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8" r:id="rId2"/>
    <p:sldId id="275" r:id="rId3"/>
    <p:sldId id="282" r:id="rId4"/>
    <p:sldId id="306" r:id="rId5"/>
    <p:sldId id="299" r:id="rId6"/>
    <p:sldId id="271" r:id="rId7"/>
    <p:sldId id="281" r:id="rId8"/>
    <p:sldId id="265" r:id="rId9"/>
    <p:sldId id="287" r:id="rId10"/>
    <p:sldId id="300" r:id="rId11"/>
    <p:sldId id="301" r:id="rId12"/>
    <p:sldId id="302" r:id="rId13"/>
    <p:sldId id="303" r:id="rId14"/>
    <p:sldId id="298" r:id="rId15"/>
    <p:sldId id="304" r:id="rId16"/>
    <p:sldId id="305" r:id="rId17"/>
    <p:sldId id="307" r:id="rId18"/>
    <p:sldId id="288" r:id="rId19"/>
  </p:sldIdLst>
  <p:sldSz cx="9144000" cy="6858000" type="screen4x3"/>
  <p:notesSz cx="6797675" cy="9928225"/>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2C259"/>
    <a:srgbClr val="00602B"/>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506" y="54"/>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29BDBB-A2A2-4964-B771-B99FF742B5B3}" type="doc">
      <dgm:prSet loTypeId="urn:microsoft.com/office/officeart/2005/8/layout/hierarchy6" loCatId="hierarchy" qsTypeId="urn:microsoft.com/office/officeart/2005/8/quickstyle/simple1" qsCatId="simple" csTypeId="urn:microsoft.com/office/officeart/2005/8/colors/accent5_5" csCatId="accent5" phldr="1"/>
      <dgm:spPr/>
      <dgm:t>
        <a:bodyPr/>
        <a:lstStyle/>
        <a:p>
          <a:endParaRPr lang="ru-RU"/>
        </a:p>
      </dgm:t>
    </dgm:pt>
    <dgm:pt modelId="{FFF5749C-0D66-4E2A-9677-740494F3A7C6}">
      <dgm:prSet phldrT="[Текст]" custT="1">
        <dgm:style>
          <a:lnRef idx="1">
            <a:schemeClr val="accent5"/>
          </a:lnRef>
          <a:fillRef idx="2">
            <a:schemeClr val="accent5"/>
          </a:fillRef>
          <a:effectRef idx="1">
            <a:schemeClr val="accent5"/>
          </a:effectRef>
          <a:fontRef idx="minor">
            <a:schemeClr val="dk1"/>
          </a:fontRef>
        </dgm:style>
      </dgm:prSet>
      <dgm:spPr/>
      <dgm:t>
        <a:bodyPr/>
        <a:lstStyle/>
        <a:p>
          <a:pPr algn="ctr">
            <a:lnSpc>
              <a:spcPct val="100000"/>
            </a:lnSpc>
            <a:spcAft>
              <a:spcPts val="0"/>
            </a:spcAft>
          </a:pPr>
          <a:r>
            <a:rPr lang="en-US" sz="1800" b="1" dirty="0">
              <a:solidFill>
                <a:schemeClr val="tx1"/>
              </a:solidFill>
              <a:latin typeface="+mn-lt"/>
              <a:cs typeface="Times New Roman" pitchFamily="18" charset="0"/>
            </a:rPr>
            <a:t>IIS</a:t>
          </a:r>
          <a:r>
            <a:rPr lang="ru-RU" sz="1800" b="1" dirty="0">
              <a:solidFill>
                <a:schemeClr val="tx1"/>
              </a:solidFill>
              <a:latin typeface="+mn-lt"/>
              <a:cs typeface="Times New Roman" pitchFamily="18" charset="0"/>
            </a:rPr>
            <a:t> </a:t>
          </a:r>
        </a:p>
        <a:p>
          <a:pPr algn="ctr">
            <a:lnSpc>
              <a:spcPct val="100000"/>
            </a:lnSpc>
            <a:spcAft>
              <a:spcPts val="0"/>
            </a:spcAft>
          </a:pPr>
          <a:r>
            <a:rPr lang="kk-KZ" altLang="en-US" sz="1800" dirty="0">
              <a:solidFill>
                <a:srgbClr val="000000"/>
              </a:solidFill>
              <a:latin typeface="Calibri" panose="020F0502020204030204" pitchFamily="34" charset="0"/>
              <a:cs typeface="Times New Roman" panose="02020603050405020304" pitchFamily="18" charset="0"/>
            </a:rPr>
            <a:t>"e-Statistics"</a:t>
          </a:r>
          <a:endParaRPr lang="ru-RU" sz="1800" b="1" dirty="0">
            <a:solidFill>
              <a:schemeClr val="tx1"/>
            </a:solidFill>
            <a:latin typeface="+mn-lt"/>
            <a:cs typeface="Times New Roman" pitchFamily="18" charset="0"/>
          </a:endParaRPr>
        </a:p>
        <a:p>
          <a:pPr algn="ctr">
            <a:lnSpc>
              <a:spcPct val="100000"/>
            </a:lnSpc>
            <a:spcAft>
              <a:spcPts val="0"/>
            </a:spcAft>
          </a:pPr>
          <a:r>
            <a:rPr lang="en-US" sz="1800" b="0" dirty="0">
              <a:ln w="1905"/>
              <a:solidFill>
                <a:schemeClr val="tx1"/>
              </a:solidFill>
              <a:effectLst>
                <a:innerShdw blurRad="69850" dist="43180" dir="5400000">
                  <a:srgbClr val="000000">
                    <a:alpha val="65000"/>
                  </a:srgbClr>
                </a:innerShdw>
              </a:effectLst>
              <a:latin typeface="+mn-lt"/>
              <a:cs typeface="+mn-cs"/>
            </a:rPr>
            <a:t>integrated with </a:t>
          </a:r>
          <a:r>
            <a:rPr lang="en-US" sz="1800" b="1" dirty="0">
              <a:ln w="1905"/>
              <a:solidFill>
                <a:schemeClr val="tx1"/>
              </a:solidFill>
              <a:effectLst>
                <a:innerShdw blurRad="69850" dist="43180" dir="5400000">
                  <a:srgbClr val="000000">
                    <a:alpha val="65000"/>
                  </a:srgbClr>
                </a:innerShdw>
              </a:effectLst>
              <a:latin typeface="+mn-lt"/>
              <a:cs typeface="+mn-cs"/>
            </a:rPr>
            <a:t>26</a:t>
          </a:r>
          <a:r>
            <a:rPr lang="en-US" sz="1800" b="0" dirty="0">
              <a:ln w="1905"/>
              <a:solidFill>
                <a:schemeClr val="tx1"/>
              </a:solidFill>
              <a:effectLst>
                <a:innerShdw blurRad="69850" dist="43180" dir="5400000">
                  <a:srgbClr val="000000">
                    <a:alpha val="65000"/>
                  </a:srgbClr>
                </a:innerShdw>
              </a:effectLst>
              <a:latin typeface="+mn-lt"/>
              <a:cs typeface="+mn-cs"/>
            </a:rPr>
            <a:t> government agencies’ systems</a:t>
          </a:r>
        </a:p>
      </dgm:t>
    </dgm:pt>
    <dgm:pt modelId="{B830657E-D2E4-4C30-ADE6-CDA3D4724460}" type="parTrans" cxnId="{8A37E4F8-1ED7-4B29-90FC-878BDF2D056A}">
      <dgm:prSet/>
      <dgm:spPr/>
      <dgm:t>
        <a:bodyPr/>
        <a:lstStyle/>
        <a:p>
          <a:pPr algn="ctr"/>
          <a:endParaRPr lang="ru-RU"/>
        </a:p>
      </dgm:t>
    </dgm:pt>
    <dgm:pt modelId="{0C665708-B303-4355-B0F7-E19BD340E960}" type="sibTrans" cxnId="{8A37E4F8-1ED7-4B29-90FC-878BDF2D056A}">
      <dgm:prSet/>
      <dgm:spPr/>
      <dgm:t>
        <a:bodyPr/>
        <a:lstStyle/>
        <a:p>
          <a:pPr algn="ctr"/>
          <a:endParaRPr lang="ru-RU"/>
        </a:p>
      </dgm:t>
    </dgm:pt>
    <dgm:pt modelId="{C1FF3BAB-A36C-4B9F-85DE-E6BC9DE6B08E}">
      <dgm:prSet phldrT="[Текст]">
        <dgm:style>
          <a:lnRef idx="1">
            <a:schemeClr val="accent5"/>
          </a:lnRef>
          <a:fillRef idx="2">
            <a:schemeClr val="accent5"/>
          </a:fillRef>
          <a:effectRef idx="1">
            <a:schemeClr val="accent5"/>
          </a:effectRef>
          <a:fontRef idx="minor">
            <a:schemeClr val="dk1"/>
          </a:fontRef>
        </dgm:style>
      </dgm:prSet>
      <dgm:spPr/>
      <dgm:t>
        <a:bodyPr/>
        <a:lstStyle/>
        <a:p>
          <a:pPr algn="ctr"/>
          <a:r>
            <a:rPr lang="en-US" altLang="ko-KR" b="0" dirty="0">
              <a:solidFill>
                <a:schemeClr val="tx2"/>
              </a:solidFill>
              <a:cs typeface="Times New Roman" pitchFamily="18" charset="0"/>
            </a:rPr>
            <a:t>Receiving administrative data</a:t>
          </a:r>
          <a:r>
            <a:rPr lang="ru-RU" altLang="ko-KR" b="0" dirty="0">
              <a:solidFill>
                <a:schemeClr val="tx2"/>
              </a:solidFill>
              <a:cs typeface="Times New Roman" pitchFamily="18" charset="0"/>
            </a:rPr>
            <a:t> </a:t>
          </a:r>
          <a:r>
            <a:rPr lang="en-US" altLang="ko-KR" b="1" dirty="0">
              <a:solidFill>
                <a:schemeClr val="tx2">
                  <a:lumMod val="75000"/>
                </a:schemeClr>
              </a:solidFill>
              <a:cs typeface="Times New Roman" pitchFamily="18" charset="0"/>
            </a:rPr>
            <a:t>from </a:t>
          </a:r>
          <a:r>
            <a:rPr lang="ru-RU" altLang="ko-KR" b="1" dirty="0">
              <a:solidFill>
                <a:schemeClr val="tx2">
                  <a:lumMod val="75000"/>
                </a:schemeClr>
              </a:solidFill>
              <a:cs typeface="Times New Roman" pitchFamily="18" charset="0"/>
            </a:rPr>
            <a:t>12 </a:t>
          </a:r>
          <a:r>
            <a:rPr lang="en-US" altLang="ko-KR" b="1" dirty="0">
              <a:solidFill>
                <a:schemeClr val="tx2">
                  <a:lumMod val="75000"/>
                </a:schemeClr>
              </a:solidFill>
              <a:cs typeface="Times New Roman" pitchFamily="18" charset="0"/>
            </a:rPr>
            <a:t>GA IS</a:t>
          </a:r>
          <a:endParaRPr lang="ru-RU" dirty="0">
            <a:solidFill>
              <a:schemeClr val="tx2">
                <a:lumMod val="75000"/>
              </a:schemeClr>
            </a:solidFill>
          </a:endParaRPr>
        </a:p>
      </dgm:t>
    </dgm:pt>
    <dgm:pt modelId="{E18BACC1-CCBA-4807-B415-1CE480F14771}" type="parTrans" cxnId="{D12E72A2-FD5D-4320-851E-0A488BA606A8}">
      <dgm:prSet/>
      <dgm:spPr/>
      <dgm:t>
        <a:bodyPr/>
        <a:lstStyle/>
        <a:p>
          <a:pPr algn="ctr"/>
          <a:endParaRPr lang="ru-RU"/>
        </a:p>
      </dgm:t>
    </dgm:pt>
    <dgm:pt modelId="{EC820B7D-DB10-4DBE-ACF6-F3F5C569328B}" type="sibTrans" cxnId="{D12E72A2-FD5D-4320-851E-0A488BA606A8}">
      <dgm:prSet/>
      <dgm:spPr/>
      <dgm:t>
        <a:bodyPr/>
        <a:lstStyle/>
        <a:p>
          <a:pPr algn="ctr"/>
          <a:endParaRPr lang="ru-RU"/>
        </a:p>
      </dgm:t>
    </dgm:pt>
    <dgm:pt modelId="{37513AA1-096D-4228-AD60-C8472164FAD0}">
      <dgm:prSet phldrT="[Текст]">
        <dgm:style>
          <a:lnRef idx="1">
            <a:schemeClr val="accent5"/>
          </a:lnRef>
          <a:fillRef idx="2">
            <a:schemeClr val="accent5"/>
          </a:fillRef>
          <a:effectRef idx="1">
            <a:schemeClr val="accent5"/>
          </a:effectRef>
          <a:fontRef idx="minor">
            <a:schemeClr val="dk1"/>
          </a:fontRef>
        </dgm:style>
      </dgm:prSet>
      <dgm:spPr/>
      <dgm:t>
        <a:bodyPr/>
        <a:lstStyle/>
        <a:p>
          <a:pPr algn="ctr"/>
          <a:r>
            <a:rPr lang="en-US" altLang="ko-KR" b="0" dirty="0">
              <a:solidFill>
                <a:schemeClr val="tx2"/>
              </a:solidFill>
              <a:latin typeface="+mj-lt"/>
              <a:cs typeface="Times New Roman" pitchFamily="18" charset="0"/>
            </a:rPr>
            <a:t>Providing statistical information</a:t>
          </a:r>
          <a:r>
            <a:rPr lang="ru-RU" altLang="ko-KR" b="0" dirty="0">
              <a:solidFill>
                <a:schemeClr val="tx2"/>
              </a:solidFill>
              <a:latin typeface="+mj-lt"/>
              <a:cs typeface="Times New Roman" pitchFamily="18" charset="0"/>
            </a:rPr>
            <a:t> </a:t>
          </a:r>
          <a:br>
            <a:rPr lang="en-US" altLang="ko-KR" b="0" dirty="0">
              <a:solidFill>
                <a:schemeClr val="tx2"/>
              </a:solidFill>
              <a:latin typeface="+mj-lt"/>
              <a:cs typeface="Times New Roman" pitchFamily="18" charset="0"/>
            </a:rPr>
          </a:br>
          <a:r>
            <a:rPr lang="en-US" altLang="ko-KR" b="1" dirty="0">
              <a:solidFill>
                <a:schemeClr val="tx2">
                  <a:lumMod val="75000"/>
                </a:schemeClr>
              </a:solidFill>
              <a:latin typeface="+mj-lt"/>
              <a:cs typeface="Times New Roman" pitchFamily="18" charset="0"/>
            </a:rPr>
            <a:t>to </a:t>
          </a:r>
          <a:r>
            <a:rPr lang="ru-RU" altLang="ko-KR" b="1" dirty="0">
              <a:solidFill>
                <a:schemeClr val="tx2">
                  <a:lumMod val="75000"/>
                </a:schemeClr>
              </a:solidFill>
              <a:latin typeface="+mj-lt"/>
              <a:cs typeface="Times New Roman" pitchFamily="18" charset="0"/>
            </a:rPr>
            <a:t>11 </a:t>
          </a:r>
          <a:r>
            <a:rPr lang="en-US" altLang="ko-KR" b="1" dirty="0">
              <a:solidFill>
                <a:schemeClr val="tx2">
                  <a:lumMod val="75000"/>
                </a:schemeClr>
              </a:solidFill>
              <a:latin typeface="+mj-lt"/>
              <a:cs typeface="Times New Roman" pitchFamily="18" charset="0"/>
            </a:rPr>
            <a:t>GA IS </a:t>
          </a:r>
          <a:endParaRPr lang="ru-RU" dirty="0">
            <a:solidFill>
              <a:schemeClr val="tx2">
                <a:lumMod val="75000"/>
              </a:schemeClr>
            </a:solidFill>
          </a:endParaRPr>
        </a:p>
      </dgm:t>
    </dgm:pt>
    <dgm:pt modelId="{BDF05AFF-4C0E-4A9B-A998-FCF2721A2169}" type="sibTrans" cxnId="{D094219C-E95A-46BB-B8E8-7140DCB8FE81}">
      <dgm:prSet/>
      <dgm:spPr/>
      <dgm:t>
        <a:bodyPr/>
        <a:lstStyle/>
        <a:p>
          <a:pPr algn="ctr"/>
          <a:endParaRPr lang="ru-RU"/>
        </a:p>
      </dgm:t>
    </dgm:pt>
    <dgm:pt modelId="{E1F4A3E1-9F79-4505-9ED5-7F5595BA74A3}" type="parTrans" cxnId="{D094219C-E95A-46BB-B8E8-7140DCB8FE81}">
      <dgm:prSet/>
      <dgm:spPr/>
      <dgm:t>
        <a:bodyPr/>
        <a:lstStyle/>
        <a:p>
          <a:pPr algn="ctr"/>
          <a:endParaRPr lang="ru-RU"/>
        </a:p>
      </dgm:t>
    </dgm:pt>
    <dgm:pt modelId="{12BA73D5-7BF5-45A6-95D3-2569D823AAD1}">
      <dgm:prSet phldrT="[Текст]">
        <dgm:style>
          <a:lnRef idx="1">
            <a:schemeClr val="accent5"/>
          </a:lnRef>
          <a:fillRef idx="2">
            <a:schemeClr val="accent5"/>
          </a:fillRef>
          <a:effectRef idx="1">
            <a:schemeClr val="accent5"/>
          </a:effectRef>
          <a:fontRef idx="minor">
            <a:schemeClr val="dk1"/>
          </a:fontRef>
        </dgm:style>
      </dgm:prSet>
      <dgm:spPr/>
      <dgm:t>
        <a:bodyPr/>
        <a:lstStyle/>
        <a:p>
          <a:pPr algn="ctr"/>
          <a:r>
            <a:rPr lang="en-US" altLang="ko-KR" b="0" dirty="0">
              <a:solidFill>
                <a:schemeClr val="tx2"/>
              </a:solidFill>
              <a:cs typeface="Times New Roman" pitchFamily="18" charset="0"/>
            </a:rPr>
            <a:t>Data sharing </a:t>
          </a:r>
          <a:br>
            <a:rPr lang="en-US" altLang="ko-KR" b="0" dirty="0">
              <a:solidFill>
                <a:schemeClr val="tx2"/>
              </a:solidFill>
              <a:cs typeface="Times New Roman" pitchFamily="18" charset="0"/>
            </a:rPr>
          </a:br>
          <a:r>
            <a:rPr lang="en-US" altLang="ko-KR" b="1" dirty="0">
              <a:solidFill>
                <a:schemeClr val="tx2">
                  <a:lumMod val="75000"/>
                </a:schemeClr>
              </a:solidFill>
              <a:cs typeface="Times New Roman" pitchFamily="18" charset="0"/>
            </a:rPr>
            <a:t>with </a:t>
          </a:r>
          <a:r>
            <a:rPr lang="ru-RU" altLang="ko-KR" b="1" dirty="0">
              <a:solidFill>
                <a:schemeClr val="tx2">
                  <a:lumMod val="75000"/>
                </a:schemeClr>
              </a:solidFill>
              <a:cs typeface="Times New Roman" pitchFamily="18" charset="0"/>
            </a:rPr>
            <a:t>3 </a:t>
          </a:r>
          <a:r>
            <a:rPr lang="en-US" altLang="ko-KR" b="1" dirty="0">
              <a:solidFill>
                <a:schemeClr val="tx2">
                  <a:lumMod val="75000"/>
                </a:schemeClr>
              </a:solidFill>
              <a:cs typeface="Times New Roman" pitchFamily="18" charset="0"/>
            </a:rPr>
            <a:t>GA IS</a:t>
          </a:r>
          <a:endParaRPr lang="ru-RU" dirty="0">
            <a:solidFill>
              <a:schemeClr val="tx2">
                <a:lumMod val="75000"/>
              </a:schemeClr>
            </a:solidFill>
          </a:endParaRPr>
        </a:p>
      </dgm:t>
    </dgm:pt>
    <dgm:pt modelId="{847ABB8E-E834-42EB-B0BC-6D6C12A5F923}" type="sibTrans" cxnId="{57510CD3-FB7F-4AD0-A22C-36A489F94713}">
      <dgm:prSet/>
      <dgm:spPr/>
      <dgm:t>
        <a:bodyPr/>
        <a:lstStyle/>
        <a:p>
          <a:pPr algn="ctr"/>
          <a:endParaRPr lang="ru-RU"/>
        </a:p>
      </dgm:t>
    </dgm:pt>
    <dgm:pt modelId="{D3BCBE42-C38B-474E-8913-6B23E2802152}" type="parTrans" cxnId="{57510CD3-FB7F-4AD0-A22C-36A489F94713}">
      <dgm:prSet/>
      <dgm:spPr/>
      <dgm:t>
        <a:bodyPr/>
        <a:lstStyle/>
        <a:p>
          <a:pPr algn="ctr"/>
          <a:endParaRPr lang="ru-RU"/>
        </a:p>
      </dgm:t>
    </dgm:pt>
    <dgm:pt modelId="{3FD39E21-3EE7-41D4-B3A5-4FFC6316EA5D}" type="pres">
      <dgm:prSet presAssocID="{0D29BDBB-A2A2-4964-B771-B99FF742B5B3}" presName="mainComposite" presStyleCnt="0">
        <dgm:presLayoutVars>
          <dgm:chPref val="1"/>
          <dgm:dir/>
          <dgm:animOne val="branch"/>
          <dgm:animLvl val="lvl"/>
          <dgm:resizeHandles val="exact"/>
        </dgm:presLayoutVars>
      </dgm:prSet>
      <dgm:spPr/>
    </dgm:pt>
    <dgm:pt modelId="{A5854202-9F2B-413B-A960-ACE9F8FD71A7}" type="pres">
      <dgm:prSet presAssocID="{0D29BDBB-A2A2-4964-B771-B99FF742B5B3}" presName="hierFlow" presStyleCnt="0"/>
      <dgm:spPr/>
    </dgm:pt>
    <dgm:pt modelId="{234A159A-89FC-43AF-82DE-493BB5426091}" type="pres">
      <dgm:prSet presAssocID="{0D29BDBB-A2A2-4964-B771-B99FF742B5B3}" presName="hierChild1" presStyleCnt="0">
        <dgm:presLayoutVars>
          <dgm:chPref val="1"/>
          <dgm:animOne val="branch"/>
          <dgm:animLvl val="lvl"/>
        </dgm:presLayoutVars>
      </dgm:prSet>
      <dgm:spPr/>
    </dgm:pt>
    <dgm:pt modelId="{9280DB05-F056-402D-9DC9-2526CF7715CC}" type="pres">
      <dgm:prSet presAssocID="{FFF5749C-0D66-4E2A-9677-740494F3A7C6}" presName="Name14" presStyleCnt="0"/>
      <dgm:spPr/>
    </dgm:pt>
    <dgm:pt modelId="{00A55BC2-766C-40EB-A7B4-D4E88C8E7D73}" type="pres">
      <dgm:prSet presAssocID="{FFF5749C-0D66-4E2A-9677-740494F3A7C6}" presName="level1Shape" presStyleLbl="node0" presStyleIdx="0" presStyleCnt="1" custScaleX="154834" custScaleY="81513" custLinFactNeighborX="-1509" custLinFactNeighborY="-4211">
        <dgm:presLayoutVars>
          <dgm:chPref val="3"/>
        </dgm:presLayoutVars>
      </dgm:prSet>
      <dgm:spPr/>
    </dgm:pt>
    <dgm:pt modelId="{305555D1-EAD6-42ED-ACA7-A9585674BEB8}" type="pres">
      <dgm:prSet presAssocID="{FFF5749C-0D66-4E2A-9677-740494F3A7C6}" presName="hierChild2" presStyleCnt="0"/>
      <dgm:spPr/>
    </dgm:pt>
    <dgm:pt modelId="{CBD36BEA-1AAF-40D7-8FD1-DDA0CADF732A}" type="pres">
      <dgm:prSet presAssocID="{E18BACC1-CCBA-4807-B415-1CE480F14771}" presName="Name19" presStyleLbl="parChTrans1D2" presStyleIdx="0" presStyleCnt="3"/>
      <dgm:spPr/>
    </dgm:pt>
    <dgm:pt modelId="{D75B12F6-5FDA-4597-A6DD-4500A2B8E608}" type="pres">
      <dgm:prSet presAssocID="{C1FF3BAB-A36C-4B9F-85DE-E6BC9DE6B08E}" presName="Name21" presStyleCnt="0"/>
      <dgm:spPr/>
    </dgm:pt>
    <dgm:pt modelId="{D6A6B5F6-C759-4223-90B2-F48644E1A87D}" type="pres">
      <dgm:prSet presAssocID="{C1FF3BAB-A36C-4B9F-85DE-E6BC9DE6B08E}" presName="level2Shape" presStyleLbl="node2" presStyleIdx="0" presStyleCnt="3" custScaleY="90511"/>
      <dgm:spPr/>
    </dgm:pt>
    <dgm:pt modelId="{32F051D3-16DD-4F6C-9473-73B7828F4A40}" type="pres">
      <dgm:prSet presAssocID="{C1FF3BAB-A36C-4B9F-85DE-E6BC9DE6B08E}" presName="hierChild3" presStyleCnt="0"/>
      <dgm:spPr/>
    </dgm:pt>
    <dgm:pt modelId="{D85AF86A-4D89-4399-A8E1-25F2F8ABE7C4}" type="pres">
      <dgm:prSet presAssocID="{E1F4A3E1-9F79-4505-9ED5-7F5595BA74A3}" presName="Name19" presStyleLbl="parChTrans1D2" presStyleIdx="1" presStyleCnt="3"/>
      <dgm:spPr/>
    </dgm:pt>
    <dgm:pt modelId="{EE63FF06-D3AA-40C6-802E-C7867E9B5FA3}" type="pres">
      <dgm:prSet presAssocID="{37513AA1-096D-4228-AD60-C8472164FAD0}" presName="Name21" presStyleCnt="0"/>
      <dgm:spPr/>
    </dgm:pt>
    <dgm:pt modelId="{AE24725E-EEA5-4826-A69C-A6BF0181BCBF}" type="pres">
      <dgm:prSet presAssocID="{37513AA1-096D-4228-AD60-C8472164FAD0}" presName="level2Shape" presStyleLbl="node2" presStyleIdx="1" presStyleCnt="3" custScaleY="90511"/>
      <dgm:spPr/>
    </dgm:pt>
    <dgm:pt modelId="{B9845FBB-1F1F-42EF-8E59-3F6C162AC701}" type="pres">
      <dgm:prSet presAssocID="{37513AA1-096D-4228-AD60-C8472164FAD0}" presName="hierChild3" presStyleCnt="0"/>
      <dgm:spPr/>
    </dgm:pt>
    <dgm:pt modelId="{73169530-AE2C-4377-92B4-6C2F00E4198D}" type="pres">
      <dgm:prSet presAssocID="{D3BCBE42-C38B-474E-8913-6B23E2802152}" presName="Name19" presStyleLbl="parChTrans1D2" presStyleIdx="2" presStyleCnt="3"/>
      <dgm:spPr/>
    </dgm:pt>
    <dgm:pt modelId="{A0081DB8-ED5B-4F68-92BC-AE455DD3E8C6}" type="pres">
      <dgm:prSet presAssocID="{12BA73D5-7BF5-45A6-95D3-2569D823AAD1}" presName="Name21" presStyleCnt="0"/>
      <dgm:spPr/>
    </dgm:pt>
    <dgm:pt modelId="{AA119869-C9DF-408A-BD1A-D3C4F5C86C4B}" type="pres">
      <dgm:prSet presAssocID="{12BA73D5-7BF5-45A6-95D3-2569D823AAD1}" presName="level2Shape" presStyleLbl="node2" presStyleIdx="2" presStyleCnt="3" custScaleY="87234"/>
      <dgm:spPr/>
    </dgm:pt>
    <dgm:pt modelId="{2147B247-DF3A-4D64-B3F1-A3225AC98878}" type="pres">
      <dgm:prSet presAssocID="{12BA73D5-7BF5-45A6-95D3-2569D823AAD1}" presName="hierChild3" presStyleCnt="0"/>
      <dgm:spPr/>
    </dgm:pt>
    <dgm:pt modelId="{EFBAD733-B05A-4609-AE38-7AC0962B9B87}" type="pres">
      <dgm:prSet presAssocID="{0D29BDBB-A2A2-4964-B771-B99FF742B5B3}" presName="bgShapesFlow" presStyleCnt="0"/>
      <dgm:spPr/>
    </dgm:pt>
  </dgm:ptLst>
  <dgm:cxnLst>
    <dgm:cxn modelId="{7315631D-118F-4DA6-9752-06AC652639DE}" type="presOf" srcId="{C1FF3BAB-A36C-4B9F-85DE-E6BC9DE6B08E}" destId="{D6A6B5F6-C759-4223-90B2-F48644E1A87D}" srcOrd="0" destOrd="0" presId="urn:microsoft.com/office/officeart/2005/8/layout/hierarchy6"/>
    <dgm:cxn modelId="{49F87993-70BE-4195-B45A-C774C90199AD}" type="presOf" srcId="{37513AA1-096D-4228-AD60-C8472164FAD0}" destId="{AE24725E-EEA5-4826-A69C-A6BF0181BCBF}" srcOrd="0" destOrd="0" presId="urn:microsoft.com/office/officeart/2005/8/layout/hierarchy6"/>
    <dgm:cxn modelId="{1508019B-57B4-4EDA-8F12-ACAC45289D0B}" type="presOf" srcId="{E1F4A3E1-9F79-4505-9ED5-7F5595BA74A3}" destId="{D85AF86A-4D89-4399-A8E1-25F2F8ABE7C4}" srcOrd="0" destOrd="0" presId="urn:microsoft.com/office/officeart/2005/8/layout/hierarchy6"/>
    <dgm:cxn modelId="{D094219C-E95A-46BB-B8E8-7140DCB8FE81}" srcId="{FFF5749C-0D66-4E2A-9677-740494F3A7C6}" destId="{37513AA1-096D-4228-AD60-C8472164FAD0}" srcOrd="1" destOrd="0" parTransId="{E1F4A3E1-9F79-4505-9ED5-7F5595BA74A3}" sibTransId="{BDF05AFF-4C0E-4A9B-A998-FCF2721A2169}"/>
    <dgm:cxn modelId="{D12E72A2-FD5D-4320-851E-0A488BA606A8}" srcId="{FFF5749C-0D66-4E2A-9677-740494F3A7C6}" destId="{C1FF3BAB-A36C-4B9F-85DE-E6BC9DE6B08E}" srcOrd="0" destOrd="0" parTransId="{E18BACC1-CCBA-4807-B415-1CE480F14771}" sibTransId="{EC820B7D-DB10-4DBE-ACF6-F3F5C569328B}"/>
    <dgm:cxn modelId="{4E39ABC7-C382-48C8-A5EA-2C74AB1FE906}" type="presOf" srcId="{0D29BDBB-A2A2-4964-B771-B99FF742B5B3}" destId="{3FD39E21-3EE7-41D4-B3A5-4FFC6316EA5D}" srcOrd="0" destOrd="0" presId="urn:microsoft.com/office/officeart/2005/8/layout/hierarchy6"/>
    <dgm:cxn modelId="{99161CCB-4933-4150-B51A-F6325DAD1D48}" type="presOf" srcId="{E18BACC1-CCBA-4807-B415-1CE480F14771}" destId="{CBD36BEA-1AAF-40D7-8FD1-DDA0CADF732A}" srcOrd="0" destOrd="0" presId="urn:microsoft.com/office/officeart/2005/8/layout/hierarchy6"/>
    <dgm:cxn modelId="{57510CD3-FB7F-4AD0-A22C-36A489F94713}" srcId="{FFF5749C-0D66-4E2A-9677-740494F3A7C6}" destId="{12BA73D5-7BF5-45A6-95D3-2569D823AAD1}" srcOrd="2" destOrd="0" parTransId="{D3BCBE42-C38B-474E-8913-6B23E2802152}" sibTransId="{847ABB8E-E834-42EB-B0BC-6D6C12A5F923}"/>
    <dgm:cxn modelId="{7139A4DA-D011-4357-B037-3A43DA9A414D}" type="presOf" srcId="{FFF5749C-0D66-4E2A-9677-740494F3A7C6}" destId="{00A55BC2-766C-40EB-A7B4-D4E88C8E7D73}" srcOrd="0" destOrd="0" presId="urn:microsoft.com/office/officeart/2005/8/layout/hierarchy6"/>
    <dgm:cxn modelId="{75F8F0ED-F131-4C6B-9D06-BEF38CBD81DA}" type="presOf" srcId="{D3BCBE42-C38B-474E-8913-6B23E2802152}" destId="{73169530-AE2C-4377-92B4-6C2F00E4198D}" srcOrd="0" destOrd="0" presId="urn:microsoft.com/office/officeart/2005/8/layout/hierarchy6"/>
    <dgm:cxn modelId="{2CBBACF5-FC85-47DF-BA16-E500999E472E}" type="presOf" srcId="{12BA73D5-7BF5-45A6-95D3-2569D823AAD1}" destId="{AA119869-C9DF-408A-BD1A-D3C4F5C86C4B}" srcOrd="0" destOrd="0" presId="urn:microsoft.com/office/officeart/2005/8/layout/hierarchy6"/>
    <dgm:cxn modelId="{8A37E4F8-1ED7-4B29-90FC-878BDF2D056A}" srcId="{0D29BDBB-A2A2-4964-B771-B99FF742B5B3}" destId="{FFF5749C-0D66-4E2A-9677-740494F3A7C6}" srcOrd="0" destOrd="0" parTransId="{B830657E-D2E4-4C30-ADE6-CDA3D4724460}" sibTransId="{0C665708-B303-4355-B0F7-E19BD340E960}"/>
    <dgm:cxn modelId="{08DEFA4B-3968-4182-9C84-A4A3553E3E19}" type="presParOf" srcId="{3FD39E21-3EE7-41D4-B3A5-4FFC6316EA5D}" destId="{A5854202-9F2B-413B-A960-ACE9F8FD71A7}" srcOrd="0" destOrd="0" presId="urn:microsoft.com/office/officeart/2005/8/layout/hierarchy6"/>
    <dgm:cxn modelId="{61461701-A952-482E-9C30-2A4786F30078}" type="presParOf" srcId="{A5854202-9F2B-413B-A960-ACE9F8FD71A7}" destId="{234A159A-89FC-43AF-82DE-493BB5426091}" srcOrd="0" destOrd="0" presId="urn:microsoft.com/office/officeart/2005/8/layout/hierarchy6"/>
    <dgm:cxn modelId="{6E4E1619-A8FD-465C-9409-70FAFFA9D9E9}" type="presParOf" srcId="{234A159A-89FC-43AF-82DE-493BB5426091}" destId="{9280DB05-F056-402D-9DC9-2526CF7715CC}" srcOrd="0" destOrd="0" presId="urn:microsoft.com/office/officeart/2005/8/layout/hierarchy6"/>
    <dgm:cxn modelId="{D936EC41-1D1A-4340-B0E1-096DFCABEFB5}" type="presParOf" srcId="{9280DB05-F056-402D-9DC9-2526CF7715CC}" destId="{00A55BC2-766C-40EB-A7B4-D4E88C8E7D73}" srcOrd="0" destOrd="0" presId="urn:microsoft.com/office/officeart/2005/8/layout/hierarchy6"/>
    <dgm:cxn modelId="{B9FC50CA-C350-44B1-B9FD-FF1188689B6A}" type="presParOf" srcId="{9280DB05-F056-402D-9DC9-2526CF7715CC}" destId="{305555D1-EAD6-42ED-ACA7-A9585674BEB8}" srcOrd="1" destOrd="0" presId="urn:microsoft.com/office/officeart/2005/8/layout/hierarchy6"/>
    <dgm:cxn modelId="{0C7B5384-1E7F-4C4E-A78E-EBD164637011}" type="presParOf" srcId="{305555D1-EAD6-42ED-ACA7-A9585674BEB8}" destId="{CBD36BEA-1AAF-40D7-8FD1-DDA0CADF732A}" srcOrd="0" destOrd="0" presId="urn:microsoft.com/office/officeart/2005/8/layout/hierarchy6"/>
    <dgm:cxn modelId="{F82AC38C-C8EC-45E0-829C-C913403953E2}" type="presParOf" srcId="{305555D1-EAD6-42ED-ACA7-A9585674BEB8}" destId="{D75B12F6-5FDA-4597-A6DD-4500A2B8E608}" srcOrd="1" destOrd="0" presId="urn:microsoft.com/office/officeart/2005/8/layout/hierarchy6"/>
    <dgm:cxn modelId="{3A6AB1C1-4361-4AF1-A91B-04E31CCAE01E}" type="presParOf" srcId="{D75B12F6-5FDA-4597-A6DD-4500A2B8E608}" destId="{D6A6B5F6-C759-4223-90B2-F48644E1A87D}" srcOrd="0" destOrd="0" presId="urn:microsoft.com/office/officeart/2005/8/layout/hierarchy6"/>
    <dgm:cxn modelId="{A76EA945-8756-4CD8-A167-BB29D8DD8E6F}" type="presParOf" srcId="{D75B12F6-5FDA-4597-A6DD-4500A2B8E608}" destId="{32F051D3-16DD-4F6C-9473-73B7828F4A40}" srcOrd="1" destOrd="0" presId="urn:microsoft.com/office/officeart/2005/8/layout/hierarchy6"/>
    <dgm:cxn modelId="{B44F76ED-C957-4CF1-82E7-1AFE381025D1}" type="presParOf" srcId="{305555D1-EAD6-42ED-ACA7-A9585674BEB8}" destId="{D85AF86A-4D89-4399-A8E1-25F2F8ABE7C4}" srcOrd="2" destOrd="0" presId="urn:microsoft.com/office/officeart/2005/8/layout/hierarchy6"/>
    <dgm:cxn modelId="{55FDBB07-2380-4121-BC8E-CCF5A8CB91D6}" type="presParOf" srcId="{305555D1-EAD6-42ED-ACA7-A9585674BEB8}" destId="{EE63FF06-D3AA-40C6-802E-C7867E9B5FA3}" srcOrd="3" destOrd="0" presId="urn:microsoft.com/office/officeart/2005/8/layout/hierarchy6"/>
    <dgm:cxn modelId="{2201B9CE-08B8-4373-9FC1-D264A2213619}" type="presParOf" srcId="{EE63FF06-D3AA-40C6-802E-C7867E9B5FA3}" destId="{AE24725E-EEA5-4826-A69C-A6BF0181BCBF}" srcOrd="0" destOrd="0" presId="urn:microsoft.com/office/officeart/2005/8/layout/hierarchy6"/>
    <dgm:cxn modelId="{5F9B1426-5502-446B-9477-EAE596831DC9}" type="presParOf" srcId="{EE63FF06-D3AA-40C6-802E-C7867E9B5FA3}" destId="{B9845FBB-1F1F-42EF-8E59-3F6C162AC701}" srcOrd="1" destOrd="0" presId="urn:microsoft.com/office/officeart/2005/8/layout/hierarchy6"/>
    <dgm:cxn modelId="{FEC943EB-CC1A-47E8-A04D-EA5623E99209}" type="presParOf" srcId="{305555D1-EAD6-42ED-ACA7-A9585674BEB8}" destId="{73169530-AE2C-4377-92B4-6C2F00E4198D}" srcOrd="4" destOrd="0" presId="urn:microsoft.com/office/officeart/2005/8/layout/hierarchy6"/>
    <dgm:cxn modelId="{30CE31EB-E89B-4705-87AA-2B63C496ED5C}" type="presParOf" srcId="{305555D1-EAD6-42ED-ACA7-A9585674BEB8}" destId="{A0081DB8-ED5B-4F68-92BC-AE455DD3E8C6}" srcOrd="5" destOrd="0" presId="urn:microsoft.com/office/officeart/2005/8/layout/hierarchy6"/>
    <dgm:cxn modelId="{02D2915D-CDBD-4ADF-BE53-82CEB3372A85}" type="presParOf" srcId="{A0081DB8-ED5B-4F68-92BC-AE455DD3E8C6}" destId="{AA119869-C9DF-408A-BD1A-D3C4F5C86C4B}" srcOrd="0" destOrd="0" presId="urn:microsoft.com/office/officeart/2005/8/layout/hierarchy6"/>
    <dgm:cxn modelId="{1FF14A3B-A84D-40FE-A89E-DBCEE95143C5}" type="presParOf" srcId="{A0081DB8-ED5B-4F68-92BC-AE455DD3E8C6}" destId="{2147B247-DF3A-4D64-B3F1-A3225AC98878}" srcOrd="1" destOrd="0" presId="urn:microsoft.com/office/officeart/2005/8/layout/hierarchy6"/>
    <dgm:cxn modelId="{596DA499-9763-4690-B477-840DA2A08454}" type="presParOf" srcId="{3FD39E21-3EE7-41D4-B3A5-4FFC6316EA5D}" destId="{EFBAD733-B05A-4609-AE38-7AC0962B9B87}"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F026ED-BB14-4555-AF8C-4E2D364F6488}" type="doc">
      <dgm:prSet loTypeId="urn:microsoft.com/office/officeart/2005/8/layout/vList2" loCatId="list" qsTypeId="urn:microsoft.com/office/officeart/2005/8/quickstyle/simple3" qsCatId="simple" csTypeId="urn:microsoft.com/office/officeart/2005/8/colors/accent5_5" csCatId="accent5" phldr="1"/>
      <dgm:spPr/>
    </dgm:pt>
    <dgm:pt modelId="{2AB14279-0210-494D-8A34-597FF874FA21}">
      <dgm:prSet phldrT="[Текст]"/>
      <dgm:spPr/>
      <dgm:t>
        <a:bodyPr/>
        <a:lstStyle/>
        <a:p>
          <a:r>
            <a:rPr lang="en-US" dirty="0"/>
            <a:t>Agricultural statistical register</a:t>
          </a:r>
          <a:endParaRPr lang="ru-RU" dirty="0"/>
        </a:p>
      </dgm:t>
    </dgm:pt>
    <dgm:pt modelId="{C3889226-E0A0-4DAC-B167-D843FF20F5F1}" type="parTrans" cxnId="{1A10DE9F-74A8-4E2B-A8CD-7D6E309BB187}">
      <dgm:prSet/>
      <dgm:spPr/>
      <dgm:t>
        <a:bodyPr/>
        <a:lstStyle/>
        <a:p>
          <a:endParaRPr lang="ru-RU"/>
        </a:p>
      </dgm:t>
    </dgm:pt>
    <dgm:pt modelId="{70B5DEC8-38AC-4A10-82AF-FA6D7C5C443F}" type="sibTrans" cxnId="{1A10DE9F-74A8-4E2B-A8CD-7D6E309BB187}">
      <dgm:prSet/>
      <dgm:spPr/>
      <dgm:t>
        <a:bodyPr/>
        <a:lstStyle/>
        <a:p>
          <a:endParaRPr lang="ru-RU"/>
        </a:p>
      </dgm:t>
    </dgm:pt>
    <dgm:pt modelId="{F93E6260-09F4-488F-9E4F-90EAB63734D4}">
      <dgm:prSet phldrT="[Текст]"/>
      <dgm:spPr/>
      <dgm:t>
        <a:bodyPr/>
        <a:lstStyle/>
        <a:p>
          <a:r>
            <a:rPr lang="en-US"/>
            <a:t>Administrative information database</a:t>
          </a:r>
          <a:endParaRPr lang="ru-RU" dirty="0"/>
        </a:p>
      </dgm:t>
    </dgm:pt>
    <dgm:pt modelId="{8AD90234-D4B3-41D6-8DA4-EDEB6FA32991}" type="parTrans" cxnId="{A8388896-04CD-49ED-A27D-AE4E9FF62BFD}">
      <dgm:prSet/>
      <dgm:spPr/>
      <dgm:t>
        <a:bodyPr/>
        <a:lstStyle/>
        <a:p>
          <a:endParaRPr lang="ru-RU"/>
        </a:p>
      </dgm:t>
    </dgm:pt>
    <dgm:pt modelId="{6ABED6BA-C9D5-47D3-A673-23D45A7B638B}" type="sibTrans" cxnId="{A8388896-04CD-49ED-A27D-AE4E9FF62BFD}">
      <dgm:prSet/>
      <dgm:spPr/>
      <dgm:t>
        <a:bodyPr/>
        <a:lstStyle/>
        <a:p>
          <a:endParaRPr lang="ru-RU"/>
        </a:p>
      </dgm:t>
    </dgm:pt>
    <dgm:pt modelId="{3DFE90BD-BAD9-446F-B8E4-1636111B60C0}">
      <dgm:prSet phldrT="[Текст]"/>
      <dgm:spPr/>
      <dgm:t>
        <a:bodyPr/>
        <a:lstStyle/>
        <a:p>
          <a:r>
            <a:rPr lang="en-US" dirty="0"/>
            <a:t>Integration component</a:t>
          </a:r>
          <a:endParaRPr lang="ru-RU" dirty="0"/>
        </a:p>
      </dgm:t>
    </dgm:pt>
    <dgm:pt modelId="{9C929D84-54A9-4639-8F0A-9215C11CBAF3}" type="parTrans" cxnId="{DA92DF6B-310B-4BA8-88D8-B0E5A6B29751}">
      <dgm:prSet/>
      <dgm:spPr/>
      <dgm:t>
        <a:bodyPr/>
        <a:lstStyle/>
        <a:p>
          <a:endParaRPr lang="ru-RU"/>
        </a:p>
      </dgm:t>
    </dgm:pt>
    <dgm:pt modelId="{918977DC-4504-425C-A73D-C312B4D784EC}" type="sibTrans" cxnId="{DA92DF6B-310B-4BA8-88D8-B0E5A6B29751}">
      <dgm:prSet/>
      <dgm:spPr/>
      <dgm:t>
        <a:bodyPr/>
        <a:lstStyle/>
        <a:p>
          <a:endParaRPr lang="ru-RU"/>
        </a:p>
      </dgm:t>
    </dgm:pt>
    <dgm:pt modelId="{BB8E5268-20A3-4859-A8AE-B8075B2094A8}">
      <dgm:prSet/>
      <dgm:spPr/>
      <dgm:t>
        <a:bodyPr/>
        <a:lstStyle/>
        <a:p>
          <a:r>
            <a:rPr lang="en-US" dirty="0"/>
            <a:t>Statistical Housing stock Register</a:t>
          </a:r>
          <a:endParaRPr lang="ru-RU" dirty="0"/>
        </a:p>
      </dgm:t>
    </dgm:pt>
    <dgm:pt modelId="{EF524FA4-25B2-44B0-86BA-AD2CFD49CCF5}" type="parTrans" cxnId="{E778FEB3-7B51-4C5B-BC28-10FDB411AD0A}">
      <dgm:prSet/>
      <dgm:spPr/>
      <dgm:t>
        <a:bodyPr/>
        <a:lstStyle/>
        <a:p>
          <a:endParaRPr lang="ru-RU"/>
        </a:p>
      </dgm:t>
    </dgm:pt>
    <dgm:pt modelId="{14118848-30CC-4647-926A-69997FEBB907}" type="sibTrans" cxnId="{E778FEB3-7B51-4C5B-BC28-10FDB411AD0A}">
      <dgm:prSet/>
      <dgm:spPr/>
      <dgm:t>
        <a:bodyPr/>
        <a:lstStyle/>
        <a:p>
          <a:endParaRPr lang="ru-RU"/>
        </a:p>
      </dgm:t>
    </dgm:pt>
    <dgm:pt modelId="{C7A455C8-3ED0-421E-9AD2-DC83046DADF4}">
      <dgm:prSet/>
      <dgm:spPr/>
      <dgm:t>
        <a:bodyPr/>
        <a:lstStyle/>
        <a:p>
          <a:r>
            <a:rPr lang="en-US" dirty="0"/>
            <a:t>Internet resource</a:t>
          </a:r>
          <a:endParaRPr lang="ru-RU" dirty="0"/>
        </a:p>
      </dgm:t>
    </dgm:pt>
    <dgm:pt modelId="{71813486-5270-47DB-9959-0AF5977A7F26}" type="parTrans" cxnId="{90A49988-CA46-495F-9838-064D43F6A179}">
      <dgm:prSet/>
      <dgm:spPr/>
      <dgm:t>
        <a:bodyPr/>
        <a:lstStyle/>
        <a:p>
          <a:endParaRPr lang="ru-RU"/>
        </a:p>
      </dgm:t>
    </dgm:pt>
    <dgm:pt modelId="{47426AC5-7496-4BE0-815A-7B8D8F9DB3B1}" type="sibTrans" cxnId="{90A49988-CA46-495F-9838-064D43F6A179}">
      <dgm:prSet/>
      <dgm:spPr/>
      <dgm:t>
        <a:bodyPr/>
        <a:lstStyle/>
        <a:p>
          <a:endParaRPr lang="ru-RU"/>
        </a:p>
      </dgm:t>
    </dgm:pt>
    <dgm:pt modelId="{6FF1580E-E47D-4E6C-BE2F-2D9D923F3270}">
      <dgm:prSet>
        <dgm:style>
          <a:lnRef idx="1">
            <a:schemeClr val="accent6"/>
          </a:lnRef>
          <a:fillRef idx="2">
            <a:schemeClr val="accent6"/>
          </a:fillRef>
          <a:effectRef idx="1">
            <a:schemeClr val="accent6"/>
          </a:effectRef>
          <a:fontRef idx="minor">
            <a:schemeClr val="dk1"/>
          </a:fontRef>
        </dgm:style>
      </dgm:prSet>
      <dgm:spPr/>
      <dgm:t>
        <a:bodyPr/>
        <a:lstStyle/>
        <a:p>
          <a:r>
            <a:rPr lang="en-US" dirty="0"/>
            <a:t>Statistical Business Register</a:t>
          </a:r>
          <a:endParaRPr lang="ru-RU" dirty="0"/>
        </a:p>
      </dgm:t>
    </dgm:pt>
    <dgm:pt modelId="{FC2EC18E-5AC7-4CD6-B889-8B79F2216F67}" type="parTrans" cxnId="{EB232D22-A8BE-4033-95B2-0D53AAA93BE4}">
      <dgm:prSet/>
      <dgm:spPr/>
      <dgm:t>
        <a:bodyPr/>
        <a:lstStyle/>
        <a:p>
          <a:endParaRPr lang="ru-RU"/>
        </a:p>
      </dgm:t>
    </dgm:pt>
    <dgm:pt modelId="{8B7CF6DE-0ED1-47EC-8A28-0A305145E861}" type="sibTrans" cxnId="{EB232D22-A8BE-4033-95B2-0D53AAA93BE4}">
      <dgm:prSet/>
      <dgm:spPr/>
      <dgm:t>
        <a:bodyPr/>
        <a:lstStyle/>
        <a:p>
          <a:endParaRPr lang="ru-RU"/>
        </a:p>
      </dgm:t>
    </dgm:pt>
    <dgm:pt modelId="{2E2E8CCC-20AA-4144-9C01-BB1A50FC60A5}">
      <dgm:prSet/>
      <dgm:spPr/>
      <dgm:t>
        <a:bodyPr/>
        <a:lstStyle/>
        <a:p>
          <a:r>
            <a:rPr lang="en-US"/>
            <a:t>Classifiers and standards</a:t>
          </a:r>
          <a:endParaRPr lang="ru-RU" dirty="0"/>
        </a:p>
      </dgm:t>
    </dgm:pt>
    <dgm:pt modelId="{B3E08C13-319B-470E-B128-07350CFC3B75}" type="parTrans" cxnId="{46F20D1B-3598-416E-AEDF-F11A6A98E362}">
      <dgm:prSet/>
      <dgm:spPr/>
      <dgm:t>
        <a:bodyPr/>
        <a:lstStyle/>
        <a:p>
          <a:endParaRPr lang="ru-RU"/>
        </a:p>
      </dgm:t>
    </dgm:pt>
    <dgm:pt modelId="{25C55C05-CA7E-4017-86DD-312D0C49750E}" type="sibTrans" cxnId="{46F20D1B-3598-416E-AEDF-F11A6A98E362}">
      <dgm:prSet/>
      <dgm:spPr/>
      <dgm:t>
        <a:bodyPr/>
        <a:lstStyle/>
        <a:p>
          <a:endParaRPr lang="ru-RU"/>
        </a:p>
      </dgm:t>
    </dgm:pt>
    <dgm:pt modelId="{E76EA852-0FDB-475B-B708-68A71A62B769}">
      <dgm:prSet/>
      <dgm:spPr/>
      <dgm:t>
        <a:bodyPr/>
        <a:lstStyle/>
        <a:p>
          <a:r>
            <a:rPr lang="en-US" dirty="0"/>
            <a:t>Metadata</a:t>
          </a:r>
          <a:endParaRPr lang="ru-RU" dirty="0"/>
        </a:p>
      </dgm:t>
    </dgm:pt>
    <dgm:pt modelId="{0DA98718-263E-4542-B7BD-90CC0D5A040F}" type="parTrans" cxnId="{715490B2-4043-470D-A26C-3AAAB0D0D912}">
      <dgm:prSet/>
      <dgm:spPr/>
      <dgm:t>
        <a:bodyPr/>
        <a:lstStyle/>
        <a:p>
          <a:endParaRPr lang="ru-RU"/>
        </a:p>
      </dgm:t>
    </dgm:pt>
    <dgm:pt modelId="{C28E9CCE-4A3C-4D57-8FE1-E8A37975FD62}" type="sibTrans" cxnId="{715490B2-4043-470D-A26C-3AAAB0D0D912}">
      <dgm:prSet/>
      <dgm:spPr/>
      <dgm:t>
        <a:bodyPr/>
        <a:lstStyle/>
        <a:p>
          <a:endParaRPr lang="ru-RU"/>
        </a:p>
      </dgm:t>
    </dgm:pt>
    <dgm:pt modelId="{05C00857-7920-4720-9823-B224496C9A16}">
      <dgm:prSet/>
      <dgm:spPr/>
      <dgm:t>
        <a:bodyPr/>
        <a:lstStyle/>
        <a:p>
          <a:r>
            <a:rPr lang="en-US" dirty="0"/>
            <a:t>Statistical Population Register</a:t>
          </a:r>
          <a:endParaRPr lang="ru-RU" dirty="0"/>
        </a:p>
      </dgm:t>
    </dgm:pt>
    <dgm:pt modelId="{2103F4B5-53AE-48D9-96DA-60CEEFD7E60B}" type="parTrans" cxnId="{E3BE362C-0846-478A-9B27-5A975204A4E7}">
      <dgm:prSet/>
      <dgm:spPr/>
      <dgm:t>
        <a:bodyPr/>
        <a:lstStyle/>
        <a:p>
          <a:endParaRPr lang="ru-RU"/>
        </a:p>
      </dgm:t>
    </dgm:pt>
    <dgm:pt modelId="{B8CD4725-F64A-4E14-AA09-9D509374909C}" type="sibTrans" cxnId="{E3BE362C-0846-478A-9B27-5A975204A4E7}">
      <dgm:prSet/>
      <dgm:spPr/>
      <dgm:t>
        <a:bodyPr/>
        <a:lstStyle/>
        <a:p>
          <a:endParaRPr lang="ru-RU"/>
        </a:p>
      </dgm:t>
    </dgm:pt>
    <dgm:pt modelId="{80AEC12C-3E40-4285-A638-1AC96479D5C4}">
      <dgm:prSet/>
      <dgm:spPr/>
      <dgm:t>
        <a:bodyPr/>
        <a:lstStyle/>
        <a:p>
          <a:r>
            <a:rPr lang="en-US" dirty="0"/>
            <a:t>Processing of primary statistical and administrative information</a:t>
          </a:r>
          <a:endParaRPr lang="ru-RU" dirty="0"/>
        </a:p>
      </dgm:t>
    </dgm:pt>
    <dgm:pt modelId="{1D77D02A-A6D7-4DB2-8061-F7E059667548}" type="parTrans" cxnId="{EA5E0E36-20E1-4128-8998-841100E0A53F}">
      <dgm:prSet/>
      <dgm:spPr/>
      <dgm:t>
        <a:bodyPr/>
        <a:lstStyle/>
        <a:p>
          <a:endParaRPr lang="ru-RU"/>
        </a:p>
      </dgm:t>
    </dgm:pt>
    <dgm:pt modelId="{6DE0536D-998A-46C0-9524-C752BE9466C2}" type="sibTrans" cxnId="{EA5E0E36-20E1-4128-8998-841100E0A53F}">
      <dgm:prSet/>
      <dgm:spPr/>
      <dgm:t>
        <a:bodyPr/>
        <a:lstStyle/>
        <a:p>
          <a:endParaRPr lang="ru-RU"/>
        </a:p>
      </dgm:t>
    </dgm:pt>
    <dgm:pt modelId="{CDE4166B-7367-43BA-917A-AAAF2C173FA8}">
      <dgm:prSet/>
      <dgm:spPr/>
      <dgm:t>
        <a:bodyPr/>
        <a:lstStyle/>
        <a:p>
          <a:r>
            <a:rPr lang="en-US" dirty="0"/>
            <a:t>Online data collection</a:t>
          </a:r>
          <a:endParaRPr lang="ru-RU" dirty="0"/>
        </a:p>
      </dgm:t>
    </dgm:pt>
    <dgm:pt modelId="{BB9CE7FE-A39B-45B7-B587-95EFC1CAD235}" type="parTrans" cxnId="{8A08E22D-7C50-4EEB-B2FD-E3939658E9AD}">
      <dgm:prSet/>
      <dgm:spPr/>
      <dgm:t>
        <a:bodyPr/>
        <a:lstStyle/>
        <a:p>
          <a:endParaRPr lang="ru-RU"/>
        </a:p>
      </dgm:t>
    </dgm:pt>
    <dgm:pt modelId="{DDC2BB90-CC1F-4129-A286-7403F3909643}" type="sibTrans" cxnId="{8A08E22D-7C50-4EEB-B2FD-E3939658E9AD}">
      <dgm:prSet/>
      <dgm:spPr/>
      <dgm:t>
        <a:bodyPr/>
        <a:lstStyle/>
        <a:p>
          <a:endParaRPr lang="ru-RU"/>
        </a:p>
      </dgm:t>
    </dgm:pt>
    <dgm:pt modelId="{87CF2998-693B-44C1-B3AE-6DC879EF514B}">
      <dgm:prSet/>
      <dgm:spPr/>
      <dgm:t>
        <a:bodyPr/>
        <a:lstStyle/>
        <a:p>
          <a:r>
            <a:rPr lang="en-US" dirty="0"/>
            <a:t>Information-analytical system</a:t>
          </a:r>
          <a:endParaRPr lang="ru-RU" dirty="0"/>
        </a:p>
      </dgm:t>
    </dgm:pt>
    <dgm:pt modelId="{C980A258-81B4-43DB-966A-E1359FB9F379}" type="parTrans" cxnId="{2DDA7710-659F-432B-B137-33D23128E1C7}">
      <dgm:prSet/>
      <dgm:spPr/>
      <dgm:t>
        <a:bodyPr/>
        <a:lstStyle/>
        <a:p>
          <a:endParaRPr lang="ru-RU"/>
        </a:p>
      </dgm:t>
    </dgm:pt>
    <dgm:pt modelId="{8080DD24-BF2B-4F7A-9089-29C8D5E09B80}" type="sibTrans" cxnId="{2DDA7710-659F-432B-B137-33D23128E1C7}">
      <dgm:prSet/>
      <dgm:spPr/>
      <dgm:t>
        <a:bodyPr/>
        <a:lstStyle/>
        <a:p>
          <a:endParaRPr lang="ru-RU"/>
        </a:p>
      </dgm:t>
    </dgm:pt>
    <dgm:pt modelId="{496237F0-FE12-463F-B6CE-AC4F1B7CCE68}">
      <dgm:prSet/>
      <dgm:spPr/>
      <dgm:t>
        <a:bodyPr/>
        <a:lstStyle/>
        <a:p>
          <a:r>
            <a:rPr lang="en-US"/>
            <a:t>Intranet portal</a:t>
          </a:r>
          <a:endParaRPr lang="ru-RU" dirty="0"/>
        </a:p>
      </dgm:t>
    </dgm:pt>
    <dgm:pt modelId="{ABC69A67-2F05-4106-9D40-69AC3D58CF16}" type="parTrans" cxnId="{4CC3E831-B8AB-408E-BB76-116D19A6E629}">
      <dgm:prSet/>
      <dgm:spPr/>
      <dgm:t>
        <a:bodyPr/>
        <a:lstStyle/>
        <a:p>
          <a:endParaRPr lang="ru-RU"/>
        </a:p>
      </dgm:t>
    </dgm:pt>
    <dgm:pt modelId="{A5EFEB8B-F28A-40C5-8E4A-956CC2783341}" type="sibTrans" cxnId="{4CC3E831-B8AB-408E-BB76-116D19A6E629}">
      <dgm:prSet/>
      <dgm:spPr/>
      <dgm:t>
        <a:bodyPr/>
        <a:lstStyle/>
        <a:p>
          <a:endParaRPr lang="ru-RU"/>
        </a:p>
      </dgm:t>
    </dgm:pt>
    <dgm:pt modelId="{67E2B97A-2AEE-4E4F-9AE6-0C0B9070A7A8}">
      <dgm:prSet/>
      <dgm:spPr/>
      <dgm:t>
        <a:bodyPr/>
        <a:lstStyle/>
        <a:p>
          <a:r>
            <a:rPr lang="en-US" dirty="0"/>
            <a:t>Storage of primary statistical data</a:t>
          </a:r>
          <a:endParaRPr lang="ru-RU" dirty="0"/>
        </a:p>
      </dgm:t>
    </dgm:pt>
    <dgm:pt modelId="{2CDCF1B2-CDB2-49D1-9B84-0172F7AD32A0}" type="parTrans" cxnId="{461732D5-E280-4541-BE85-6775CB57F02A}">
      <dgm:prSet/>
      <dgm:spPr/>
      <dgm:t>
        <a:bodyPr/>
        <a:lstStyle/>
        <a:p>
          <a:endParaRPr lang="ru-RU"/>
        </a:p>
      </dgm:t>
    </dgm:pt>
    <dgm:pt modelId="{5A7068D0-D029-4B09-80F9-848C41183615}" type="sibTrans" cxnId="{461732D5-E280-4541-BE85-6775CB57F02A}">
      <dgm:prSet/>
      <dgm:spPr/>
      <dgm:t>
        <a:bodyPr/>
        <a:lstStyle/>
        <a:p>
          <a:endParaRPr lang="ru-RU"/>
        </a:p>
      </dgm:t>
    </dgm:pt>
    <dgm:pt modelId="{B4A2D307-A279-43F2-8DD3-0A92B5CA4074}">
      <dgm:prSet/>
      <dgm:spPr/>
      <dgm:t>
        <a:bodyPr/>
        <a:lstStyle/>
        <a:p>
          <a:r>
            <a:rPr lang="en-US" dirty="0"/>
            <a:t>Aggregated indicators database</a:t>
          </a:r>
          <a:endParaRPr lang="ru-RU" dirty="0"/>
        </a:p>
      </dgm:t>
    </dgm:pt>
    <dgm:pt modelId="{46A98133-3AD8-4E71-BF19-0334ABF165B1}" type="parTrans" cxnId="{5E68CE4F-B1A0-4964-9A56-DAF5F25951CF}">
      <dgm:prSet/>
      <dgm:spPr/>
      <dgm:t>
        <a:bodyPr/>
        <a:lstStyle/>
        <a:p>
          <a:endParaRPr lang="ru-RU"/>
        </a:p>
      </dgm:t>
    </dgm:pt>
    <dgm:pt modelId="{AC0A4125-C046-46C3-9566-C8918C527DC3}" type="sibTrans" cxnId="{5E68CE4F-B1A0-4964-9A56-DAF5F25951CF}">
      <dgm:prSet/>
      <dgm:spPr/>
      <dgm:t>
        <a:bodyPr/>
        <a:lstStyle/>
        <a:p>
          <a:endParaRPr lang="ru-RU"/>
        </a:p>
      </dgm:t>
    </dgm:pt>
    <dgm:pt modelId="{14D06D59-63E9-4CB4-853A-E97A7668C008}" type="pres">
      <dgm:prSet presAssocID="{48F026ED-BB14-4555-AF8C-4E2D364F6488}" presName="linear" presStyleCnt="0">
        <dgm:presLayoutVars>
          <dgm:animLvl val="lvl"/>
          <dgm:resizeHandles val="exact"/>
        </dgm:presLayoutVars>
      </dgm:prSet>
      <dgm:spPr/>
    </dgm:pt>
    <dgm:pt modelId="{6BF44793-7871-43BE-8D63-21CD95F7D685}" type="pres">
      <dgm:prSet presAssocID="{C7A455C8-3ED0-421E-9AD2-DC83046DADF4}" presName="parentText" presStyleLbl="node1" presStyleIdx="0" presStyleCnt="15">
        <dgm:presLayoutVars>
          <dgm:chMax val="0"/>
          <dgm:bulletEnabled val="1"/>
        </dgm:presLayoutVars>
      </dgm:prSet>
      <dgm:spPr/>
    </dgm:pt>
    <dgm:pt modelId="{0F95570D-314C-4FDC-A9E4-FADA4F6F2455}" type="pres">
      <dgm:prSet presAssocID="{47426AC5-7496-4BE0-815A-7B8D8F9DB3B1}" presName="spacer" presStyleCnt="0"/>
      <dgm:spPr/>
    </dgm:pt>
    <dgm:pt modelId="{0569DD26-A0AD-488C-B4C4-1EE1F7BCF6F2}" type="pres">
      <dgm:prSet presAssocID="{CDE4166B-7367-43BA-917A-AAAF2C173FA8}" presName="parentText" presStyleLbl="node1" presStyleIdx="1" presStyleCnt="15">
        <dgm:presLayoutVars>
          <dgm:chMax val="0"/>
          <dgm:bulletEnabled val="1"/>
        </dgm:presLayoutVars>
      </dgm:prSet>
      <dgm:spPr/>
    </dgm:pt>
    <dgm:pt modelId="{8E4AC032-C01D-43ED-A025-184CFECD9E1D}" type="pres">
      <dgm:prSet presAssocID="{DDC2BB90-CC1F-4129-A286-7403F3909643}" presName="spacer" presStyleCnt="0"/>
      <dgm:spPr/>
    </dgm:pt>
    <dgm:pt modelId="{9C0F1518-99ED-44AF-B166-4D8CD06C77A4}" type="pres">
      <dgm:prSet presAssocID="{87CF2998-693B-44C1-B3AE-6DC879EF514B}" presName="parentText" presStyleLbl="node1" presStyleIdx="2" presStyleCnt="15">
        <dgm:presLayoutVars>
          <dgm:chMax val="0"/>
          <dgm:bulletEnabled val="1"/>
        </dgm:presLayoutVars>
      </dgm:prSet>
      <dgm:spPr/>
    </dgm:pt>
    <dgm:pt modelId="{FB33263B-DEAA-4EB9-BEFF-47FFCA13E109}" type="pres">
      <dgm:prSet presAssocID="{8080DD24-BF2B-4F7A-9089-29C8D5E09B80}" presName="spacer" presStyleCnt="0"/>
      <dgm:spPr/>
    </dgm:pt>
    <dgm:pt modelId="{58AE5222-E837-4FBF-8E84-CD7EC4AEF26E}" type="pres">
      <dgm:prSet presAssocID="{496237F0-FE12-463F-B6CE-AC4F1B7CCE68}" presName="parentText" presStyleLbl="node1" presStyleIdx="3" presStyleCnt="15">
        <dgm:presLayoutVars>
          <dgm:chMax val="0"/>
          <dgm:bulletEnabled val="1"/>
        </dgm:presLayoutVars>
      </dgm:prSet>
      <dgm:spPr/>
    </dgm:pt>
    <dgm:pt modelId="{819BF1F3-DDF0-443A-BC7A-5240D6ADE976}" type="pres">
      <dgm:prSet presAssocID="{A5EFEB8B-F28A-40C5-8E4A-956CC2783341}" presName="spacer" presStyleCnt="0"/>
      <dgm:spPr/>
    </dgm:pt>
    <dgm:pt modelId="{37F3EE9E-1718-47CF-A44B-40607A2B3E4C}" type="pres">
      <dgm:prSet presAssocID="{67E2B97A-2AEE-4E4F-9AE6-0C0B9070A7A8}" presName="parentText" presStyleLbl="node1" presStyleIdx="4" presStyleCnt="15">
        <dgm:presLayoutVars>
          <dgm:chMax val="0"/>
          <dgm:bulletEnabled val="1"/>
        </dgm:presLayoutVars>
      </dgm:prSet>
      <dgm:spPr/>
    </dgm:pt>
    <dgm:pt modelId="{0BB98C47-0F1B-4CAC-BD6B-0AE196A1E41D}" type="pres">
      <dgm:prSet presAssocID="{5A7068D0-D029-4B09-80F9-848C41183615}" presName="spacer" presStyleCnt="0"/>
      <dgm:spPr/>
    </dgm:pt>
    <dgm:pt modelId="{AA8338B8-1C8B-4983-BE94-3F39C3D8B26D}" type="pres">
      <dgm:prSet presAssocID="{80AEC12C-3E40-4285-A638-1AC96479D5C4}" presName="parentText" presStyleLbl="node1" presStyleIdx="5" presStyleCnt="15">
        <dgm:presLayoutVars>
          <dgm:chMax val="0"/>
          <dgm:bulletEnabled val="1"/>
        </dgm:presLayoutVars>
      </dgm:prSet>
      <dgm:spPr/>
    </dgm:pt>
    <dgm:pt modelId="{CB3F8390-40DC-4D72-B4BF-F83CB627BDDF}" type="pres">
      <dgm:prSet presAssocID="{6DE0536D-998A-46C0-9524-C752BE9466C2}" presName="spacer" presStyleCnt="0"/>
      <dgm:spPr/>
    </dgm:pt>
    <dgm:pt modelId="{A43C02B3-F916-4DE1-8B1F-5C786B6FB395}" type="pres">
      <dgm:prSet presAssocID="{B4A2D307-A279-43F2-8DD3-0A92B5CA4074}" presName="parentText" presStyleLbl="node1" presStyleIdx="6" presStyleCnt="15">
        <dgm:presLayoutVars>
          <dgm:chMax val="0"/>
          <dgm:bulletEnabled val="1"/>
        </dgm:presLayoutVars>
      </dgm:prSet>
      <dgm:spPr/>
    </dgm:pt>
    <dgm:pt modelId="{A88893FB-6254-46BA-9437-29FBF2423D62}" type="pres">
      <dgm:prSet presAssocID="{AC0A4125-C046-46C3-9566-C8918C527DC3}" presName="spacer" presStyleCnt="0"/>
      <dgm:spPr/>
    </dgm:pt>
    <dgm:pt modelId="{81F5F1EB-7DE8-453E-AE40-1AF126D7602D}" type="pres">
      <dgm:prSet presAssocID="{2E2E8CCC-20AA-4144-9C01-BB1A50FC60A5}" presName="parentText" presStyleLbl="node1" presStyleIdx="7" presStyleCnt="15">
        <dgm:presLayoutVars>
          <dgm:chMax val="0"/>
          <dgm:bulletEnabled val="1"/>
        </dgm:presLayoutVars>
      </dgm:prSet>
      <dgm:spPr/>
    </dgm:pt>
    <dgm:pt modelId="{F0046656-B3B5-4F05-B7E7-6C0FFE0EEB96}" type="pres">
      <dgm:prSet presAssocID="{25C55C05-CA7E-4017-86DD-312D0C49750E}" presName="spacer" presStyleCnt="0"/>
      <dgm:spPr/>
    </dgm:pt>
    <dgm:pt modelId="{2EB3627C-1CBE-4F73-9294-D55EB1DE9E8F}" type="pres">
      <dgm:prSet presAssocID="{E76EA852-0FDB-475B-B708-68A71A62B769}" presName="parentText" presStyleLbl="node1" presStyleIdx="8" presStyleCnt="15">
        <dgm:presLayoutVars>
          <dgm:chMax val="0"/>
          <dgm:bulletEnabled val="1"/>
        </dgm:presLayoutVars>
      </dgm:prSet>
      <dgm:spPr/>
    </dgm:pt>
    <dgm:pt modelId="{7E243F0B-EE3B-4024-BD7E-25DB46D7882B}" type="pres">
      <dgm:prSet presAssocID="{C28E9CCE-4A3C-4D57-8FE1-E8A37975FD62}" presName="spacer" presStyleCnt="0"/>
      <dgm:spPr/>
    </dgm:pt>
    <dgm:pt modelId="{6FDBDBE3-2FB7-497B-88FD-6CDFA904904A}" type="pres">
      <dgm:prSet presAssocID="{05C00857-7920-4720-9823-B224496C9A16}" presName="parentText" presStyleLbl="node1" presStyleIdx="9" presStyleCnt="15">
        <dgm:presLayoutVars>
          <dgm:chMax val="0"/>
          <dgm:bulletEnabled val="1"/>
        </dgm:presLayoutVars>
      </dgm:prSet>
      <dgm:spPr/>
    </dgm:pt>
    <dgm:pt modelId="{B774D15A-363E-48AE-9E50-2D86D8499EB3}" type="pres">
      <dgm:prSet presAssocID="{B8CD4725-F64A-4E14-AA09-9D509374909C}" presName="spacer" presStyleCnt="0"/>
      <dgm:spPr/>
    </dgm:pt>
    <dgm:pt modelId="{9F16DD1B-B308-4189-BA29-37DA07A008AE}" type="pres">
      <dgm:prSet presAssocID="{6FF1580E-E47D-4E6C-BE2F-2D9D923F3270}" presName="parentText" presStyleLbl="node1" presStyleIdx="10" presStyleCnt="15">
        <dgm:presLayoutVars>
          <dgm:chMax val="0"/>
          <dgm:bulletEnabled val="1"/>
        </dgm:presLayoutVars>
      </dgm:prSet>
      <dgm:spPr/>
    </dgm:pt>
    <dgm:pt modelId="{FD6B28BF-0E63-4E07-B337-F12F89D73908}" type="pres">
      <dgm:prSet presAssocID="{8B7CF6DE-0ED1-47EC-8A28-0A305145E861}" presName="spacer" presStyleCnt="0"/>
      <dgm:spPr/>
    </dgm:pt>
    <dgm:pt modelId="{65A1B607-524D-43EE-9885-1EEE8B8B5E94}" type="pres">
      <dgm:prSet presAssocID="{BB8E5268-20A3-4859-A8AE-B8075B2094A8}" presName="parentText" presStyleLbl="node1" presStyleIdx="11" presStyleCnt="15">
        <dgm:presLayoutVars>
          <dgm:chMax val="0"/>
          <dgm:bulletEnabled val="1"/>
        </dgm:presLayoutVars>
      </dgm:prSet>
      <dgm:spPr/>
    </dgm:pt>
    <dgm:pt modelId="{3D67169B-A0B6-4D2E-8C65-4D0170A52DEA}" type="pres">
      <dgm:prSet presAssocID="{14118848-30CC-4647-926A-69997FEBB907}" presName="spacer" presStyleCnt="0"/>
      <dgm:spPr/>
    </dgm:pt>
    <dgm:pt modelId="{F433EA2B-0701-43F9-8515-11C0701B9A2E}" type="pres">
      <dgm:prSet presAssocID="{2AB14279-0210-494D-8A34-597FF874FA21}" presName="parentText" presStyleLbl="node1" presStyleIdx="12" presStyleCnt="15">
        <dgm:presLayoutVars>
          <dgm:chMax val="0"/>
          <dgm:bulletEnabled val="1"/>
        </dgm:presLayoutVars>
      </dgm:prSet>
      <dgm:spPr/>
    </dgm:pt>
    <dgm:pt modelId="{567ACFD5-7301-4A25-A3BF-94D56B97B84F}" type="pres">
      <dgm:prSet presAssocID="{70B5DEC8-38AC-4A10-82AF-FA6D7C5C443F}" presName="spacer" presStyleCnt="0"/>
      <dgm:spPr/>
    </dgm:pt>
    <dgm:pt modelId="{4769CD58-7062-49D2-99BC-1AB14B418C9F}" type="pres">
      <dgm:prSet presAssocID="{F93E6260-09F4-488F-9E4F-90EAB63734D4}" presName="parentText" presStyleLbl="node1" presStyleIdx="13" presStyleCnt="15">
        <dgm:presLayoutVars>
          <dgm:chMax val="0"/>
          <dgm:bulletEnabled val="1"/>
        </dgm:presLayoutVars>
      </dgm:prSet>
      <dgm:spPr/>
    </dgm:pt>
    <dgm:pt modelId="{D1EBE329-70D0-4439-98BE-92667DB8B7C9}" type="pres">
      <dgm:prSet presAssocID="{6ABED6BA-C9D5-47D3-A673-23D45A7B638B}" presName="spacer" presStyleCnt="0"/>
      <dgm:spPr/>
    </dgm:pt>
    <dgm:pt modelId="{673AD2FB-42C4-421F-8610-F1CA2A0FDF8B}" type="pres">
      <dgm:prSet presAssocID="{3DFE90BD-BAD9-446F-B8E4-1636111B60C0}" presName="parentText" presStyleLbl="node1" presStyleIdx="14" presStyleCnt="15">
        <dgm:presLayoutVars>
          <dgm:chMax val="0"/>
          <dgm:bulletEnabled val="1"/>
        </dgm:presLayoutVars>
      </dgm:prSet>
      <dgm:spPr/>
    </dgm:pt>
  </dgm:ptLst>
  <dgm:cxnLst>
    <dgm:cxn modelId="{2DDA7710-659F-432B-B137-33D23128E1C7}" srcId="{48F026ED-BB14-4555-AF8C-4E2D364F6488}" destId="{87CF2998-693B-44C1-B3AE-6DC879EF514B}" srcOrd="2" destOrd="0" parTransId="{C980A258-81B4-43DB-966A-E1359FB9F379}" sibTransId="{8080DD24-BF2B-4F7A-9089-29C8D5E09B80}"/>
    <dgm:cxn modelId="{67692A17-BB67-4D5C-BEDD-14728FDB1844}" type="presOf" srcId="{87CF2998-693B-44C1-B3AE-6DC879EF514B}" destId="{9C0F1518-99ED-44AF-B166-4D8CD06C77A4}" srcOrd="0" destOrd="0" presId="urn:microsoft.com/office/officeart/2005/8/layout/vList2"/>
    <dgm:cxn modelId="{B20F031B-20FF-4722-85AF-5FAD9B578757}" type="presOf" srcId="{2AB14279-0210-494D-8A34-597FF874FA21}" destId="{F433EA2B-0701-43F9-8515-11C0701B9A2E}" srcOrd="0" destOrd="0" presId="urn:microsoft.com/office/officeart/2005/8/layout/vList2"/>
    <dgm:cxn modelId="{46F20D1B-3598-416E-AEDF-F11A6A98E362}" srcId="{48F026ED-BB14-4555-AF8C-4E2D364F6488}" destId="{2E2E8CCC-20AA-4144-9C01-BB1A50FC60A5}" srcOrd="7" destOrd="0" parTransId="{B3E08C13-319B-470E-B128-07350CFC3B75}" sibTransId="{25C55C05-CA7E-4017-86DD-312D0C49750E}"/>
    <dgm:cxn modelId="{EB232D22-A8BE-4033-95B2-0D53AAA93BE4}" srcId="{48F026ED-BB14-4555-AF8C-4E2D364F6488}" destId="{6FF1580E-E47D-4E6C-BE2F-2D9D923F3270}" srcOrd="10" destOrd="0" parTransId="{FC2EC18E-5AC7-4CD6-B889-8B79F2216F67}" sibTransId="{8B7CF6DE-0ED1-47EC-8A28-0A305145E861}"/>
    <dgm:cxn modelId="{E3BE362C-0846-478A-9B27-5A975204A4E7}" srcId="{48F026ED-BB14-4555-AF8C-4E2D364F6488}" destId="{05C00857-7920-4720-9823-B224496C9A16}" srcOrd="9" destOrd="0" parTransId="{2103F4B5-53AE-48D9-96DA-60CEEFD7E60B}" sibTransId="{B8CD4725-F64A-4E14-AA09-9D509374909C}"/>
    <dgm:cxn modelId="{8A08E22D-7C50-4EEB-B2FD-E3939658E9AD}" srcId="{48F026ED-BB14-4555-AF8C-4E2D364F6488}" destId="{CDE4166B-7367-43BA-917A-AAAF2C173FA8}" srcOrd="1" destOrd="0" parTransId="{BB9CE7FE-A39B-45B7-B587-95EFC1CAD235}" sibTransId="{DDC2BB90-CC1F-4129-A286-7403F3909643}"/>
    <dgm:cxn modelId="{4CC3E831-B8AB-408E-BB76-116D19A6E629}" srcId="{48F026ED-BB14-4555-AF8C-4E2D364F6488}" destId="{496237F0-FE12-463F-B6CE-AC4F1B7CCE68}" srcOrd="3" destOrd="0" parTransId="{ABC69A67-2F05-4106-9D40-69AC3D58CF16}" sibTransId="{A5EFEB8B-F28A-40C5-8E4A-956CC2783341}"/>
    <dgm:cxn modelId="{EA5E0E36-20E1-4128-8998-841100E0A53F}" srcId="{48F026ED-BB14-4555-AF8C-4E2D364F6488}" destId="{80AEC12C-3E40-4285-A638-1AC96479D5C4}" srcOrd="5" destOrd="0" parTransId="{1D77D02A-A6D7-4DB2-8061-F7E059667548}" sibTransId="{6DE0536D-998A-46C0-9524-C752BE9466C2}"/>
    <dgm:cxn modelId="{1A815F38-8AA5-476E-9ACC-8AC0DACD268B}" type="presOf" srcId="{CDE4166B-7367-43BA-917A-AAAF2C173FA8}" destId="{0569DD26-A0AD-488C-B4C4-1EE1F7BCF6F2}" srcOrd="0" destOrd="0" presId="urn:microsoft.com/office/officeart/2005/8/layout/vList2"/>
    <dgm:cxn modelId="{6D863540-8A48-471D-B0C4-568C040F7963}" type="presOf" srcId="{67E2B97A-2AEE-4E4F-9AE6-0C0B9070A7A8}" destId="{37F3EE9E-1718-47CF-A44B-40607A2B3E4C}" srcOrd="0" destOrd="0" presId="urn:microsoft.com/office/officeart/2005/8/layout/vList2"/>
    <dgm:cxn modelId="{DFE79042-A659-47E1-9807-780DD55F945C}" type="presOf" srcId="{C7A455C8-3ED0-421E-9AD2-DC83046DADF4}" destId="{6BF44793-7871-43BE-8D63-21CD95F7D685}" srcOrd="0" destOrd="0" presId="urn:microsoft.com/office/officeart/2005/8/layout/vList2"/>
    <dgm:cxn modelId="{D0789A67-2D72-4025-A453-28C7DA95D73F}" type="presOf" srcId="{E76EA852-0FDB-475B-B708-68A71A62B769}" destId="{2EB3627C-1CBE-4F73-9294-D55EB1DE9E8F}" srcOrd="0" destOrd="0" presId="urn:microsoft.com/office/officeart/2005/8/layout/vList2"/>
    <dgm:cxn modelId="{DA92DF6B-310B-4BA8-88D8-B0E5A6B29751}" srcId="{48F026ED-BB14-4555-AF8C-4E2D364F6488}" destId="{3DFE90BD-BAD9-446F-B8E4-1636111B60C0}" srcOrd="14" destOrd="0" parTransId="{9C929D84-54A9-4639-8F0A-9215C11CBAF3}" sibTransId="{918977DC-4504-425C-A73D-C312B4D784EC}"/>
    <dgm:cxn modelId="{5E68CE4F-B1A0-4964-9A56-DAF5F25951CF}" srcId="{48F026ED-BB14-4555-AF8C-4E2D364F6488}" destId="{B4A2D307-A279-43F2-8DD3-0A92B5CA4074}" srcOrd="6" destOrd="0" parTransId="{46A98133-3AD8-4E71-BF19-0334ABF165B1}" sibTransId="{AC0A4125-C046-46C3-9566-C8918C527DC3}"/>
    <dgm:cxn modelId="{14DB207B-AF50-4DD4-9677-F6FAB481E5A7}" type="presOf" srcId="{496237F0-FE12-463F-B6CE-AC4F1B7CCE68}" destId="{58AE5222-E837-4FBF-8E84-CD7EC4AEF26E}" srcOrd="0" destOrd="0" presId="urn:microsoft.com/office/officeart/2005/8/layout/vList2"/>
    <dgm:cxn modelId="{90A49988-CA46-495F-9838-064D43F6A179}" srcId="{48F026ED-BB14-4555-AF8C-4E2D364F6488}" destId="{C7A455C8-3ED0-421E-9AD2-DC83046DADF4}" srcOrd="0" destOrd="0" parTransId="{71813486-5270-47DB-9959-0AF5977A7F26}" sibTransId="{47426AC5-7496-4BE0-815A-7B8D8F9DB3B1}"/>
    <dgm:cxn modelId="{A9CFB295-E4A1-4F59-BBFB-0D08CE25D43F}" type="presOf" srcId="{48F026ED-BB14-4555-AF8C-4E2D364F6488}" destId="{14D06D59-63E9-4CB4-853A-E97A7668C008}" srcOrd="0" destOrd="0" presId="urn:microsoft.com/office/officeart/2005/8/layout/vList2"/>
    <dgm:cxn modelId="{A8388896-04CD-49ED-A27D-AE4E9FF62BFD}" srcId="{48F026ED-BB14-4555-AF8C-4E2D364F6488}" destId="{F93E6260-09F4-488F-9E4F-90EAB63734D4}" srcOrd="13" destOrd="0" parTransId="{8AD90234-D4B3-41D6-8DA4-EDEB6FA32991}" sibTransId="{6ABED6BA-C9D5-47D3-A673-23D45A7B638B}"/>
    <dgm:cxn modelId="{1A10DE9F-74A8-4E2B-A8CD-7D6E309BB187}" srcId="{48F026ED-BB14-4555-AF8C-4E2D364F6488}" destId="{2AB14279-0210-494D-8A34-597FF874FA21}" srcOrd="12" destOrd="0" parTransId="{C3889226-E0A0-4DAC-B167-D843FF20F5F1}" sibTransId="{70B5DEC8-38AC-4A10-82AF-FA6D7C5C443F}"/>
    <dgm:cxn modelId="{715490B2-4043-470D-A26C-3AAAB0D0D912}" srcId="{48F026ED-BB14-4555-AF8C-4E2D364F6488}" destId="{E76EA852-0FDB-475B-B708-68A71A62B769}" srcOrd="8" destOrd="0" parTransId="{0DA98718-263E-4542-B7BD-90CC0D5A040F}" sibTransId="{C28E9CCE-4A3C-4D57-8FE1-E8A37975FD62}"/>
    <dgm:cxn modelId="{E778FEB3-7B51-4C5B-BC28-10FDB411AD0A}" srcId="{48F026ED-BB14-4555-AF8C-4E2D364F6488}" destId="{BB8E5268-20A3-4859-A8AE-B8075B2094A8}" srcOrd="11" destOrd="0" parTransId="{EF524FA4-25B2-44B0-86BA-AD2CFD49CCF5}" sibTransId="{14118848-30CC-4647-926A-69997FEBB907}"/>
    <dgm:cxn modelId="{6DC04FBD-338D-4186-883F-944216F00547}" type="presOf" srcId="{F93E6260-09F4-488F-9E4F-90EAB63734D4}" destId="{4769CD58-7062-49D2-99BC-1AB14B418C9F}" srcOrd="0" destOrd="0" presId="urn:microsoft.com/office/officeart/2005/8/layout/vList2"/>
    <dgm:cxn modelId="{69B515CA-9EA3-44DE-B938-20CA3E56AEC7}" type="presOf" srcId="{2E2E8CCC-20AA-4144-9C01-BB1A50FC60A5}" destId="{81F5F1EB-7DE8-453E-AE40-1AF126D7602D}" srcOrd="0" destOrd="0" presId="urn:microsoft.com/office/officeart/2005/8/layout/vList2"/>
    <dgm:cxn modelId="{361671CA-3388-4629-8588-174D7E8046F5}" type="presOf" srcId="{6FF1580E-E47D-4E6C-BE2F-2D9D923F3270}" destId="{9F16DD1B-B308-4189-BA29-37DA07A008AE}" srcOrd="0" destOrd="0" presId="urn:microsoft.com/office/officeart/2005/8/layout/vList2"/>
    <dgm:cxn modelId="{461732D5-E280-4541-BE85-6775CB57F02A}" srcId="{48F026ED-BB14-4555-AF8C-4E2D364F6488}" destId="{67E2B97A-2AEE-4E4F-9AE6-0C0B9070A7A8}" srcOrd="4" destOrd="0" parTransId="{2CDCF1B2-CDB2-49D1-9B84-0172F7AD32A0}" sibTransId="{5A7068D0-D029-4B09-80F9-848C41183615}"/>
    <dgm:cxn modelId="{19215FD8-E069-4B41-B348-0C4EFE5A6A3B}" type="presOf" srcId="{B4A2D307-A279-43F2-8DD3-0A92B5CA4074}" destId="{A43C02B3-F916-4DE1-8B1F-5C786B6FB395}" srcOrd="0" destOrd="0" presId="urn:microsoft.com/office/officeart/2005/8/layout/vList2"/>
    <dgm:cxn modelId="{CCDD49E5-712F-4C66-81F4-D44881729426}" type="presOf" srcId="{3DFE90BD-BAD9-446F-B8E4-1636111B60C0}" destId="{673AD2FB-42C4-421F-8610-F1CA2A0FDF8B}" srcOrd="0" destOrd="0" presId="urn:microsoft.com/office/officeart/2005/8/layout/vList2"/>
    <dgm:cxn modelId="{1056A2EB-4084-480B-BAD2-C798C165B702}" type="presOf" srcId="{BB8E5268-20A3-4859-A8AE-B8075B2094A8}" destId="{65A1B607-524D-43EE-9885-1EEE8B8B5E94}" srcOrd="0" destOrd="0" presId="urn:microsoft.com/office/officeart/2005/8/layout/vList2"/>
    <dgm:cxn modelId="{9813C9EF-13F0-4BB4-91D8-BAC25348D78D}" type="presOf" srcId="{05C00857-7920-4720-9823-B224496C9A16}" destId="{6FDBDBE3-2FB7-497B-88FD-6CDFA904904A}" srcOrd="0" destOrd="0" presId="urn:microsoft.com/office/officeart/2005/8/layout/vList2"/>
    <dgm:cxn modelId="{4BBFC6FD-2A72-4758-837B-2FFE027C667E}" type="presOf" srcId="{80AEC12C-3E40-4285-A638-1AC96479D5C4}" destId="{AA8338B8-1C8B-4983-BE94-3F39C3D8B26D}" srcOrd="0" destOrd="0" presId="urn:microsoft.com/office/officeart/2005/8/layout/vList2"/>
    <dgm:cxn modelId="{6931B5CB-24F5-441A-9B96-798E6E06BC47}" type="presParOf" srcId="{14D06D59-63E9-4CB4-853A-E97A7668C008}" destId="{6BF44793-7871-43BE-8D63-21CD95F7D685}" srcOrd="0" destOrd="0" presId="urn:microsoft.com/office/officeart/2005/8/layout/vList2"/>
    <dgm:cxn modelId="{EDAE0245-7218-4E07-A56F-3D2ECF46D204}" type="presParOf" srcId="{14D06D59-63E9-4CB4-853A-E97A7668C008}" destId="{0F95570D-314C-4FDC-A9E4-FADA4F6F2455}" srcOrd="1" destOrd="0" presId="urn:microsoft.com/office/officeart/2005/8/layout/vList2"/>
    <dgm:cxn modelId="{928EC71B-57B1-44F8-A2E4-CE8654AD1A39}" type="presParOf" srcId="{14D06D59-63E9-4CB4-853A-E97A7668C008}" destId="{0569DD26-A0AD-488C-B4C4-1EE1F7BCF6F2}" srcOrd="2" destOrd="0" presId="urn:microsoft.com/office/officeart/2005/8/layout/vList2"/>
    <dgm:cxn modelId="{AE212DC3-3CC0-48C4-B48C-C8609780E50C}" type="presParOf" srcId="{14D06D59-63E9-4CB4-853A-E97A7668C008}" destId="{8E4AC032-C01D-43ED-A025-184CFECD9E1D}" srcOrd="3" destOrd="0" presId="urn:microsoft.com/office/officeart/2005/8/layout/vList2"/>
    <dgm:cxn modelId="{311288F9-9528-4BFC-8CD2-6CD0AB7A3F7E}" type="presParOf" srcId="{14D06D59-63E9-4CB4-853A-E97A7668C008}" destId="{9C0F1518-99ED-44AF-B166-4D8CD06C77A4}" srcOrd="4" destOrd="0" presId="urn:microsoft.com/office/officeart/2005/8/layout/vList2"/>
    <dgm:cxn modelId="{8FB4916B-1A47-41AC-A2AA-D94924B14277}" type="presParOf" srcId="{14D06D59-63E9-4CB4-853A-E97A7668C008}" destId="{FB33263B-DEAA-4EB9-BEFF-47FFCA13E109}" srcOrd="5" destOrd="0" presId="urn:microsoft.com/office/officeart/2005/8/layout/vList2"/>
    <dgm:cxn modelId="{B0C497CD-9BF4-4611-8354-C23E41816E6D}" type="presParOf" srcId="{14D06D59-63E9-4CB4-853A-E97A7668C008}" destId="{58AE5222-E837-4FBF-8E84-CD7EC4AEF26E}" srcOrd="6" destOrd="0" presId="urn:microsoft.com/office/officeart/2005/8/layout/vList2"/>
    <dgm:cxn modelId="{E392F378-04F4-4438-A68A-15179A5A7523}" type="presParOf" srcId="{14D06D59-63E9-4CB4-853A-E97A7668C008}" destId="{819BF1F3-DDF0-443A-BC7A-5240D6ADE976}" srcOrd="7" destOrd="0" presId="urn:microsoft.com/office/officeart/2005/8/layout/vList2"/>
    <dgm:cxn modelId="{CF09E2B7-4E55-495F-9845-41EB9B661E7E}" type="presParOf" srcId="{14D06D59-63E9-4CB4-853A-E97A7668C008}" destId="{37F3EE9E-1718-47CF-A44B-40607A2B3E4C}" srcOrd="8" destOrd="0" presId="urn:microsoft.com/office/officeart/2005/8/layout/vList2"/>
    <dgm:cxn modelId="{661C2A34-4F9A-47C6-9E0C-A9A14731C9D6}" type="presParOf" srcId="{14D06D59-63E9-4CB4-853A-E97A7668C008}" destId="{0BB98C47-0F1B-4CAC-BD6B-0AE196A1E41D}" srcOrd="9" destOrd="0" presId="urn:microsoft.com/office/officeart/2005/8/layout/vList2"/>
    <dgm:cxn modelId="{0BA2DC57-910B-4195-ABC5-49AC1B5CE2D8}" type="presParOf" srcId="{14D06D59-63E9-4CB4-853A-E97A7668C008}" destId="{AA8338B8-1C8B-4983-BE94-3F39C3D8B26D}" srcOrd="10" destOrd="0" presId="urn:microsoft.com/office/officeart/2005/8/layout/vList2"/>
    <dgm:cxn modelId="{1FB989B2-ADBD-40D3-89F9-EFE1726F3438}" type="presParOf" srcId="{14D06D59-63E9-4CB4-853A-E97A7668C008}" destId="{CB3F8390-40DC-4D72-B4BF-F83CB627BDDF}" srcOrd="11" destOrd="0" presId="urn:microsoft.com/office/officeart/2005/8/layout/vList2"/>
    <dgm:cxn modelId="{DC80319B-B0CC-4117-94E1-8C6AA143E06C}" type="presParOf" srcId="{14D06D59-63E9-4CB4-853A-E97A7668C008}" destId="{A43C02B3-F916-4DE1-8B1F-5C786B6FB395}" srcOrd="12" destOrd="0" presId="urn:microsoft.com/office/officeart/2005/8/layout/vList2"/>
    <dgm:cxn modelId="{21E6266B-0ADF-4459-9EC9-A9693693F254}" type="presParOf" srcId="{14D06D59-63E9-4CB4-853A-E97A7668C008}" destId="{A88893FB-6254-46BA-9437-29FBF2423D62}" srcOrd="13" destOrd="0" presId="urn:microsoft.com/office/officeart/2005/8/layout/vList2"/>
    <dgm:cxn modelId="{3C9069BF-9151-451B-9345-7BB06456F2AA}" type="presParOf" srcId="{14D06D59-63E9-4CB4-853A-E97A7668C008}" destId="{81F5F1EB-7DE8-453E-AE40-1AF126D7602D}" srcOrd="14" destOrd="0" presId="urn:microsoft.com/office/officeart/2005/8/layout/vList2"/>
    <dgm:cxn modelId="{2A38DA8E-B78C-4C3B-9843-CCC32350DD5B}" type="presParOf" srcId="{14D06D59-63E9-4CB4-853A-E97A7668C008}" destId="{F0046656-B3B5-4F05-B7E7-6C0FFE0EEB96}" srcOrd="15" destOrd="0" presId="urn:microsoft.com/office/officeart/2005/8/layout/vList2"/>
    <dgm:cxn modelId="{79462C21-809E-4EA2-B8F3-A778E0D99D43}" type="presParOf" srcId="{14D06D59-63E9-4CB4-853A-E97A7668C008}" destId="{2EB3627C-1CBE-4F73-9294-D55EB1DE9E8F}" srcOrd="16" destOrd="0" presId="urn:microsoft.com/office/officeart/2005/8/layout/vList2"/>
    <dgm:cxn modelId="{32EA8AC3-FB8E-411F-8796-6DCC17C266F5}" type="presParOf" srcId="{14D06D59-63E9-4CB4-853A-E97A7668C008}" destId="{7E243F0B-EE3B-4024-BD7E-25DB46D7882B}" srcOrd="17" destOrd="0" presId="urn:microsoft.com/office/officeart/2005/8/layout/vList2"/>
    <dgm:cxn modelId="{D8F27755-0EC1-4590-B97F-1314C7CA5EA7}" type="presParOf" srcId="{14D06D59-63E9-4CB4-853A-E97A7668C008}" destId="{6FDBDBE3-2FB7-497B-88FD-6CDFA904904A}" srcOrd="18" destOrd="0" presId="urn:microsoft.com/office/officeart/2005/8/layout/vList2"/>
    <dgm:cxn modelId="{3E5F3CDA-E5FC-4FC1-92FA-919E7364FF65}" type="presParOf" srcId="{14D06D59-63E9-4CB4-853A-E97A7668C008}" destId="{B774D15A-363E-48AE-9E50-2D86D8499EB3}" srcOrd="19" destOrd="0" presId="urn:microsoft.com/office/officeart/2005/8/layout/vList2"/>
    <dgm:cxn modelId="{EE94F219-E663-4F64-B402-5FB0584D74FF}" type="presParOf" srcId="{14D06D59-63E9-4CB4-853A-E97A7668C008}" destId="{9F16DD1B-B308-4189-BA29-37DA07A008AE}" srcOrd="20" destOrd="0" presId="urn:microsoft.com/office/officeart/2005/8/layout/vList2"/>
    <dgm:cxn modelId="{77FBA352-D889-4F75-81CA-7B8EF516640A}" type="presParOf" srcId="{14D06D59-63E9-4CB4-853A-E97A7668C008}" destId="{FD6B28BF-0E63-4E07-B337-F12F89D73908}" srcOrd="21" destOrd="0" presId="urn:microsoft.com/office/officeart/2005/8/layout/vList2"/>
    <dgm:cxn modelId="{566FFAE3-FC1C-4A6A-B254-88CDCBFD83BE}" type="presParOf" srcId="{14D06D59-63E9-4CB4-853A-E97A7668C008}" destId="{65A1B607-524D-43EE-9885-1EEE8B8B5E94}" srcOrd="22" destOrd="0" presId="urn:microsoft.com/office/officeart/2005/8/layout/vList2"/>
    <dgm:cxn modelId="{E17B55EA-42EF-4D3B-991D-098C029B43D0}" type="presParOf" srcId="{14D06D59-63E9-4CB4-853A-E97A7668C008}" destId="{3D67169B-A0B6-4D2E-8C65-4D0170A52DEA}" srcOrd="23" destOrd="0" presId="urn:microsoft.com/office/officeart/2005/8/layout/vList2"/>
    <dgm:cxn modelId="{A5F65484-5684-4B19-A897-F1DD21C602F5}" type="presParOf" srcId="{14D06D59-63E9-4CB4-853A-E97A7668C008}" destId="{F433EA2B-0701-43F9-8515-11C0701B9A2E}" srcOrd="24" destOrd="0" presId="urn:microsoft.com/office/officeart/2005/8/layout/vList2"/>
    <dgm:cxn modelId="{93AAF48A-B0FE-4189-B383-7A5854E72D37}" type="presParOf" srcId="{14D06D59-63E9-4CB4-853A-E97A7668C008}" destId="{567ACFD5-7301-4A25-A3BF-94D56B97B84F}" srcOrd="25" destOrd="0" presId="urn:microsoft.com/office/officeart/2005/8/layout/vList2"/>
    <dgm:cxn modelId="{867D979F-FBEA-460E-97AA-AB3C8D23A6FE}" type="presParOf" srcId="{14D06D59-63E9-4CB4-853A-E97A7668C008}" destId="{4769CD58-7062-49D2-99BC-1AB14B418C9F}" srcOrd="26" destOrd="0" presId="urn:microsoft.com/office/officeart/2005/8/layout/vList2"/>
    <dgm:cxn modelId="{7A6FED13-2C4D-45C3-98DC-5673DDF726C5}" type="presParOf" srcId="{14D06D59-63E9-4CB4-853A-E97A7668C008}" destId="{D1EBE329-70D0-4439-98BE-92667DB8B7C9}" srcOrd="27" destOrd="0" presId="urn:microsoft.com/office/officeart/2005/8/layout/vList2"/>
    <dgm:cxn modelId="{4FA89D1F-1310-4C54-AB9F-86FFF0619C43}" type="presParOf" srcId="{14D06D59-63E9-4CB4-853A-E97A7668C008}" destId="{673AD2FB-42C4-421F-8610-F1CA2A0FDF8B}" srcOrd="2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E73711-180E-4BDD-AB96-B2EA5319C7F1}" type="doc">
      <dgm:prSet loTypeId="urn:microsoft.com/office/officeart/2005/8/layout/radial4" loCatId="relationship" qsTypeId="urn:microsoft.com/office/officeart/2005/8/quickstyle/simple5" qsCatId="simple" csTypeId="urn:microsoft.com/office/officeart/2005/8/colors/accent1_2" csCatId="accent1" phldr="1"/>
      <dgm:spPr/>
      <dgm:t>
        <a:bodyPr/>
        <a:lstStyle/>
        <a:p>
          <a:endParaRPr lang="ru-RU"/>
        </a:p>
      </dgm:t>
    </dgm:pt>
    <dgm:pt modelId="{CAB46C46-6B62-4BB6-B6E1-524E8E80B78A}">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en-US" sz="1600" b="1" dirty="0"/>
            <a:t>Ministry of Justice</a:t>
          </a:r>
          <a:endParaRPr lang="ru-RU" sz="1600" b="1" dirty="0"/>
        </a:p>
        <a:p>
          <a:r>
            <a:rPr lang="en-US" sz="1000" b="1" dirty="0"/>
            <a:t>Transmits all data when registering a company</a:t>
          </a:r>
          <a:endParaRPr lang="ru-RU" sz="1000" b="1" dirty="0"/>
        </a:p>
      </dgm:t>
    </dgm:pt>
    <dgm:pt modelId="{FFB98C0F-E19A-4F3E-95CF-73725CA43388}" type="parTrans" cxnId="{0FAE7857-8890-427A-BEFF-3F399883F53E}">
      <dgm:prSet/>
      <dgm:spPr/>
      <dgm:t>
        <a:bodyPr/>
        <a:lstStyle/>
        <a:p>
          <a:endParaRPr lang="ru-RU"/>
        </a:p>
      </dgm:t>
    </dgm:pt>
    <dgm:pt modelId="{44E160AB-9F43-4F7D-B071-2320EF70E996}" type="sibTrans" cxnId="{0FAE7857-8890-427A-BEFF-3F399883F53E}">
      <dgm:prSet/>
      <dgm:spPr/>
      <dgm:t>
        <a:bodyPr/>
        <a:lstStyle/>
        <a:p>
          <a:endParaRPr lang="ru-RU"/>
        </a:p>
      </dgm:t>
    </dgm:pt>
    <dgm:pt modelId="{818813B2-8436-45E8-90F2-E66FC4B5EBD8}">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en-US" sz="1600" dirty="0"/>
            <a:t>SBR</a:t>
          </a:r>
          <a:endParaRPr lang="ru-RU" sz="1600" dirty="0"/>
        </a:p>
      </dgm:t>
    </dgm:pt>
    <dgm:pt modelId="{7DAF568F-A1EE-4907-B6F9-71F4209EEB5F}" type="parTrans" cxnId="{FF55715B-A4DB-45C5-B9B7-283BE928EE8D}">
      <dgm:prSet/>
      <dgm:spPr>
        <a:gradFill rotWithShape="0">
          <a:gsLst>
            <a:gs pos="72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a:effectLst>
          <a:outerShdw blurRad="40000" dist="23000" dir="5400000" rotWithShape="0">
            <a:schemeClr val="bg1">
              <a:alpha val="35000"/>
            </a:schemeClr>
          </a:outerShdw>
        </a:effectLst>
      </dgm:spPr>
      <dgm:t>
        <a:bodyPr/>
        <a:lstStyle/>
        <a:p>
          <a:endParaRPr lang="ru-RU"/>
        </a:p>
      </dgm:t>
    </dgm:pt>
    <dgm:pt modelId="{9D38C19D-A1EA-4874-BC41-877F7E975B06}" type="sibTrans" cxnId="{FF55715B-A4DB-45C5-B9B7-283BE928EE8D}">
      <dgm:prSet/>
      <dgm:spPr/>
      <dgm:t>
        <a:bodyPr/>
        <a:lstStyle/>
        <a:p>
          <a:endParaRPr lang="ru-RU"/>
        </a:p>
      </dgm:t>
    </dgm:pt>
    <dgm:pt modelId="{630A0D19-54F7-45A4-8C88-8F45EC906A3F}">
      <dgm:prSet phldrT="[Текст]" custT="1">
        <dgm:style>
          <a:lnRef idx="1">
            <a:schemeClr val="accent5"/>
          </a:lnRef>
          <a:fillRef idx="2">
            <a:schemeClr val="accent5"/>
          </a:fillRef>
          <a:effectRef idx="1">
            <a:schemeClr val="accent5"/>
          </a:effectRef>
          <a:fontRef idx="minor">
            <a:schemeClr val="dk1"/>
          </a:fontRef>
        </dgm:style>
      </dgm:prSet>
      <dgm:spPr/>
      <dgm:t>
        <a:bodyPr/>
        <a:lstStyle/>
        <a:p>
          <a:r>
            <a:rPr lang="en-US" sz="1400" dirty="0"/>
            <a:t>Tax authorities</a:t>
          </a:r>
          <a:endParaRPr lang="ru-RU" sz="1400" dirty="0"/>
        </a:p>
      </dgm:t>
    </dgm:pt>
    <dgm:pt modelId="{F6243E28-ABE1-41B1-A8EB-5C2F17ED4ADE}" type="parTrans" cxnId="{C5C76063-E280-434D-87F0-BDE38ACF6D32}">
      <dgm:prSet/>
      <dgm:spPr>
        <a:gradFill rotWithShape="0">
          <a:gsLst>
            <a:gs pos="75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ru-RU"/>
        </a:p>
      </dgm:t>
    </dgm:pt>
    <dgm:pt modelId="{3DC50482-D6C1-4D7E-91DC-3DC3BA64BEF1}" type="sibTrans" cxnId="{C5C76063-E280-434D-87F0-BDE38ACF6D32}">
      <dgm:prSet/>
      <dgm:spPr/>
      <dgm:t>
        <a:bodyPr/>
        <a:lstStyle/>
        <a:p>
          <a:endParaRPr lang="ru-RU"/>
        </a:p>
      </dgm:t>
    </dgm:pt>
    <dgm:pt modelId="{A99D761E-4E61-4B1E-BAFE-D6B7EC679B30}">
      <dgm:prSet custRadScaleRad="104622" custRadScaleInc="-1931"/>
      <dgm:spPr/>
      <dgm:t>
        <a:bodyPr/>
        <a:lstStyle/>
        <a:p>
          <a:endParaRPr lang="ru-RU" dirty="0"/>
        </a:p>
      </dgm:t>
    </dgm:pt>
    <dgm:pt modelId="{06A91274-FAE3-4E6F-8E77-BD95FC213DCC}" type="parTrans" cxnId="{2932AC07-0796-49BA-B2E6-724E4DE82399}">
      <dgm:prSet custAng="10611633" custScaleX="45895" custScaleY="51784" custLinFactNeighborX="59278" custLinFactNeighborY="1510"/>
      <dgm:spPr>
        <a:gradFill rotWithShape="0">
          <a:gsLst>
            <a:gs pos="72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a:effectLst>
          <a:outerShdw blurRad="40000" dist="23000" dir="5400000" rotWithShape="0">
            <a:schemeClr val="bg1">
              <a:alpha val="35000"/>
            </a:schemeClr>
          </a:outerShdw>
        </a:effectLst>
      </dgm:spPr>
      <dgm:t>
        <a:bodyPr/>
        <a:lstStyle/>
        <a:p>
          <a:endParaRPr lang="ru-RU"/>
        </a:p>
      </dgm:t>
    </dgm:pt>
    <dgm:pt modelId="{BC0693C5-7D11-41FE-A9FB-3960C4A7D820}" type="sibTrans" cxnId="{2932AC07-0796-49BA-B2E6-724E4DE82399}">
      <dgm:prSet/>
      <dgm:spPr/>
      <dgm:t>
        <a:bodyPr/>
        <a:lstStyle/>
        <a:p>
          <a:endParaRPr lang="ru-RU"/>
        </a:p>
      </dgm:t>
    </dgm:pt>
    <dgm:pt modelId="{C62E44F4-1A15-4A22-BAC4-A4D4C7F9FAD1}">
      <dgm:prSet custRadScaleRad="104622" custRadScaleInc="-1931"/>
      <dgm:spPr/>
      <dgm:t>
        <a:bodyPr/>
        <a:lstStyle/>
        <a:p>
          <a:endParaRPr lang="ru-RU" dirty="0"/>
        </a:p>
      </dgm:t>
    </dgm:pt>
    <dgm:pt modelId="{EE6CA63A-0A04-44F1-8676-DB012CB798DF}" type="parTrans" cxnId="{DABB1A39-5075-48D8-95FB-7D9C1DAFE927}">
      <dgm:prSet custAng="10611633" custScaleX="45895" custScaleY="51784" custLinFactNeighborX="59278" custLinFactNeighborY="1510"/>
      <dgm:spPr>
        <a:gradFill rotWithShape="0">
          <a:gsLst>
            <a:gs pos="72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a:effectLst>
          <a:outerShdw blurRad="40000" dist="23000" dir="5400000" rotWithShape="0">
            <a:schemeClr val="bg1">
              <a:alpha val="35000"/>
            </a:schemeClr>
          </a:outerShdw>
        </a:effectLst>
      </dgm:spPr>
      <dgm:t>
        <a:bodyPr/>
        <a:lstStyle/>
        <a:p>
          <a:endParaRPr lang="ru-RU"/>
        </a:p>
      </dgm:t>
    </dgm:pt>
    <dgm:pt modelId="{A2D5BFD7-21F8-43EF-9677-939579B9E664}" type="sibTrans" cxnId="{DABB1A39-5075-48D8-95FB-7D9C1DAFE927}">
      <dgm:prSet/>
      <dgm:spPr/>
      <dgm:t>
        <a:bodyPr/>
        <a:lstStyle/>
        <a:p>
          <a:endParaRPr lang="ru-RU"/>
        </a:p>
      </dgm:t>
    </dgm:pt>
    <dgm:pt modelId="{F389E8B2-3AB3-49AF-B135-6D620B511C6A}" type="pres">
      <dgm:prSet presAssocID="{2FE73711-180E-4BDD-AB96-B2EA5319C7F1}" presName="cycle" presStyleCnt="0">
        <dgm:presLayoutVars>
          <dgm:chMax val="1"/>
          <dgm:dir/>
          <dgm:animLvl val="ctr"/>
          <dgm:resizeHandles val="exact"/>
        </dgm:presLayoutVars>
      </dgm:prSet>
      <dgm:spPr/>
    </dgm:pt>
    <dgm:pt modelId="{FA922EBC-31CE-4F29-B71F-AEE63B2F6DC5}" type="pres">
      <dgm:prSet presAssocID="{CAB46C46-6B62-4BB6-B6E1-524E8E80B78A}" presName="centerShape" presStyleLbl="node0" presStyleIdx="0" presStyleCnt="1" custScaleX="158415" custLinFactNeighborX="2251" custLinFactNeighborY="7471"/>
      <dgm:spPr/>
    </dgm:pt>
    <dgm:pt modelId="{6182469D-0E60-4B59-B29C-96B87767F465}" type="pres">
      <dgm:prSet presAssocID="{7DAF568F-A1EE-4907-B6F9-71F4209EEB5F}" presName="parTrans" presStyleLbl="bgSibTrans2D1" presStyleIdx="0" presStyleCnt="2" custAng="10611633" custScaleX="45895" custScaleY="51784" custLinFactNeighborX="59278" custLinFactNeighborY="1510"/>
      <dgm:spPr/>
    </dgm:pt>
    <dgm:pt modelId="{9D772297-19F2-48D7-994A-C0445DC48B79}" type="pres">
      <dgm:prSet presAssocID="{818813B2-8436-45E8-90F2-E66FC4B5EBD8}" presName="node" presStyleLbl="node1" presStyleIdx="0" presStyleCnt="2" custRadScaleRad="92739" custRadScaleInc="-7857">
        <dgm:presLayoutVars>
          <dgm:bulletEnabled val="1"/>
        </dgm:presLayoutVars>
      </dgm:prSet>
      <dgm:spPr/>
    </dgm:pt>
    <dgm:pt modelId="{ED713EC2-B3B2-4F96-B7EB-140DF5C69728}" type="pres">
      <dgm:prSet presAssocID="{F6243E28-ABE1-41B1-A8EB-5C2F17ED4ADE}" presName="parTrans" presStyleLbl="bgSibTrans2D1" presStyleIdx="1" presStyleCnt="2" custScaleX="44187" custScaleY="62712" custLinFactNeighborX="-52651" custLinFactNeighborY="-1083"/>
      <dgm:spPr>
        <a:prstGeom prst="rightArrow">
          <a:avLst/>
        </a:prstGeom>
      </dgm:spPr>
    </dgm:pt>
    <dgm:pt modelId="{EA6C5B7F-439E-4899-A054-7029CAA3CCD3}" type="pres">
      <dgm:prSet presAssocID="{630A0D19-54F7-45A4-8C88-8F45EC906A3F}" presName="node" presStyleLbl="node1" presStyleIdx="1" presStyleCnt="2" custRadScaleRad="93351" custRadScaleInc="4557">
        <dgm:presLayoutVars>
          <dgm:bulletEnabled val="1"/>
        </dgm:presLayoutVars>
      </dgm:prSet>
      <dgm:spPr/>
    </dgm:pt>
  </dgm:ptLst>
  <dgm:cxnLst>
    <dgm:cxn modelId="{2932AC07-0796-49BA-B2E6-724E4DE82399}" srcId="{2FE73711-180E-4BDD-AB96-B2EA5319C7F1}" destId="{A99D761E-4E61-4B1E-BAFE-D6B7EC679B30}" srcOrd="1" destOrd="0" parTransId="{06A91274-FAE3-4E6F-8E77-BD95FC213DCC}" sibTransId="{BC0693C5-7D11-41FE-A9FB-3960C4A7D820}"/>
    <dgm:cxn modelId="{B2C21E0B-D56C-4E9E-9E92-D43C3CD006CB}" type="presOf" srcId="{7DAF568F-A1EE-4907-B6F9-71F4209EEB5F}" destId="{6182469D-0E60-4B59-B29C-96B87767F465}" srcOrd="0" destOrd="0" presId="urn:microsoft.com/office/officeart/2005/8/layout/radial4"/>
    <dgm:cxn modelId="{DABB1A39-5075-48D8-95FB-7D9C1DAFE927}" srcId="{2FE73711-180E-4BDD-AB96-B2EA5319C7F1}" destId="{C62E44F4-1A15-4A22-BAC4-A4D4C7F9FAD1}" srcOrd="2" destOrd="0" parTransId="{EE6CA63A-0A04-44F1-8676-DB012CB798DF}" sibTransId="{A2D5BFD7-21F8-43EF-9677-939579B9E664}"/>
    <dgm:cxn modelId="{FF55715B-A4DB-45C5-B9B7-283BE928EE8D}" srcId="{CAB46C46-6B62-4BB6-B6E1-524E8E80B78A}" destId="{818813B2-8436-45E8-90F2-E66FC4B5EBD8}" srcOrd="0" destOrd="0" parTransId="{7DAF568F-A1EE-4907-B6F9-71F4209EEB5F}" sibTransId="{9D38C19D-A1EA-4874-BC41-877F7E975B06}"/>
    <dgm:cxn modelId="{C5C76063-E280-434D-87F0-BDE38ACF6D32}" srcId="{CAB46C46-6B62-4BB6-B6E1-524E8E80B78A}" destId="{630A0D19-54F7-45A4-8C88-8F45EC906A3F}" srcOrd="1" destOrd="0" parTransId="{F6243E28-ABE1-41B1-A8EB-5C2F17ED4ADE}" sibTransId="{3DC50482-D6C1-4D7E-91DC-3DC3BA64BEF1}"/>
    <dgm:cxn modelId="{73862866-5B06-4E88-A75D-6179C0C0882C}" type="presOf" srcId="{CAB46C46-6B62-4BB6-B6E1-524E8E80B78A}" destId="{FA922EBC-31CE-4F29-B71F-AEE63B2F6DC5}" srcOrd="0" destOrd="0" presId="urn:microsoft.com/office/officeart/2005/8/layout/radial4"/>
    <dgm:cxn modelId="{7314F166-7078-44F8-BE23-08ABAB3F5E68}" type="presOf" srcId="{818813B2-8436-45E8-90F2-E66FC4B5EBD8}" destId="{9D772297-19F2-48D7-994A-C0445DC48B79}" srcOrd="0" destOrd="0" presId="urn:microsoft.com/office/officeart/2005/8/layout/radial4"/>
    <dgm:cxn modelId="{0FAE7857-8890-427A-BEFF-3F399883F53E}" srcId="{2FE73711-180E-4BDD-AB96-B2EA5319C7F1}" destId="{CAB46C46-6B62-4BB6-B6E1-524E8E80B78A}" srcOrd="0" destOrd="0" parTransId="{FFB98C0F-E19A-4F3E-95CF-73725CA43388}" sibTransId="{44E160AB-9F43-4F7D-B071-2320EF70E996}"/>
    <dgm:cxn modelId="{71A370A4-FCB5-46B3-AC49-81E83BB2FC18}" type="presOf" srcId="{2FE73711-180E-4BDD-AB96-B2EA5319C7F1}" destId="{F389E8B2-3AB3-49AF-B135-6D620B511C6A}" srcOrd="0" destOrd="0" presId="urn:microsoft.com/office/officeart/2005/8/layout/radial4"/>
    <dgm:cxn modelId="{D77B72C3-71B5-433D-8D12-172377A19CF7}" type="presOf" srcId="{F6243E28-ABE1-41B1-A8EB-5C2F17ED4ADE}" destId="{ED713EC2-B3B2-4F96-B7EB-140DF5C69728}" srcOrd="0" destOrd="0" presId="urn:microsoft.com/office/officeart/2005/8/layout/radial4"/>
    <dgm:cxn modelId="{D76BEFE0-7D94-4A6D-A48B-50E6F397BD2D}" type="presOf" srcId="{630A0D19-54F7-45A4-8C88-8F45EC906A3F}" destId="{EA6C5B7F-439E-4899-A054-7029CAA3CCD3}" srcOrd="0" destOrd="0" presId="urn:microsoft.com/office/officeart/2005/8/layout/radial4"/>
    <dgm:cxn modelId="{2ECB3285-E6D0-43D6-A26A-94576AB0785E}" type="presParOf" srcId="{F389E8B2-3AB3-49AF-B135-6D620B511C6A}" destId="{FA922EBC-31CE-4F29-B71F-AEE63B2F6DC5}" srcOrd="0" destOrd="0" presId="urn:microsoft.com/office/officeart/2005/8/layout/radial4"/>
    <dgm:cxn modelId="{9833210E-4908-4340-A313-6C211DF08967}" type="presParOf" srcId="{F389E8B2-3AB3-49AF-B135-6D620B511C6A}" destId="{6182469D-0E60-4B59-B29C-96B87767F465}" srcOrd="1" destOrd="0" presId="urn:microsoft.com/office/officeart/2005/8/layout/radial4"/>
    <dgm:cxn modelId="{F01E6C21-5018-4895-B807-A30FE5D17E08}" type="presParOf" srcId="{F389E8B2-3AB3-49AF-B135-6D620B511C6A}" destId="{9D772297-19F2-48D7-994A-C0445DC48B79}" srcOrd="2" destOrd="0" presId="urn:microsoft.com/office/officeart/2005/8/layout/radial4"/>
    <dgm:cxn modelId="{F45BAFDE-8EC7-45D3-A4DF-37CD01F74268}" type="presParOf" srcId="{F389E8B2-3AB3-49AF-B135-6D620B511C6A}" destId="{ED713EC2-B3B2-4F96-B7EB-140DF5C69728}" srcOrd="3" destOrd="0" presId="urn:microsoft.com/office/officeart/2005/8/layout/radial4"/>
    <dgm:cxn modelId="{0C184E78-D8C6-4B9F-ABAF-960EAC928640}" type="presParOf" srcId="{F389E8B2-3AB3-49AF-B135-6D620B511C6A}" destId="{EA6C5B7F-439E-4899-A054-7029CAA3CCD3}"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E73711-180E-4BDD-AB96-B2EA5319C7F1}" type="doc">
      <dgm:prSet loTypeId="urn:microsoft.com/office/officeart/2005/8/layout/radial4" loCatId="relationship" qsTypeId="urn:microsoft.com/office/officeart/2005/8/quickstyle/simple5" qsCatId="simple" csTypeId="urn:microsoft.com/office/officeart/2005/8/colors/accent1_2" csCatId="accent1" phldr="1"/>
      <dgm:spPr/>
      <dgm:t>
        <a:bodyPr/>
        <a:lstStyle/>
        <a:p>
          <a:endParaRPr lang="ru-RU"/>
        </a:p>
      </dgm:t>
    </dgm:pt>
    <dgm:pt modelId="{CAB46C46-6B62-4BB6-B6E1-524E8E80B78A}">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en-US" sz="1600" b="1" dirty="0"/>
            <a:t>SBR</a:t>
          </a:r>
          <a:endParaRPr lang="ru-RU" sz="1000" b="1" dirty="0"/>
        </a:p>
      </dgm:t>
    </dgm:pt>
    <dgm:pt modelId="{FFB98C0F-E19A-4F3E-95CF-73725CA43388}" type="parTrans" cxnId="{0FAE7857-8890-427A-BEFF-3F399883F53E}">
      <dgm:prSet/>
      <dgm:spPr/>
      <dgm:t>
        <a:bodyPr/>
        <a:lstStyle/>
        <a:p>
          <a:endParaRPr lang="ru-RU"/>
        </a:p>
      </dgm:t>
    </dgm:pt>
    <dgm:pt modelId="{44E160AB-9F43-4F7D-B071-2320EF70E996}" type="sibTrans" cxnId="{0FAE7857-8890-427A-BEFF-3F399883F53E}">
      <dgm:prSet/>
      <dgm:spPr/>
      <dgm:t>
        <a:bodyPr/>
        <a:lstStyle/>
        <a:p>
          <a:endParaRPr lang="ru-RU"/>
        </a:p>
      </dgm:t>
    </dgm:pt>
    <dgm:pt modelId="{818813B2-8436-45E8-90F2-E66FC4B5EBD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en-US" sz="1600" b="1" dirty="0"/>
            <a:t>Ministry of Justice</a:t>
          </a:r>
          <a:endParaRPr lang="ru-RU" sz="1600" dirty="0"/>
        </a:p>
      </dgm:t>
    </dgm:pt>
    <dgm:pt modelId="{7DAF568F-A1EE-4907-B6F9-71F4209EEB5F}" type="parTrans" cxnId="{FF55715B-A4DB-45C5-B9B7-283BE928EE8D}">
      <dgm:prSet/>
      <dgm:spPr>
        <a:gradFill rotWithShape="0">
          <a:gsLst>
            <a:gs pos="77000">
              <a:srgbClr val="0000FF"/>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gradFill>
      </dgm:spPr>
      <dgm:t>
        <a:bodyPr/>
        <a:lstStyle/>
        <a:p>
          <a:endParaRPr lang="ru-RU"/>
        </a:p>
      </dgm:t>
    </dgm:pt>
    <dgm:pt modelId="{9D38C19D-A1EA-4874-BC41-877F7E975B06}" type="sibTrans" cxnId="{FF55715B-A4DB-45C5-B9B7-283BE928EE8D}">
      <dgm:prSet/>
      <dgm:spPr/>
      <dgm:t>
        <a:bodyPr/>
        <a:lstStyle/>
        <a:p>
          <a:endParaRPr lang="ru-RU"/>
        </a:p>
      </dgm:t>
    </dgm:pt>
    <dgm:pt modelId="{630A0D19-54F7-45A4-8C88-8F45EC906A3F}">
      <dgm:prSet phldrT="[Текст]" custT="1">
        <dgm:style>
          <a:lnRef idx="1">
            <a:schemeClr val="accent5"/>
          </a:lnRef>
          <a:fillRef idx="2">
            <a:schemeClr val="accent5"/>
          </a:fillRef>
          <a:effectRef idx="1">
            <a:schemeClr val="accent5"/>
          </a:effectRef>
          <a:fontRef idx="minor">
            <a:schemeClr val="dk1"/>
          </a:fontRef>
        </dgm:style>
      </dgm:prSet>
      <dgm:spPr/>
      <dgm:t>
        <a:bodyPr/>
        <a:lstStyle/>
        <a:p>
          <a:r>
            <a:rPr lang="en-US" sz="1400" dirty="0"/>
            <a:t>Tax authorities</a:t>
          </a:r>
          <a:endParaRPr lang="ru-RU" sz="1400" dirty="0"/>
        </a:p>
      </dgm:t>
    </dgm:pt>
    <dgm:pt modelId="{F6243E28-ABE1-41B1-A8EB-5C2F17ED4ADE}" type="parTrans" cxnId="{C5C76063-E280-434D-87F0-BDE38ACF6D32}">
      <dgm:prSet/>
      <dgm:spPr>
        <a:solidFill>
          <a:schemeClr val="bg1"/>
        </a:solidFill>
        <a:effectLst>
          <a:outerShdw sx="1000" sy="1000" algn="ctr" rotWithShape="0">
            <a:schemeClr val="bg1">
              <a:alpha val="0"/>
            </a:schemeClr>
          </a:outerShdw>
        </a:effectLst>
      </dgm:spPr>
      <dgm:t>
        <a:bodyPr/>
        <a:lstStyle/>
        <a:p>
          <a:endParaRPr lang="ru-RU"/>
        </a:p>
      </dgm:t>
    </dgm:pt>
    <dgm:pt modelId="{3DC50482-D6C1-4D7E-91DC-3DC3BA64BEF1}" type="sibTrans" cxnId="{C5C76063-E280-434D-87F0-BDE38ACF6D32}">
      <dgm:prSet/>
      <dgm:spPr/>
      <dgm:t>
        <a:bodyPr/>
        <a:lstStyle/>
        <a:p>
          <a:endParaRPr lang="ru-RU"/>
        </a:p>
      </dgm:t>
    </dgm:pt>
    <dgm:pt modelId="{F389E8B2-3AB3-49AF-B135-6D620B511C6A}" type="pres">
      <dgm:prSet presAssocID="{2FE73711-180E-4BDD-AB96-B2EA5319C7F1}" presName="cycle" presStyleCnt="0">
        <dgm:presLayoutVars>
          <dgm:chMax val="1"/>
          <dgm:dir/>
          <dgm:animLvl val="ctr"/>
          <dgm:resizeHandles val="exact"/>
        </dgm:presLayoutVars>
      </dgm:prSet>
      <dgm:spPr/>
    </dgm:pt>
    <dgm:pt modelId="{FA922EBC-31CE-4F29-B71F-AEE63B2F6DC5}" type="pres">
      <dgm:prSet presAssocID="{CAB46C46-6B62-4BB6-B6E1-524E8E80B78A}" presName="centerShape" presStyleLbl="node0" presStyleIdx="0" presStyleCnt="1" custScaleX="109671"/>
      <dgm:spPr/>
    </dgm:pt>
    <dgm:pt modelId="{6182469D-0E60-4B59-B29C-96B87767F465}" type="pres">
      <dgm:prSet presAssocID="{7DAF568F-A1EE-4907-B6F9-71F4209EEB5F}" presName="parTrans" presStyleLbl="bgSibTrans2D1" presStyleIdx="0" presStyleCnt="2" custAng="566568" custScaleX="45895" custScaleY="51784" custLinFactY="-36729" custLinFactNeighborX="11721" custLinFactNeighborY="-100000"/>
      <dgm:spPr/>
    </dgm:pt>
    <dgm:pt modelId="{9D772297-19F2-48D7-994A-C0445DC48B79}" type="pres">
      <dgm:prSet presAssocID="{818813B2-8436-45E8-90F2-E66FC4B5EBD8}" presName="node" presStyleLbl="node1" presStyleIdx="0" presStyleCnt="2" custScaleX="135470" custRadScaleRad="104622" custRadScaleInc="-1931">
        <dgm:presLayoutVars>
          <dgm:bulletEnabled val="1"/>
        </dgm:presLayoutVars>
      </dgm:prSet>
      <dgm:spPr/>
    </dgm:pt>
    <dgm:pt modelId="{ED713EC2-B3B2-4F96-B7EB-140DF5C69728}" type="pres">
      <dgm:prSet presAssocID="{F6243E28-ABE1-41B1-A8EB-5C2F17ED4ADE}" presName="parTrans" presStyleLbl="bgSibTrans2D1" presStyleIdx="1" presStyleCnt="2" custAng="9900922" custScaleX="44187" custScaleY="62712" custLinFactNeighborX="75628" custLinFactNeighborY="-25934"/>
      <dgm:spPr>
        <a:prstGeom prst="rightArrow">
          <a:avLst/>
        </a:prstGeom>
      </dgm:spPr>
    </dgm:pt>
    <dgm:pt modelId="{EA6C5B7F-439E-4899-A054-7029CAA3CCD3}" type="pres">
      <dgm:prSet presAssocID="{630A0D19-54F7-45A4-8C88-8F45EC906A3F}" presName="node" presStyleLbl="node1" presStyleIdx="1" presStyleCnt="2">
        <dgm:presLayoutVars>
          <dgm:bulletEnabled val="1"/>
        </dgm:presLayoutVars>
      </dgm:prSet>
      <dgm:spPr/>
    </dgm:pt>
  </dgm:ptLst>
  <dgm:cxnLst>
    <dgm:cxn modelId="{6A759C0F-6FFC-470D-8BEB-0AF5969E137A}" type="presOf" srcId="{818813B2-8436-45E8-90F2-E66FC4B5EBD8}" destId="{9D772297-19F2-48D7-994A-C0445DC48B79}" srcOrd="0" destOrd="0" presId="urn:microsoft.com/office/officeart/2005/8/layout/radial4"/>
    <dgm:cxn modelId="{3AC4C71E-108C-48B2-BF9F-60C3912B6584}" type="presOf" srcId="{7DAF568F-A1EE-4907-B6F9-71F4209EEB5F}" destId="{6182469D-0E60-4B59-B29C-96B87767F465}" srcOrd="0" destOrd="0" presId="urn:microsoft.com/office/officeart/2005/8/layout/radial4"/>
    <dgm:cxn modelId="{FF55715B-A4DB-45C5-B9B7-283BE928EE8D}" srcId="{CAB46C46-6B62-4BB6-B6E1-524E8E80B78A}" destId="{818813B2-8436-45E8-90F2-E66FC4B5EBD8}" srcOrd="0" destOrd="0" parTransId="{7DAF568F-A1EE-4907-B6F9-71F4209EEB5F}" sibTransId="{9D38C19D-A1EA-4874-BC41-877F7E975B06}"/>
    <dgm:cxn modelId="{C5C76063-E280-434D-87F0-BDE38ACF6D32}" srcId="{CAB46C46-6B62-4BB6-B6E1-524E8E80B78A}" destId="{630A0D19-54F7-45A4-8C88-8F45EC906A3F}" srcOrd="1" destOrd="0" parTransId="{F6243E28-ABE1-41B1-A8EB-5C2F17ED4ADE}" sibTransId="{3DC50482-D6C1-4D7E-91DC-3DC3BA64BEF1}"/>
    <dgm:cxn modelId="{0FAE7857-8890-427A-BEFF-3F399883F53E}" srcId="{2FE73711-180E-4BDD-AB96-B2EA5319C7F1}" destId="{CAB46C46-6B62-4BB6-B6E1-524E8E80B78A}" srcOrd="0" destOrd="0" parTransId="{FFB98C0F-E19A-4F3E-95CF-73725CA43388}" sibTransId="{44E160AB-9F43-4F7D-B071-2320EF70E996}"/>
    <dgm:cxn modelId="{FE8B4FC3-C8EC-4FE0-80B7-1491AA1A4B30}" type="presOf" srcId="{630A0D19-54F7-45A4-8C88-8F45EC906A3F}" destId="{EA6C5B7F-439E-4899-A054-7029CAA3CCD3}" srcOrd="0" destOrd="0" presId="urn:microsoft.com/office/officeart/2005/8/layout/radial4"/>
    <dgm:cxn modelId="{2D3E62CF-6DD4-4C39-922D-5A23997E05C7}" type="presOf" srcId="{CAB46C46-6B62-4BB6-B6E1-524E8E80B78A}" destId="{FA922EBC-31CE-4F29-B71F-AEE63B2F6DC5}" srcOrd="0" destOrd="0" presId="urn:microsoft.com/office/officeart/2005/8/layout/radial4"/>
    <dgm:cxn modelId="{B1C7BCF5-7548-47A7-9DDE-CC10F911828F}" type="presOf" srcId="{2FE73711-180E-4BDD-AB96-B2EA5319C7F1}" destId="{F389E8B2-3AB3-49AF-B135-6D620B511C6A}" srcOrd="0" destOrd="0" presId="urn:microsoft.com/office/officeart/2005/8/layout/radial4"/>
    <dgm:cxn modelId="{ACC404F6-0FD5-420A-A420-AD6BE05DC085}" type="presOf" srcId="{F6243E28-ABE1-41B1-A8EB-5C2F17ED4ADE}" destId="{ED713EC2-B3B2-4F96-B7EB-140DF5C69728}" srcOrd="0" destOrd="0" presId="urn:microsoft.com/office/officeart/2005/8/layout/radial4"/>
    <dgm:cxn modelId="{33DEDEC3-19CC-4A36-A5BA-B96AC9BD5249}" type="presParOf" srcId="{F389E8B2-3AB3-49AF-B135-6D620B511C6A}" destId="{FA922EBC-31CE-4F29-B71F-AEE63B2F6DC5}" srcOrd="0" destOrd="0" presId="urn:microsoft.com/office/officeart/2005/8/layout/radial4"/>
    <dgm:cxn modelId="{C24653FF-195A-41BB-9CC4-F266E187370B}" type="presParOf" srcId="{F389E8B2-3AB3-49AF-B135-6D620B511C6A}" destId="{6182469D-0E60-4B59-B29C-96B87767F465}" srcOrd="1" destOrd="0" presId="urn:microsoft.com/office/officeart/2005/8/layout/radial4"/>
    <dgm:cxn modelId="{D87851B4-A9AA-4159-85BF-DE60C7E579E2}" type="presParOf" srcId="{F389E8B2-3AB3-49AF-B135-6D620B511C6A}" destId="{9D772297-19F2-48D7-994A-C0445DC48B79}" srcOrd="2" destOrd="0" presId="urn:microsoft.com/office/officeart/2005/8/layout/radial4"/>
    <dgm:cxn modelId="{8DD29F8E-E8C5-4802-90E7-BED7B7B6FC42}" type="presParOf" srcId="{F389E8B2-3AB3-49AF-B135-6D620B511C6A}" destId="{ED713EC2-B3B2-4F96-B7EB-140DF5C69728}" srcOrd="3" destOrd="0" presId="urn:microsoft.com/office/officeart/2005/8/layout/radial4"/>
    <dgm:cxn modelId="{EA31F5CD-36B1-4018-8932-DBE4A195377D}" type="presParOf" srcId="{F389E8B2-3AB3-49AF-B135-6D620B511C6A}" destId="{EA6C5B7F-439E-4899-A054-7029CAA3CCD3}" srcOrd="4"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72BBB9-467B-47B1-9FFF-D386B31F462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0E253439-6D00-4B4D-9312-1ACF50433BE5}">
      <dgm:prSet/>
      <dgm:spPr/>
      <dgm:t>
        <a:bodyPr/>
        <a:lstStyle/>
        <a:p>
          <a:pPr rtl="0"/>
          <a:r>
            <a:rPr lang="ru-RU" dirty="0"/>
            <a:t>4</a:t>
          </a:r>
        </a:p>
      </dgm:t>
    </dgm:pt>
    <dgm:pt modelId="{5320C28F-D206-4C0E-929F-43805BACF36B}" type="sibTrans" cxnId="{06505EAF-CF24-4588-8473-6CD2742E21E4}">
      <dgm:prSet/>
      <dgm:spPr/>
      <dgm:t>
        <a:bodyPr/>
        <a:lstStyle/>
        <a:p>
          <a:endParaRPr lang="ru-RU"/>
        </a:p>
      </dgm:t>
    </dgm:pt>
    <dgm:pt modelId="{B17CED2E-D017-4AFE-B24F-EA89D548B123}" type="parTrans" cxnId="{06505EAF-CF24-4588-8473-6CD2742E21E4}">
      <dgm:prSet/>
      <dgm:spPr/>
      <dgm:t>
        <a:bodyPr/>
        <a:lstStyle/>
        <a:p>
          <a:endParaRPr lang="ru-RU"/>
        </a:p>
      </dgm:t>
    </dgm:pt>
    <dgm:pt modelId="{092FEFBA-B32D-459E-88B7-F54D766DC775}">
      <dgm:prSet/>
      <dgm:spPr/>
      <dgm:t>
        <a:bodyPr/>
        <a:lstStyle/>
        <a:p>
          <a:pPr rtl="0"/>
          <a:r>
            <a:rPr lang="ru-RU" dirty="0"/>
            <a:t>3</a:t>
          </a:r>
        </a:p>
      </dgm:t>
    </dgm:pt>
    <dgm:pt modelId="{2D7256D4-2B42-4F15-9F0E-5D023B1E77AF}" type="sibTrans" cxnId="{1AD6A965-D50B-4272-A4FF-EE50E2529FE4}">
      <dgm:prSet/>
      <dgm:spPr/>
      <dgm:t>
        <a:bodyPr/>
        <a:lstStyle/>
        <a:p>
          <a:endParaRPr lang="ru-RU"/>
        </a:p>
      </dgm:t>
    </dgm:pt>
    <dgm:pt modelId="{E85F4C7F-53B6-4938-B657-6C319697B464}" type="parTrans" cxnId="{1AD6A965-D50B-4272-A4FF-EE50E2529FE4}">
      <dgm:prSet/>
      <dgm:spPr/>
      <dgm:t>
        <a:bodyPr/>
        <a:lstStyle/>
        <a:p>
          <a:endParaRPr lang="ru-RU"/>
        </a:p>
      </dgm:t>
    </dgm:pt>
    <dgm:pt modelId="{8DF61A6D-7DF0-4ED9-BB8B-DFD631DB402B}">
      <dgm:prSet/>
      <dgm:spPr/>
      <dgm:t>
        <a:bodyPr/>
        <a:lstStyle/>
        <a:p>
          <a:pPr rtl="0"/>
          <a:r>
            <a:rPr lang="ru-RU" dirty="0"/>
            <a:t>2</a:t>
          </a:r>
        </a:p>
      </dgm:t>
    </dgm:pt>
    <dgm:pt modelId="{EE333F26-AB86-47D6-94EE-62B8F9585D01}" type="sibTrans" cxnId="{7F1AC724-2B49-459B-8EC7-50A5C68CDAF0}">
      <dgm:prSet/>
      <dgm:spPr/>
      <dgm:t>
        <a:bodyPr/>
        <a:lstStyle/>
        <a:p>
          <a:endParaRPr lang="ru-RU"/>
        </a:p>
      </dgm:t>
    </dgm:pt>
    <dgm:pt modelId="{78F56115-641E-44FD-B028-19101A5ACA24}" type="parTrans" cxnId="{7F1AC724-2B49-459B-8EC7-50A5C68CDAF0}">
      <dgm:prSet/>
      <dgm:spPr/>
      <dgm:t>
        <a:bodyPr/>
        <a:lstStyle/>
        <a:p>
          <a:endParaRPr lang="ru-RU"/>
        </a:p>
      </dgm:t>
    </dgm:pt>
    <dgm:pt modelId="{DCF5D07A-11C2-4930-A88B-98EB070297E4}">
      <dgm:prSet/>
      <dgm:spPr/>
      <dgm:t>
        <a:bodyPr/>
        <a:lstStyle/>
        <a:p>
          <a:r>
            <a:rPr lang="en-US" b="1" dirty="0"/>
            <a:t>Actualization at the stage of receiving statistical forms</a:t>
          </a:r>
          <a:endParaRPr lang="ru-RU" dirty="0"/>
        </a:p>
      </dgm:t>
    </dgm:pt>
    <dgm:pt modelId="{9BE01487-1495-4B75-9B9E-07984E3F6EFE}">
      <dgm:prSet/>
      <dgm:spPr/>
      <dgm:t>
        <a:bodyPr/>
        <a:lstStyle/>
        <a:p>
          <a:pPr rtl="0"/>
          <a:r>
            <a:rPr lang="ru-RU" dirty="0"/>
            <a:t>1</a:t>
          </a:r>
        </a:p>
      </dgm:t>
    </dgm:pt>
    <dgm:pt modelId="{3F89BB38-4C13-489B-8411-7A8422E277DD}" type="sibTrans" cxnId="{C3B695D4-36E6-4AF7-B521-DD20AEBBB833}">
      <dgm:prSet/>
      <dgm:spPr/>
      <dgm:t>
        <a:bodyPr/>
        <a:lstStyle/>
        <a:p>
          <a:endParaRPr lang="ru-RU"/>
        </a:p>
      </dgm:t>
    </dgm:pt>
    <dgm:pt modelId="{D964FACF-9053-49F1-B7DC-D9FD91C5FA13}" type="parTrans" cxnId="{C3B695D4-36E6-4AF7-B521-DD20AEBBB833}">
      <dgm:prSet/>
      <dgm:spPr/>
      <dgm:t>
        <a:bodyPr/>
        <a:lstStyle/>
        <a:p>
          <a:endParaRPr lang="ru-RU"/>
        </a:p>
      </dgm:t>
    </dgm:pt>
    <dgm:pt modelId="{F90253B9-B55F-4591-B86C-DF35895BC1D3}" type="sibTrans" cxnId="{22FDAD1A-1434-4555-86EF-47C1E84565B3}">
      <dgm:prSet/>
      <dgm:spPr/>
      <dgm:t>
        <a:bodyPr/>
        <a:lstStyle/>
        <a:p>
          <a:endParaRPr lang="ru-RU"/>
        </a:p>
      </dgm:t>
    </dgm:pt>
    <dgm:pt modelId="{695B3A4E-7E8E-4DEE-B106-CFC14FA67ED5}" type="parTrans" cxnId="{22FDAD1A-1434-4555-86EF-47C1E84565B3}">
      <dgm:prSet/>
      <dgm:spPr/>
      <dgm:t>
        <a:bodyPr/>
        <a:lstStyle/>
        <a:p>
          <a:endParaRPr lang="ru-RU"/>
        </a:p>
      </dgm:t>
    </dgm:pt>
    <dgm:pt modelId="{3A1C542B-5C77-4398-B70B-85E2FC1D3AE1}">
      <dgm:prSet/>
      <dgm:spPr/>
      <dgm:t>
        <a:bodyPr/>
        <a:lstStyle/>
        <a:p>
          <a:r>
            <a:rPr lang="en-US" b="1" dirty="0"/>
            <a:t>Actualization on the results of statistical forms collection</a:t>
          </a:r>
          <a:endParaRPr lang="ru-RU" dirty="0"/>
        </a:p>
      </dgm:t>
    </dgm:pt>
    <dgm:pt modelId="{A175A7A3-56F6-4A40-8369-733CD871BBCB}" type="parTrans" cxnId="{41CC2D22-BAB5-41DE-A1CB-2B37CD14E76C}">
      <dgm:prSet/>
      <dgm:spPr/>
      <dgm:t>
        <a:bodyPr/>
        <a:lstStyle/>
        <a:p>
          <a:endParaRPr lang="ru-RU"/>
        </a:p>
      </dgm:t>
    </dgm:pt>
    <dgm:pt modelId="{4F21AAA4-ECC2-4111-932C-D4C6F0EA4B79}" type="sibTrans" cxnId="{41CC2D22-BAB5-41DE-A1CB-2B37CD14E76C}">
      <dgm:prSet/>
      <dgm:spPr/>
      <dgm:t>
        <a:bodyPr/>
        <a:lstStyle/>
        <a:p>
          <a:endParaRPr lang="ru-RU"/>
        </a:p>
      </dgm:t>
    </dgm:pt>
    <dgm:pt modelId="{E2A10999-5714-4C11-A21D-0B97F55863B4}">
      <dgm:prSet/>
      <dgm:spPr/>
      <dgm:t>
        <a:bodyPr/>
        <a:lstStyle/>
        <a:p>
          <a:r>
            <a:rPr lang="en-US" b="1" dirty="0"/>
            <a:t>Actualization of economic indicators on the basis of annual statistical forms</a:t>
          </a:r>
          <a:endParaRPr lang="ru-RU" dirty="0"/>
        </a:p>
      </dgm:t>
    </dgm:pt>
    <dgm:pt modelId="{DA297B0D-B81D-43C5-BEB0-F20669401E8E}" type="parTrans" cxnId="{E1DDE8FD-B087-471A-9370-3DE879FB8962}">
      <dgm:prSet/>
      <dgm:spPr/>
      <dgm:t>
        <a:bodyPr/>
        <a:lstStyle/>
        <a:p>
          <a:endParaRPr lang="ru-RU"/>
        </a:p>
      </dgm:t>
    </dgm:pt>
    <dgm:pt modelId="{6825FCA8-7E3D-455B-ADDF-684F34D987C8}" type="sibTrans" cxnId="{E1DDE8FD-B087-471A-9370-3DE879FB8962}">
      <dgm:prSet/>
      <dgm:spPr/>
      <dgm:t>
        <a:bodyPr/>
        <a:lstStyle/>
        <a:p>
          <a:endParaRPr lang="ru-RU"/>
        </a:p>
      </dgm:t>
    </dgm:pt>
    <dgm:pt modelId="{505F8458-1D38-407D-BEAD-39CA34671116}">
      <dgm:prSet/>
      <dgm:spPr/>
      <dgm:t>
        <a:bodyPr/>
        <a:lstStyle/>
        <a:p>
          <a:r>
            <a:rPr lang="en-US" b="1" dirty="0"/>
            <a:t>Actualization based on data from administrative sources</a:t>
          </a:r>
          <a:endParaRPr lang="ru-RU" dirty="0"/>
        </a:p>
      </dgm:t>
    </dgm:pt>
    <dgm:pt modelId="{F77BDEEF-EC1A-4F2E-AA7E-7616A544A9A9}" type="parTrans" cxnId="{24B6157D-B5AE-470D-A9B9-06A56234A74F}">
      <dgm:prSet/>
      <dgm:spPr/>
      <dgm:t>
        <a:bodyPr/>
        <a:lstStyle/>
        <a:p>
          <a:endParaRPr lang="ru-RU"/>
        </a:p>
      </dgm:t>
    </dgm:pt>
    <dgm:pt modelId="{BA739F62-2471-45D7-8FE8-0F3EB9D8D289}" type="sibTrans" cxnId="{24B6157D-B5AE-470D-A9B9-06A56234A74F}">
      <dgm:prSet/>
      <dgm:spPr/>
      <dgm:t>
        <a:bodyPr/>
        <a:lstStyle/>
        <a:p>
          <a:endParaRPr lang="ru-RU"/>
        </a:p>
      </dgm:t>
    </dgm:pt>
    <dgm:pt modelId="{F801427F-6569-4774-BB0A-B651F2D3A37B}" type="pres">
      <dgm:prSet presAssocID="{C672BBB9-467B-47B1-9FFF-D386B31F462A}" presName="linearFlow" presStyleCnt="0">
        <dgm:presLayoutVars>
          <dgm:dir/>
          <dgm:animLvl val="lvl"/>
          <dgm:resizeHandles val="exact"/>
        </dgm:presLayoutVars>
      </dgm:prSet>
      <dgm:spPr/>
    </dgm:pt>
    <dgm:pt modelId="{6AFA9900-40A8-4BF4-8516-64ECA5879675}" type="pres">
      <dgm:prSet presAssocID="{9BE01487-1495-4B75-9B9E-07984E3F6EFE}" presName="composite" presStyleCnt="0"/>
      <dgm:spPr/>
    </dgm:pt>
    <dgm:pt modelId="{EAD61CAD-7C48-4B2C-8D02-A1416419420A}" type="pres">
      <dgm:prSet presAssocID="{9BE01487-1495-4B75-9B9E-07984E3F6EFE}" presName="parentText" presStyleLbl="alignNode1" presStyleIdx="0" presStyleCnt="4">
        <dgm:presLayoutVars>
          <dgm:chMax val="1"/>
          <dgm:bulletEnabled val="1"/>
        </dgm:presLayoutVars>
      </dgm:prSet>
      <dgm:spPr/>
    </dgm:pt>
    <dgm:pt modelId="{2673A664-61AE-4723-90B5-27475D3034B7}" type="pres">
      <dgm:prSet presAssocID="{9BE01487-1495-4B75-9B9E-07984E3F6EFE}" presName="descendantText" presStyleLbl="alignAcc1" presStyleIdx="0" presStyleCnt="4">
        <dgm:presLayoutVars>
          <dgm:bulletEnabled val="1"/>
        </dgm:presLayoutVars>
      </dgm:prSet>
      <dgm:spPr/>
    </dgm:pt>
    <dgm:pt modelId="{B732BBA5-ABF0-49E9-90D0-A9E5A2EA0645}" type="pres">
      <dgm:prSet presAssocID="{3F89BB38-4C13-489B-8411-7A8422E277DD}" presName="sp" presStyleCnt="0"/>
      <dgm:spPr/>
    </dgm:pt>
    <dgm:pt modelId="{5F2DA309-39FB-4901-9180-548B8AE2AB1E}" type="pres">
      <dgm:prSet presAssocID="{8DF61A6D-7DF0-4ED9-BB8B-DFD631DB402B}" presName="composite" presStyleCnt="0"/>
      <dgm:spPr/>
    </dgm:pt>
    <dgm:pt modelId="{95485D49-8F0A-48FF-8D41-E3968EAB4FC1}" type="pres">
      <dgm:prSet presAssocID="{8DF61A6D-7DF0-4ED9-BB8B-DFD631DB402B}" presName="parentText" presStyleLbl="alignNode1" presStyleIdx="1" presStyleCnt="4">
        <dgm:presLayoutVars>
          <dgm:chMax val="1"/>
          <dgm:bulletEnabled val="1"/>
        </dgm:presLayoutVars>
      </dgm:prSet>
      <dgm:spPr/>
    </dgm:pt>
    <dgm:pt modelId="{D4A0DF1B-F643-4484-AC96-1B37605E9B29}" type="pres">
      <dgm:prSet presAssocID="{8DF61A6D-7DF0-4ED9-BB8B-DFD631DB402B}" presName="descendantText" presStyleLbl="alignAcc1" presStyleIdx="1" presStyleCnt="4">
        <dgm:presLayoutVars>
          <dgm:bulletEnabled val="1"/>
        </dgm:presLayoutVars>
      </dgm:prSet>
      <dgm:spPr/>
    </dgm:pt>
    <dgm:pt modelId="{EB1F8FD5-A82F-4395-BC4E-575BE015456A}" type="pres">
      <dgm:prSet presAssocID="{EE333F26-AB86-47D6-94EE-62B8F9585D01}" presName="sp" presStyleCnt="0"/>
      <dgm:spPr/>
    </dgm:pt>
    <dgm:pt modelId="{FC1E8AF6-F969-4F2E-ACF3-EF9F121CDA9D}" type="pres">
      <dgm:prSet presAssocID="{092FEFBA-B32D-459E-88B7-F54D766DC775}" presName="composite" presStyleCnt="0"/>
      <dgm:spPr/>
    </dgm:pt>
    <dgm:pt modelId="{C320A37E-BA81-4EEE-A605-53DA4B8903F9}" type="pres">
      <dgm:prSet presAssocID="{092FEFBA-B32D-459E-88B7-F54D766DC775}" presName="parentText" presStyleLbl="alignNode1" presStyleIdx="2" presStyleCnt="4">
        <dgm:presLayoutVars>
          <dgm:chMax val="1"/>
          <dgm:bulletEnabled val="1"/>
        </dgm:presLayoutVars>
      </dgm:prSet>
      <dgm:spPr/>
    </dgm:pt>
    <dgm:pt modelId="{17A7A619-1F36-4937-B6A9-59E80799F7F9}" type="pres">
      <dgm:prSet presAssocID="{092FEFBA-B32D-459E-88B7-F54D766DC775}" presName="descendantText" presStyleLbl="alignAcc1" presStyleIdx="2" presStyleCnt="4">
        <dgm:presLayoutVars>
          <dgm:bulletEnabled val="1"/>
        </dgm:presLayoutVars>
      </dgm:prSet>
      <dgm:spPr/>
    </dgm:pt>
    <dgm:pt modelId="{D8810E4C-CAAE-44C1-B6F1-C4E6CBC9D458}" type="pres">
      <dgm:prSet presAssocID="{2D7256D4-2B42-4F15-9F0E-5D023B1E77AF}" presName="sp" presStyleCnt="0"/>
      <dgm:spPr/>
    </dgm:pt>
    <dgm:pt modelId="{D9C6A1D4-7C53-43EC-9CB2-D499C872F84D}" type="pres">
      <dgm:prSet presAssocID="{0E253439-6D00-4B4D-9312-1ACF50433BE5}" presName="composite" presStyleCnt="0"/>
      <dgm:spPr/>
    </dgm:pt>
    <dgm:pt modelId="{53ABD09C-80DE-424B-9A1E-DE64C34792EC}" type="pres">
      <dgm:prSet presAssocID="{0E253439-6D00-4B4D-9312-1ACF50433BE5}" presName="parentText" presStyleLbl="alignNode1" presStyleIdx="3" presStyleCnt="4">
        <dgm:presLayoutVars>
          <dgm:chMax val="1"/>
          <dgm:bulletEnabled val="1"/>
        </dgm:presLayoutVars>
      </dgm:prSet>
      <dgm:spPr/>
    </dgm:pt>
    <dgm:pt modelId="{BA34DDB5-8CFB-4D72-AC20-A7533BF801C1}" type="pres">
      <dgm:prSet presAssocID="{0E253439-6D00-4B4D-9312-1ACF50433BE5}" presName="descendantText" presStyleLbl="alignAcc1" presStyleIdx="3" presStyleCnt="4">
        <dgm:presLayoutVars>
          <dgm:bulletEnabled val="1"/>
        </dgm:presLayoutVars>
      </dgm:prSet>
      <dgm:spPr/>
    </dgm:pt>
  </dgm:ptLst>
  <dgm:cxnLst>
    <dgm:cxn modelId="{22FDAD1A-1434-4555-86EF-47C1E84565B3}" srcId="{9BE01487-1495-4B75-9B9E-07984E3F6EFE}" destId="{DCF5D07A-11C2-4930-A88B-98EB070297E4}" srcOrd="0" destOrd="0" parTransId="{695B3A4E-7E8E-4DEE-B106-CFC14FA67ED5}" sibTransId="{F90253B9-B55F-4591-B86C-DF35895BC1D3}"/>
    <dgm:cxn modelId="{41CC2D22-BAB5-41DE-A1CB-2B37CD14E76C}" srcId="{8DF61A6D-7DF0-4ED9-BB8B-DFD631DB402B}" destId="{3A1C542B-5C77-4398-B70B-85E2FC1D3AE1}" srcOrd="0" destOrd="0" parTransId="{A175A7A3-56F6-4A40-8369-733CD871BBCB}" sibTransId="{4F21AAA4-ECC2-4111-932C-D4C6F0EA4B79}"/>
    <dgm:cxn modelId="{7F1AC724-2B49-459B-8EC7-50A5C68CDAF0}" srcId="{C672BBB9-467B-47B1-9FFF-D386B31F462A}" destId="{8DF61A6D-7DF0-4ED9-BB8B-DFD631DB402B}" srcOrd="1" destOrd="0" parTransId="{78F56115-641E-44FD-B028-19101A5ACA24}" sibTransId="{EE333F26-AB86-47D6-94EE-62B8F9585D01}"/>
    <dgm:cxn modelId="{1AD6A965-D50B-4272-A4FF-EE50E2529FE4}" srcId="{C672BBB9-467B-47B1-9FFF-D386B31F462A}" destId="{092FEFBA-B32D-459E-88B7-F54D766DC775}" srcOrd="2" destOrd="0" parTransId="{E85F4C7F-53B6-4938-B657-6C319697B464}" sibTransId="{2D7256D4-2B42-4F15-9F0E-5D023B1E77AF}"/>
    <dgm:cxn modelId="{1C31BD4C-4F82-491E-A88F-45624BB37ADE}" type="presOf" srcId="{E2A10999-5714-4C11-A21D-0B97F55863B4}" destId="{17A7A619-1F36-4937-B6A9-59E80799F7F9}" srcOrd="0" destOrd="0" presId="urn:microsoft.com/office/officeart/2005/8/layout/chevron2"/>
    <dgm:cxn modelId="{89A5EC51-8492-480B-A898-924E65274F91}" type="presOf" srcId="{092FEFBA-B32D-459E-88B7-F54D766DC775}" destId="{C320A37E-BA81-4EEE-A605-53DA4B8903F9}" srcOrd="0" destOrd="0" presId="urn:microsoft.com/office/officeart/2005/8/layout/chevron2"/>
    <dgm:cxn modelId="{24B6157D-B5AE-470D-A9B9-06A56234A74F}" srcId="{0E253439-6D00-4B4D-9312-1ACF50433BE5}" destId="{505F8458-1D38-407D-BEAD-39CA34671116}" srcOrd="0" destOrd="0" parTransId="{F77BDEEF-EC1A-4F2E-AA7E-7616A544A9A9}" sibTransId="{BA739F62-2471-45D7-8FE8-0F3EB9D8D289}"/>
    <dgm:cxn modelId="{34141486-4425-4FAC-9E3C-50AC2DC93BD9}" type="presOf" srcId="{8DF61A6D-7DF0-4ED9-BB8B-DFD631DB402B}" destId="{95485D49-8F0A-48FF-8D41-E3968EAB4FC1}" srcOrd="0" destOrd="0" presId="urn:microsoft.com/office/officeart/2005/8/layout/chevron2"/>
    <dgm:cxn modelId="{639C2E86-640B-40A4-AE5C-88BCC6E82EE3}" type="presOf" srcId="{3A1C542B-5C77-4398-B70B-85E2FC1D3AE1}" destId="{D4A0DF1B-F643-4484-AC96-1B37605E9B29}" srcOrd="0" destOrd="0" presId="urn:microsoft.com/office/officeart/2005/8/layout/chevron2"/>
    <dgm:cxn modelId="{8C29A696-047D-43C1-B3B1-AC6C5858E48D}" type="presOf" srcId="{C672BBB9-467B-47B1-9FFF-D386B31F462A}" destId="{F801427F-6569-4774-BB0A-B651F2D3A37B}" srcOrd="0" destOrd="0" presId="urn:microsoft.com/office/officeart/2005/8/layout/chevron2"/>
    <dgm:cxn modelId="{6E5E38AF-40A5-47BF-82F1-BFC7CF11EAC8}" type="presOf" srcId="{DCF5D07A-11C2-4930-A88B-98EB070297E4}" destId="{2673A664-61AE-4723-90B5-27475D3034B7}" srcOrd="0" destOrd="0" presId="urn:microsoft.com/office/officeart/2005/8/layout/chevron2"/>
    <dgm:cxn modelId="{06505EAF-CF24-4588-8473-6CD2742E21E4}" srcId="{C672BBB9-467B-47B1-9FFF-D386B31F462A}" destId="{0E253439-6D00-4B4D-9312-1ACF50433BE5}" srcOrd="3" destOrd="0" parTransId="{B17CED2E-D017-4AFE-B24F-EA89D548B123}" sibTransId="{5320C28F-D206-4C0E-929F-43805BACF36B}"/>
    <dgm:cxn modelId="{7D99A8AF-551C-4024-9B24-F2E9E474D5AF}" type="presOf" srcId="{9BE01487-1495-4B75-9B9E-07984E3F6EFE}" destId="{EAD61CAD-7C48-4B2C-8D02-A1416419420A}" srcOrd="0" destOrd="0" presId="urn:microsoft.com/office/officeart/2005/8/layout/chevron2"/>
    <dgm:cxn modelId="{49103CB5-FFE9-4BAB-869F-6DB3A269B862}" type="presOf" srcId="{505F8458-1D38-407D-BEAD-39CA34671116}" destId="{BA34DDB5-8CFB-4D72-AC20-A7533BF801C1}" srcOrd="0" destOrd="0" presId="urn:microsoft.com/office/officeart/2005/8/layout/chevron2"/>
    <dgm:cxn modelId="{C3B695D4-36E6-4AF7-B521-DD20AEBBB833}" srcId="{C672BBB9-467B-47B1-9FFF-D386B31F462A}" destId="{9BE01487-1495-4B75-9B9E-07984E3F6EFE}" srcOrd="0" destOrd="0" parTransId="{D964FACF-9053-49F1-B7DC-D9FD91C5FA13}" sibTransId="{3F89BB38-4C13-489B-8411-7A8422E277DD}"/>
    <dgm:cxn modelId="{A4AA2FEB-CB1A-4501-9D28-9A63EEC2A920}" type="presOf" srcId="{0E253439-6D00-4B4D-9312-1ACF50433BE5}" destId="{53ABD09C-80DE-424B-9A1E-DE64C34792EC}" srcOrd="0" destOrd="0" presId="urn:microsoft.com/office/officeart/2005/8/layout/chevron2"/>
    <dgm:cxn modelId="{E1DDE8FD-B087-471A-9370-3DE879FB8962}" srcId="{092FEFBA-B32D-459E-88B7-F54D766DC775}" destId="{E2A10999-5714-4C11-A21D-0B97F55863B4}" srcOrd="0" destOrd="0" parTransId="{DA297B0D-B81D-43C5-BEB0-F20669401E8E}" sibTransId="{6825FCA8-7E3D-455B-ADDF-684F34D987C8}"/>
    <dgm:cxn modelId="{BBEA84EC-715A-41B0-A117-B9A1B5847064}" type="presParOf" srcId="{F801427F-6569-4774-BB0A-B651F2D3A37B}" destId="{6AFA9900-40A8-4BF4-8516-64ECA5879675}" srcOrd="0" destOrd="0" presId="urn:microsoft.com/office/officeart/2005/8/layout/chevron2"/>
    <dgm:cxn modelId="{946FCCE4-9A0A-474E-861E-D5C14C44B96E}" type="presParOf" srcId="{6AFA9900-40A8-4BF4-8516-64ECA5879675}" destId="{EAD61CAD-7C48-4B2C-8D02-A1416419420A}" srcOrd="0" destOrd="0" presId="urn:microsoft.com/office/officeart/2005/8/layout/chevron2"/>
    <dgm:cxn modelId="{50212C9A-DB07-4357-9950-DEF16C6297D9}" type="presParOf" srcId="{6AFA9900-40A8-4BF4-8516-64ECA5879675}" destId="{2673A664-61AE-4723-90B5-27475D3034B7}" srcOrd="1" destOrd="0" presId="urn:microsoft.com/office/officeart/2005/8/layout/chevron2"/>
    <dgm:cxn modelId="{6CFC667C-CCC0-4B0C-AC72-8ECD9D6AE855}" type="presParOf" srcId="{F801427F-6569-4774-BB0A-B651F2D3A37B}" destId="{B732BBA5-ABF0-49E9-90D0-A9E5A2EA0645}" srcOrd="1" destOrd="0" presId="urn:microsoft.com/office/officeart/2005/8/layout/chevron2"/>
    <dgm:cxn modelId="{5DE7AB33-F732-4A0C-B8AF-6AFD56649D87}" type="presParOf" srcId="{F801427F-6569-4774-BB0A-B651F2D3A37B}" destId="{5F2DA309-39FB-4901-9180-548B8AE2AB1E}" srcOrd="2" destOrd="0" presId="urn:microsoft.com/office/officeart/2005/8/layout/chevron2"/>
    <dgm:cxn modelId="{FBBA94E4-ACE8-433B-8743-03E4405718EE}" type="presParOf" srcId="{5F2DA309-39FB-4901-9180-548B8AE2AB1E}" destId="{95485D49-8F0A-48FF-8D41-E3968EAB4FC1}" srcOrd="0" destOrd="0" presId="urn:microsoft.com/office/officeart/2005/8/layout/chevron2"/>
    <dgm:cxn modelId="{37009C83-C69E-4EB7-A3DB-7B1FB56EABCF}" type="presParOf" srcId="{5F2DA309-39FB-4901-9180-548B8AE2AB1E}" destId="{D4A0DF1B-F643-4484-AC96-1B37605E9B29}" srcOrd="1" destOrd="0" presId="urn:microsoft.com/office/officeart/2005/8/layout/chevron2"/>
    <dgm:cxn modelId="{C1D9CBDD-94C3-4F18-90AD-A36713DE7FD6}" type="presParOf" srcId="{F801427F-6569-4774-BB0A-B651F2D3A37B}" destId="{EB1F8FD5-A82F-4395-BC4E-575BE015456A}" srcOrd="3" destOrd="0" presId="urn:microsoft.com/office/officeart/2005/8/layout/chevron2"/>
    <dgm:cxn modelId="{CA80AD3E-9D87-403C-83A2-BD7215DD1A47}" type="presParOf" srcId="{F801427F-6569-4774-BB0A-B651F2D3A37B}" destId="{FC1E8AF6-F969-4F2E-ACF3-EF9F121CDA9D}" srcOrd="4" destOrd="0" presId="urn:microsoft.com/office/officeart/2005/8/layout/chevron2"/>
    <dgm:cxn modelId="{B6632EA0-E668-4F87-B9A3-8A0CD4AA3724}" type="presParOf" srcId="{FC1E8AF6-F969-4F2E-ACF3-EF9F121CDA9D}" destId="{C320A37E-BA81-4EEE-A605-53DA4B8903F9}" srcOrd="0" destOrd="0" presId="urn:microsoft.com/office/officeart/2005/8/layout/chevron2"/>
    <dgm:cxn modelId="{63CA546E-23CC-48D2-9F76-A63A16C388C6}" type="presParOf" srcId="{FC1E8AF6-F969-4F2E-ACF3-EF9F121CDA9D}" destId="{17A7A619-1F36-4937-B6A9-59E80799F7F9}" srcOrd="1" destOrd="0" presId="urn:microsoft.com/office/officeart/2005/8/layout/chevron2"/>
    <dgm:cxn modelId="{B0C5A315-0E72-4CA7-A35D-92BE6945B4C5}" type="presParOf" srcId="{F801427F-6569-4774-BB0A-B651F2D3A37B}" destId="{D8810E4C-CAAE-44C1-B6F1-C4E6CBC9D458}" srcOrd="5" destOrd="0" presId="urn:microsoft.com/office/officeart/2005/8/layout/chevron2"/>
    <dgm:cxn modelId="{25C0EF1D-2608-43DA-BEFF-4445556E4C27}" type="presParOf" srcId="{F801427F-6569-4774-BB0A-B651F2D3A37B}" destId="{D9C6A1D4-7C53-43EC-9CB2-D499C872F84D}" srcOrd="6" destOrd="0" presId="urn:microsoft.com/office/officeart/2005/8/layout/chevron2"/>
    <dgm:cxn modelId="{6B4BAA4B-55A9-4711-9BE2-0CD0C9CF6AF4}" type="presParOf" srcId="{D9C6A1D4-7C53-43EC-9CB2-D499C872F84D}" destId="{53ABD09C-80DE-424B-9A1E-DE64C34792EC}" srcOrd="0" destOrd="0" presId="urn:microsoft.com/office/officeart/2005/8/layout/chevron2"/>
    <dgm:cxn modelId="{904E964F-E7D1-4408-B7F1-F9CDDA0E94DC}" type="presParOf" srcId="{D9C6A1D4-7C53-43EC-9CB2-D499C872F84D}" destId="{BA34DDB5-8CFB-4D72-AC20-A7533BF801C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18ED8C8-8D17-4EF6-9876-817224B3EAD7}" type="doc">
      <dgm:prSet loTypeId="urn:microsoft.com/office/officeart/2005/8/layout/pyramid2" loCatId="list" qsTypeId="urn:microsoft.com/office/officeart/2005/8/quickstyle/3d7" qsCatId="3D" csTypeId="urn:microsoft.com/office/officeart/2005/8/colors/accent1_2" csCatId="accent1" phldr="1"/>
      <dgm:spPr/>
    </dgm:pt>
    <dgm:pt modelId="{4D18E162-AB8C-4013-897C-CD3A2C17BF07}">
      <dgm:prSet phldrT="[Текст]">
        <dgm:style>
          <a:lnRef idx="1">
            <a:schemeClr val="accent4"/>
          </a:lnRef>
          <a:fillRef idx="2">
            <a:schemeClr val="accent4"/>
          </a:fillRef>
          <a:effectRef idx="1">
            <a:schemeClr val="accent4"/>
          </a:effectRef>
          <a:fontRef idx="minor">
            <a:schemeClr val="dk1"/>
          </a:fontRef>
        </dgm:style>
      </dgm:prSet>
      <dgm:spPr/>
      <dgm:t>
        <a:bodyPr/>
        <a:lstStyle/>
        <a:p>
          <a:r>
            <a:rPr lang="en-US" dirty="0"/>
            <a:t>Expansion of administrative sources</a:t>
          </a:r>
          <a:endParaRPr lang="ru-RU" dirty="0"/>
        </a:p>
      </dgm:t>
    </dgm:pt>
    <dgm:pt modelId="{A8EC6A8B-2AEC-42FF-9692-B1788B1BB6E9}" type="parTrans" cxnId="{05FCDC9C-308F-42F6-AA66-F0CDA51551AA}">
      <dgm:prSet/>
      <dgm:spPr/>
      <dgm:t>
        <a:bodyPr/>
        <a:lstStyle/>
        <a:p>
          <a:endParaRPr lang="ru-RU"/>
        </a:p>
      </dgm:t>
    </dgm:pt>
    <dgm:pt modelId="{302E5052-24DE-4F88-8943-F09EB65DEBC8}" type="sibTrans" cxnId="{05FCDC9C-308F-42F6-AA66-F0CDA51551AA}">
      <dgm:prSet/>
      <dgm:spPr/>
      <dgm:t>
        <a:bodyPr/>
        <a:lstStyle/>
        <a:p>
          <a:endParaRPr lang="ru-RU"/>
        </a:p>
      </dgm:t>
    </dgm:pt>
    <dgm:pt modelId="{16390113-5A96-48AC-A5E9-1C6B67038D60}">
      <dgm:prSet phldrT="[Текст]">
        <dgm:style>
          <a:lnRef idx="1">
            <a:schemeClr val="accent6"/>
          </a:lnRef>
          <a:fillRef idx="2">
            <a:schemeClr val="accent6"/>
          </a:fillRef>
          <a:effectRef idx="1">
            <a:schemeClr val="accent6"/>
          </a:effectRef>
          <a:fontRef idx="minor">
            <a:schemeClr val="dk1"/>
          </a:fontRef>
        </dgm:style>
      </dgm:prSet>
      <dgm:spPr/>
      <dgm:t>
        <a:bodyPr/>
        <a:lstStyle/>
        <a:p>
          <a:r>
            <a:rPr lang="en-US"/>
            <a:t>Expand the amount of data received from the tax authorities</a:t>
          </a:r>
          <a:endParaRPr lang="ru-RU" dirty="0"/>
        </a:p>
      </dgm:t>
    </dgm:pt>
    <dgm:pt modelId="{D5823A77-833C-4444-A58B-391A36C7AC1D}" type="parTrans" cxnId="{FB31C2AC-A70A-42E2-8751-F2AEEDA51E47}">
      <dgm:prSet/>
      <dgm:spPr/>
      <dgm:t>
        <a:bodyPr/>
        <a:lstStyle/>
        <a:p>
          <a:endParaRPr lang="ru-RU"/>
        </a:p>
      </dgm:t>
    </dgm:pt>
    <dgm:pt modelId="{F75F469B-3430-4F25-84D0-5CD613FB0702}" type="sibTrans" cxnId="{FB31C2AC-A70A-42E2-8751-F2AEEDA51E47}">
      <dgm:prSet/>
      <dgm:spPr/>
      <dgm:t>
        <a:bodyPr/>
        <a:lstStyle/>
        <a:p>
          <a:endParaRPr lang="ru-RU"/>
        </a:p>
      </dgm:t>
    </dgm:pt>
    <dgm:pt modelId="{D7289DFA-66C0-4FB6-9D31-56CCDA3A1968}">
      <dgm:prSet phldrT="[Текст]">
        <dgm:style>
          <a:lnRef idx="1">
            <a:schemeClr val="accent2"/>
          </a:lnRef>
          <a:fillRef idx="2">
            <a:schemeClr val="accent2"/>
          </a:fillRef>
          <a:effectRef idx="1">
            <a:schemeClr val="accent2"/>
          </a:effectRef>
          <a:fontRef idx="minor">
            <a:schemeClr val="dk1"/>
          </a:fontRef>
        </dgm:style>
      </dgm:prSet>
      <dgm:spPr/>
      <dgm:t>
        <a:bodyPr/>
        <a:lstStyle/>
        <a:p>
          <a:r>
            <a:rPr lang="en-US"/>
            <a:t>Development of a legal entity counter</a:t>
          </a:r>
          <a:endParaRPr lang="ru-RU" dirty="0"/>
        </a:p>
      </dgm:t>
    </dgm:pt>
    <dgm:pt modelId="{90B4F94F-B538-4551-AAE8-5B755EA396CD}" type="parTrans" cxnId="{4086C4DE-8C78-4480-B1C3-3A50FF73EBCC}">
      <dgm:prSet/>
      <dgm:spPr/>
      <dgm:t>
        <a:bodyPr/>
        <a:lstStyle/>
        <a:p>
          <a:endParaRPr lang="ru-RU"/>
        </a:p>
      </dgm:t>
    </dgm:pt>
    <dgm:pt modelId="{6ECF80D3-93A3-483A-8DC7-A4AFD4F966B9}" type="sibTrans" cxnId="{4086C4DE-8C78-4480-B1C3-3A50FF73EBCC}">
      <dgm:prSet/>
      <dgm:spPr/>
      <dgm:t>
        <a:bodyPr/>
        <a:lstStyle/>
        <a:p>
          <a:endParaRPr lang="ru-RU"/>
        </a:p>
      </dgm:t>
    </dgm:pt>
    <dgm:pt modelId="{21AE7782-BC16-409E-8E1D-5A7047708604}">
      <dgm:prSet>
        <dgm:style>
          <a:lnRef idx="1">
            <a:schemeClr val="dk1"/>
          </a:lnRef>
          <a:fillRef idx="2">
            <a:schemeClr val="dk1"/>
          </a:fillRef>
          <a:effectRef idx="1">
            <a:schemeClr val="dk1"/>
          </a:effectRef>
          <a:fontRef idx="minor">
            <a:schemeClr val="dk1"/>
          </a:fontRef>
        </dgm:style>
      </dgm:prSet>
      <dgm:spPr/>
      <dgm:t>
        <a:bodyPr/>
        <a:lstStyle/>
        <a:p>
          <a:r>
            <a:rPr lang="en-US"/>
            <a:t>Creation of a new statistical unit "group of enterprises"</a:t>
          </a:r>
          <a:endParaRPr lang="ru-RU" dirty="0"/>
        </a:p>
      </dgm:t>
    </dgm:pt>
    <dgm:pt modelId="{18256DB8-A418-4E97-924E-70777E1D4356}" type="parTrans" cxnId="{E76BE4FA-69C2-4A54-BA78-3F84EEED09B9}">
      <dgm:prSet/>
      <dgm:spPr/>
      <dgm:t>
        <a:bodyPr/>
        <a:lstStyle/>
        <a:p>
          <a:endParaRPr lang="ru-RU"/>
        </a:p>
      </dgm:t>
    </dgm:pt>
    <dgm:pt modelId="{0485C643-5FA3-482B-A204-365A20EF946E}" type="sibTrans" cxnId="{E76BE4FA-69C2-4A54-BA78-3F84EEED09B9}">
      <dgm:prSet/>
      <dgm:spPr/>
      <dgm:t>
        <a:bodyPr/>
        <a:lstStyle/>
        <a:p>
          <a:endParaRPr lang="ru-RU"/>
        </a:p>
      </dgm:t>
    </dgm:pt>
    <dgm:pt modelId="{FBCD83EF-D70B-4BC3-8B4C-E14DFD9DBB4B}" type="pres">
      <dgm:prSet presAssocID="{318ED8C8-8D17-4EF6-9876-817224B3EAD7}" presName="compositeShape" presStyleCnt="0">
        <dgm:presLayoutVars>
          <dgm:dir/>
          <dgm:resizeHandles/>
        </dgm:presLayoutVars>
      </dgm:prSet>
      <dgm:spPr/>
    </dgm:pt>
    <dgm:pt modelId="{9CCE9791-0D1C-4ED3-A31F-89C92473B645}" type="pres">
      <dgm:prSet presAssocID="{318ED8C8-8D17-4EF6-9876-817224B3EAD7}" presName="pyramid" presStyleLbl="node1" presStyleIdx="0" presStyleCnt="1"/>
      <dgm:spPr/>
    </dgm:pt>
    <dgm:pt modelId="{DDC8D584-CEF4-462A-B7BD-9CCBC7DCEC42}" type="pres">
      <dgm:prSet presAssocID="{318ED8C8-8D17-4EF6-9876-817224B3EAD7}" presName="theList" presStyleCnt="0"/>
      <dgm:spPr/>
    </dgm:pt>
    <dgm:pt modelId="{56CFEDA8-AA64-4440-8180-E31F26DF5079}" type="pres">
      <dgm:prSet presAssocID="{4D18E162-AB8C-4013-897C-CD3A2C17BF07}" presName="aNode" presStyleLbl="fgAcc1" presStyleIdx="0" presStyleCnt="4">
        <dgm:presLayoutVars>
          <dgm:bulletEnabled val="1"/>
        </dgm:presLayoutVars>
      </dgm:prSet>
      <dgm:spPr/>
    </dgm:pt>
    <dgm:pt modelId="{6D7EBD9D-D31D-4A20-82A0-9B13795C3915}" type="pres">
      <dgm:prSet presAssocID="{4D18E162-AB8C-4013-897C-CD3A2C17BF07}" presName="aSpace" presStyleCnt="0"/>
      <dgm:spPr/>
    </dgm:pt>
    <dgm:pt modelId="{4CA3A927-8AB5-4550-9CA2-9CCAB75E1D80}" type="pres">
      <dgm:prSet presAssocID="{16390113-5A96-48AC-A5E9-1C6B67038D60}" presName="aNode" presStyleLbl="fgAcc1" presStyleIdx="1" presStyleCnt="4">
        <dgm:presLayoutVars>
          <dgm:bulletEnabled val="1"/>
        </dgm:presLayoutVars>
      </dgm:prSet>
      <dgm:spPr/>
    </dgm:pt>
    <dgm:pt modelId="{EA0B2F6C-8A20-435D-A3F0-9677AE4D3040}" type="pres">
      <dgm:prSet presAssocID="{16390113-5A96-48AC-A5E9-1C6B67038D60}" presName="aSpace" presStyleCnt="0"/>
      <dgm:spPr/>
    </dgm:pt>
    <dgm:pt modelId="{B337DB4E-6596-44FC-A7D4-2DC78DC78A61}" type="pres">
      <dgm:prSet presAssocID="{D7289DFA-66C0-4FB6-9D31-56CCDA3A1968}" presName="aNode" presStyleLbl="fgAcc1" presStyleIdx="2" presStyleCnt="4">
        <dgm:presLayoutVars>
          <dgm:bulletEnabled val="1"/>
        </dgm:presLayoutVars>
      </dgm:prSet>
      <dgm:spPr/>
    </dgm:pt>
    <dgm:pt modelId="{76363D6F-F177-43C8-A532-092FDD461D75}" type="pres">
      <dgm:prSet presAssocID="{D7289DFA-66C0-4FB6-9D31-56CCDA3A1968}" presName="aSpace" presStyleCnt="0"/>
      <dgm:spPr/>
    </dgm:pt>
    <dgm:pt modelId="{CF081D18-E557-4388-A06F-5145DC83B666}" type="pres">
      <dgm:prSet presAssocID="{21AE7782-BC16-409E-8E1D-5A7047708604}" presName="aNode" presStyleLbl="fgAcc1" presStyleIdx="3" presStyleCnt="4">
        <dgm:presLayoutVars>
          <dgm:bulletEnabled val="1"/>
        </dgm:presLayoutVars>
      </dgm:prSet>
      <dgm:spPr/>
    </dgm:pt>
    <dgm:pt modelId="{34411E6D-CA15-495F-A280-C0B20390CA10}" type="pres">
      <dgm:prSet presAssocID="{21AE7782-BC16-409E-8E1D-5A7047708604}" presName="aSpace" presStyleCnt="0"/>
      <dgm:spPr/>
    </dgm:pt>
  </dgm:ptLst>
  <dgm:cxnLst>
    <dgm:cxn modelId="{5730D171-375B-4549-83C0-EDE9090B5EAA}" type="presOf" srcId="{318ED8C8-8D17-4EF6-9876-817224B3EAD7}" destId="{FBCD83EF-D70B-4BC3-8B4C-E14DFD9DBB4B}" srcOrd="0" destOrd="0" presId="urn:microsoft.com/office/officeart/2005/8/layout/pyramid2"/>
    <dgm:cxn modelId="{22544A78-3461-4616-9F9C-428316A56488}" type="presOf" srcId="{16390113-5A96-48AC-A5E9-1C6B67038D60}" destId="{4CA3A927-8AB5-4550-9CA2-9CCAB75E1D80}" srcOrd="0" destOrd="0" presId="urn:microsoft.com/office/officeart/2005/8/layout/pyramid2"/>
    <dgm:cxn modelId="{05FCDC9C-308F-42F6-AA66-F0CDA51551AA}" srcId="{318ED8C8-8D17-4EF6-9876-817224B3EAD7}" destId="{4D18E162-AB8C-4013-897C-CD3A2C17BF07}" srcOrd="0" destOrd="0" parTransId="{A8EC6A8B-2AEC-42FF-9692-B1788B1BB6E9}" sibTransId="{302E5052-24DE-4F88-8943-F09EB65DEBC8}"/>
    <dgm:cxn modelId="{FB31C2AC-A70A-42E2-8751-F2AEEDA51E47}" srcId="{318ED8C8-8D17-4EF6-9876-817224B3EAD7}" destId="{16390113-5A96-48AC-A5E9-1C6B67038D60}" srcOrd="1" destOrd="0" parTransId="{D5823A77-833C-4444-A58B-391A36C7AC1D}" sibTransId="{F75F469B-3430-4F25-84D0-5CD613FB0702}"/>
    <dgm:cxn modelId="{FAF5A3BE-B0DB-4535-8685-27301030AB4C}" type="presOf" srcId="{21AE7782-BC16-409E-8E1D-5A7047708604}" destId="{CF081D18-E557-4388-A06F-5145DC83B666}" srcOrd="0" destOrd="0" presId="urn:microsoft.com/office/officeart/2005/8/layout/pyramid2"/>
    <dgm:cxn modelId="{4086C4DE-8C78-4480-B1C3-3A50FF73EBCC}" srcId="{318ED8C8-8D17-4EF6-9876-817224B3EAD7}" destId="{D7289DFA-66C0-4FB6-9D31-56CCDA3A1968}" srcOrd="2" destOrd="0" parTransId="{90B4F94F-B538-4551-AAE8-5B755EA396CD}" sibTransId="{6ECF80D3-93A3-483A-8DC7-A4AFD4F966B9}"/>
    <dgm:cxn modelId="{A331F1E5-6F90-4DF9-82A3-87CD087D9B15}" type="presOf" srcId="{4D18E162-AB8C-4013-897C-CD3A2C17BF07}" destId="{56CFEDA8-AA64-4440-8180-E31F26DF5079}" srcOrd="0" destOrd="0" presId="urn:microsoft.com/office/officeart/2005/8/layout/pyramid2"/>
    <dgm:cxn modelId="{1F757CF4-445D-4412-8301-017D78069C4F}" type="presOf" srcId="{D7289DFA-66C0-4FB6-9D31-56CCDA3A1968}" destId="{B337DB4E-6596-44FC-A7D4-2DC78DC78A61}" srcOrd="0" destOrd="0" presId="urn:microsoft.com/office/officeart/2005/8/layout/pyramid2"/>
    <dgm:cxn modelId="{E76BE4FA-69C2-4A54-BA78-3F84EEED09B9}" srcId="{318ED8C8-8D17-4EF6-9876-817224B3EAD7}" destId="{21AE7782-BC16-409E-8E1D-5A7047708604}" srcOrd="3" destOrd="0" parTransId="{18256DB8-A418-4E97-924E-70777E1D4356}" sibTransId="{0485C643-5FA3-482B-A204-365A20EF946E}"/>
    <dgm:cxn modelId="{1AAC708A-1315-4CB3-88F5-4BBF598450C4}" type="presParOf" srcId="{FBCD83EF-D70B-4BC3-8B4C-E14DFD9DBB4B}" destId="{9CCE9791-0D1C-4ED3-A31F-89C92473B645}" srcOrd="0" destOrd="0" presId="urn:microsoft.com/office/officeart/2005/8/layout/pyramid2"/>
    <dgm:cxn modelId="{8EEF4DAD-1F16-4656-84D4-D38005E73E32}" type="presParOf" srcId="{FBCD83EF-D70B-4BC3-8B4C-E14DFD9DBB4B}" destId="{DDC8D584-CEF4-462A-B7BD-9CCBC7DCEC42}" srcOrd="1" destOrd="0" presId="urn:microsoft.com/office/officeart/2005/8/layout/pyramid2"/>
    <dgm:cxn modelId="{BA067067-EA8E-4952-A83F-9F747404EA87}" type="presParOf" srcId="{DDC8D584-CEF4-462A-B7BD-9CCBC7DCEC42}" destId="{56CFEDA8-AA64-4440-8180-E31F26DF5079}" srcOrd="0" destOrd="0" presId="urn:microsoft.com/office/officeart/2005/8/layout/pyramid2"/>
    <dgm:cxn modelId="{DA94489F-7D13-40BC-A90A-D5397284CB12}" type="presParOf" srcId="{DDC8D584-CEF4-462A-B7BD-9CCBC7DCEC42}" destId="{6D7EBD9D-D31D-4A20-82A0-9B13795C3915}" srcOrd="1" destOrd="0" presId="urn:microsoft.com/office/officeart/2005/8/layout/pyramid2"/>
    <dgm:cxn modelId="{7FD8447B-8794-4CC5-ADB1-0A72C1CE175A}" type="presParOf" srcId="{DDC8D584-CEF4-462A-B7BD-9CCBC7DCEC42}" destId="{4CA3A927-8AB5-4550-9CA2-9CCAB75E1D80}" srcOrd="2" destOrd="0" presId="urn:microsoft.com/office/officeart/2005/8/layout/pyramid2"/>
    <dgm:cxn modelId="{1CE52359-136E-4A07-A000-A2E2491AF348}" type="presParOf" srcId="{DDC8D584-CEF4-462A-B7BD-9CCBC7DCEC42}" destId="{EA0B2F6C-8A20-435D-A3F0-9677AE4D3040}" srcOrd="3" destOrd="0" presId="urn:microsoft.com/office/officeart/2005/8/layout/pyramid2"/>
    <dgm:cxn modelId="{5F57C8B8-5C1A-4EAD-8476-514C605B9CD4}" type="presParOf" srcId="{DDC8D584-CEF4-462A-B7BD-9CCBC7DCEC42}" destId="{B337DB4E-6596-44FC-A7D4-2DC78DC78A61}" srcOrd="4" destOrd="0" presId="urn:microsoft.com/office/officeart/2005/8/layout/pyramid2"/>
    <dgm:cxn modelId="{810E7F87-DB06-4331-8658-ADA33FD76C5A}" type="presParOf" srcId="{DDC8D584-CEF4-462A-B7BD-9CCBC7DCEC42}" destId="{76363D6F-F177-43C8-A532-092FDD461D75}" srcOrd="5" destOrd="0" presId="urn:microsoft.com/office/officeart/2005/8/layout/pyramid2"/>
    <dgm:cxn modelId="{87783273-9365-44CE-886D-25DB3E917A32}" type="presParOf" srcId="{DDC8D584-CEF4-462A-B7BD-9CCBC7DCEC42}" destId="{CF081D18-E557-4388-A06F-5145DC83B666}" srcOrd="6" destOrd="0" presId="urn:microsoft.com/office/officeart/2005/8/layout/pyramid2"/>
    <dgm:cxn modelId="{F0A42BFB-7505-4383-9D90-87919BEE0799}" type="presParOf" srcId="{DDC8D584-CEF4-462A-B7BD-9CCBC7DCEC42}" destId="{34411E6D-CA15-495F-A280-C0B20390CA10}"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6607CD-EC6C-4DA6-BB5F-DDF117096531}"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ru-RU"/>
        </a:p>
      </dgm:t>
    </dgm:pt>
    <dgm:pt modelId="{389BB291-5A8F-41CA-9F3D-1B28708F1E48}">
      <dgm:prSet phldrT="[Текст]" custT="1"/>
      <dgm:spPr/>
      <dgm:t>
        <a:bodyPr/>
        <a:lstStyle/>
        <a:p>
          <a:r>
            <a:rPr lang="en-US" sz="1000" dirty="0"/>
            <a:t>Information from administrative sources</a:t>
          </a:r>
          <a:endParaRPr lang="ru-RU" sz="1000" dirty="0"/>
        </a:p>
      </dgm:t>
    </dgm:pt>
    <dgm:pt modelId="{42A03D0F-E1A9-47E6-8798-B42D6EE67613}" type="parTrans" cxnId="{A717F8E0-C1F8-47F8-AC7B-71BAC705F8C3}">
      <dgm:prSet/>
      <dgm:spPr/>
      <dgm:t>
        <a:bodyPr/>
        <a:lstStyle/>
        <a:p>
          <a:endParaRPr lang="ru-RU"/>
        </a:p>
      </dgm:t>
    </dgm:pt>
    <dgm:pt modelId="{03E87ABF-3EFA-47F2-A6DF-982CE661ABD3}" type="sibTrans" cxnId="{A717F8E0-C1F8-47F8-AC7B-71BAC705F8C3}">
      <dgm:prSet/>
      <dgm:spPr/>
      <dgm:t>
        <a:bodyPr/>
        <a:lstStyle/>
        <a:p>
          <a:endParaRPr lang="ru-RU"/>
        </a:p>
      </dgm:t>
    </dgm:pt>
    <dgm:pt modelId="{2B76401E-91F0-49C4-B52A-5EC2B1190232}">
      <dgm:prSet phldrT="[Текст]" custT="1"/>
      <dgm:spPr/>
      <dgm:t>
        <a:bodyPr/>
        <a:lstStyle/>
        <a:p>
          <a:r>
            <a:rPr lang="en-US" sz="1000" dirty="0"/>
            <a:t>Information from statistical forms</a:t>
          </a:r>
          <a:endParaRPr lang="ru-RU" sz="1000" dirty="0"/>
        </a:p>
      </dgm:t>
    </dgm:pt>
    <dgm:pt modelId="{E8A32DAE-A2B2-4E95-A095-C73FB80BCAFD}" type="parTrans" cxnId="{B0ADD487-0E2C-45CE-94D8-429E2F2D39B7}">
      <dgm:prSet/>
      <dgm:spPr/>
      <dgm:t>
        <a:bodyPr/>
        <a:lstStyle/>
        <a:p>
          <a:endParaRPr lang="ru-RU"/>
        </a:p>
      </dgm:t>
    </dgm:pt>
    <dgm:pt modelId="{649701E1-3D10-4FCC-A232-5E5BED4251F2}" type="sibTrans" cxnId="{B0ADD487-0E2C-45CE-94D8-429E2F2D39B7}">
      <dgm:prSet/>
      <dgm:spPr/>
      <dgm:t>
        <a:bodyPr/>
        <a:lstStyle/>
        <a:p>
          <a:endParaRPr lang="ru-RU"/>
        </a:p>
      </dgm:t>
    </dgm:pt>
    <dgm:pt modelId="{B6FCF1A6-A87A-49E3-9E05-17A7BF771E01}" type="pres">
      <dgm:prSet presAssocID="{776607CD-EC6C-4DA6-BB5F-DDF117096531}" presName="compositeShape" presStyleCnt="0">
        <dgm:presLayoutVars>
          <dgm:chMax val="2"/>
          <dgm:dir/>
          <dgm:resizeHandles val="exact"/>
        </dgm:presLayoutVars>
      </dgm:prSet>
      <dgm:spPr/>
    </dgm:pt>
    <dgm:pt modelId="{45FDF2D8-5CD7-4849-AD0E-5E0830900026}" type="pres">
      <dgm:prSet presAssocID="{776607CD-EC6C-4DA6-BB5F-DDF117096531}" presName="divider" presStyleLbl="fgShp" presStyleIdx="0" presStyleCnt="1"/>
      <dgm:spPr/>
    </dgm:pt>
    <dgm:pt modelId="{AF915806-0FD6-43DC-8298-D403987E2779}" type="pres">
      <dgm:prSet presAssocID="{389BB291-5A8F-41CA-9F3D-1B28708F1E48}" presName="downArrow" presStyleLbl="node1" presStyleIdx="0" presStyleCnt="2" custScaleX="71473"/>
      <dgm:spPr/>
    </dgm:pt>
    <dgm:pt modelId="{3690C71B-4D2C-4093-B846-2206A198D1B8}" type="pres">
      <dgm:prSet presAssocID="{389BB291-5A8F-41CA-9F3D-1B28708F1E48}" presName="downArrowText" presStyleLbl="revTx" presStyleIdx="0" presStyleCnt="2" custAng="0" custScaleX="145674">
        <dgm:presLayoutVars>
          <dgm:bulletEnabled val="1"/>
        </dgm:presLayoutVars>
      </dgm:prSet>
      <dgm:spPr/>
    </dgm:pt>
    <dgm:pt modelId="{ACC29D83-D102-4A1E-93A7-05A92BF2C951}" type="pres">
      <dgm:prSet presAssocID="{2B76401E-91F0-49C4-B52A-5EC2B1190232}" presName="upArrow" presStyleLbl="node1" presStyleIdx="1" presStyleCnt="2" custScaleX="68062"/>
      <dgm:spPr/>
    </dgm:pt>
    <dgm:pt modelId="{7089FDB5-7E57-4A16-B100-F8572790F747}" type="pres">
      <dgm:prSet presAssocID="{2B76401E-91F0-49C4-B52A-5EC2B1190232}" presName="upArrowText" presStyleLbl="revTx" presStyleIdx="1" presStyleCnt="2" custScaleX="126766">
        <dgm:presLayoutVars>
          <dgm:bulletEnabled val="1"/>
        </dgm:presLayoutVars>
      </dgm:prSet>
      <dgm:spPr/>
    </dgm:pt>
  </dgm:ptLst>
  <dgm:cxnLst>
    <dgm:cxn modelId="{184B6B0A-FD44-45E1-8037-67D78E02D0D4}" type="presOf" srcId="{776607CD-EC6C-4DA6-BB5F-DDF117096531}" destId="{B6FCF1A6-A87A-49E3-9E05-17A7BF771E01}" srcOrd="0" destOrd="0" presId="urn:microsoft.com/office/officeart/2005/8/layout/arrow3"/>
    <dgm:cxn modelId="{B6E2D45B-8F82-4D03-83AB-A86BB1D3E837}" type="presOf" srcId="{389BB291-5A8F-41CA-9F3D-1B28708F1E48}" destId="{3690C71B-4D2C-4093-B846-2206A198D1B8}" srcOrd="0" destOrd="0" presId="urn:microsoft.com/office/officeart/2005/8/layout/arrow3"/>
    <dgm:cxn modelId="{B0ADD487-0E2C-45CE-94D8-429E2F2D39B7}" srcId="{776607CD-EC6C-4DA6-BB5F-DDF117096531}" destId="{2B76401E-91F0-49C4-B52A-5EC2B1190232}" srcOrd="1" destOrd="0" parTransId="{E8A32DAE-A2B2-4E95-A095-C73FB80BCAFD}" sibTransId="{649701E1-3D10-4FCC-A232-5E5BED4251F2}"/>
    <dgm:cxn modelId="{68F9ED9B-2141-4B37-8A2B-295AF7C2CDDF}" type="presOf" srcId="{2B76401E-91F0-49C4-B52A-5EC2B1190232}" destId="{7089FDB5-7E57-4A16-B100-F8572790F747}" srcOrd="0" destOrd="0" presId="urn:microsoft.com/office/officeart/2005/8/layout/arrow3"/>
    <dgm:cxn modelId="{A717F8E0-C1F8-47F8-AC7B-71BAC705F8C3}" srcId="{776607CD-EC6C-4DA6-BB5F-DDF117096531}" destId="{389BB291-5A8F-41CA-9F3D-1B28708F1E48}" srcOrd="0" destOrd="0" parTransId="{42A03D0F-E1A9-47E6-8798-B42D6EE67613}" sibTransId="{03E87ABF-3EFA-47F2-A6DF-982CE661ABD3}"/>
    <dgm:cxn modelId="{6FF2CA23-1C43-497C-8831-6FE46804F396}" type="presParOf" srcId="{B6FCF1A6-A87A-49E3-9E05-17A7BF771E01}" destId="{45FDF2D8-5CD7-4849-AD0E-5E0830900026}" srcOrd="0" destOrd="0" presId="urn:microsoft.com/office/officeart/2005/8/layout/arrow3"/>
    <dgm:cxn modelId="{A66C5E7A-0F12-48F5-A9C4-9304ED66C31F}" type="presParOf" srcId="{B6FCF1A6-A87A-49E3-9E05-17A7BF771E01}" destId="{AF915806-0FD6-43DC-8298-D403987E2779}" srcOrd="1" destOrd="0" presId="urn:microsoft.com/office/officeart/2005/8/layout/arrow3"/>
    <dgm:cxn modelId="{86949ED1-4AB5-4160-85A5-22C2EBBD43ED}" type="presParOf" srcId="{B6FCF1A6-A87A-49E3-9E05-17A7BF771E01}" destId="{3690C71B-4D2C-4093-B846-2206A198D1B8}" srcOrd="2" destOrd="0" presId="urn:microsoft.com/office/officeart/2005/8/layout/arrow3"/>
    <dgm:cxn modelId="{237DB970-5D01-42E5-A80B-A0E0DDE5E998}" type="presParOf" srcId="{B6FCF1A6-A87A-49E3-9E05-17A7BF771E01}" destId="{ACC29D83-D102-4A1E-93A7-05A92BF2C951}" srcOrd="3" destOrd="0" presId="urn:microsoft.com/office/officeart/2005/8/layout/arrow3"/>
    <dgm:cxn modelId="{16ACE94F-6A38-42A9-8A04-2E2E2CB7104A}" type="presParOf" srcId="{B6FCF1A6-A87A-49E3-9E05-17A7BF771E01}" destId="{7089FDB5-7E57-4A16-B100-F8572790F747}" srcOrd="4" destOrd="0" presId="urn:microsoft.com/office/officeart/2005/8/layout/arrow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55BC2-766C-40EB-A7B4-D4E88C8E7D73}">
      <dsp:nvSpPr>
        <dsp:cNvPr id="0" name=""/>
        <dsp:cNvSpPr/>
      </dsp:nvSpPr>
      <dsp:spPr>
        <a:xfrm>
          <a:off x="2289289" y="126235"/>
          <a:ext cx="3497187" cy="1227405"/>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0"/>
            </a:spcAft>
            <a:buNone/>
          </a:pPr>
          <a:r>
            <a:rPr lang="en-US" sz="1800" b="1" kern="1200" dirty="0">
              <a:solidFill>
                <a:schemeClr val="tx1"/>
              </a:solidFill>
              <a:latin typeface="+mn-lt"/>
              <a:cs typeface="Times New Roman" pitchFamily="18" charset="0"/>
            </a:rPr>
            <a:t>IIS</a:t>
          </a:r>
          <a:r>
            <a:rPr lang="ru-RU" sz="1800" b="1" kern="1200" dirty="0">
              <a:solidFill>
                <a:schemeClr val="tx1"/>
              </a:solidFill>
              <a:latin typeface="+mn-lt"/>
              <a:cs typeface="Times New Roman" pitchFamily="18" charset="0"/>
            </a:rPr>
            <a:t> </a:t>
          </a:r>
        </a:p>
        <a:p>
          <a:pPr marL="0" lvl="0" indent="0" algn="ctr" defTabSz="800100">
            <a:lnSpc>
              <a:spcPct val="100000"/>
            </a:lnSpc>
            <a:spcBef>
              <a:spcPct val="0"/>
            </a:spcBef>
            <a:spcAft>
              <a:spcPts val="0"/>
            </a:spcAft>
            <a:buNone/>
          </a:pPr>
          <a:r>
            <a:rPr lang="kk-KZ" altLang="en-US" sz="1800" kern="1200" dirty="0">
              <a:solidFill>
                <a:srgbClr val="000000"/>
              </a:solidFill>
              <a:latin typeface="Calibri" panose="020F0502020204030204" pitchFamily="34" charset="0"/>
              <a:cs typeface="Times New Roman" panose="02020603050405020304" pitchFamily="18" charset="0"/>
            </a:rPr>
            <a:t>"e-Statistics"</a:t>
          </a:r>
          <a:endParaRPr lang="ru-RU" sz="1800" b="1" kern="1200" dirty="0">
            <a:solidFill>
              <a:schemeClr val="tx1"/>
            </a:solidFill>
            <a:latin typeface="+mn-lt"/>
            <a:cs typeface="Times New Roman" pitchFamily="18" charset="0"/>
          </a:endParaRPr>
        </a:p>
        <a:p>
          <a:pPr marL="0" lvl="0" indent="0" algn="ctr" defTabSz="800100">
            <a:lnSpc>
              <a:spcPct val="100000"/>
            </a:lnSpc>
            <a:spcBef>
              <a:spcPct val="0"/>
            </a:spcBef>
            <a:spcAft>
              <a:spcPts val="0"/>
            </a:spcAft>
            <a:buNone/>
          </a:pPr>
          <a:r>
            <a:rPr lang="en-US" sz="1800" b="0" kern="1200" dirty="0">
              <a:ln w="1905"/>
              <a:solidFill>
                <a:schemeClr val="tx1"/>
              </a:solidFill>
              <a:effectLst>
                <a:innerShdw blurRad="69850" dist="43180" dir="5400000">
                  <a:srgbClr val="000000">
                    <a:alpha val="65000"/>
                  </a:srgbClr>
                </a:innerShdw>
              </a:effectLst>
              <a:latin typeface="+mn-lt"/>
              <a:cs typeface="+mn-cs"/>
            </a:rPr>
            <a:t>integrated with </a:t>
          </a:r>
          <a:r>
            <a:rPr lang="en-US" sz="1800" b="1" kern="1200" dirty="0">
              <a:ln w="1905"/>
              <a:solidFill>
                <a:schemeClr val="tx1"/>
              </a:solidFill>
              <a:effectLst>
                <a:innerShdw blurRad="69850" dist="43180" dir="5400000">
                  <a:srgbClr val="000000">
                    <a:alpha val="65000"/>
                  </a:srgbClr>
                </a:innerShdw>
              </a:effectLst>
              <a:latin typeface="+mn-lt"/>
              <a:cs typeface="+mn-cs"/>
            </a:rPr>
            <a:t>26</a:t>
          </a:r>
          <a:r>
            <a:rPr lang="en-US" sz="1800" b="0" kern="1200" dirty="0">
              <a:ln w="1905"/>
              <a:solidFill>
                <a:schemeClr val="tx1"/>
              </a:solidFill>
              <a:effectLst>
                <a:innerShdw blurRad="69850" dist="43180" dir="5400000">
                  <a:srgbClr val="000000">
                    <a:alpha val="65000"/>
                  </a:srgbClr>
                </a:innerShdw>
              </a:effectLst>
              <a:latin typeface="+mn-lt"/>
              <a:cs typeface="+mn-cs"/>
            </a:rPr>
            <a:t> government agencies’ systems</a:t>
          </a:r>
        </a:p>
      </dsp:txBody>
      <dsp:txXfrm>
        <a:off x="2325238" y="162184"/>
        <a:ext cx="3425289" cy="1155507"/>
      </dsp:txXfrm>
    </dsp:sp>
    <dsp:sp modelId="{CBD36BEA-1AAF-40D7-8FD1-DDA0CADF732A}">
      <dsp:nvSpPr>
        <dsp:cNvPr id="0" name=""/>
        <dsp:cNvSpPr/>
      </dsp:nvSpPr>
      <dsp:spPr>
        <a:xfrm>
          <a:off x="1135696" y="1353640"/>
          <a:ext cx="2902185" cy="665719"/>
        </a:xfrm>
        <a:custGeom>
          <a:avLst/>
          <a:gdLst/>
          <a:ahLst/>
          <a:cxnLst/>
          <a:rect l="0" t="0" r="0" b="0"/>
          <a:pathLst>
            <a:path>
              <a:moveTo>
                <a:pt x="2902185" y="0"/>
              </a:moveTo>
              <a:lnTo>
                <a:pt x="2902185" y="332859"/>
              </a:lnTo>
              <a:lnTo>
                <a:pt x="0" y="332859"/>
              </a:lnTo>
              <a:lnTo>
                <a:pt x="0" y="665719"/>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A6B5F6-C759-4223-90B2-F48644E1A87D}">
      <dsp:nvSpPr>
        <dsp:cNvPr id="0" name=""/>
        <dsp:cNvSpPr/>
      </dsp:nvSpPr>
      <dsp:spPr>
        <a:xfrm>
          <a:off x="6362" y="2019360"/>
          <a:ext cx="2258668" cy="1362895"/>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ko-KR" sz="2000" b="0" kern="1200" dirty="0">
              <a:solidFill>
                <a:schemeClr val="tx2"/>
              </a:solidFill>
              <a:cs typeface="Times New Roman" pitchFamily="18" charset="0"/>
            </a:rPr>
            <a:t>Receiving administrative data</a:t>
          </a:r>
          <a:r>
            <a:rPr lang="ru-RU" altLang="ko-KR" sz="2000" b="0" kern="1200" dirty="0">
              <a:solidFill>
                <a:schemeClr val="tx2"/>
              </a:solidFill>
              <a:cs typeface="Times New Roman" pitchFamily="18" charset="0"/>
            </a:rPr>
            <a:t> </a:t>
          </a:r>
          <a:r>
            <a:rPr lang="en-US" altLang="ko-KR" sz="2000" b="1" kern="1200" dirty="0">
              <a:solidFill>
                <a:schemeClr val="tx2">
                  <a:lumMod val="75000"/>
                </a:schemeClr>
              </a:solidFill>
              <a:cs typeface="Times New Roman" pitchFamily="18" charset="0"/>
            </a:rPr>
            <a:t>from </a:t>
          </a:r>
          <a:r>
            <a:rPr lang="ru-RU" altLang="ko-KR" sz="2000" b="1" kern="1200" dirty="0">
              <a:solidFill>
                <a:schemeClr val="tx2">
                  <a:lumMod val="75000"/>
                </a:schemeClr>
              </a:solidFill>
              <a:cs typeface="Times New Roman" pitchFamily="18" charset="0"/>
            </a:rPr>
            <a:t>12 </a:t>
          </a:r>
          <a:r>
            <a:rPr lang="en-US" altLang="ko-KR" sz="2000" b="1" kern="1200" dirty="0">
              <a:solidFill>
                <a:schemeClr val="tx2">
                  <a:lumMod val="75000"/>
                </a:schemeClr>
              </a:solidFill>
              <a:cs typeface="Times New Roman" pitchFamily="18" charset="0"/>
            </a:rPr>
            <a:t>GA IS</a:t>
          </a:r>
          <a:endParaRPr lang="ru-RU" sz="2000" kern="1200" dirty="0">
            <a:solidFill>
              <a:schemeClr val="tx2">
                <a:lumMod val="75000"/>
              </a:schemeClr>
            </a:solidFill>
          </a:endParaRPr>
        </a:p>
      </dsp:txBody>
      <dsp:txXfrm>
        <a:off x="46280" y="2059278"/>
        <a:ext cx="2178832" cy="1283059"/>
      </dsp:txXfrm>
    </dsp:sp>
    <dsp:sp modelId="{D85AF86A-4D89-4399-A8E1-25F2F8ABE7C4}">
      <dsp:nvSpPr>
        <dsp:cNvPr id="0" name=""/>
        <dsp:cNvSpPr/>
      </dsp:nvSpPr>
      <dsp:spPr>
        <a:xfrm>
          <a:off x="3992162" y="1353640"/>
          <a:ext cx="91440" cy="665719"/>
        </a:xfrm>
        <a:custGeom>
          <a:avLst/>
          <a:gdLst/>
          <a:ahLst/>
          <a:cxnLst/>
          <a:rect l="0" t="0" r="0" b="0"/>
          <a:pathLst>
            <a:path>
              <a:moveTo>
                <a:pt x="45720" y="0"/>
              </a:moveTo>
              <a:lnTo>
                <a:pt x="45720" y="332859"/>
              </a:lnTo>
              <a:lnTo>
                <a:pt x="79803" y="332859"/>
              </a:lnTo>
              <a:lnTo>
                <a:pt x="79803" y="665719"/>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24725E-EEA5-4826-A69C-A6BF0181BCBF}">
      <dsp:nvSpPr>
        <dsp:cNvPr id="0" name=""/>
        <dsp:cNvSpPr/>
      </dsp:nvSpPr>
      <dsp:spPr>
        <a:xfrm>
          <a:off x="2942631" y="2019360"/>
          <a:ext cx="2258668" cy="1362895"/>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ko-KR" sz="2000" b="0" kern="1200" dirty="0">
              <a:solidFill>
                <a:schemeClr val="tx2"/>
              </a:solidFill>
              <a:latin typeface="+mj-lt"/>
              <a:cs typeface="Times New Roman" pitchFamily="18" charset="0"/>
            </a:rPr>
            <a:t>Providing statistical information</a:t>
          </a:r>
          <a:r>
            <a:rPr lang="ru-RU" altLang="ko-KR" sz="2000" b="0" kern="1200" dirty="0">
              <a:solidFill>
                <a:schemeClr val="tx2"/>
              </a:solidFill>
              <a:latin typeface="+mj-lt"/>
              <a:cs typeface="Times New Roman" pitchFamily="18" charset="0"/>
            </a:rPr>
            <a:t> </a:t>
          </a:r>
          <a:br>
            <a:rPr lang="en-US" altLang="ko-KR" sz="2000" b="0" kern="1200" dirty="0">
              <a:solidFill>
                <a:schemeClr val="tx2"/>
              </a:solidFill>
              <a:latin typeface="+mj-lt"/>
              <a:cs typeface="Times New Roman" pitchFamily="18" charset="0"/>
            </a:rPr>
          </a:br>
          <a:r>
            <a:rPr lang="en-US" altLang="ko-KR" sz="2000" b="1" kern="1200" dirty="0">
              <a:solidFill>
                <a:schemeClr val="tx2">
                  <a:lumMod val="75000"/>
                </a:schemeClr>
              </a:solidFill>
              <a:latin typeface="+mj-lt"/>
              <a:cs typeface="Times New Roman" pitchFamily="18" charset="0"/>
            </a:rPr>
            <a:t>to </a:t>
          </a:r>
          <a:r>
            <a:rPr lang="ru-RU" altLang="ko-KR" sz="2000" b="1" kern="1200" dirty="0">
              <a:solidFill>
                <a:schemeClr val="tx2">
                  <a:lumMod val="75000"/>
                </a:schemeClr>
              </a:solidFill>
              <a:latin typeface="+mj-lt"/>
              <a:cs typeface="Times New Roman" pitchFamily="18" charset="0"/>
            </a:rPr>
            <a:t>11 </a:t>
          </a:r>
          <a:r>
            <a:rPr lang="en-US" altLang="ko-KR" sz="2000" b="1" kern="1200" dirty="0">
              <a:solidFill>
                <a:schemeClr val="tx2">
                  <a:lumMod val="75000"/>
                </a:schemeClr>
              </a:solidFill>
              <a:latin typeface="+mj-lt"/>
              <a:cs typeface="Times New Roman" pitchFamily="18" charset="0"/>
            </a:rPr>
            <a:t>GA IS </a:t>
          </a:r>
          <a:endParaRPr lang="ru-RU" sz="2000" kern="1200" dirty="0">
            <a:solidFill>
              <a:schemeClr val="tx2">
                <a:lumMod val="75000"/>
              </a:schemeClr>
            </a:solidFill>
          </a:endParaRPr>
        </a:p>
      </dsp:txBody>
      <dsp:txXfrm>
        <a:off x="2982549" y="2059278"/>
        <a:ext cx="2178832" cy="1283059"/>
      </dsp:txXfrm>
    </dsp:sp>
    <dsp:sp modelId="{73169530-AE2C-4377-92B4-6C2F00E4198D}">
      <dsp:nvSpPr>
        <dsp:cNvPr id="0" name=""/>
        <dsp:cNvSpPr/>
      </dsp:nvSpPr>
      <dsp:spPr>
        <a:xfrm>
          <a:off x="4037882" y="1353640"/>
          <a:ext cx="2970352" cy="665719"/>
        </a:xfrm>
        <a:custGeom>
          <a:avLst/>
          <a:gdLst/>
          <a:ahLst/>
          <a:cxnLst/>
          <a:rect l="0" t="0" r="0" b="0"/>
          <a:pathLst>
            <a:path>
              <a:moveTo>
                <a:pt x="0" y="0"/>
              </a:moveTo>
              <a:lnTo>
                <a:pt x="0" y="332859"/>
              </a:lnTo>
              <a:lnTo>
                <a:pt x="2970352" y="332859"/>
              </a:lnTo>
              <a:lnTo>
                <a:pt x="2970352" y="665719"/>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119869-C9DF-408A-BD1A-D3C4F5C86C4B}">
      <dsp:nvSpPr>
        <dsp:cNvPr id="0" name=""/>
        <dsp:cNvSpPr/>
      </dsp:nvSpPr>
      <dsp:spPr>
        <a:xfrm>
          <a:off x="5878900" y="2019360"/>
          <a:ext cx="2258668" cy="1313551"/>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ko-KR" sz="2000" b="0" kern="1200" dirty="0">
              <a:solidFill>
                <a:schemeClr val="tx2"/>
              </a:solidFill>
              <a:cs typeface="Times New Roman" pitchFamily="18" charset="0"/>
            </a:rPr>
            <a:t>Data sharing </a:t>
          </a:r>
          <a:br>
            <a:rPr lang="en-US" altLang="ko-KR" sz="2000" b="0" kern="1200" dirty="0">
              <a:solidFill>
                <a:schemeClr val="tx2"/>
              </a:solidFill>
              <a:cs typeface="Times New Roman" pitchFamily="18" charset="0"/>
            </a:rPr>
          </a:br>
          <a:r>
            <a:rPr lang="en-US" altLang="ko-KR" sz="2000" b="1" kern="1200" dirty="0">
              <a:solidFill>
                <a:schemeClr val="tx2">
                  <a:lumMod val="75000"/>
                </a:schemeClr>
              </a:solidFill>
              <a:cs typeface="Times New Roman" pitchFamily="18" charset="0"/>
            </a:rPr>
            <a:t>with </a:t>
          </a:r>
          <a:r>
            <a:rPr lang="ru-RU" altLang="ko-KR" sz="2000" b="1" kern="1200" dirty="0">
              <a:solidFill>
                <a:schemeClr val="tx2">
                  <a:lumMod val="75000"/>
                </a:schemeClr>
              </a:solidFill>
              <a:cs typeface="Times New Roman" pitchFamily="18" charset="0"/>
            </a:rPr>
            <a:t>3 </a:t>
          </a:r>
          <a:r>
            <a:rPr lang="en-US" altLang="ko-KR" sz="2000" b="1" kern="1200" dirty="0">
              <a:solidFill>
                <a:schemeClr val="tx2">
                  <a:lumMod val="75000"/>
                </a:schemeClr>
              </a:solidFill>
              <a:cs typeface="Times New Roman" pitchFamily="18" charset="0"/>
            </a:rPr>
            <a:t>GA IS</a:t>
          </a:r>
          <a:endParaRPr lang="ru-RU" sz="2000" kern="1200" dirty="0">
            <a:solidFill>
              <a:schemeClr val="tx2">
                <a:lumMod val="75000"/>
              </a:schemeClr>
            </a:solidFill>
          </a:endParaRPr>
        </a:p>
      </dsp:txBody>
      <dsp:txXfrm>
        <a:off x="5917373" y="2057833"/>
        <a:ext cx="2181722" cy="1236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F44793-7871-43BE-8D63-21CD95F7D685}">
      <dsp:nvSpPr>
        <dsp:cNvPr id="0" name=""/>
        <dsp:cNvSpPr/>
      </dsp:nvSpPr>
      <dsp:spPr>
        <a:xfrm>
          <a:off x="0" y="114026"/>
          <a:ext cx="8143932" cy="311805"/>
        </a:xfrm>
        <a:prstGeom prst="roundRect">
          <a:avLst/>
        </a:prstGeom>
        <a:gradFill rotWithShape="0">
          <a:gsLst>
            <a:gs pos="0">
              <a:schemeClr val="accent5">
                <a:alpha val="90000"/>
                <a:hueOff val="0"/>
                <a:satOff val="0"/>
                <a:lumOff val="0"/>
                <a:alphaOff val="0"/>
                <a:tint val="50000"/>
                <a:satMod val="300000"/>
              </a:schemeClr>
            </a:gs>
            <a:gs pos="35000">
              <a:schemeClr val="accent5">
                <a:alpha val="90000"/>
                <a:hueOff val="0"/>
                <a:satOff val="0"/>
                <a:lumOff val="0"/>
                <a:alphaOff val="0"/>
                <a:tint val="37000"/>
                <a:satMod val="300000"/>
              </a:schemeClr>
            </a:gs>
            <a:gs pos="100000">
              <a:schemeClr val="accent5">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Internet resource</a:t>
          </a:r>
          <a:endParaRPr lang="ru-RU" sz="1300" kern="1200" dirty="0"/>
        </a:p>
      </dsp:txBody>
      <dsp:txXfrm>
        <a:off x="15221" y="129247"/>
        <a:ext cx="8113490" cy="281363"/>
      </dsp:txXfrm>
    </dsp:sp>
    <dsp:sp modelId="{0569DD26-A0AD-488C-B4C4-1EE1F7BCF6F2}">
      <dsp:nvSpPr>
        <dsp:cNvPr id="0" name=""/>
        <dsp:cNvSpPr/>
      </dsp:nvSpPr>
      <dsp:spPr>
        <a:xfrm>
          <a:off x="0" y="463271"/>
          <a:ext cx="8143932" cy="311805"/>
        </a:xfrm>
        <a:prstGeom prst="roundRect">
          <a:avLst/>
        </a:prstGeom>
        <a:gradFill rotWithShape="0">
          <a:gsLst>
            <a:gs pos="0">
              <a:schemeClr val="accent5">
                <a:alpha val="90000"/>
                <a:hueOff val="0"/>
                <a:satOff val="0"/>
                <a:lumOff val="0"/>
                <a:alphaOff val="-2857"/>
                <a:tint val="50000"/>
                <a:satMod val="300000"/>
              </a:schemeClr>
            </a:gs>
            <a:gs pos="35000">
              <a:schemeClr val="accent5">
                <a:alpha val="90000"/>
                <a:hueOff val="0"/>
                <a:satOff val="0"/>
                <a:lumOff val="0"/>
                <a:alphaOff val="-2857"/>
                <a:tint val="37000"/>
                <a:satMod val="300000"/>
              </a:schemeClr>
            </a:gs>
            <a:gs pos="100000">
              <a:schemeClr val="accent5">
                <a:alpha val="90000"/>
                <a:hueOff val="0"/>
                <a:satOff val="0"/>
                <a:lumOff val="0"/>
                <a:alphaOff val="-285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Online data collection</a:t>
          </a:r>
          <a:endParaRPr lang="ru-RU" sz="1300" kern="1200" dirty="0"/>
        </a:p>
      </dsp:txBody>
      <dsp:txXfrm>
        <a:off x="15221" y="478492"/>
        <a:ext cx="8113490" cy="281363"/>
      </dsp:txXfrm>
    </dsp:sp>
    <dsp:sp modelId="{9C0F1518-99ED-44AF-B166-4D8CD06C77A4}">
      <dsp:nvSpPr>
        <dsp:cNvPr id="0" name=""/>
        <dsp:cNvSpPr/>
      </dsp:nvSpPr>
      <dsp:spPr>
        <a:xfrm>
          <a:off x="0" y="812516"/>
          <a:ext cx="8143932" cy="311805"/>
        </a:xfrm>
        <a:prstGeom prst="roundRect">
          <a:avLst/>
        </a:prstGeom>
        <a:gradFill rotWithShape="0">
          <a:gsLst>
            <a:gs pos="0">
              <a:schemeClr val="accent5">
                <a:alpha val="90000"/>
                <a:hueOff val="0"/>
                <a:satOff val="0"/>
                <a:lumOff val="0"/>
                <a:alphaOff val="-5714"/>
                <a:tint val="50000"/>
                <a:satMod val="300000"/>
              </a:schemeClr>
            </a:gs>
            <a:gs pos="35000">
              <a:schemeClr val="accent5">
                <a:alpha val="90000"/>
                <a:hueOff val="0"/>
                <a:satOff val="0"/>
                <a:lumOff val="0"/>
                <a:alphaOff val="-5714"/>
                <a:tint val="37000"/>
                <a:satMod val="300000"/>
              </a:schemeClr>
            </a:gs>
            <a:gs pos="100000">
              <a:schemeClr val="accent5">
                <a:alpha val="90000"/>
                <a:hueOff val="0"/>
                <a:satOff val="0"/>
                <a:lumOff val="0"/>
                <a:alphaOff val="-5714"/>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Information-analytical system</a:t>
          </a:r>
          <a:endParaRPr lang="ru-RU" sz="1300" kern="1200" dirty="0"/>
        </a:p>
      </dsp:txBody>
      <dsp:txXfrm>
        <a:off x="15221" y="827737"/>
        <a:ext cx="8113490" cy="281363"/>
      </dsp:txXfrm>
    </dsp:sp>
    <dsp:sp modelId="{58AE5222-E837-4FBF-8E84-CD7EC4AEF26E}">
      <dsp:nvSpPr>
        <dsp:cNvPr id="0" name=""/>
        <dsp:cNvSpPr/>
      </dsp:nvSpPr>
      <dsp:spPr>
        <a:xfrm>
          <a:off x="0" y="1161761"/>
          <a:ext cx="8143932" cy="311805"/>
        </a:xfrm>
        <a:prstGeom prst="roundRect">
          <a:avLst/>
        </a:prstGeom>
        <a:gradFill rotWithShape="0">
          <a:gsLst>
            <a:gs pos="0">
              <a:schemeClr val="accent5">
                <a:alpha val="90000"/>
                <a:hueOff val="0"/>
                <a:satOff val="0"/>
                <a:lumOff val="0"/>
                <a:alphaOff val="-8571"/>
                <a:tint val="50000"/>
                <a:satMod val="300000"/>
              </a:schemeClr>
            </a:gs>
            <a:gs pos="35000">
              <a:schemeClr val="accent5">
                <a:alpha val="90000"/>
                <a:hueOff val="0"/>
                <a:satOff val="0"/>
                <a:lumOff val="0"/>
                <a:alphaOff val="-8571"/>
                <a:tint val="37000"/>
                <a:satMod val="300000"/>
              </a:schemeClr>
            </a:gs>
            <a:gs pos="100000">
              <a:schemeClr val="accent5">
                <a:alpha val="90000"/>
                <a:hueOff val="0"/>
                <a:satOff val="0"/>
                <a:lumOff val="0"/>
                <a:alphaOff val="-8571"/>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a:t>Intranet portal</a:t>
          </a:r>
          <a:endParaRPr lang="ru-RU" sz="1300" kern="1200" dirty="0"/>
        </a:p>
      </dsp:txBody>
      <dsp:txXfrm>
        <a:off x="15221" y="1176982"/>
        <a:ext cx="8113490" cy="281363"/>
      </dsp:txXfrm>
    </dsp:sp>
    <dsp:sp modelId="{37F3EE9E-1718-47CF-A44B-40607A2B3E4C}">
      <dsp:nvSpPr>
        <dsp:cNvPr id="0" name=""/>
        <dsp:cNvSpPr/>
      </dsp:nvSpPr>
      <dsp:spPr>
        <a:xfrm>
          <a:off x="0" y="1511006"/>
          <a:ext cx="8143932" cy="311805"/>
        </a:xfrm>
        <a:prstGeom prst="roundRect">
          <a:avLst/>
        </a:prstGeom>
        <a:gradFill rotWithShape="0">
          <a:gsLst>
            <a:gs pos="0">
              <a:schemeClr val="accent5">
                <a:alpha val="90000"/>
                <a:hueOff val="0"/>
                <a:satOff val="0"/>
                <a:lumOff val="0"/>
                <a:alphaOff val="-11429"/>
                <a:tint val="50000"/>
                <a:satMod val="300000"/>
              </a:schemeClr>
            </a:gs>
            <a:gs pos="35000">
              <a:schemeClr val="accent5">
                <a:alpha val="90000"/>
                <a:hueOff val="0"/>
                <a:satOff val="0"/>
                <a:lumOff val="0"/>
                <a:alphaOff val="-11429"/>
                <a:tint val="37000"/>
                <a:satMod val="300000"/>
              </a:schemeClr>
            </a:gs>
            <a:gs pos="100000">
              <a:schemeClr val="accent5">
                <a:alpha val="90000"/>
                <a:hueOff val="0"/>
                <a:satOff val="0"/>
                <a:lumOff val="0"/>
                <a:alphaOff val="-11429"/>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Storage of primary statistical data</a:t>
          </a:r>
          <a:endParaRPr lang="ru-RU" sz="1300" kern="1200" dirty="0"/>
        </a:p>
      </dsp:txBody>
      <dsp:txXfrm>
        <a:off x="15221" y="1526227"/>
        <a:ext cx="8113490" cy="281363"/>
      </dsp:txXfrm>
    </dsp:sp>
    <dsp:sp modelId="{AA8338B8-1C8B-4983-BE94-3F39C3D8B26D}">
      <dsp:nvSpPr>
        <dsp:cNvPr id="0" name=""/>
        <dsp:cNvSpPr/>
      </dsp:nvSpPr>
      <dsp:spPr>
        <a:xfrm>
          <a:off x="0" y="1860251"/>
          <a:ext cx="8143932" cy="311805"/>
        </a:xfrm>
        <a:prstGeom prst="roundRect">
          <a:avLst/>
        </a:prstGeom>
        <a:gradFill rotWithShape="0">
          <a:gsLst>
            <a:gs pos="0">
              <a:schemeClr val="accent5">
                <a:alpha val="90000"/>
                <a:hueOff val="0"/>
                <a:satOff val="0"/>
                <a:lumOff val="0"/>
                <a:alphaOff val="-14286"/>
                <a:tint val="50000"/>
                <a:satMod val="300000"/>
              </a:schemeClr>
            </a:gs>
            <a:gs pos="35000">
              <a:schemeClr val="accent5">
                <a:alpha val="90000"/>
                <a:hueOff val="0"/>
                <a:satOff val="0"/>
                <a:lumOff val="0"/>
                <a:alphaOff val="-14286"/>
                <a:tint val="37000"/>
                <a:satMod val="300000"/>
              </a:schemeClr>
            </a:gs>
            <a:gs pos="100000">
              <a:schemeClr val="accent5">
                <a:alpha val="90000"/>
                <a:hueOff val="0"/>
                <a:satOff val="0"/>
                <a:lumOff val="0"/>
                <a:alphaOff val="-14286"/>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Processing of primary statistical and administrative information</a:t>
          </a:r>
          <a:endParaRPr lang="ru-RU" sz="1300" kern="1200" dirty="0"/>
        </a:p>
      </dsp:txBody>
      <dsp:txXfrm>
        <a:off x="15221" y="1875472"/>
        <a:ext cx="8113490" cy="281363"/>
      </dsp:txXfrm>
    </dsp:sp>
    <dsp:sp modelId="{A43C02B3-F916-4DE1-8B1F-5C786B6FB395}">
      <dsp:nvSpPr>
        <dsp:cNvPr id="0" name=""/>
        <dsp:cNvSpPr/>
      </dsp:nvSpPr>
      <dsp:spPr>
        <a:xfrm>
          <a:off x="0" y="2209496"/>
          <a:ext cx="8143932" cy="311805"/>
        </a:xfrm>
        <a:prstGeom prst="roundRect">
          <a:avLst/>
        </a:prstGeom>
        <a:gradFill rotWithShape="0">
          <a:gsLst>
            <a:gs pos="0">
              <a:schemeClr val="accent5">
                <a:alpha val="90000"/>
                <a:hueOff val="0"/>
                <a:satOff val="0"/>
                <a:lumOff val="0"/>
                <a:alphaOff val="-17143"/>
                <a:tint val="50000"/>
                <a:satMod val="300000"/>
              </a:schemeClr>
            </a:gs>
            <a:gs pos="35000">
              <a:schemeClr val="accent5">
                <a:alpha val="90000"/>
                <a:hueOff val="0"/>
                <a:satOff val="0"/>
                <a:lumOff val="0"/>
                <a:alphaOff val="-17143"/>
                <a:tint val="37000"/>
                <a:satMod val="300000"/>
              </a:schemeClr>
            </a:gs>
            <a:gs pos="100000">
              <a:schemeClr val="accent5">
                <a:alpha val="90000"/>
                <a:hueOff val="0"/>
                <a:satOff val="0"/>
                <a:lumOff val="0"/>
                <a:alphaOff val="-1714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Aggregated indicators database</a:t>
          </a:r>
          <a:endParaRPr lang="ru-RU" sz="1300" kern="1200" dirty="0"/>
        </a:p>
      </dsp:txBody>
      <dsp:txXfrm>
        <a:off x="15221" y="2224717"/>
        <a:ext cx="8113490" cy="281363"/>
      </dsp:txXfrm>
    </dsp:sp>
    <dsp:sp modelId="{81F5F1EB-7DE8-453E-AE40-1AF126D7602D}">
      <dsp:nvSpPr>
        <dsp:cNvPr id="0" name=""/>
        <dsp:cNvSpPr/>
      </dsp:nvSpPr>
      <dsp:spPr>
        <a:xfrm>
          <a:off x="0" y="2558741"/>
          <a:ext cx="8143932" cy="311805"/>
        </a:xfrm>
        <a:prstGeom prst="roundRect">
          <a:avLst/>
        </a:prstGeom>
        <a:gradFill rotWithShape="0">
          <a:gsLst>
            <a:gs pos="0">
              <a:schemeClr val="accent5">
                <a:alpha val="90000"/>
                <a:hueOff val="0"/>
                <a:satOff val="0"/>
                <a:lumOff val="0"/>
                <a:alphaOff val="-20000"/>
                <a:tint val="50000"/>
                <a:satMod val="300000"/>
              </a:schemeClr>
            </a:gs>
            <a:gs pos="35000">
              <a:schemeClr val="accent5">
                <a:alpha val="90000"/>
                <a:hueOff val="0"/>
                <a:satOff val="0"/>
                <a:lumOff val="0"/>
                <a:alphaOff val="-20000"/>
                <a:tint val="37000"/>
                <a:satMod val="300000"/>
              </a:schemeClr>
            </a:gs>
            <a:gs pos="100000">
              <a:schemeClr val="accent5">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a:t>Classifiers and standards</a:t>
          </a:r>
          <a:endParaRPr lang="ru-RU" sz="1300" kern="1200" dirty="0"/>
        </a:p>
      </dsp:txBody>
      <dsp:txXfrm>
        <a:off x="15221" y="2573962"/>
        <a:ext cx="8113490" cy="281363"/>
      </dsp:txXfrm>
    </dsp:sp>
    <dsp:sp modelId="{2EB3627C-1CBE-4F73-9294-D55EB1DE9E8F}">
      <dsp:nvSpPr>
        <dsp:cNvPr id="0" name=""/>
        <dsp:cNvSpPr/>
      </dsp:nvSpPr>
      <dsp:spPr>
        <a:xfrm>
          <a:off x="0" y="2907986"/>
          <a:ext cx="8143932" cy="311805"/>
        </a:xfrm>
        <a:prstGeom prst="roundRect">
          <a:avLst/>
        </a:prstGeom>
        <a:gradFill rotWithShape="0">
          <a:gsLst>
            <a:gs pos="0">
              <a:schemeClr val="accent5">
                <a:alpha val="90000"/>
                <a:hueOff val="0"/>
                <a:satOff val="0"/>
                <a:lumOff val="0"/>
                <a:alphaOff val="-22857"/>
                <a:tint val="50000"/>
                <a:satMod val="300000"/>
              </a:schemeClr>
            </a:gs>
            <a:gs pos="35000">
              <a:schemeClr val="accent5">
                <a:alpha val="90000"/>
                <a:hueOff val="0"/>
                <a:satOff val="0"/>
                <a:lumOff val="0"/>
                <a:alphaOff val="-22857"/>
                <a:tint val="37000"/>
                <a:satMod val="300000"/>
              </a:schemeClr>
            </a:gs>
            <a:gs pos="100000">
              <a:schemeClr val="accent5">
                <a:alpha val="90000"/>
                <a:hueOff val="0"/>
                <a:satOff val="0"/>
                <a:lumOff val="0"/>
                <a:alphaOff val="-2285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Metadata</a:t>
          </a:r>
          <a:endParaRPr lang="ru-RU" sz="1300" kern="1200" dirty="0"/>
        </a:p>
      </dsp:txBody>
      <dsp:txXfrm>
        <a:off x="15221" y="2923207"/>
        <a:ext cx="8113490" cy="281363"/>
      </dsp:txXfrm>
    </dsp:sp>
    <dsp:sp modelId="{6FDBDBE3-2FB7-497B-88FD-6CDFA904904A}">
      <dsp:nvSpPr>
        <dsp:cNvPr id="0" name=""/>
        <dsp:cNvSpPr/>
      </dsp:nvSpPr>
      <dsp:spPr>
        <a:xfrm>
          <a:off x="0" y="3257231"/>
          <a:ext cx="8143932" cy="311805"/>
        </a:xfrm>
        <a:prstGeom prst="roundRect">
          <a:avLst/>
        </a:prstGeom>
        <a:gradFill rotWithShape="0">
          <a:gsLst>
            <a:gs pos="0">
              <a:schemeClr val="accent5">
                <a:alpha val="90000"/>
                <a:hueOff val="0"/>
                <a:satOff val="0"/>
                <a:lumOff val="0"/>
                <a:alphaOff val="-25714"/>
                <a:tint val="50000"/>
                <a:satMod val="300000"/>
              </a:schemeClr>
            </a:gs>
            <a:gs pos="35000">
              <a:schemeClr val="accent5">
                <a:alpha val="90000"/>
                <a:hueOff val="0"/>
                <a:satOff val="0"/>
                <a:lumOff val="0"/>
                <a:alphaOff val="-25714"/>
                <a:tint val="37000"/>
                <a:satMod val="300000"/>
              </a:schemeClr>
            </a:gs>
            <a:gs pos="100000">
              <a:schemeClr val="accent5">
                <a:alpha val="90000"/>
                <a:hueOff val="0"/>
                <a:satOff val="0"/>
                <a:lumOff val="0"/>
                <a:alphaOff val="-25714"/>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Statistical Population Register</a:t>
          </a:r>
          <a:endParaRPr lang="ru-RU" sz="1300" kern="1200" dirty="0"/>
        </a:p>
      </dsp:txBody>
      <dsp:txXfrm>
        <a:off x="15221" y="3272452"/>
        <a:ext cx="8113490" cy="281363"/>
      </dsp:txXfrm>
    </dsp:sp>
    <dsp:sp modelId="{9F16DD1B-B308-4189-BA29-37DA07A008AE}">
      <dsp:nvSpPr>
        <dsp:cNvPr id="0" name=""/>
        <dsp:cNvSpPr/>
      </dsp:nvSpPr>
      <dsp:spPr>
        <a:xfrm>
          <a:off x="0" y="3606476"/>
          <a:ext cx="8143932" cy="311805"/>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Statistical Business Register</a:t>
          </a:r>
          <a:endParaRPr lang="ru-RU" sz="1300" kern="1200" dirty="0"/>
        </a:p>
      </dsp:txBody>
      <dsp:txXfrm>
        <a:off x="15221" y="3621697"/>
        <a:ext cx="8113490" cy="281363"/>
      </dsp:txXfrm>
    </dsp:sp>
    <dsp:sp modelId="{65A1B607-524D-43EE-9885-1EEE8B8B5E94}">
      <dsp:nvSpPr>
        <dsp:cNvPr id="0" name=""/>
        <dsp:cNvSpPr/>
      </dsp:nvSpPr>
      <dsp:spPr>
        <a:xfrm>
          <a:off x="0" y="3955721"/>
          <a:ext cx="8143932" cy="311805"/>
        </a:xfrm>
        <a:prstGeom prst="roundRect">
          <a:avLst/>
        </a:prstGeom>
        <a:gradFill rotWithShape="0">
          <a:gsLst>
            <a:gs pos="0">
              <a:schemeClr val="accent5">
                <a:alpha val="90000"/>
                <a:hueOff val="0"/>
                <a:satOff val="0"/>
                <a:lumOff val="0"/>
                <a:alphaOff val="-31429"/>
                <a:tint val="50000"/>
                <a:satMod val="300000"/>
              </a:schemeClr>
            </a:gs>
            <a:gs pos="35000">
              <a:schemeClr val="accent5">
                <a:alpha val="90000"/>
                <a:hueOff val="0"/>
                <a:satOff val="0"/>
                <a:lumOff val="0"/>
                <a:alphaOff val="-31429"/>
                <a:tint val="37000"/>
                <a:satMod val="300000"/>
              </a:schemeClr>
            </a:gs>
            <a:gs pos="100000">
              <a:schemeClr val="accent5">
                <a:alpha val="90000"/>
                <a:hueOff val="0"/>
                <a:satOff val="0"/>
                <a:lumOff val="0"/>
                <a:alphaOff val="-31429"/>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Statistical Housing stock Register</a:t>
          </a:r>
          <a:endParaRPr lang="ru-RU" sz="1300" kern="1200" dirty="0"/>
        </a:p>
      </dsp:txBody>
      <dsp:txXfrm>
        <a:off x="15221" y="3970942"/>
        <a:ext cx="8113490" cy="281363"/>
      </dsp:txXfrm>
    </dsp:sp>
    <dsp:sp modelId="{F433EA2B-0701-43F9-8515-11C0701B9A2E}">
      <dsp:nvSpPr>
        <dsp:cNvPr id="0" name=""/>
        <dsp:cNvSpPr/>
      </dsp:nvSpPr>
      <dsp:spPr>
        <a:xfrm>
          <a:off x="0" y="4304966"/>
          <a:ext cx="8143932" cy="311805"/>
        </a:xfrm>
        <a:prstGeom prst="roundRect">
          <a:avLst/>
        </a:prstGeom>
        <a:gradFill rotWithShape="0">
          <a:gsLst>
            <a:gs pos="0">
              <a:schemeClr val="accent5">
                <a:alpha val="90000"/>
                <a:hueOff val="0"/>
                <a:satOff val="0"/>
                <a:lumOff val="0"/>
                <a:alphaOff val="-34286"/>
                <a:tint val="50000"/>
                <a:satMod val="300000"/>
              </a:schemeClr>
            </a:gs>
            <a:gs pos="35000">
              <a:schemeClr val="accent5">
                <a:alpha val="90000"/>
                <a:hueOff val="0"/>
                <a:satOff val="0"/>
                <a:lumOff val="0"/>
                <a:alphaOff val="-34286"/>
                <a:tint val="37000"/>
                <a:satMod val="300000"/>
              </a:schemeClr>
            </a:gs>
            <a:gs pos="100000">
              <a:schemeClr val="accent5">
                <a:alpha val="90000"/>
                <a:hueOff val="0"/>
                <a:satOff val="0"/>
                <a:lumOff val="0"/>
                <a:alphaOff val="-34286"/>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Agricultural statistical register</a:t>
          </a:r>
          <a:endParaRPr lang="ru-RU" sz="1300" kern="1200" dirty="0"/>
        </a:p>
      </dsp:txBody>
      <dsp:txXfrm>
        <a:off x="15221" y="4320187"/>
        <a:ext cx="8113490" cy="281363"/>
      </dsp:txXfrm>
    </dsp:sp>
    <dsp:sp modelId="{4769CD58-7062-49D2-99BC-1AB14B418C9F}">
      <dsp:nvSpPr>
        <dsp:cNvPr id="0" name=""/>
        <dsp:cNvSpPr/>
      </dsp:nvSpPr>
      <dsp:spPr>
        <a:xfrm>
          <a:off x="0" y="4654211"/>
          <a:ext cx="8143932" cy="311805"/>
        </a:xfrm>
        <a:prstGeom prst="roundRect">
          <a:avLst/>
        </a:prstGeom>
        <a:gradFill rotWithShape="0">
          <a:gsLst>
            <a:gs pos="0">
              <a:schemeClr val="accent5">
                <a:alpha val="90000"/>
                <a:hueOff val="0"/>
                <a:satOff val="0"/>
                <a:lumOff val="0"/>
                <a:alphaOff val="-37143"/>
                <a:tint val="50000"/>
                <a:satMod val="300000"/>
              </a:schemeClr>
            </a:gs>
            <a:gs pos="35000">
              <a:schemeClr val="accent5">
                <a:alpha val="90000"/>
                <a:hueOff val="0"/>
                <a:satOff val="0"/>
                <a:lumOff val="0"/>
                <a:alphaOff val="-37143"/>
                <a:tint val="37000"/>
                <a:satMod val="300000"/>
              </a:schemeClr>
            </a:gs>
            <a:gs pos="100000">
              <a:schemeClr val="accent5">
                <a:alpha val="90000"/>
                <a:hueOff val="0"/>
                <a:satOff val="0"/>
                <a:lumOff val="0"/>
                <a:alphaOff val="-3714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a:t>Administrative information database</a:t>
          </a:r>
          <a:endParaRPr lang="ru-RU" sz="1300" kern="1200" dirty="0"/>
        </a:p>
      </dsp:txBody>
      <dsp:txXfrm>
        <a:off x="15221" y="4669432"/>
        <a:ext cx="8113490" cy="281363"/>
      </dsp:txXfrm>
    </dsp:sp>
    <dsp:sp modelId="{673AD2FB-42C4-421F-8610-F1CA2A0FDF8B}">
      <dsp:nvSpPr>
        <dsp:cNvPr id="0" name=""/>
        <dsp:cNvSpPr/>
      </dsp:nvSpPr>
      <dsp:spPr>
        <a:xfrm>
          <a:off x="0" y="5003456"/>
          <a:ext cx="8143932" cy="311805"/>
        </a:xfrm>
        <a:prstGeom prst="roundRect">
          <a:avLst/>
        </a:prstGeom>
        <a:gradFill rotWithShape="0">
          <a:gsLst>
            <a:gs pos="0">
              <a:schemeClr val="accent5">
                <a:alpha val="90000"/>
                <a:hueOff val="0"/>
                <a:satOff val="0"/>
                <a:lumOff val="0"/>
                <a:alphaOff val="-40000"/>
                <a:tint val="50000"/>
                <a:satMod val="300000"/>
              </a:schemeClr>
            </a:gs>
            <a:gs pos="35000">
              <a:schemeClr val="accent5">
                <a:alpha val="90000"/>
                <a:hueOff val="0"/>
                <a:satOff val="0"/>
                <a:lumOff val="0"/>
                <a:alphaOff val="-40000"/>
                <a:tint val="37000"/>
                <a:satMod val="300000"/>
              </a:schemeClr>
            </a:gs>
            <a:gs pos="100000">
              <a:schemeClr val="accent5">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kern="1200" dirty="0"/>
            <a:t>Integration component</a:t>
          </a:r>
          <a:endParaRPr lang="ru-RU" sz="1300" kern="1200" dirty="0"/>
        </a:p>
      </dsp:txBody>
      <dsp:txXfrm>
        <a:off x="15221" y="5018677"/>
        <a:ext cx="8113490" cy="281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922EBC-31CE-4F29-B71F-AEE63B2F6DC5}">
      <dsp:nvSpPr>
        <dsp:cNvPr id="0" name=""/>
        <dsp:cNvSpPr/>
      </dsp:nvSpPr>
      <dsp:spPr>
        <a:xfrm>
          <a:off x="1000142" y="1428772"/>
          <a:ext cx="1857362" cy="1172466"/>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Ministry of Justice</a:t>
          </a:r>
          <a:endParaRPr lang="ru-RU" sz="1600" b="1" kern="1200" dirty="0"/>
        </a:p>
        <a:p>
          <a:pPr marL="0" lvl="0" indent="0" algn="ctr" defTabSz="711200">
            <a:lnSpc>
              <a:spcPct val="90000"/>
            </a:lnSpc>
            <a:spcBef>
              <a:spcPct val="0"/>
            </a:spcBef>
            <a:spcAft>
              <a:spcPct val="35000"/>
            </a:spcAft>
            <a:buNone/>
          </a:pPr>
          <a:r>
            <a:rPr lang="en-US" sz="1000" b="1" kern="1200" dirty="0"/>
            <a:t>Transmits all data when registering a company</a:t>
          </a:r>
          <a:endParaRPr lang="ru-RU" sz="1000" b="1" kern="1200" dirty="0"/>
        </a:p>
      </dsp:txBody>
      <dsp:txXfrm>
        <a:off x="1272146" y="1600476"/>
        <a:ext cx="1313354" cy="829058"/>
      </dsp:txXfrm>
    </dsp:sp>
    <dsp:sp modelId="{6182469D-0E60-4B59-B29C-96B87767F465}">
      <dsp:nvSpPr>
        <dsp:cNvPr id="0" name=""/>
        <dsp:cNvSpPr/>
      </dsp:nvSpPr>
      <dsp:spPr>
        <a:xfrm rot="1853655">
          <a:off x="1211154" y="1242424"/>
          <a:ext cx="386106" cy="173037"/>
        </a:xfrm>
        <a:prstGeom prst="leftArrow">
          <a:avLst>
            <a:gd name="adj1" fmla="val 60000"/>
            <a:gd name="adj2" fmla="val 50000"/>
          </a:avLst>
        </a:prstGeom>
        <a:gradFill rotWithShape="0">
          <a:gsLst>
            <a:gs pos="72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chemeClr val="bg1">
              <a:alpha val="35000"/>
            </a:scheme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D772297-19F2-48D7-994A-C0445DC48B79}">
      <dsp:nvSpPr>
        <dsp:cNvPr id="0" name=""/>
        <dsp:cNvSpPr/>
      </dsp:nvSpPr>
      <dsp:spPr>
        <a:xfrm>
          <a:off x="3" y="642936"/>
          <a:ext cx="1113842" cy="891074"/>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t>SBR</a:t>
          </a:r>
          <a:endParaRPr lang="ru-RU" sz="1600" kern="1200" dirty="0"/>
        </a:p>
      </dsp:txBody>
      <dsp:txXfrm>
        <a:off x="26102" y="669035"/>
        <a:ext cx="1061644" cy="838876"/>
      </dsp:txXfrm>
    </dsp:sp>
    <dsp:sp modelId="{ED713EC2-B3B2-4F96-B7EB-140DF5C69728}">
      <dsp:nvSpPr>
        <dsp:cNvPr id="0" name=""/>
        <dsp:cNvSpPr/>
      </dsp:nvSpPr>
      <dsp:spPr>
        <a:xfrm rot="19214902">
          <a:off x="2240497" y="1159534"/>
          <a:ext cx="346744" cy="209553"/>
        </a:xfrm>
        <a:prstGeom prst="rightArrow">
          <a:avLst/>
        </a:prstGeom>
        <a:gradFill rotWithShape="0">
          <a:gsLst>
            <a:gs pos="75000">
              <a:srgbClr val="C00000"/>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A6C5B7F-439E-4899-A054-7029CAA3CCD3}">
      <dsp:nvSpPr>
        <dsp:cNvPr id="0" name=""/>
        <dsp:cNvSpPr/>
      </dsp:nvSpPr>
      <dsp:spPr>
        <a:xfrm>
          <a:off x="2571766" y="571494"/>
          <a:ext cx="1113842" cy="891074"/>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Tax authorities</a:t>
          </a:r>
          <a:endParaRPr lang="ru-RU" sz="1400" kern="1200" dirty="0"/>
        </a:p>
      </dsp:txBody>
      <dsp:txXfrm>
        <a:off x="2597865" y="597593"/>
        <a:ext cx="1061644" cy="8388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922EBC-31CE-4F29-B71F-AEE63B2F6DC5}">
      <dsp:nvSpPr>
        <dsp:cNvPr id="0" name=""/>
        <dsp:cNvSpPr/>
      </dsp:nvSpPr>
      <dsp:spPr>
        <a:xfrm>
          <a:off x="1212208" y="848805"/>
          <a:ext cx="1186953" cy="1082285"/>
        </a:xfrm>
        <a:prstGeom prst="ellipse">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SBR</a:t>
          </a:r>
          <a:endParaRPr lang="ru-RU" sz="1000" b="1" kern="1200" dirty="0"/>
        </a:p>
      </dsp:txBody>
      <dsp:txXfrm>
        <a:off x="1386033" y="1007302"/>
        <a:ext cx="839303" cy="765291"/>
      </dsp:txXfrm>
    </dsp:sp>
    <dsp:sp modelId="{6182469D-0E60-4B59-B29C-96B87767F465}">
      <dsp:nvSpPr>
        <dsp:cNvPr id="0" name=""/>
        <dsp:cNvSpPr/>
      </dsp:nvSpPr>
      <dsp:spPr>
        <a:xfrm rot="13467254">
          <a:off x="857882" y="290300"/>
          <a:ext cx="384579" cy="159728"/>
        </a:xfrm>
        <a:prstGeom prst="leftArrow">
          <a:avLst>
            <a:gd name="adj1" fmla="val 60000"/>
            <a:gd name="adj2" fmla="val 50000"/>
          </a:avLst>
        </a:prstGeom>
        <a:gradFill rotWithShape="0">
          <a:gsLst>
            <a:gs pos="77000">
              <a:srgbClr val="0000FF"/>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D772297-19F2-48D7-994A-C0445DC48B79}">
      <dsp:nvSpPr>
        <dsp:cNvPr id="0" name=""/>
        <dsp:cNvSpPr/>
      </dsp:nvSpPr>
      <dsp:spPr>
        <a:xfrm>
          <a:off x="-87634" y="140254"/>
          <a:ext cx="1392863" cy="822537"/>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b="1" kern="1200" dirty="0"/>
            <a:t>Ministry of Justice</a:t>
          </a:r>
          <a:endParaRPr lang="ru-RU" sz="1600" kern="1200" dirty="0"/>
        </a:p>
      </dsp:txBody>
      <dsp:txXfrm>
        <a:off x="-63543" y="164345"/>
        <a:ext cx="1344681" cy="774355"/>
      </dsp:txXfrm>
    </dsp:sp>
    <dsp:sp modelId="{ED713EC2-B3B2-4F96-B7EB-140DF5C69728}">
      <dsp:nvSpPr>
        <dsp:cNvPr id="0" name=""/>
        <dsp:cNvSpPr/>
      </dsp:nvSpPr>
      <dsp:spPr>
        <a:xfrm rot="7800922">
          <a:off x="3107936" y="615424"/>
          <a:ext cx="370177" cy="193436"/>
        </a:xfrm>
        <a:prstGeom prst="rightArrow">
          <a:avLst/>
        </a:prstGeom>
        <a:solidFill>
          <a:schemeClr val="bg1"/>
        </a:solidFill>
        <a:ln>
          <a:noFill/>
        </a:ln>
        <a:effectLst>
          <a:outerShdw sx="1000" sy="1000" algn="ctr" rotWithShape="0">
            <a:schemeClr val="bg1">
              <a:alpha val="0"/>
            </a:scheme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A6C5B7F-439E-4899-A054-7029CAA3CCD3}">
      <dsp:nvSpPr>
        <dsp:cNvPr id="0" name=""/>
        <dsp:cNvSpPr/>
      </dsp:nvSpPr>
      <dsp:spPr>
        <a:xfrm>
          <a:off x="2488487" y="140610"/>
          <a:ext cx="1028171" cy="822537"/>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Tax authorities</a:t>
          </a:r>
          <a:endParaRPr lang="ru-RU" sz="1400" kern="1200" dirty="0"/>
        </a:p>
      </dsp:txBody>
      <dsp:txXfrm>
        <a:off x="2512578" y="164701"/>
        <a:ext cx="979989" cy="7743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61CAD-7C48-4B2C-8D02-A1416419420A}">
      <dsp:nvSpPr>
        <dsp:cNvPr id="0" name=""/>
        <dsp:cNvSpPr/>
      </dsp:nvSpPr>
      <dsp:spPr>
        <a:xfrm rot="5400000">
          <a:off x="-185966" y="189497"/>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ru-RU" sz="2400" kern="1200" dirty="0"/>
            <a:t>1</a:t>
          </a:r>
        </a:p>
      </dsp:txBody>
      <dsp:txXfrm rot="-5400000">
        <a:off x="1" y="437452"/>
        <a:ext cx="867844" cy="371933"/>
      </dsp:txXfrm>
    </dsp:sp>
    <dsp:sp modelId="{2673A664-61AE-4723-90B5-27475D3034B7}">
      <dsp:nvSpPr>
        <dsp:cNvPr id="0" name=""/>
        <dsp:cNvSpPr/>
      </dsp:nvSpPr>
      <dsp:spPr>
        <a:xfrm rot="5400000">
          <a:off x="4145794" y="-3274419"/>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Actualization at the stage of receiving statistical forms</a:t>
          </a:r>
          <a:endParaRPr lang="ru-RU" sz="2400" kern="1200" dirty="0"/>
        </a:p>
      </dsp:txBody>
      <dsp:txXfrm rot="-5400000">
        <a:off x="867845" y="42869"/>
        <a:ext cx="7322416" cy="727177"/>
      </dsp:txXfrm>
    </dsp:sp>
    <dsp:sp modelId="{95485D49-8F0A-48FF-8D41-E3968EAB4FC1}">
      <dsp:nvSpPr>
        <dsp:cNvPr id="0" name=""/>
        <dsp:cNvSpPr/>
      </dsp:nvSpPr>
      <dsp:spPr>
        <a:xfrm rot="5400000">
          <a:off x="-185966" y="1282538"/>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ru-RU" sz="2400" kern="1200" dirty="0"/>
            <a:t>2</a:t>
          </a:r>
        </a:p>
      </dsp:txBody>
      <dsp:txXfrm rot="-5400000">
        <a:off x="1" y="1530493"/>
        <a:ext cx="867844" cy="371933"/>
      </dsp:txXfrm>
    </dsp:sp>
    <dsp:sp modelId="{D4A0DF1B-F643-4484-AC96-1B37605E9B29}">
      <dsp:nvSpPr>
        <dsp:cNvPr id="0" name=""/>
        <dsp:cNvSpPr/>
      </dsp:nvSpPr>
      <dsp:spPr>
        <a:xfrm rot="5400000">
          <a:off x="4145794" y="-2181378"/>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Actualization on the results of statistical forms collection</a:t>
          </a:r>
          <a:endParaRPr lang="ru-RU" sz="2400" kern="1200" dirty="0"/>
        </a:p>
      </dsp:txBody>
      <dsp:txXfrm rot="-5400000">
        <a:off x="867845" y="1135910"/>
        <a:ext cx="7322416" cy="727177"/>
      </dsp:txXfrm>
    </dsp:sp>
    <dsp:sp modelId="{C320A37E-BA81-4EEE-A605-53DA4B8903F9}">
      <dsp:nvSpPr>
        <dsp:cNvPr id="0" name=""/>
        <dsp:cNvSpPr/>
      </dsp:nvSpPr>
      <dsp:spPr>
        <a:xfrm rot="5400000">
          <a:off x="-185966" y="2375579"/>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ru-RU" sz="2400" kern="1200" dirty="0"/>
            <a:t>3</a:t>
          </a:r>
        </a:p>
      </dsp:txBody>
      <dsp:txXfrm rot="-5400000">
        <a:off x="1" y="2623534"/>
        <a:ext cx="867844" cy="371933"/>
      </dsp:txXfrm>
    </dsp:sp>
    <dsp:sp modelId="{17A7A619-1F36-4937-B6A9-59E80799F7F9}">
      <dsp:nvSpPr>
        <dsp:cNvPr id="0" name=""/>
        <dsp:cNvSpPr/>
      </dsp:nvSpPr>
      <dsp:spPr>
        <a:xfrm rot="5400000">
          <a:off x="4145794" y="-1088336"/>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Actualization of economic indicators on the basis of annual statistical forms</a:t>
          </a:r>
          <a:endParaRPr lang="ru-RU" sz="2400" kern="1200" dirty="0"/>
        </a:p>
      </dsp:txBody>
      <dsp:txXfrm rot="-5400000">
        <a:off x="867845" y="2228952"/>
        <a:ext cx="7322416" cy="727177"/>
      </dsp:txXfrm>
    </dsp:sp>
    <dsp:sp modelId="{53ABD09C-80DE-424B-9A1E-DE64C34792EC}">
      <dsp:nvSpPr>
        <dsp:cNvPr id="0" name=""/>
        <dsp:cNvSpPr/>
      </dsp:nvSpPr>
      <dsp:spPr>
        <a:xfrm rot="5400000">
          <a:off x="-185966" y="3468621"/>
          <a:ext cx="1239777" cy="8678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ru-RU" sz="2400" kern="1200" dirty="0"/>
            <a:t>4</a:t>
          </a:r>
        </a:p>
      </dsp:txBody>
      <dsp:txXfrm rot="-5400000">
        <a:off x="1" y="3716576"/>
        <a:ext cx="867844" cy="371933"/>
      </dsp:txXfrm>
    </dsp:sp>
    <dsp:sp modelId="{BA34DDB5-8CFB-4D72-AC20-A7533BF801C1}">
      <dsp:nvSpPr>
        <dsp:cNvPr id="0" name=""/>
        <dsp:cNvSpPr/>
      </dsp:nvSpPr>
      <dsp:spPr>
        <a:xfrm rot="5400000">
          <a:off x="4145794" y="4704"/>
          <a:ext cx="805855" cy="73617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Actualization based on data from administrative sources</a:t>
          </a:r>
          <a:endParaRPr lang="ru-RU" sz="2400" kern="1200" dirty="0"/>
        </a:p>
      </dsp:txBody>
      <dsp:txXfrm rot="-5400000">
        <a:off x="867845" y="3321993"/>
        <a:ext cx="7322416" cy="7271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E9791-0D1C-4ED3-A31F-89C92473B645}">
      <dsp:nvSpPr>
        <dsp:cNvPr id="0" name=""/>
        <dsp:cNvSpPr/>
      </dsp:nvSpPr>
      <dsp:spPr>
        <a:xfrm>
          <a:off x="0" y="0"/>
          <a:ext cx="4410519" cy="5000660"/>
        </a:xfrm>
        <a:prstGeom prst="triangl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6CFEDA8-AA64-4440-8180-E31F26DF5079}">
      <dsp:nvSpPr>
        <dsp:cNvPr id="0" name=""/>
        <dsp:cNvSpPr/>
      </dsp:nvSpPr>
      <dsp:spPr>
        <a:xfrm>
          <a:off x="2205259" y="500554"/>
          <a:ext cx="2866838" cy="888789"/>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p3d z="57200" extrusionH="600"/>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Expansion of administrative sources</a:t>
          </a:r>
          <a:endParaRPr lang="ru-RU" sz="1600" kern="1200" dirty="0"/>
        </a:p>
      </dsp:txBody>
      <dsp:txXfrm>
        <a:off x="2248646" y="543941"/>
        <a:ext cx="2780064" cy="802015"/>
      </dsp:txXfrm>
    </dsp:sp>
    <dsp:sp modelId="{4CA3A927-8AB5-4550-9CA2-9CCAB75E1D80}">
      <dsp:nvSpPr>
        <dsp:cNvPr id="0" name=""/>
        <dsp:cNvSpPr/>
      </dsp:nvSpPr>
      <dsp:spPr>
        <a:xfrm>
          <a:off x="2205259" y="1500442"/>
          <a:ext cx="2866838" cy="888789"/>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p3d z="57200" extrusionH="600"/>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Expand the amount of data received from the tax authorities</a:t>
          </a:r>
          <a:endParaRPr lang="ru-RU" sz="1600" kern="1200" dirty="0"/>
        </a:p>
      </dsp:txBody>
      <dsp:txXfrm>
        <a:off x="2248646" y="1543829"/>
        <a:ext cx="2780064" cy="802015"/>
      </dsp:txXfrm>
    </dsp:sp>
    <dsp:sp modelId="{B337DB4E-6596-44FC-A7D4-2DC78DC78A61}">
      <dsp:nvSpPr>
        <dsp:cNvPr id="0" name=""/>
        <dsp:cNvSpPr/>
      </dsp:nvSpPr>
      <dsp:spPr>
        <a:xfrm>
          <a:off x="2205259" y="2500330"/>
          <a:ext cx="2866838" cy="888789"/>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a:sp3d z="57200" extrusionH="600"/>
      </dsp:spPr>
      <dsp:style>
        <a:lnRef idx="1">
          <a:schemeClr val="accent2"/>
        </a:lnRef>
        <a:fillRef idx="2">
          <a:schemeClr val="accent2"/>
        </a:fillRef>
        <a:effectRef idx="1">
          <a:schemeClr val="accent2"/>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Development of a legal entity counter</a:t>
          </a:r>
          <a:endParaRPr lang="ru-RU" sz="1600" kern="1200" dirty="0"/>
        </a:p>
      </dsp:txBody>
      <dsp:txXfrm>
        <a:off x="2248646" y="2543717"/>
        <a:ext cx="2780064" cy="802015"/>
      </dsp:txXfrm>
    </dsp:sp>
    <dsp:sp modelId="{CF081D18-E557-4388-A06F-5145DC83B666}">
      <dsp:nvSpPr>
        <dsp:cNvPr id="0" name=""/>
        <dsp:cNvSpPr/>
      </dsp:nvSpPr>
      <dsp:spPr>
        <a:xfrm>
          <a:off x="2205259" y="3500217"/>
          <a:ext cx="2866838" cy="888789"/>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p3d z="57200" extrusionH="600"/>
      </dsp:spPr>
      <dsp:style>
        <a:lnRef idx="1">
          <a:schemeClr val="dk1"/>
        </a:lnRef>
        <a:fillRef idx="2">
          <a:schemeClr val="dk1"/>
        </a:fillRef>
        <a:effectRef idx="1">
          <a:schemeClr val="dk1"/>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Creation of a new statistical unit "group of enterprises"</a:t>
          </a:r>
          <a:endParaRPr lang="ru-RU" sz="1600" kern="1200" dirty="0"/>
        </a:p>
      </dsp:txBody>
      <dsp:txXfrm>
        <a:off x="2248646" y="3543604"/>
        <a:ext cx="2780064" cy="8020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FDF2D8-5CD7-4849-AD0E-5E0830900026}">
      <dsp:nvSpPr>
        <dsp:cNvPr id="0" name=""/>
        <dsp:cNvSpPr/>
      </dsp:nvSpPr>
      <dsp:spPr>
        <a:xfrm rot="21300000">
          <a:off x="163568" y="428218"/>
          <a:ext cx="2458977" cy="215132"/>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915806-0FD6-43DC-8298-D403987E2779}">
      <dsp:nvSpPr>
        <dsp:cNvPr id="0" name=""/>
        <dsp:cNvSpPr/>
      </dsp:nvSpPr>
      <dsp:spPr>
        <a:xfrm>
          <a:off x="453552" y="53578"/>
          <a:ext cx="597395" cy="428628"/>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90C71B-4D2C-4093-B846-2206A198D1B8}">
      <dsp:nvSpPr>
        <dsp:cNvPr id="0" name=""/>
        <dsp:cNvSpPr/>
      </dsp:nvSpPr>
      <dsp:spPr>
        <a:xfrm>
          <a:off x="1273035" y="0"/>
          <a:ext cx="1298765" cy="450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dirty="0"/>
            <a:t>Information from administrative sources</a:t>
          </a:r>
          <a:endParaRPr lang="ru-RU" sz="1000" kern="1200" dirty="0"/>
        </a:p>
      </dsp:txBody>
      <dsp:txXfrm>
        <a:off x="1273035" y="0"/>
        <a:ext cx="1298765" cy="450059"/>
      </dsp:txXfrm>
    </dsp:sp>
    <dsp:sp modelId="{ACC29D83-D102-4A1E-93A7-05A92BF2C951}">
      <dsp:nvSpPr>
        <dsp:cNvPr id="0" name=""/>
        <dsp:cNvSpPr/>
      </dsp:nvSpPr>
      <dsp:spPr>
        <a:xfrm>
          <a:off x="1749420" y="589363"/>
          <a:ext cx="568885" cy="428628"/>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89FDB5-7E57-4A16-B100-F8572790F747}">
      <dsp:nvSpPr>
        <dsp:cNvPr id="0" name=""/>
        <dsp:cNvSpPr/>
      </dsp:nvSpPr>
      <dsp:spPr>
        <a:xfrm>
          <a:off x="298600" y="621510"/>
          <a:ext cx="1130190" cy="450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dirty="0"/>
            <a:t>Information from statistical forms</a:t>
          </a:r>
          <a:endParaRPr lang="ru-RU" sz="1000" kern="1200" dirty="0"/>
        </a:p>
      </dsp:txBody>
      <dsp:txXfrm>
        <a:off x="298600" y="621510"/>
        <a:ext cx="1130190" cy="45005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A930BE0D-1CC2-4D64-8409-BE45A76FBE8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ru-RU"/>
          </a:p>
        </p:txBody>
      </p:sp>
      <p:sp>
        <p:nvSpPr>
          <p:cNvPr id="3" name="Дата 2">
            <a:extLst>
              <a:ext uri="{FF2B5EF4-FFF2-40B4-BE49-F238E27FC236}">
                <a16:creationId xmlns:a16="http://schemas.microsoft.com/office/drawing/2014/main" id="{04D594E8-1937-44DB-9BE5-EB1C189E13E3}"/>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3996D3D9-2D8F-4F67-95D7-70C3C4DCC42A}" type="datetimeFigureOut">
              <a:rPr lang="ru-RU"/>
              <a:pPr>
                <a:defRPr/>
              </a:pPr>
              <a:t>12.07.2019</a:t>
            </a:fld>
            <a:endParaRPr lang="ru-RU"/>
          </a:p>
        </p:txBody>
      </p:sp>
      <p:sp>
        <p:nvSpPr>
          <p:cNvPr id="4" name="Образ слайда 3">
            <a:extLst>
              <a:ext uri="{FF2B5EF4-FFF2-40B4-BE49-F238E27FC236}">
                <a16:creationId xmlns:a16="http://schemas.microsoft.com/office/drawing/2014/main" id="{746E291B-5021-4F51-A7E4-24221B74BB5D}"/>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a:extLst>
              <a:ext uri="{FF2B5EF4-FFF2-40B4-BE49-F238E27FC236}">
                <a16:creationId xmlns:a16="http://schemas.microsoft.com/office/drawing/2014/main" id="{50F019A4-1A79-4BEC-9BE5-9DA5CB4DA0C7}"/>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a:extLst>
              <a:ext uri="{FF2B5EF4-FFF2-40B4-BE49-F238E27FC236}">
                <a16:creationId xmlns:a16="http://schemas.microsoft.com/office/drawing/2014/main" id="{33DE78FF-72E5-4CDD-B60B-566AD5846EF0}"/>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ru-RU"/>
          </a:p>
        </p:txBody>
      </p:sp>
      <p:sp>
        <p:nvSpPr>
          <p:cNvPr id="7" name="Номер слайда 6">
            <a:extLst>
              <a:ext uri="{FF2B5EF4-FFF2-40B4-BE49-F238E27FC236}">
                <a16:creationId xmlns:a16="http://schemas.microsoft.com/office/drawing/2014/main" id="{7E6D0FF1-0497-40AF-A874-A06197BAD2C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C0D0CE3-95EA-4B7E-AC66-1302BCD1149B}" type="slidenum">
              <a:rPr lang="ru-RU" altLang="ru-RU"/>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a:extLst>
              <a:ext uri="{FF2B5EF4-FFF2-40B4-BE49-F238E27FC236}">
                <a16:creationId xmlns:a16="http://schemas.microsoft.com/office/drawing/2014/main" id="{DC06AECC-FD37-4AA9-A7A1-FF3B0BD971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Заметки 2">
            <a:extLst>
              <a:ext uri="{FF2B5EF4-FFF2-40B4-BE49-F238E27FC236}">
                <a16:creationId xmlns:a16="http://schemas.microsoft.com/office/drawing/2014/main" id="{EB0F8855-CDE4-4608-BBA1-483D9BFD33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2532" name="Номер слайда 3">
            <a:extLst>
              <a:ext uri="{FF2B5EF4-FFF2-40B4-BE49-F238E27FC236}">
                <a16:creationId xmlns:a16="http://schemas.microsoft.com/office/drawing/2014/main" id="{68CDA2DA-EF6D-4E94-B420-D44DB7E7125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4EC2D1A-2064-4E48-980A-8604A29714DB}" type="slidenum">
              <a:rPr lang="ru-RU" altLang="ru-RU"/>
              <a:pPr/>
              <a:t>1</a:t>
            </a:fld>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Образ слайда 1">
            <a:extLst>
              <a:ext uri="{FF2B5EF4-FFF2-40B4-BE49-F238E27FC236}">
                <a16:creationId xmlns:a16="http://schemas.microsoft.com/office/drawing/2014/main" id="{880F3CFB-6364-47BC-AA1A-51F351A881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Заметки 2">
            <a:extLst>
              <a:ext uri="{FF2B5EF4-FFF2-40B4-BE49-F238E27FC236}">
                <a16:creationId xmlns:a16="http://schemas.microsoft.com/office/drawing/2014/main" id="{3FA164D3-1377-4570-B217-E9383C2268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GA IS - </a:t>
            </a:r>
            <a:r>
              <a:rPr lang="en-US" sz="1200" b="0" dirty="0">
                <a:ln w="1905"/>
                <a:solidFill>
                  <a:schemeClr val="tx1"/>
                </a:solidFill>
                <a:effectLst>
                  <a:innerShdw blurRad="69850" dist="43180" dir="5400000">
                    <a:srgbClr val="000000">
                      <a:alpha val="65000"/>
                    </a:srgbClr>
                  </a:innerShdw>
                </a:effectLst>
                <a:latin typeface="+mn-lt"/>
                <a:cs typeface="+mn-cs"/>
              </a:rPr>
              <a:t>government agencies’ information systems</a:t>
            </a:r>
            <a:endParaRPr lang="en-US" dirty="0"/>
          </a:p>
        </p:txBody>
      </p:sp>
      <p:sp>
        <p:nvSpPr>
          <p:cNvPr id="23556" name="Номер слайда 3">
            <a:extLst>
              <a:ext uri="{FF2B5EF4-FFF2-40B4-BE49-F238E27FC236}">
                <a16:creationId xmlns:a16="http://schemas.microsoft.com/office/drawing/2014/main" id="{2A8E375C-B58D-4D0A-998D-CF57AC0FD9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85C17F6-80D4-4B48-85B7-F6F554DD03BC}" type="slidenum">
              <a:rPr lang="ru-RU" altLang="ru-RU"/>
              <a:pPr/>
              <a:t>2</a:t>
            </a:fld>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a:extLst>
              <a:ext uri="{FF2B5EF4-FFF2-40B4-BE49-F238E27FC236}">
                <a16:creationId xmlns:a16="http://schemas.microsoft.com/office/drawing/2014/main" id="{4C061326-019A-4786-B75B-0D4325A7F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Заметки 2">
            <a:extLst>
              <a:ext uri="{FF2B5EF4-FFF2-40B4-BE49-F238E27FC236}">
                <a16:creationId xmlns:a16="http://schemas.microsoft.com/office/drawing/2014/main" id="{9BFA8AA1-B053-440D-B667-497D540B56A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4580" name="Номер слайда 3">
            <a:extLst>
              <a:ext uri="{FF2B5EF4-FFF2-40B4-BE49-F238E27FC236}">
                <a16:creationId xmlns:a16="http://schemas.microsoft.com/office/drawing/2014/main" id="{4D52C371-3B40-4584-A212-DB86A2ACB7E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6028894-FC67-4F08-B492-608B5F3BA24C}" type="slidenum">
              <a:rPr lang="ru-RU" altLang="ru-RU"/>
              <a:pPr/>
              <a:t>3</a:t>
            </a:fld>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0D0CE3-95EA-4B7E-AC66-1302BCD1149B}" type="slidenum">
              <a:rPr lang="ru-RU" altLang="ru-RU" smtClean="0"/>
              <a:pPr/>
              <a:t>5</a:t>
            </a:fld>
            <a:endParaRPr lang="ru-RU" altLang="ru-RU"/>
          </a:p>
        </p:txBody>
      </p:sp>
    </p:spTree>
    <p:extLst>
      <p:ext uri="{BB962C8B-B14F-4D97-AF65-F5344CB8AC3E}">
        <p14:creationId xmlns:p14="http://schemas.microsoft.com/office/powerpoint/2010/main" val="3268581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a:extLst>
              <a:ext uri="{FF2B5EF4-FFF2-40B4-BE49-F238E27FC236}">
                <a16:creationId xmlns:a16="http://schemas.microsoft.com/office/drawing/2014/main" id="{2A0E80A9-D0D4-41B3-8BC0-35AE1401C2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Заметки 2">
            <a:extLst>
              <a:ext uri="{FF2B5EF4-FFF2-40B4-BE49-F238E27FC236}">
                <a16:creationId xmlns:a16="http://schemas.microsoft.com/office/drawing/2014/main" id="{096F2D8E-7C71-4FCE-A602-7DCD00E7DC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5604" name="Номер слайда 3">
            <a:extLst>
              <a:ext uri="{FF2B5EF4-FFF2-40B4-BE49-F238E27FC236}">
                <a16:creationId xmlns:a16="http://schemas.microsoft.com/office/drawing/2014/main" id="{F60222CD-1A68-41B2-AA21-DA1CF700FF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8803CDA-BBCF-4927-9C1B-18C2ADF249EC}" type="slidenum">
              <a:rPr lang="ru-RU" altLang="en-US"/>
              <a:pPr/>
              <a:t>12</a:t>
            </a:fld>
            <a:endParaRPr lang="ru-RU"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3">
            <a:extLst>
              <a:ext uri="{FF2B5EF4-FFF2-40B4-BE49-F238E27FC236}">
                <a16:creationId xmlns:a16="http://schemas.microsoft.com/office/drawing/2014/main" id="{023B4963-BFE3-498D-A465-9F0C6DD7609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446FD6E-F679-48C4-BB83-1403D7CA0519}" type="slidenum">
              <a:rPr lang="ru-RU" altLang="en-US"/>
              <a:pPr/>
              <a:t>17</a:t>
            </a:fld>
            <a:endParaRPr lang="ru-RU" altLang="en-US"/>
          </a:p>
        </p:txBody>
      </p:sp>
      <p:sp>
        <p:nvSpPr>
          <p:cNvPr id="26627" name="Rectangle 2">
            <a:extLst>
              <a:ext uri="{FF2B5EF4-FFF2-40B4-BE49-F238E27FC236}">
                <a16:creationId xmlns:a16="http://schemas.microsoft.com/office/drawing/2014/main" id="{FA254469-4BD9-400B-A6E8-A48004A6FEC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a:extLst>
              <a:ext uri="{FF2B5EF4-FFF2-40B4-BE49-F238E27FC236}">
                <a16:creationId xmlns:a16="http://schemas.microsoft.com/office/drawing/2014/main" id="{DBB2F6EA-289E-473C-91ED-E5A0BB47D1E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a:extLst>
              <a:ext uri="{FF2B5EF4-FFF2-40B4-BE49-F238E27FC236}">
                <a16:creationId xmlns:a16="http://schemas.microsoft.com/office/drawing/2014/main" id="{F2DC5787-2B08-4C14-B61B-ACBB949AFE80}"/>
              </a:ext>
            </a:extLst>
          </p:cNvPr>
          <p:cNvSpPr>
            <a:spLocks noGrp="1"/>
          </p:cNvSpPr>
          <p:nvPr>
            <p:ph type="dt" sz="half" idx="10"/>
          </p:nvPr>
        </p:nvSpPr>
        <p:spPr/>
        <p:txBody>
          <a:bodyPr/>
          <a:lstStyle>
            <a:lvl1pPr>
              <a:defRPr/>
            </a:lvl1pPr>
          </a:lstStyle>
          <a:p>
            <a:pPr>
              <a:defRPr/>
            </a:pPr>
            <a:fld id="{EAEFEBE5-57EB-46D1-8068-BCD73CF4641F}"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09DDD4AC-6175-4788-878D-BE4CFCDC4327}"/>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74156FDD-C6FF-47D0-B2A7-0E165087442F}"/>
              </a:ext>
            </a:extLst>
          </p:cNvPr>
          <p:cNvSpPr>
            <a:spLocks noGrp="1"/>
          </p:cNvSpPr>
          <p:nvPr>
            <p:ph type="sldNum" sz="quarter" idx="12"/>
          </p:nvPr>
        </p:nvSpPr>
        <p:spPr/>
        <p:txBody>
          <a:bodyPr/>
          <a:lstStyle>
            <a:lvl1pPr>
              <a:defRPr/>
            </a:lvl1pPr>
          </a:lstStyle>
          <a:p>
            <a:fld id="{1A853F50-74CE-4ECE-9A16-025FAD3EF8E7}" type="slidenum">
              <a:rPr lang="ru-RU" altLang="ru-RU"/>
              <a:pPr/>
              <a:t>‹#›</a:t>
            </a:fld>
            <a:endParaRPr lang="ru-RU" altLang="ru-RU"/>
          </a:p>
        </p:txBody>
      </p:sp>
    </p:spTree>
    <p:extLst>
      <p:ext uri="{BB962C8B-B14F-4D97-AF65-F5344CB8AC3E}">
        <p14:creationId xmlns:p14="http://schemas.microsoft.com/office/powerpoint/2010/main" val="315113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A4B06E0-476B-45A5-99A9-D128EF79249C}"/>
              </a:ext>
            </a:extLst>
          </p:cNvPr>
          <p:cNvSpPr>
            <a:spLocks noGrp="1"/>
          </p:cNvSpPr>
          <p:nvPr>
            <p:ph type="dt" sz="half" idx="10"/>
          </p:nvPr>
        </p:nvSpPr>
        <p:spPr/>
        <p:txBody>
          <a:bodyPr/>
          <a:lstStyle>
            <a:lvl1pPr>
              <a:defRPr/>
            </a:lvl1pPr>
          </a:lstStyle>
          <a:p>
            <a:pPr>
              <a:defRPr/>
            </a:pPr>
            <a:fld id="{D308B5B7-EEC3-47CE-96C2-E3B4FFECA662}"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D02857F4-CDB5-47A6-A92B-545B056A36F0}"/>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E4B33460-A088-4DF4-955D-25530C748522}"/>
              </a:ext>
            </a:extLst>
          </p:cNvPr>
          <p:cNvSpPr>
            <a:spLocks noGrp="1"/>
          </p:cNvSpPr>
          <p:nvPr>
            <p:ph type="sldNum" sz="quarter" idx="12"/>
          </p:nvPr>
        </p:nvSpPr>
        <p:spPr/>
        <p:txBody>
          <a:bodyPr/>
          <a:lstStyle>
            <a:lvl1pPr>
              <a:defRPr/>
            </a:lvl1pPr>
          </a:lstStyle>
          <a:p>
            <a:fld id="{FFFAAF1A-587A-43F1-8F4C-9FAA9CDF9A0B}" type="slidenum">
              <a:rPr lang="ru-RU" altLang="ru-RU"/>
              <a:pPr/>
              <a:t>‹#›</a:t>
            </a:fld>
            <a:endParaRPr lang="ru-RU" altLang="ru-RU"/>
          </a:p>
        </p:txBody>
      </p:sp>
    </p:spTree>
    <p:extLst>
      <p:ext uri="{BB962C8B-B14F-4D97-AF65-F5344CB8AC3E}">
        <p14:creationId xmlns:p14="http://schemas.microsoft.com/office/powerpoint/2010/main" val="186510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ABE5292-D396-4665-9FEE-09F08C540F70}"/>
              </a:ext>
            </a:extLst>
          </p:cNvPr>
          <p:cNvSpPr>
            <a:spLocks noGrp="1"/>
          </p:cNvSpPr>
          <p:nvPr>
            <p:ph type="dt" sz="half" idx="10"/>
          </p:nvPr>
        </p:nvSpPr>
        <p:spPr/>
        <p:txBody>
          <a:bodyPr/>
          <a:lstStyle>
            <a:lvl1pPr>
              <a:defRPr/>
            </a:lvl1pPr>
          </a:lstStyle>
          <a:p>
            <a:pPr>
              <a:defRPr/>
            </a:pPr>
            <a:fld id="{3866AFBB-F8D4-4854-A755-C39A276E519C}"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B028E73D-EA99-4F35-8F86-7F3F04B240C7}"/>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D94BEC5D-1A3C-4253-80E6-49D2AB4639A7}"/>
              </a:ext>
            </a:extLst>
          </p:cNvPr>
          <p:cNvSpPr>
            <a:spLocks noGrp="1"/>
          </p:cNvSpPr>
          <p:nvPr>
            <p:ph type="sldNum" sz="quarter" idx="12"/>
          </p:nvPr>
        </p:nvSpPr>
        <p:spPr/>
        <p:txBody>
          <a:bodyPr/>
          <a:lstStyle>
            <a:lvl1pPr>
              <a:defRPr/>
            </a:lvl1pPr>
          </a:lstStyle>
          <a:p>
            <a:fld id="{B265CFF6-0C9E-4595-9B9C-06742FC839F8}" type="slidenum">
              <a:rPr lang="ru-RU" altLang="ru-RU"/>
              <a:pPr/>
              <a:t>‹#›</a:t>
            </a:fld>
            <a:endParaRPr lang="ru-RU" altLang="ru-RU"/>
          </a:p>
        </p:txBody>
      </p:sp>
    </p:spTree>
    <p:extLst>
      <p:ext uri="{BB962C8B-B14F-4D97-AF65-F5344CB8AC3E}">
        <p14:creationId xmlns:p14="http://schemas.microsoft.com/office/powerpoint/2010/main" val="1670398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pic>
        <p:nvPicPr>
          <p:cNvPr id="2" name="Picture 1" descr="D:\Documents and Settings\Admin\Рабочий стол\Доступное жилье - 2020\Attachments_baha.kz_85@mail.ru_\1331712850_ornament.jpg">
            <a:extLst>
              <a:ext uri="{FF2B5EF4-FFF2-40B4-BE49-F238E27FC236}">
                <a16:creationId xmlns:a16="http://schemas.microsoft.com/office/drawing/2014/main" id="{9EC68673-826D-47F3-B6CE-1A383EB917EE}"/>
              </a:ext>
            </a:extLst>
          </p:cNvPr>
          <p:cNvPicPr>
            <a:picLocks noChangeAspect="1" noChangeArrowheads="1"/>
          </p:cNvPicPr>
          <p:nvPr userDrawn="1"/>
        </p:nvPicPr>
        <p:blipFill>
          <a:blip r:embed="rId2" cstate="screen">
            <a:duotone>
              <a:schemeClr val="bg2">
                <a:shade val="45000"/>
                <a:satMod val="135000"/>
              </a:schemeClr>
              <a:prstClr val="white"/>
            </a:duotone>
            <a:lum contrast="10000"/>
          </a:blip>
          <a:srcRect/>
          <a:stretch>
            <a:fillRect/>
          </a:stretch>
        </p:blipFill>
        <p:spPr bwMode="auto">
          <a:xfrm rot="5400000">
            <a:off x="-1523378" y="1523378"/>
            <a:ext cx="4220829" cy="1174073"/>
          </a:xfrm>
          <a:prstGeom prst="rect">
            <a:avLst/>
          </a:prstGeom>
          <a:noFill/>
        </p:spPr>
      </p:pic>
      <p:sp>
        <p:nvSpPr>
          <p:cNvPr id="3" name="Date Placeholder 1">
            <a:extLst>
              <a:ext uri="{FF2B5EF4-FFF2-40B4-BE49-F238E27FC236}">
                <a16:creationId xmlns:a16="http://schemas.microsoft.com/office/drawing/2014/main" id="{CA9FB67A-4320-42D0-BEA7-4474822838E4}"/>
              </a:ext>
            </a:extLst>
          </p:cNvPr>
          <p:cNvSpPr>
            <a:spLocks noGrp="1"/>
          </p:cNvSpPr>
          <p:nvPr>
            <p:ph type="dt" sz="half" idx="10"/>
          </p:nvPr>
        </p:nvSpPr>
        <p:spPr/>
        <p:txBody>
          <a:bodyPr/>
          <a:lstStyle>
            <a:lvl1pPr>
              <a:defRPr/>
            </a:lvl1pPr>
          </a:lstStyle>
          <a:p>
            <a:pPr>
              <a:defRPr/>
            </a:pPr>
            <a:fld id="{9B71FD40-BB08-414B-9464-57CD81AB7F9F}" type="datetimeFigureOut">
              <a:rPr lang="en-US"/>
              <a:pPr>
                <a:defRPr/>
              </a:pPr>
              <a:t>7/12/2019</a:t>
            </a:fld>
            <a:endParaRPr lang="en-US"/>
          </a:p>
        </p:txBody>
      </p:sp>
      <p:sp>
        <p:nvSpPr>
          <p:cNvPr id="4" name="Footer Placeholder 2">
            <a:extLst>
              <a:ext uri="{FF2B5EF4-FFF2-40B4-BE49-F238E27FC236}">
                <a16:creationId xmlns:a16="http://schemas.microsoft.com/office/drawing/2014/main" id="{91F72693-80A5-4CDE-8459-AD9B851F83B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1B4E09C9-2CBB-4844-B356-FDABA2E2EBD1}"/>
              </a:ext>
            </a:extLst>
          </p:cNvPr>
          <p:cNvSpPr>
            <a:spLocks noGrp="1"/>
          </p:cNvSpPr>
          <p:nvPr>
            <p:ph type="sldNum" sz="quarter" idx="12"/>
          </p:nvPr>
        </p:nvSpPr>
        <p:spPr>
          <a:xfrm>
            <a:off x="6786563" y="6286500"/>
            <a:ext cx="2133600" cy="365125"/>
          </a:xfrm>
        </p:spPr>
        <p:txBody>
          <a:bodyPr/>
          <a:lstStyle>
            <a:lvl1pPr>
              <a:defRPr sz="1600">
                <a:latin typeface="Uni Sans Regular" pitchFamily="34" charset="0"/>
                <a:cs typeface="Arial" charset="0"/>
              </a:defRPr>
            </a:lvl1pPr>
          </a:lstStyle>
          <a:p>
            <a:pPr>
              <a:defRPr/>
            </a:pPr>
            <a:r>
              <a:rPr lang="en-US"/>
              <a:t>Thank you</a:t>
            </a:r>
          </a:p>
        </p:txBody>
      </p:sp>
    </p:spTree>
    <p:extLst>
      <p:ext uri="{BB962C8B-B14F-4D97-AF65-F5344CB8AC3E}">
        <p14:creationId xmlns:p14="http://schemas.microsoft.com/office/powerpoint/2010/main" val="2210415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5D6E453-E896-4B57-8343-3F43FDEE31E4}"/>
              </a:ext>
            </a:extLst>
          </p:cNvPr>
          <p:cNvSpPr>
            <a:spLocks noGrp="1"/>
          </p:cNvSpPr>
          <p:nvPr>
            <p:ph type="dt" sz="half" idx="10"/>
          </p:nvPr>
        </p:nvSpPr>
        <p:spPr/>
        <p:txBody>
          <a:bodyPr/>
          <a:lstStyle>
            <a:lvl1pPr>
              <a:defRPr/>
            </a:lvl1pPr>
          </a:lstStyle>
          <a:p>
            <a:pPr>
              <a:defRPr/>
            </a:pPr>
            <a:fld id="{AEC65FDF-2F8A-4B17-8F6A-62C6E87C819D}"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FCE77BE7-3406-4634-8A82-AA0BDA490AAD}"/>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B9301C53-5BDE-4D15-9466-A6F5DF393932}"/>
              </a:ext>
            </a:extLst>
          </p:cNvPr>
          <p:cNvSpPr>
            <a:spLocks noGrp="1"/>
          </p:cNvSpPr>
          <p:nvPr>
            <p:ph type="sldNum" sz="quarter" idx="12"/>
          </p:nvPr>
        </p:nvSpPr>
        <p:spPr/>
        <p:txBody>
          <a:bodyPr/>
          <a:lstStyle>
            <a:lvl1pPr>
              <a:defRPr/>
            </a:lvl1pPr>
          </a:lstStyle>
          <a:p>
            <a:fld id="{E028A6DF-D475-4375-806E-A1E8BF7E34A8}" type="slidenum">
              <a:rPr lang="ru-RU" altLang="ru-RU"/>
              <a:pPr/>
              <a:t>‹#›</a:t>
            </a:fld>
            <a:endParaRPr lang="ru-RU" altLang="ru-RU"/>
          </a:p>
        </p:txBody>
      </p:sp>
    </p:spTree>
    <p:extLst>
      <p:ext uri="{BB962C8B-B14F-4D97-AF65-F5344CB8AC3E}">
        <p14:creationId xmlns:p14="http://schemas.microsoft.com/office/powerpoint/2010/main" val="4196553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C367AE8-2952-4C33-935B-5FDDE99396FD}"/>
              </a:ext>
            </a:extLst>
          </p:cNvPr>
          <p:cNvSpPr>
            <a:spLocks noGrp="1"/>
          </p:cNvSpPr>
          <p:nvPr>
            <p:ph type="dt" sz="half" idx="10"/>
          </p:nvPr>
        </p:nvSpPr>
        <p:spPr/>
        <p:txBody>
          <a:bodyPr/>
          <a:lstStyle>
            <a:lvl1pPr>
              <a:defRPr/>
            </a:lvl1pPr>
          </a:lstStyle>
          <a:p>
            <a:pPr>
              <a:defRPr/>
            </a:pPr>
            <a:fld id="{5FF209F3-A169-4364-A0A1-254030249061}"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3607D9A4-0901-4D88-A3F1-6AA4982AC095}"/>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C58DD31A-820C-43B0-8579-6B41708DC31E}"/>
              </a:ext>
            </a:extLst>
          </p:cNvPr>
          <p:cNvSpPr>
            <a:spLocks noGrp="1"/>
          </p:cNvSpPr>
          <p:nvPr>
            <p:ph type="sldNum" sz="quarter" idx="12"/>
          </p:nvPr>
        </p:nvSpPr>
        <p:spPr/>
        <p:txBody>
          <a:bodyPr/>
          <a:lstStyle>
            <a:lvl1pPr>
              <a:defRPr/>
            </a:lvl1pPr>
          </a:lstStyle>
          <a:p>
            <a:fld id="{699654DD-CAEA-41D2-B921-189F60D7C5A3}" type="slidenum">
              <a:rPr lang="ru-RU" altLang="ru-RU"/>
              <a:pPr/>
              <a:t>‹#›</a:t>
            </a:fld>
            <a:endParaRPr lang="ru-RU" altLang="ru-RU"/>
          </a:p>
        </p:txBody>
      </p:sp>
    </p:spTree>
    <p:extLst>
      <p:ext uri="{BB962C8B-B14F-4D97-AF65-F5344CB8AC3E}">
        <p14:creationId xmlns:p14="http://schemas.microsoft.com/office/powerpoint/2010/main" val="1127718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a:extLst>
              <a:ext uri="{FF2B5EF4-FFF2-40B4-BE49-F238E27FC236}">
                <a16:creationId xmlns:a16="http://schemas.microsoft.com/office/drawing/2014/main" id="{CE8320ED-43E4-4342-8240-1BBAFE24138A}"/>
              </a:ext>
            </a:extLst>
          </p:cNvPr>
          <p:cNvSpPr>
            <a:spLocks noGrp="1"/>
          </p:cNvSpPr>
          <p:nvPr>
            <p:ph type="dt" sz="half" idx="10"/>
          </p:nvPr>
        </p:nvSpPr>
        <p:spPr/>
        <p:txBody>
          <a:bodyPr/>
          <a:lstStyle>
            <a:lvl1pPr>
              <a:defRPr/>
            </a:lvl1pPr>
          </a:lstStyle>
          <a:p>
            <a:pPr>
              <a:defRPr/>
            </a:pPr>
            <a:fld id="{71B1E7D5-9962-4883-BEAC-20B6FDC7CA5F}" type="datetimeFigureOut">
              <a:rPr lang="ru-RU"/>
              <a:pPr>
                <a:defRPr/>
              </a:pPr>
              <a:t>12.07.2019</a:t>
            </a:fld>
            <a:endParaRPr lang="ru-RU"/>
          </a:p>
        </p:txBody>
      </p:sp>
      <p:sp>
        <p:nvSpPr>
          <p:cNvPr id="6" name="Нижний колонтитул 4">
            <a:extLst>
              <a:ext uri="{FF2B5EF4-FFF2-40B4-BE49-F238E27FC236}">
                <a16:creationId xmlns:a16="http://schemas.microsoft.com/office/drawing/2014/main" id="{8084BAEE-1533-47F8-8CAC-FBECD00E77A5}"/>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BCB98F5B-2CA5-4E6F-AFCE-2AC1342B4EFA}"/>
              </a:ext>
            </a:extLst>
          </p:cNvPr>
          <p:cNvSpPr>
            <a:spLocks noGrp="1"/>
          </p:cNvSpPr>
          <p:nvPr>
            <p:ph type="sldNum" sz="quarter" idx="12"/>
          </p:nvPr>
        </p:nvSpPr>
        <p:spPr/>
        <p:txBody>
          <a:bodyPr/>
          <a:lstStyle>
            <a:lvl1pPr>
              <a:defRPr/>
            </a:lvl1pPr>
          </a:lstStyle>
          <a:p>
            <a:fld id="{CA5CEEDD-5693-457E-875E-8B30FF212C4B}" type="slidenum">
              <a:rPr lang="ru-RU" altLang="ru-RU"/>
              <a:pPr/>
              <a:t>‹#›</a:t>
            </a:fld>
            <a:endParaRPr lang="ru-RU" altLang="ru-RU"/>
          </a:p>
        </p:txBody>
      </p:sp>
    </p:spTree>
    <p:extLst>
      <p:ext uri="{BB962C8B-B14F-4D97-AF65-F5344CB8AC3E}">
        <p14:creationId xmlns:p14="http://schemas.microsoft.com/office/powerpoint/2010/main" val="3366454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a:extLst>
              <a:ext uri="{FF2B5EF4-FFF2-40B4-BE49-F238E27FC236}">
                <a16:creationId xmlns:a16="http://schemas.microsoft.com/office/drawing/2014/main" id="{D92A7186-8439-4137-99E3-7794594E96D3}"/>
              </a:ext>
            </a:extLst>
          </p:cNvPr>
          <p:cNvSpPr>
            <a:spLocks noGrp="1"/>
          </p:cNvSpPr>
          <p:nvPr>
            <p:ph type="dt" sz="half" idx="10"/>
          </p:nvPr>
        </p:nvSpPr>
        <p:spPr/>
        <p:txBody>
          <a:bodyPr/>
          <a:lstStyle>
            <a:lvl1pPr>
              <a:defRPr/>
            </a:lvl1pPr>
          </a:lstStyle>
          <a:p>
            <a:pPr>
              <a:defRPr/>
            </a:pPr>
            <a:fld id="{FF333638-DEFD-4CCB-A5C0-000EE961BE06}" type="datetimeFigureOut">
              <a:rPr lang="ru-RU"/>
              <a:pPr>
                <a:defRPr/>
              </a:pPr>
              <a:t>12.07.2019</a:t>
            </a:fld>
            <a:endParaRPr lang="ru-RU"/>
          </a:p>
        </p:txBody>
      </p:sp>
      <p:sp>
        <p:nvSpPr>
          <p:cNvPr id="8" name="Нижний колонтитул 4">
            <a:extLst>
              <a:ext uri="{FF2B5EF4-FFF2-40B4-BE49-F238E27FC236}">
                <a16:creationId xmlns:a16="http://schemas.microsoft.com/office/drawing/2014/main" id="{C2991E93-A762-4C4D-8D70-98E5B3027B0C}"/>
              </a:ext>
            </a:extLst>
          </p:cNvPr>
          <p:cNvSpPr>
            <a:spLocks noGrp="1"/>
          </p:cNvSpPr>
          <p:nvPr>
            <p:ph type="ftr" sz="quarter" idx="11"/>
          </p:nvPr>
        </p:nvSpPr>
        <p:spPr/>
        <p:txBody>
          <a:bodyPr/>
          <a:lstStyle>
            <a:lvl1pPr>
              <a:defRPr/>
            </a:lvl1pPr>
          </a:lstStyle>
          <a:p>
            <a:pPr>
              <a:defRPr/>
            </a:pPr>
            <a:endParaRPr lang="ru-RU"/>
          </a:p>
        </p:txBody>
      </p:sp>
      <p:sp>
        <p:nvSpPr>
          <p:cNvPr id="9" name="Номер слайда 5">
            <a:extLst>
              <a:ext uri="{FF2B5EF4-FFF2-40B4-BE49-F238E27FC236}">
                <a16:creationId xmlns:a16="http://schemas.microsoft.com/office/drawing/2014/main" id="{358CA8FB-7E85-40CA-80F7-52CB5B966FB4}"/>
              </a:ext>
            </a:extLst>
          </p:cNvPr>
          <p:cNvSpPr>
            <a:spLocks noGrp="1"/>
          </p:cNvSpPr>
          <p:nvPr>
            <p:ph type="sldNum" sz="quarter" idx="12"/>
          </p:nvPr>
        </p:nvSpPr>
        <p:spPr/>
        <p:txBody>
          <a:bodyPr/>
          <a:lstStyle>
            <a:lvl1pPr>
              <a:defRPr/>
            </a:lvl1pPr>
          </a:lstStyle>
          <a:p>
            <a:fld id="{B17B8F08-3981-4F0E-8340-2410247D7743}" type="slidenum">
              <a:rPr lang="ru-RU" altLang="ru-RU"/>
              <a:pPr/>
              <a:t>‹#›</a:t>
            </a:fld>
            <a:endParaRPr lang="ru-RU" altLang="ru-RU"/>
          </a:p>
        </p:txBody>
      </p:sp>
    </p:spTree>
    <p:extLst>
      <p:ext uri="{BB962C8B-B14F-4D97-AF65-F5344CB8AC3E}">
        <p14:creationId xmlns:p14="http://schemas.microsoft.com/office/powerpoint/2010/main" val="1752887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a:extLst>
              <a:ext uri="{FF2B5EF4-FFF2-40B4-BE49-F238E27FC236}">
                <a16:creationId xmlns:a16="http://schemas.microsoft.com/office/drawing/2014/main" id="{FD97737A-9B44-42EE-A594-A8377B292F33}"/>
              </a:ext>
            </a:extLst>
          </p:cNvPr>
          <p:cNvSpPr>
            <a:spLocks noGrp="1"/>
          </p:cNvSpPr>
          <p:nvPr>
            <p:ph type="dt" sz="half" idx="10"/>
          </p:nvPr>
        </p:nvSpPr>
        <p:spPr/>
        <p:txBody>
          <a:bodyPr/>
          <a:lstStyle>
            <a:lvl1pPr>
              <a:defRPr/>
            </a:lvl1pPr>
          </a:lstStyle>
          <a:p>
            <a:pPr>
              <a:defRPr/>
            </a:pPr>
            <a:fld id="{DE2975AB-7070-4201-AC9B-E35D36DCE050}" type="datetimeFigureOut">
              <a:rPr lang="ru-RU"/>
              <a:pPr>
                <a:defRPr/>
              </a:pPr>
              <a:t>12.07.2019</a:t>
            </a:fld>
            <a:endParaRPr lang="ru-RU"/>
          </a:p>
        </p:txBody>
      </p:sp>
      <p:sp>
        <p:nvSpPr>
          <p:cNvPr id="4" name="Нижний колонтитул 4">
            <a:extLst>
              <a:ext uri="{FF2B5EF4-FFF2-40B4-BE49-F238E27FC236}">
                <a16:creationId xmlns:a16="http://schemas.microsoft.com/office/drawing/2014/main" id="{A98679CE-CE71-48F0-A7E2-4A045B403F00}"/>
              </a:ext>
            </a:extLst>
          </p:cNvPr>
          <p:cNvSpPr>
            <a:spLocks noGrp="1"/>
          </p:cNvSpPr>
          <p:nvPr>
            <p:ph type="ftr" sz="quarter" idx="11"/>
          </p:nvPr>
        </p:nvSpPr>
        <p:spPr/>
        <p:txBody>
          <a:bodyPr/>
          <a:lstStyle>
            <a:lvl1pPr>
              <a:defRPr/>
            </a:lvl1pPr>
          </a:lstStyle>
          <a:p>
            <a:pPr>
              <a:defRPr/>
            </a:pPr>
            <a:endParaRPr lang="ru-RU"/>
          </a:p>
        </p:txBody>
      </p:sp>
      <p:sp>
        <p:nvSpPr>
          <p:cNvPr id="5" name="Номер слайда 5">
            <a:extLst>
              <a:ext uri="{FF2B5EF4-FFF2-40B4-BE49-F238E27FC236}">
                <a16:creationId xmlns:a16="http://schemas.microsoft.com/office/drawing/2014/main" id="{B380CEE5-9011-4C93-869F-3424F0144DF1}"/>
              </a:ext>
            </a:extLst>
          </p:cNvPr>
          <p:cNvSpPr>
            <a:spLocks noGrp="1"/>
          </p:cNvSpPr>
          <p:nvPr>
            <p:ph type="sldNum" sz="quarter" idx="12"/>
          </p:nvPr>
        </p:nvSpPr>
        <p:spPr/>
        <p:txBody>
          <a:bodyPr/>
          <a:lstStyle>
            <a:lvl1pPr>
              <a:defRPr/>
            </a:lvl1pPr>
          </a:lstStyle>
          <a:p>
            <a:fld id="{B942F69E-D46B-401F-AE9E-8783E29BA9F0}" type="slidenum">
              <a:rPr lang="ru-RU" altLang="ru-RU"/>
              <a:pPr/>
              <a:t>‹#›</a:t>
            </a:fld>
            <a:endParaRPr lang="ru-RU" altLang="ru-RU"/>
          </a:p>
        </p:txBody>
      </p:sp>
    </p:spTree>
    <p:extLst>
      <p:ext uri="{BB962C8B-B14F-4D97-AF65-F5344CB8AC3E}">
        <p14:creationId xmlns:p14="http://schemas.microsoft.com/office/powerpoint/2010/main" val="4239978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id="{EC36CD04-3FCA-41DE-B0D7-5B587ADCAD4E}"/>
              </a:ext>
            </a:extLst>
          </p:cNvPr>
          <p:cNvSpPr>
            <a:spLocks noGrp="1"/>
          </p:cNvSpPr>
          <p:nvPr>
            <p:ph type="dt" sz="half" idx="10"/>
          </p:nvPr>
        </p:nvSpPr>
        <p:spPr/>
        <p:txBody>
          <a:bodyPr/>
          <a:lstStyle>
            <a:lvl1pPr>
              <a:defRPr/>
            </a:lvl1pPr>
          </a:lstStyle>
          <a:p>
            <a:pPr>
              <a:defRPr/>
            </a:pPr>
            <a:fld id="{60E7AA2F-76BC-40FC-B22A-D39F731228E1}" type="datetimeFigureOut">
              <a:rPr lang="ru-RU"/>
              <a:pPr>
                <a:defRPr/>
              </a:pPr>
              <a:t>12.07.2019</a:t>
            </a:fld>
            <a:endParaRPr lang="ru-RU"/>
          </a:p>
        </p:txBody>
      </p:sp>
      <p:sp>
        <p:nvSpPr>
          <p:cNvPr id="3" name="Нижний колонтитул 4">
            <a:extLst>
              <a:ext uri="{FF2B5EF4-FFF2-40B4-BE49-F238E27FC236}">
                <a16:creationId xmlns:a16="http://schemas.microsoft.com/office/drawing/2014/main" id="{580747DB-4876-472D-9F23-34A918624CD3}"/>
              </a:ext>
            </a:extLst>
          </p:cNvPr>
          <p:cNvSpPr>
            <a:spLocks noGrp="1"/>
          </p:cNvSpPr>
          <p:nvPr>
            <p:ph type="ftr" sz="quarter" idx="11"/>
          </p:nvPr>
        </p:nvSpPr>
        <p:spPr/>
        <p:txBody>
          <a:bodyPr/>
          <a:lstStyle>
            <a:lvl1pPr>
              <a:defRPr/>
            </a:lvl1pPr>
          </a:lstStyle>
          <a:p>
            <a:pPr>
              <a:defRPr/>
            </a:pPr>
            <a:endParaRPr lang="ru-RU"/>
          </a:p>
        </p:txBody>
      </p:sp>
      <p:sp>
        <p:nvSpPr>
          <p:cNvPr id="4" name="Номер слайда 5">
            <a:extLst>
              <a:ext uri="{FF2B5EF4-FFF2-40B4-BE49-F238E27FC236}">
                <a16:creationId xmlns:a16="http://schemas.microsoft.com/office/drawing/2014/main" id="{B875B10E-2AC3-40B5-88A8-21104E87D1AC}"/>
              </a:ext>
            </a:extLst>
          </p:cNvPr>
          <p:cNvSpPr>
            <a:spLocks noGrp="1"/>
          </p:cNvSpPr>
          <p:nvPr>
            <p:ph type="sldNum" sz="quarter" idx="12"/>
          </p:nvPr>
        </p:nvSpPr>
        <p:spPr/>
        <p:txBody>
          <a:bodyPr/>
          <a:lstStyle>
            <a:lvl1pPr>
              <a:defRPr/>
            </a:lvl1pPr>
          </a:lstStyle>
          <a:p>
            <a:fld id="{BD9AA32C-EDDB-426E-A60C-B90C4ADAE2C9}" type="slidenum">
              <a:rPr lang="ru-RU" altLang="ru-RU"/>
              <a:pPr/>
              <a:t>‹#›</a:t>
            </a:fld>
            <a:endParaRPr lang="ru-RU" altLang="ru-RU"/>
          </a:p>
        </p:txBody>
      </p:sp>
    </p:spTree>
    <p:extLst>
      <p:ext uri="{BB962C8B-B14F-4D97-AF65-F5344CB8AC3E}">
        <p14:creationId xmlns:p14="http://schemas.microsoft.com/office/powerpoint/2010/main" val="326611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2C5FBF64-6FFE-4300-9C2E-EDC32BB4DB77}"/>
              </a:ext>
            </a:extLst>
          </p:cNvPr>
          <p:cNvSpPr>
            <a:spLocks noGrp="1"/>
          </p:cNvSpPr>
          <p:nvPr>
            <p:ph type="dt" sz="half" idx="10"/>
          </p:nvPr>
        </p:nvSpPr>
        <p:spPr/>
        <p:txBody>
          <a:bodyPr/>
          <a:lstStyle>
            <a:lvl1pPr>
              <a:defRPr/>
            </a:lvl1pPr>
          </a:lstStyle>
          <a:p>
            <a:pPr>
              <a:defRPr/>
            </a:pPr>
            <a:fld id="{6A5DD52C-FFFC-4915-B673-6A91A6C369A9}" type="datetimeFigureOut">
              <a:rPr lang="ru-RU"/>
              <a:pPr>
                <a:defRPr/>
              </a:pPr>
              <a:t>12.07.2019</a:t>
            </a:fld>
            <a:endParaRPr lang="ru-RU"/>
          </a:p>
        </p:txBody>
      </p:sp>
      <p:sp>
        <p:nvSpPr>
          <p:cNvPr id="6" name="Нижний колонтитул 4">
            <a:extLst>
              <a:ext uri="{FF2B5EF4-FFF2-40B4-BE49-F238E27FC236}">
                <a16:creationId xmlns:a16="http://schemas.microsoft.com/office/drawing/2014/main" id="{B2C76F93-DF26-4BCD-83B9-3E293DAE567C}"/>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89701080-B8D4-4712-9117-A04F97E20333}"/>
              </a:ext>
            </a:extLst>
          </p:cNvPr>
          <p:cNvSpPr>
            <a:spLocks noGrp="1"/>
          </p:cNvSpPr>
          <p:nvPr>
            <p:ph type="sldNum" sz="quarter" idx="12"/>
          </p:nvPr>
        </p:nvSpPr>
        <p:spPr/>
        <p:txBody>
          <a:bodyPr/>
          <a:lstStyle>
            <a:lvl1pPr>
              <a:defRPr/>
            </a:lvl1pPr>
          </a:lstStyle>
          <a:p>
            <a:fld id="{D33B4EA0-5415-46FD-AD9C-8F8998197946}" type="slidenum">
              <a:rPr lang="ru-RU" altLang="ru-RU"/>
              <a:pPr/>
              <a:t>‹#›</a:t>
            </a:fld>
            <a:endParaRPr lang="ru-RU" altLang="ru-RU"/>
          </a:p>
        </p:txBody>
      </p:sp>
    </p:spTree>
    <p:extLst>
      <p:ext uri="{BB962C8B-B14F-4D97-AF65-F5344CB8AC3E}">
        <p14:creationId xmlns:p14="http://schemas.microsoft.com/office/powerpoint/2010/main" val="390335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43059C58-005D-4F0E-B598-744A1EB9F11E}"/>
              </a:ext>
            </a:extLst>
          </p:cNvPr>
          <p:cNvSpPr>
            <a:spLocks noGrp="1"/>
          </p:cNvSpPr>
          <p:nvPr>
            <p:ph type="dt" sz="half" idx="10"/>
          </p:nvPr>
        </p:nvSpPr>
        <p:spPr/>
        <p:txBody>
          <a:bodyPr/>
          <a:lstStyle>
            <a:lvl1pPr>
              <a:defRPr/>
            </a:lvl1pPr>
          </a:lstStyle>
          <a:p>
            <a:pPr>
              <a:defRPr/>
            </a:pPr>
            <a:fld id="{C0000FC4-0795-4114-A579-D1C1AE3817CC}" type="datetimeFigureOut">
              <a:rPr lang="ru-RU"/>
              <a:pPr>
                <a:defRPr/>
              </a:pPr>
              <a:t>12.07.2019</a:t>
            </a:fld>
            <a:endParaRPr lang="ru-RU"/>
          </a:p>
        </p:txBody>
      </p:sp>
      <p:sp>
        <p:nvSpPr>
          <p:cNvPr id="6" name="Нижний колонтитул 4">
            <a:extLst>
              <a:ext uri="{FF2B5EF4-FFF2-40B4-BE49-F238E27FC236}">
                <a16:creationId xmlns:a16="http://schemas.microsoft.com/office/drawing/2014/main" id="{C084E70E-504E-45B8-A7CB-A564E5DF1368}"/>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416D8468-D259-40FA-B522-693E99548037}"/>
              </a:ext>
            </a:extLst>
          </p:cNvPr>
          <p:cNvSpPr>
            <a:spLocks noGrp="1"/>
          </p:cNvSpPr>
          <p:nvPr>
            <p:ph type="sldNum" sz="quarter" idx="12"/>
          </p:nvPr>
        </p:nvSpPr>
        <p:spPr/>
        <p:txBody>
          <a:bodyPr/>
          <a:lstStyle>
            <a:lvl1pPr>
              <a:defRPr/>
            </a:lvl1pPr>
          </a:lstStyle>
          <a:p>
            <a:fld id="{31E076E6-0A46-4510-946F-8C5E686E938A}" type="slidenum">
              <a:rPr lang="ru-RU" altLang="ru-RU"/>
              <a:pPr/>
              <a:t>‹#›</a:t>
            </a:fld>
            <a:endParaRPr lang="ru-RU" altLang="ru-RU"/>
          </a:p>
        </p:txBody>
      </p:sp>
    </p:spTree>
    <p:extLst>
      <p:ext uri="{BB962C8B-B14F-4D97-AF65-F5344CB8AC3E}">
        <p14:creationId xmlns:p14="http://schemas.microsoft.com/office/powerpoint/2010/main" val="3724333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Заголовок 1">
            <a:extLst>
              <a:ext uri="{FF2B5EF4-FFF2-40B4-BE49-F238E27FC236}">
                <a16:creationId xmlns:a16="http://schemas.microsoft.com/office/drawing/2014/main" id="{E85040EC-170D-442D-90DF-1C3490C59E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2051" name="Текст 2">
            <a:extLst>
              <a:ext uri="{FF2B5EF4-FFF2-40B4-BE49-F238E27FC236}">
                <a16:creationId xmlns:a16="http://schemas.microsoft.com/office/drawing/2014/main" id="{61629B96-1B15-48BA-9945-2C004583521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a:extLst>
              <a:ext uri="{FF2B5EF4-FFF2-40B4-BE49-F238E27FC236}">
                <a16:creationId xmlns:a16="http://schemas.microsoft.com/office/drawing/2014/main" id="{A1612885-EA95-4EF7-93E8-AA6AE02C09F2}"/>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CEA0B880-66D7-41CD-AA4E-C92B8240084B}" type="datetimeFigureOut">
              <a:rPr lang="ru-RU"/>
              <a:pPr>
                <a:defRPr/>
              </a:pPr>
              <a:t>12.07.2019</a:t>
            </a:fld>
            <a:endParaRPr lang="ru-RU"/>
          </a:p>
        </p:txBody>
      </p:sp>
      <p:sp>
        <p:nvSpPr>
          <p:cNvPr id="5" name="Нижний колонтитул 4">
            <a:extLst>
              <a:ext uri="{FF2B5EF4-FFF2-40B4-BE49-F238E27FC236}">
                <a16:creationId xmlns:a16="http://schemas.microsoft.com/office/drawing/2014/main" id="{C3FE968D-662C-4DEB-AD31-E61B4B9A60B7}"/>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a:extLst>
              <a:ext uri="{FF2B5EF4-FFF2-40B4-BE49-F238E27FC236}">
                <a16:creationId xmlns:a16="http://schemas.microsoft.com/office/drawing/2014/main" id="{A150D12B-2D37-42C8-B5FE-119932B6730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A98F4CF2-B0A5-4BFE-9926-731CDD7D12BC}"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4.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image" Target="../media/image16.jpeg"/><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15.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image" Target="../media/image6.jpeg"/><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image" Target="../media/image17.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11.pn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10.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Содержимое 2">
            <a:extLst>
              <a:ext uri="{FF2B5EF4-FFF2-40B4-BE49-F238E27FC236}">
                <a16:creationId xmlns:a16="http://schemas.microsoft.com/office/drawing/2014/main" id="{871106C7-70D2-4368-AB12-D7B7F2105382}"/>
              </a:ext>
            </a:extLst>
          </p:cNvPr>
          <p:cNvSpPr>
            <a:spLocks noGrp="1"/>
          </p:cNvSpPr>
          <p:nvPr>
            <p:ph idx="1"/>
          </p:nvPr>
        </p:nvSpPr>
        <p:spPr>
          <a:xfrm>
            <a:off x="1749425" y="6093296"/>
            <a:ext cx="7143750" cy="360362"/>
          </a:xfrm>
        </p:spPr>
        <p:txBody>
          <a:bodyPr/>
          <a:lstStyle/>
          <a:p>
            <a:pPr>
              <a:buFont typeface="Arial" panose="020B0604020202020204" pitchFamily="34" charset="0"/>
              <a:buNone/>
            </a:pPr>
            <a:r>
              <a:rPr lang="ru-RU" altLang="en-US" sz="1400" b="1" dirty="0">
                <a:solidFill>
                  <a:srgbClr val="FF0000"/>
                </a:solidFill>
              </a:rPr>
              <a:t>"</a:t>
            </a:r>
            <a:r>
              <a:rPr lang="en-US" altLang="en-US" sz="1400" b="1" dirty="0">
                <a:solidFill>
                  <a:srgbClr val="FF0000"/>
                </a:solidFill>
              </a:rPr>
              <a:t>Meeting</a:t>
            </a:r>
            <a:r>
              <a:rPr lang="ru-RU" altLang="en-US" sz="1400" b="1" dirty="0">
                <a:solidFill>
                  <a:srgbClr val="FF0000"/>
                </a:solidFill>
              </a:rPr>
              <a:t> </a:t>
            </a:r>
            <a:r>
              <a:rPr lang="en-US" altLang="en-US" sz="1400" b="1" dirty="0">
                <a:solidFill>
                  <a:srgbClr val="FF0000"/>
                </a:solidFill>
              </a:rPr>
              <a:t>of the Group of Experts</a:t>
            </a:r>
            <a:r>
              <a:rPr lang="ru-RU" altLang="en-US" sz="1400" b="1" dirty="0">
                <a:solidFill>
                  <a:srgbClr val="FF0000"/>
                </a:solidFill>
              </a:rPr>
              <a:t> </a:t>
            </a:r>
            <a:r>
              <a:rPr lang="ru-RU" altLang="en-US" sz="1400" b="1" dirty="0" err="1">
                <a:solidFill>
                  <a:srgbClr val="FF0000"/>
                </a:solidFill>
              </a:rPr>
              <a:t>on</a:t>
            </a:r>
            <a:r>
              <a:rPr lang="ru-RU" altLang="en-US" sz="1400" b="1" dirty="0">
                <a:solidFill>
                  <a:srgbClr val="FF0000"/>
                </a:solidFill>
              </a:rPr>
              <a:t> </a:t>
            </a:r>
            <a:r>
              <a:rPr lang="en-US" altLang="en-US" sz="1400" b="1" dirty="0">
                <a:solidFill>
                  <a:srgbClr val="FF0000"/>
                </a:solidFill>
              </a:rPr>
              <a:t>B</a:t>
            </a:r>
            <a:r>
              <a:rPr lang="kk-KZ" altLang="en-US" sz="1400" b="1" dirty="0">
                <a:solidFill>
                  <a:srgbClr val="FF0000"/>
                </a:solidFill>
              </a:rPr>
              <a:t>usiness</a:t>
            </a:r>
            <a:r>
              <a:rPr lang="ru-RU" altLang="en-US" sz="1400" b="1" dirty="0">
                <a:solidFill>
                  <a:srgbClr val="FF0000"/>
                </a:solidFill>
              </a:rPr>
              <a:t> </a:t>
            </a:r>
            <a:r>
              <a:rPr lang="ru-RU" altLang="en-US" sz="1400" b="1" dirty="0" err="1">
                <a:solidFill>
                  <a:srgbClr val="FF0000"/>
                </a:solidFill>
              </a:rPr>
              <a:t>Registers</a:t>
            </a:r>
            <a:r>
              <a:rPr lang="ru-RU" altLang="en-US" sz="1400" b="1" dirty="0">
                <a:solidFill>
                  <a:srgbClr val="FF0000"/>
                </a:solidFill>
              </a:rPr>
              <a:t> </a:t>
            </a:r>
            <a:r>
              <a:rPr lang="ru-RU" altLang="en-US" sz="1400" b="1" dirty="0" err="1">
                <a:solidFill>
                  <a:srgbClr val="FF0000"/>
                </a:solidFill>
              </a:rPr>
              <a:t>jointly</a:t>
            </a:r>
            <a:r>
              <a:rPr lang="ru-RU" altLang="en-US" sz="1400" b="1" dirty="0">
                <a:solidFill>
                  <a:srgbClr val="FF0000"/>
                </a:solidFill>
              </a:rPr>
              <a:t> </a:t>
            </a:r>
            <a:r>
              <a:rPr lang="ru-RU" altLang="en-US" sz="1400" b="1" dirty="0" err="1">
                <a:solidFill>
                  <a:srgbClr val="FF0000"/>
                </a:solidFill>
              </a:rPr>
              <a:t>organized</a:t>
            </a:r>
            <a:r>
              <a:rPr lang="ru-RU" altLang="en-US" sz="1400" b="1" dirty="0">
                <a:solidFill>
                  <a:srgbClr val="FF0000"/>
                </a:solidFill>
              </a:rPr>
              <a:t> </a:t>
            </a:r>
            <a:r>
              <a:rPr lang="kk-KZ" altLang="en-US" sz="1400" b="1" dirty="0">
                <a:solidFill>
                  <a:srgbClr val="FF0000"/>
                </a:solidFill>
              </a:rPr>
              <a:t>with </a:t>
            </a:r>
            <a:r>
              <a:rPr lang="ru-RU" altLang="en-US" sz="1400" b="1" dirty="0">
                <a:solidFill>
                  <a:srgbClr val="FF0000"/>
                </a:solidFill>
              </a:rPr>
              <a:t>UNECE, </a:t>
            </a:r>
            <a:r>
              <a:rPr lang="ru-RU" altLang="en-US" sz="1400" b="1" dirty="0" err="1">
                <a:solidFill>
                  <a:srgbClr val="FF0000"/>
                </a:solidFill>
              </a:rPr>
              <a:t>Eurostat</a:t>
            </a:r>
            <a:r>
              <a:rPr lang="ru-RU" altLang="en-US" sz="1400" b="1" dirty="0">
                <a:solidFill>
                  <a:srgbClr val="FF0000"/>
                </a:solidFill>
              </a:rPr>
              <a:t> </a:t>
            </a:r>
            <a:r>
              <a:rPr lang="ru-RU" altLang="en-US" sz="1400" b="1" dirty="0" err="1">
                <a:solidFill>
                  <a:srgbClr val="FF0000"/>
                </a:solidFill>
              </a:rPr>
              <a:t>and</a:t>
            </a:r>
            <a:r>
              <a:rPr lang="ru-RU" altLang="en-US" sz="1400" b="1" dirty="0">
                <a:solidFill>
                  <a:srgbClr val="FF0000"/>
                </a:solidFill>
              </a:rPr>
              <a:t> </a:t>
            </a:r>
            <a:r>
              <a:rPr lang="ru-RU" altLang="en-US" sz="1400" b="1" dirty="0" err="1">
                <a:solidFill>
                  <a:srgbClr val="FF0000"/>
                </a:solidFill>
              </a:rPr>
              <a:t>the</a:t>
            </a:r>
            <a:r>
              <a:rPr lang="ru-RU" altLang="en-US" sz="1400" b="1" dirty="0">
                <a:solidFill>
                  <a:srgbClr val="FF0000"/>
                </a:solidFill>
              </a:rPr>
              <a:t> OECD "  </a:t>
            </a:r>
            <a:endParaRPr lang="ru-RU" altLang="en-US" sz="1400" dirty="0">
              <a:solidFill>
                <a:srgbClr val="FF0000"/>
              </a:solidFill>
            </a:endParaRPr>
          </a:p>
          <a:p>
            <a:pPr>
              <a:buFont typeface="Arial" panose="020B0604020202020204" pitchFamily="34" charset="0"/>
              <a:buNone/>
            </a:pPr>
            <a:r>
              <a:rPr lang="en-US" altLang="en-US" sz="1400" b="1" dirty="0">
                <a:solidFill>
                  <a:srgbClr val="FF0000"/>
                </a:solidFill>
              </a:rPr>
              <a:t>September 30 - October 2, 2019, Geneva, Switzerland</a:t>
            </a:r>
            <a:endParaRPr lang="en-US" altLang="en-US" sz="1400" dirty="0">
              <a:solidFill>
                <a:srgbClr val="FF0000"/>
              </a:solidFill>
            </a:endParaRPr>
          </a:p>
          <a:p>
            <a:pPr algn="ctr">
              <a:buFont typeface="Arial" panose="020B0604020202020204" pitchFamily="34" charset="0"/>
              <a:buNone/>
            </a:pPr>
            <a:endParaRPr lang="ru-RU" altLang="ru-RU" sz="1000" b="1" dirty="0"/>
          </a:p>
        </p:txBody>
      </p:sp>
      <p:pic>
        <p:nvPicPr>
          <p:cNvPr id="4099" name="Picture 3" descr="C:\Users\JinKinzero\Desktop\4.png">
            <a:extLst>
              <a:ext uri="{FF2B5EF4-FFF2-40B4-BE49-F238E27FC236}">
                <a16:creationId xmlns:a16="http://schemas.microsoft.com/office/drawing/2014/main" id="{7E313E9B-059C-400D-995A-35D153B82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6975"/>
            <a:ext cx="1476375" cy="566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C:\Users\JinKinzero\Desktop\5.png">
            <a:extLst>
              <a:ext uri="{FF2B5EF4-FFF2-40B4-BE49-F238E27FC236}">
                <a16:creationId xmlns:a16="http://schemas.microsoft.com/office/drawing/2014/main" id="{3D74986C-6E64-4596-8C02-33A7EA0585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196975"/>
            <a:ext cx="71438" cy="566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C:\Users\JinKinzero\Desktop\6.png">
            <a:extLst>
              <a:ext uri="{FF2B5EF4-FFF2-40B4-BE49-F238E27FC236}">
                <a16:creationId xmlns:a16="http://schemas.microsoft.com/office/drawing/2014/main" id="{EB1C83C2-881E-4C58-9956-92AEF33A1C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813" y="1196975"/>
            <a:ext cx="7596187"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Заголовок 1">
            <a:extLst>
              <a:ext uri="{FF2B5EF4-FFF2-40B4-BE49-F238E27FC236}">
                <a16:creationId xmlns:a16="http://schemas.microsoft.com/office/drawing/2014/main" id="{09A4EA3F-3DD0-49A3-8EF7-7F55B7D07468}"/>
              </a:ext>
            </a:extLst>
          </p:cNvPr>
          <p:cNvSpPr txBox="1">
            <a:spLocks/>
          </p:cNvSpPr>
          <p:nvPr/>
        </p:nvSpPr>
        <p:spPr>
          <a:xfrm>
            <a:off x="6011863" y="1125538"/>
            <a:ext cx="2881312" cy="422275"/>
          </a:xfrm>
          <a:prstGeom prst="rect">
            <a:avLst/>
          </a:prstGeom>
        </p:spPr>
        <p:txBody>
          <a:bodyPr anchor="ctr">
            <a:normAutofit/>
          </a:bodyPr>
          <a:lstStyle/>
          <a:p>
            <a:pPr algn="r" eaLnBrk="1" fontAlgn="auto" hangingPunct="1">
              <a:spcAft>
                <a:spcPts val="0"/>
              </a:spcAft>
              <a:defRPr/>
            </a:pPr>
            <a:r>
              <a:rPr lang="en-US" sz="1400" b="1" dirty="0">
                <a:solidFill>
                  <a:schemeClr val="bg1"/>
                </a:solidFill>
                <a:latin typeface="+mj-lt"/>
                <a:ea typeface="+mj-ea"/>
                <a:cs typeface="+mj-cs"/>
              </a:rPr>
              <a:t>www.stat.gov.kz</a:t>
            </a:r>
            <a:endParaRPr lang="ru-RU" sz="1400" b="1" dirty="0">
              <a:solidFill>
                <a:schemeClr val="bg1"/>
              </a:solidFill>
              <a:latin typeface="+mj-lt"/>
              <a:ea typeface="+mj-ea"/>
              <a:cs typeface="+mj-cs"/>
            </a:endParaRPr>
          </a:p>
        </p:txBody>
      </p:sp>
      <p:pic>
        <p:nvPicPr>
          <p:cNvPr id="4103" name="Picture 2" descr="C:\Users\JinKinzero\Desktop\8.png">
            <a:extLst>
              <a:ext uri="{FF2B5EF4-FFF2-40B4-BE49-F238E27FC236}">
                <a16:creationId xmlns:a16="http://schemas.microsoft.com/office/drawing/2014/main" id="{99259D4B-26E3-47EC-AC54-B2192EC903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61238" y="1500188"/>
            <a:ext cx="1782762" cy="513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1">
            <a:extLst>
              <a:ext uri="{FF2B5EF4-FFF2-40B4-BE49-F238E27FC236}">
                <a16:creationId xmlns:a16="http://schemas.microsoft.com/office/drawing/2014/main" id="{28EEB328-3C24-47A9-B9B7-B4D4FF1F3840}"/>
              </a:ext>
            </a:extLst>
          </p:cNvPr>
          <p:cNvSpPr txBox="1">
            <a:spLocks/>
          </p:cNvSpPr>
          <p:nvPr/>
        </p:nvSpPr>
        <p:spPr bwMode="auto">
          <a:xfrm>
            <a:off x="2500313" y="2786063"/>
            <a:ext cx="5715000" cy="1792287"/>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r>
              <a:rPr lang="ru-RU" sz="3200" b="1" dirty="0">
                <a:solidFill>
                  <a:schemeClr val="accent1">
                    <a:lumMod val="50000"/>
                  </a:schemeClr>
                </a:solidFill>
                <a:latin typeface="+mn-lt"/>
              </a:rPr>
              <a:t>Statistical Business Register of the Republic </a:t>
            </a:r>
            <a:r>
              <a:rPr lang="ru-RU" sz="3200" b="1" dirty="0" err="1">
                <a:solidFill>
                  <a:schemeClr val="accent1">
                    <a:lumMod val="50000"/>
                  </a:schemeClr>
                </a:solidFill>
                <a:latin typeface="+mn-lt"/>
              </a:rPr>
              <a:t>of</a:t>
            </a:r>
            <a:r>
              <a:rPr lang="ru-RU" sz="3200" b="1" dirty="0">
                <a:solidFill>
                  <a:schemeClr val="accent1">
                    <a:lumMod val="50000"/>
                  </a:schemeClr>
                </a:solidFill>
                <a:latin typeface="+mn-lt"/>
              </a:rPr>
              <a:t> </a:t>
            </a:r>
            <a:r>
              <a:rPr lang="ru-RU" sz="3200" b="1" dirty="0" err="1">
                <a:solidFill>
                  <a:schemeClr val="accent1">
                    <a:lumMod val="50000"/>
                  </a:schemeClr>
                </a:solidFill>
                <a:latin typeface="+mn-lt"/>
              </a:rPr>
              <a:t>Kazakhstan</a:t>
            </a:r>
            <a:endParaRPr lang="ru-RU" sz="3200" b="1" dirty="0">
              <a:solidFill>
                <a:schemeClr val="accent1">
                  <a:lumMod val="50000"/>
                </a:schemeClr>
              </a:solidFill>
              <a:latin typeface="+mn-lt"/>
            </a:endParaRPr>
          </a:p>
          <a:p>
            <a:pPr algn="ctr" eaLnBrk="1" hangingPunct="1">
              <a:defRPr/>
            </a:pPr>
            <a:endParaRPr lang="ru-RU" sz="3200" b="1" dirty="0">
              <a:latin typeface="+mj-lt"/>
              <a:ea typeface="+mj-ea"/>
              <a:cs typeface="+mj-cs"/>
            </a:endParaRPr>
          </a:p>
        </p:txBody>
      </p:sp>
      <p:sp>
        <p:nvSpPr>
          <p:cNvPr id="11" name="Заголовок 1">
            <a:extLst>
              <a:ext uri="{FF2B5EF4-FFF2-40B4-BE49-F238E27FC236}">
                <a16:creationId xmlns:a16="http://schemas.microsoft.com/office/drawing/2014/main" id="{B609D02C-FBB5-4459-89C8-BDB4694FEB85}"/>
              </a:ext>
            </a:extLst>
          </p:cNvPr>
          <p:cNvSpPr txBox="1">
            <a:spLocks/>
          </p:cNvSpPr>
          <p:nvPr/>
        </p:nvSpPr>
        <p:spPr bwMode="auto">
          <a:xfrm>
            <a:off x="5738813" y="5095875"/>
            <a:ext cx="293687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1200" b="1" i="1" dirty="0">
              <a:latin typeface="+mj-lt"/>
              <a:ea typeface="+mj-ea"/>
              <a:cs typeface="+mj-cs"/>
            </a:endParaRPr>
          </a:p>
        </p:txBody>
      </p:sp>
      <p:pic>
        <p:nvPicPr>
          <p:cNvPr id="4106" name="Picture 11" descr="C:\Users\E.Bekberdiev\ЛОГОТИП КС\ШАБЛОНЫ\Логотип во всех форматах\3 (англ).jpg">
            <a:extLst>
              <a:ext uri="{FF2B5EF4-FFF2-40B4-BE49-F238E27FC236}">
                <a16:creationId xmlns:a16="http://schemas.microsoft.com/office/drawing/2014/main" id="{E2C93B7C-F804-4113-A662-B408B6E938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1">
            <a:extLst>
              <a:ext uri="{FF2B5EF4-FFF2-40B4-BE49-F238E27FC236}">
                <a16:creationId xmlns:a16="http://schemas.microsoft.com/office/drawing/2014/main" id="{461EBBE7-7850-48E1-8307-8438481C52FE}"/>
              </a:ext>
            </a:extLst>
          </p:cNvPr>
          <p:cNvSpPr>
            <a:spLocks noGrp="1"/>
          </p:cNvSpPr>
          <p:nvPr>
            <p:ph idx="4294967295"/>
          </p:nvPr>
        </p:nvSpPr>
        <p:spPr>
          <a:xfrm>
            <a:off x="914400" y="1785938"/>
            <a:ext cx="8229600" cy="4525962"/>
          </a:xfrm>
        </p:spPr>
        <p:txBody>
          <a:bodyPr/>
          <a:lstStyle/>
          <a:p>
            <a:pPr>
              <a:buFont typeface="Arial" panose="020B0604020202020204" pitchFamily="34" charset="0"/>
              <a:buNone/>
            </a:pPr>
            <a:endParaRPr lang="ru-RU" altLang="en-US" sz="1800">
              <a:solidFill>
                <a:srgbClr val="002060"/>
              </a:solidFill>
            </a:endParaRPr>
          </a:p>
          <a:p>
            <a:endParaRPr lang="ru-RU" altLang="en-US" sz="1800">
              <a:solidFill>
                <a:srgbClr val="002060"/>
              </a:solidFill>
            </a:endParaRPr>
          </a:p>
          <a:p>
            <a:pPr>
              <a:buFont typeface="Arial" panose="020B0604020202020204" pitchFamily="34" charset="0"/>
              <a:buNone/>
            </a:pPr>
            <a:endParaRPr lang="ru-RU" altLang="en-US" sz="1800">
              <a:solidFill>
                <a:srgbClr val="002060"/>
              </a:solidFill>
            </a:endParaRPr>
          </a:p>
          <a:p>
            <a:pPr>
              <a:buFontTx/>
              <a:buChar char="-"/>
            </a:pPr>
            <a:endParaRPr lang="ru-RU" altLang="en-US" sz="1800">
              <a:solidFill>
                <a:srgbClr val="002060"/>
              </a:solidFill>
            </a:endParaRPr>
          </a:p>
          <a:p>
            <a:pPr>
              <a:buFontTx/>
              <a:buChar char="-"/>
            </a:pPr>
            <a:endParaRPr lang="ru-RU" altLang="en-US" sz="1800">
              <a:solidFill>
                <a:srgbClr val="002060"/>
              </a:solidFill>
            </a:endParaRPr>
          </a:p>
          <a:p>
            <a:pPr>
              <a:buFontTx/>
              <a:buChar char="-"/>
            </a:pPr>
            <a:endParaRPr lang="ru-RU" altLang="en-US" sz="1800">
              <a:solidFill>
                <a:srgbClr val="002060"/>
              </a:solidFill>
            </a:endParaRPr>
          </a:p>
          <a:p>
            <a:pPr>
              <a:buFontTx/>
              <a:buChar char="-"/>
            </a:pPr>
            <a:endParaRPr lang="ru-RU" altLang="en-US" sz="1800">
              <a:solidFill>
                <a:srgbClr val="002060"/>
              </a:solidFill>
            </a:endParaRPr>
          </a:p>
        </p:txBody>
      </p:sp>
      <p:sp>
        <p:nvSpPr>
          <p:cNvPr id="12291" name="Текст 2">
            <a:extLst>
              <a:ext uri="{FF2B5EF4-FFF2-40B4-BE49-F238E27FC236}">
                <a16:creationId xmlns:a16="http://schemas.microsoft.com/office/drawing/2014/main" id="{557120E6-A528-45B1-B4D9-4C5707C2D836}"/>
              </a:ext>
            </a:extLst>
          </p:cNvPr>
          <p:cNvSpPr>
            <a:spLocks noGrp="1"/>
          </p:cNvSpPr>
          <p:nvPr>
            <p:ph type="body" sz="quarter" idx="4294967295"/>
          </p:nvPr>
        </p:nvSpPr>
        <p:spPr>
          <a:xfrm>
            <a:off x="285750" y="857250"/>
            <a:ext cx="8715375" cy="593725"/>
          </a:xfrm>
        </p:spPr>
        <p:txBody>
          <a:bodyPr/>
          <a:lstStyle/>
          <a:p>
            <a:pPr marL="487363" indent="-487363" algn="ctr" defTabSz="1158875">
              <a:buFont typeface="Arial" panose="020B0604020202020204" pitchFamily="34" charset="0"/>
              <a:buNone/>
            </a:pPr>
            <a:r>
              <a:rPr lang="ru-RU" altLang="ko-KR" sz="2400" b="1">
                <a:solidFill>
                  <a:srgbClr val="00B0F0"/>
                </a:solidFill>
              </a:rPr>
              <a:t>The main classification used in SBR</a:t>
            </a:r>
            <a:endParaRPr lang="en-US" altLang="ko-KR" sz="2400" b="1">
              <a:solidFill>
                <a:srgbClr val="00B0F0"/>
              </a:solidFill>
            </a:endParaRPr>
          </a:p>
        </p:txBody>
      </p:sp>
      <p:cxnSp>
        <p:nvCxnSpPr>
          <p:cNvPr id="10" name="Прямая соединительная линия 9">
            <a:extLst>
              <a:ext uri="{FF2B5EF4-FFF2-40B4-BE49-F238E27FC236}">
                <a16:creationId xmlns:a16="http://schemas.microsoft.com/office/drawing/2014/main" id="{C92031C4-1864-4920-803F-9EE19F259643}"/>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6" name="Прямоугольник 15">
            <a:extLst>
              <a:ext uri="{FF2B5EF4-FFF2-40B4-BE49-F238E27FC236}">
                <a16:creationId xmlns:a16="http://schemas.microsoft.com/office/drawing/2014/main" id="{60C30B1E-A247-470A-948E-A66E739AE052}"/>
              </a:ext>
            </a:extLst>
          </p:cNvPr>
          <p:cNvSpPr/>
          <p:nvPr/>
        </p:nvSpPr>
        <p:spPr>
          <a:xfrm>
            <a:off x="571500" y="1357313"/>
            <a:ext cx="8429625" cy="4247317"/>
          </a:xfrm>
          <a:prstGeom prst="rect">
            <a:avLst/>
          </a:prstGeom>
        </p:spPr>
        <p:txBody>
          <a:bodyPr>
            <a:spAutoFit/>
          </a:bodyPr>
          <a:lstStyle/>
          <a:p>
            <a:pPr marL="342597" indent="-342597" defTabSz="913593">
              <a:defRPr/>
            </a:pPr>
            <a:r>
              <a:rPr lang="en-US" b="1" dirty="0">
                <a:solidFill>
                  <a:schemeClr val="tx2">
                    <a:lumMod val="75000"/>
                  </a:schemeClr>
                </a:solidFill>
                <a:latin typeface="Times New Roman" pitchFamily="18" charset="0"/>
                <a:cs typeface="Times New Roman" pitchFamily="18" charset="0"/>
              </a:rPr>
              <a:t>Common Classification of Economic Activities </a:t>
            </a:r>
            <a:r>
              <a:rPr lang="ru-RU" b="1" dirty="0">
                <a:solidFill>
                  <a:schemeClr val="tx2">
                    <a:lumMod val="75000"/>
                  </a:schemeClr>
                </a:solidFill>
                <a:latin typeface="Times New Roman" pitchFamily="18" charset="0"/>
                <a:cs typeface="Times New Roman" pitchFamily="18" charset="0"/>
              </a:rPr>
              <a:t>(</a:t>
            </a:r>
            <a:r>
              <a:rPr lang="en-US" b="1" dirty="0">
                <a:solidFill>
                  <a:schemeClr val="tx2">
                    <a:lumMod val="75000"/>
                  </a:schemeClr>
                </a:solidFill>
                <a:latin typeface="Times New Roman" pitchFamily="18" charset="0"/>
                <a:cs typeface="Times New Roman" pitchFamily="18" charset="0"/>
              </a:rPr>
              <a:t>C</a:t>
            </a:r>
            <a:r>
              <a:rPr lang="ru-RU" b="1" dirty="0">
                <a:solidFill>
                  <a:schemeClr val="tx2">
                    <a:lumMod val="75000"/>
                  </a:schemeClr>
                </a:solidFill>
                <a:latin typeface="Times New Roman" pitchFamily="18" charset="0"/>
                <a:cs typeface="Times New Roman" pitchFamily="18" charset="0"/>
              </a:rPr>
              <a:t>CEA)</a:t>
            </a:r>
          </a:p>
          <a:p>
            <a:pPr defTabSz="913593">
              <a:defRPr/>
            </a:pPr>
            <a:r>
              <a:rPr lang="ru-RU" dirty="0">
                <a:solidFill>
                  <a:schemeClr val="tx2">
                    <a:lumMod val="75000"/>
                  </a:schemeClr>
                </a:solidFill>
                <a:latin typeface="Times New Roman" pitchFamily="18" charset="0"/>
                <a:cs typeface="Times New Roman" pitchFamily="18" charset="0"/>
              </a:rPr>
              <a:t>It allows you to define primary and secondary economic activities of enterprises. It </a:t>
            </a:r>
            <a:r>
              <a:rPr lang="ru-RU" dirty="0" err="1">
                <a:solidFill>
                  <a:schemeClr val="tx2">
                    <a:lumMod val="75000"/>
                  </a:schemeClr>
                </a:solidFill>
                <a:latin typeface="Times New Roman" pitchFamily="18" charset="0"/>
                <a:cs typeface="Times New Roman" pitchFamily="18" charset="0"/>
              </a:rPr>
              <a:t>meets</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international</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standards</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harmonized</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with</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the</a:t>
            </a:r>
            <a:r>
              <a:rPr lang="ru-RU" dirty="0">
                <a:solidFill>
                  <a:schemeClr val="tx2">
                    <a:lumMod val="75000"/>
                  </a:schemeClr>
                </a:solidFill>
                <a:latin typeface="Times New Roman" pitchFamily="18" charset="0"/>
                <a:cs typeface="Times New Roman" pitchFamily="18" charset="0"/>
              </a:rPr>
              <a:t> </a:t>
            </a:r>
            <a:r>
              <a:rPr lang="en-US" dirty="0">
                <a:solidFill>
                  <a:schemeClr val="tx2">
                    <a:lumMod val="75000"/>
                  </a:schemeClr>
                </a:solidFill>
                <a:latin typeface="Times New Roman" pitchFamily="18" charset="0"/>
                <a:cs typeface="Times New Roman" pitchFamily="18" charset="0"/>
              </a:rPr>
              <a:t>classifier NACE, used </a:t>
            </a:r>
            <a:r>
              <a:rPr lang="en-US" dirty="0" err="1">
                <a:solidFill>
                  <a:schemeClr val="tx2">
                    <a:lumMod val="75000"/>
                  </a:schemeClr>
                </a:solidFill>
                <a:latin typeface="Times New Roman" pitchFamily="18" charset="0"/>
                <a:cs typeface="Times New Roman" pitchFamily="18" charset="0"/>
              </a:rPr>
              <a:t>i</a:t>
            </a:r>
            <a:r>
              <a:rPr lang="ru-RU" dirty="0">
                <a:solidFill>
                  <a:schemeClr val="tx2">
                    <a:lumMod val="75000"/>
                  </a:schemeClr>
                </a:solidFill>
                <a:latin typeface="Times New Roman" pitchFamily="18" charset="0"/>
                <a:cs typeface="Times New Roman" pitchFamily="18" charset="0"/>
              </a:rPr>
              <a:t>n EU</a:t>
            </a:r>
            <a:r>
              <a:rPr lang="en-US" dirty="0">
                <a:solidFill>
                  <a:schemeClr val="tx2">
                    <a:lumMod val="75000"/>
                  </a:schemeClr>
                </a:solidFill>
                <a:latin typeface="Times New Roman" pitchFamily="18" charset="0"/>
                <a:cs typeface="Times New Roman" pitchFamily="18" charset="0"/>
              </a:rPr>
              <a:t> countries</a:t>
            </a:r>
            <a:r>
              <a:rPr lang="ru-RU" dirty="0">
                <a:solidFill>
                  <a:schemeClr val="tx2">
                    <a:lumMod val="75000"/>
                  </a:schemeClr>
                </a:solidFill>
                <a:latin typeface="Times New Roman" pitchFamily="18" charset="0"/>
                <a:cs typeface="Times New Roman" pitchFamily="18" charset="0"/>
              </a:rPr>
              <a:t>)</a:t>
            </a:r>
          </a:p>
          <a:p>
            <a:pPr marL="342597" indent="-342597" defTabSz="913593">
              <a:defRPr/>
            </a:pPr>
            <a:r>
              <a:rPr lang="en-US" b="1" dirty="0">
                <a:solidFill>
                  <a:schemeClr val="tx2">
                    <a:lumMod val="75000"/>
                  </a:schemeClr>
                </a:solidFill>
                <a:latin typeface="Times New Roman" pitchFamily="18" charset="0"/>
                <a:cs typeface="Times New Roman" pitchFamily="18" charset="0"/>
              </a:rPr>
              <a:t>Classifier of the size of enterprises by number of employees</a:t>
            </a:r>
            <a:r>
              <a:rPr lang="ru-RU" b="1" dirty="0">
                <a:solidFill>
                  <a:schemeClr val="tx2">
                    <a:lumMod val="75000"/>
                  </a:schemeClr>
                </a:solidFill>
                <a:latin typeface="Times New Roman" pitchFamily="18" charset="0"/>
                <a:cs typeface="Times New Roman" pitchFamily="18" charset="0"/>
              </a:rPr>
              <a:t> (</a:t>
            </a:r>
            <a:r>
              <a:rPr lang="en-US" b="1" dirty="0">
                <a:solidFill>
                  <a:schemeClr val="tx2">
                    <a:lumMod val="75000"/>
                  </a:schemeClr>
                </a:solidFill>
                <a:latin typeface="Times New Roman" pitchFamily="18" charset="0"/>
                <a:cs typeface="Times New Roman" pitchFamily="18" charset="0"/>
              </a:rPr>
              <a:t>CSE</a:t>
            </a:r>
            <a:r>
              <a:rPr lang="ru-RU" b="1" dirty="0">
                <a:solidFill>
                  <a:schemeClr val="tx2">
                    <a:lumMod val="75000"/>
                  </a:schemeClr>
                </a:solidFill>
                <a:latin typeface="Times New Roman" pitchFamily="18" charset="0"/>
                <a:cs typeface="Times New Roman" pitchFamily="18" charset="0"/>
              </a:rPr>
              <a:t>)</a:t>
            </a:r>
          </a:p>
          <a:p>
            <a:pPr defTabSz="913593">
              <a:defRPr/>
            </a:pPr>
            <a:r>
              <a:rPr lang="en-US" dirty="0">
                <a:solidFill>
                  <a:schemeClr val="tx2">
                    <a:lumMod val="75000"/>
                  </a:schemeClr>
                </a:solidFill>
                <a:latin typeface="Times New Roman" pitchFamily="18" charset="0"/>
                <a:cs typeface="Times New Roman" pitchFamily="18" charset="0"/>
              </a:rPr>
              <a:t>Allows you to determine the size of the enterprise by the number of employees: </a:t>
            </a:r>
          </a:p>
          <a:p>
            <a:pPr defTabSz="913593">
              <a:defRPr/>
            </a:pPr>
            <a:r>
              <a:rPr lang="en-US" dirty="0">
                <a:solidFill>
                  <a:schemeClr val="tx2">
                    <a:lumMod val="75000"/>
                  </a:schemeClr>
                </a:solidFill>
                <a:latin typeface="Times New Roman" pitchFamily="18" charset="0"/>
                <a:cs typeface="Times New Roman" pitchFamily="18" charset="0"/>
              </a:rPr>
              <a:t>100 - Small enterprises (from 0 to 100 persons), 200 - Medium enterprises (from 101 to 250 persons), 300 - Large enterprises (over 250 persons)</a:t>
            </a:r>
            <a:endParaRPr lang="ru-RU" b="1" dirty="0">
              <a:solidFill>
                <a:schemeClr val="tx2">
                  <a:lumMod val="75000"/>
                </a:schemeClr>
              </a:solidFill>
              <a:latin typeface="Times New Roman" pitchFamily="18" charset="0"/>
              <a:cs typeface="Times New Roman" pitchFamily="18" charset="0"/>
            </a:endParaRPr>
          </a:p>
          <a:p>
            <a:pPr marL="342597" indent="-342597" defTabSz="913593">
              <a:defRPr/>
            </a:pPr>
            <a:r>
              <a:rPr lang="en-US" b="1" dirty="0">
                <a:solidFill>
                  <a:schemeClr val="tx2">
                    <a:lumMod val="75000"/>
                  </a:schemeClr>
                </a:solidFill>
                <a:latin typeface="Times New Roman" pitchFamily="18" charset="0"/>
                <a:cs typeface="Times New Roman" pitchFamily="18" charset="0"/>
              </a:rPr>
              <a:t>Classifier of economic sectors </a:t>
            </a:r>
            <a:r>
              <a:rPr lang="ru-RU" b="1" dirty="0">
                <a:solidFill>
                  <a:schemeClr val="tx2">
                    <a:lumMod val="75000"/>
                  </a:schemeClr>
                </a:solidFill>
                <a:latin typeface="Times New Roman" pitchFamily="18" charset="0"/>
                <a:cs typeface="Times New Roman" pitchFamily="18" charset="0"/>
              </a:rPr>
              <a:t>(CE</a:t>
            </a:r>
            <a:r>
              <a:rPr lang="en-US" b="1" dirty="0">
                <a:solidFill>
                  <a:schemeClr val="tx2">
                    <a:lumMod val="75000"/>
                  </a:schemeClr>
                </a:solidFill>
                <a:latin typeface="Times New Roman" pitchFamily="18" charset="0"/>
                <a:cs typeface="Times New Roman" pitchFamily="18" charset="0"/>
              </a:rPr>
              <a:t>S</a:t>
            </a:r>
            <a:r>
              <a:rPr lang="ru-RU" b="1" dirty="0">
                <a:solidFill>
                  <a:schemeClr val="tx2">
                    <a:lumMod val="75000"/>
                  </a:schemeClr>
                </a:solidFill>
                <a:latin typeface="Times New Roman" pitchFamily="18" charset="0"/>
                <a:cs typeface="Times New Roman" pitchFamily="18" charset="0"/>
              </a:rPr>
              <a:t>)</a:t>
            </a:r>
          </a:p>
          <a:p>
            <a:pPr defTabSz="913593">
              <a:defRPr/>
            </a:pPr>
            <a:r>
              <a:rPr lang="en-US" dirty="0">
                <a:solidFill>
                  <a:schemeClr val="tx2">
                    <a:lumMod val="75000"/>
                  </a:schemeClr>
                </a:solidFill>
                <a:latin typeface="Times New Roman" pitchFamily="18" charset="0"/>
                <a:cs typeface="Times New Roman" pitchFamily="18" charset="0"/>
              </a:rPr>
              <a:t>It is used to assign an enterprise to a certain sector of the economy in accordance with the recommendations of the 2008 SNA</a:t>
            </a:r>
            <a:r>
              <a:rPr lang="ru-RU" dirty="0">
                <a:solidFill>
                  <a:schemeClr val="tx2">
                    <a:lumMod val="75000"/>
                  </a:schemeClr>
                </a:solidFill>
                <a:latin typeface="Times New Roman" pitchFamily="18" charset="0"/>
                <a:cs typeface="Times New Roman" pitchFamily="18" charset="0"/>
              </a:rPr>
              <a:t>. </a:t>
            </a:r>
          </a:p>
          <a:p>
            <a:pPr marL="342597" indent="-342597" defTabSz="913593">
              <a:defRPr/>
            </a:pPr>
            <a:r>
              <a:rPr lang="en-US" b="1" dirty="0">
                <a:solidFill>
                  <a:schemeClr val="tx2">
                    <a:lumMod val="75000"/>
                  </a:schemeClr>
                </a:solidFill>
                <a:latin typeface="Times New Roman" pitchFamily="18" charset="0"/>
                <a:cs typeface="Times New Roman" pitchFamily="18" charset="0"/>
              </a:rPr>
              <a:t>Classifier of ownership types </a:t>
            </a:r>
            <a:r>
              <a:rPr lang="ru-RU" b="1" dirty="0">
                <a:solidFill>
                  <a:schemeClr val="tx2">
                    <a:lumMod val="75000"/>
                  </a:schemeClr>
                </a:solidFill>
                <a:latin typeface="Times New Roman" pitchFamily="18" charset="0"/>
                <a:cs typeface="Times New Roman" pitchFamily="18" charset="0"/>
              </a:rPr>
              <a:t>(</a:t>
            </a:r>
            <a:r>
              <a:rPr lang="en-US" b="1" dirty="0">
                <a:solidFill>
                  <a:schemeClr val="tx2">
                    <a:lumMod val="75000"/>
                  </a:schemeClr>
                </a:solidFill>
                <a:latin typeface="Times New Roman" pitchFamily="18" charset="0"/>
                <a:cs typeface="Times New Roman" pitchFamily="18" charset="0"/>
              </a:rPr>
              <a:t>COT</a:t>
            </a:r>
            <a:r>
              <a:rPr lang="ru-RU" b="1" dirty="0">
                <a:solidFill>
                  <a:schemeClr val="tx2">
                    <a:lumMod val="75000"/>
                  </a:schemeClr>
                </a:solidFill>
                <a:latin typeface="Times New Roman" pitchFamily="18" charset="0"/>
                <a:cs typeface="Times New Roman" pitchFamily="18" charset="0"/>
              </a:rPr>
              <a:t>)</a:t>
            </a:r>
          </a:p>
          <a:p>
            <a:pPr defTabSz="913593">
              <a:defRPr/>
            </a:pPr>
            <a:r>
              <a:rPr lang="en-US" dirty="0">
                <a:solidFill>
                  <a:schemeClr val="tx2">
                    <a:lumMod val="75000"/>
                  </a:schemeClr>
                </a:solidFill>
                <a:latin typeface="Times New Roman" pitchFamily="18" charset="0"/>
                <a:cs typeface="Times New Roman" pitchFamily="18" charset="0"/>
              </a:rPr>
              <a:t>Allows the distribution of enterprises by type of ownership: public, private, foreign. </a:t>
            </a:r>
            <a:r>
              <a:rPr lang="en-US" b="1" dirty="0">
                <a:solidFill>
                  <a:schemeClr val="tx2">
                    <a:lumMod val="75000"/>
                  </a:schemeClr>
                </a:solidFill>
                <a:latin typeface="Times New Roman" pitchFamily="18" charset="0"/>
                <a:cs typeface="Times New Roman" pitchFamily="18" charset="0"/>
              </a:rPr>
              <a:t>Classifier of legal organizational forms</a:t>
            </a:r>
            <a:r>
              <a:rPr lang="ru-RU" b="1" dirty="0">
                <a:solidFill>
                  <a:schemeClr val="tx2">
                    <a:lumMod val="75000"/>
                  </a:schemeClr>
                </a:solidFill>
                <a:latin typeface="Times New Roman" pitchFamily="18" charset="0"/>
                <a:cs typeface="Times New Roman" pitchFamily="18" charset="0"/>
              </a:rPr>
              <a:t> (</a:t>
            </a:r>
            <a:r>
              <a:rPr lang="en-US" b="1" dirty="0">
                <a:solidFill>
                  <a:schemeClr val="tx2">
                    <a:lumMod val="75000"/>
                  </a:schemeClr>
                </a:solidFill>
                <a:latin typeface="Times New Roman" pitchFamily="18" charset="0"/>
                <a:cs typeface="Times New Roman" pitchFamily="18" charset="0"/>
              </a:rPr>
              <a:t>CLOF</a:t>
            </a:r>
            <a:r>
              <a:rPr lang="ru-RU" b="1" dirty="0">
                <a:solidFill>
                  <a:schemeClr val="tx2">
                    <a:lumMod val="75000"/>
                  </a:schemeClr>
                </a:solidFill>
                <a:latin typeface="Times New Roman" pitchFamily="18" charset="0"/>
                <a:cs typeface="Times New Roman" pitchFamily="18" charset="0"/>
              </a:rPr>
              <a:t>)</a:t>
            </a:r>
          </a:p>
          <a:p>
            <a:pPr defTabSz="913593">
              <a:defRPr/>
            </a:pPr>
            <a:r>
              <a:rPr lang="en-US" dirty="0">
                <a:solidFill>
                  <a:schemeClr val="tx2">
                    <a:lumMod val="75000"/>
                  </a:schemeClr>
                </a:solidFill>
                <a:latin typeface="Times New Roman" pitchFamily="18" charset="0"/>
                <a:cs typeface="Times New Roman" pitchFamily="18" charset="0"/>
              </a:rPr>
              <a:t>Used to determine the legal organizational form of legal entities in accordance with the legislation of the Republic of Kazakhstan</a:t>
            </a:r>
            <a:r>
              <a:rPr lang="ru-RU" dirty="0">
                <a:solidFill>
                  <a:schemeClr val="tx2">
                    <a:lumMod val="75000"/>
                  </a:schemeClr>
                </a:solidFill>
                <a:latin typeface="Times New Roman" pitchFamily="18" charset="0"/>
                <a:cs typeface="Times New Roman" pitchFamily="18" charset="0"/>
              </a:rPr>
              <a:t>.</a:t>
            </a:r>
          </a:p>
        </p:txBody>
      </p:sp>
      <p:pic>
        <p:nvPicPr>
          <p:cNvPr id="12294" name="Picture 11" descr="C:\Users\E.Bekberdiev\ЛОГОТИП КС\ШАБЛОНЫ\Логотип во всех форматах\3 (англ).jpg">
            <a:extLst>
              <a:ext uri="{FF2B5EF4-FFF2-40B4-BE49-F238E27FC236}">
                <a16:creationId xmlns:a16="http://schemas.microsoft.com/office/drawing/2014/main" id="{62C1A60A-8B51-48E1-AEE9-BD7BFDE9E0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a:extLst>
              <a:ext uri="{FF2B5EF4-FFF2-40B4-BE49-F238E27FC236}">
                <a16:creationId xmlns:a16="http://schemas.microsoft.com/office/drawing/2014/main" id="{6325172C-1C33-4F32-9B77-E87D62941CF4}"/>
              </a:ext>
            </a:extLst>
          </p:cNvPr>
          <p:cNvSpPr>
            <a:spLocks noGrp="1"/>
          </p:cNvSpPr>
          <p:nvPr>
            <p:ph idx="4294967295"/>
          </p:nvPr>
        </p:nvSpPr>
        <p:spPr>
          <a:xfrm>
            <a:off x="571472" y="1785926"/>
            <a:ext cx="8229600" cy="4525963"/>
          </a:xfrm>
          <a:ln>
            <a:miter lim="800000"/>
            <a:headEnd/>
            <a:tailEnd/>
          </a:ln>
        </p:spPr>
        <p:txBody>
          <a:bodyPr>
            <a:normAutofit/>
          </a:bodyPr>
          <a:lstStyle/>
          <a:p>
            <a:pPr indent="457200" algn="just">
              <a:spcBef>
                <a:spcPts val="0"/>
              </a:spcBef>
              <a:buFont typeface="Arial" charset="0"/>
              <a:buNone/>
              <a:defRPr/>
            </a:pPr>
            <a:r>
              <a:rPr lang="ru-RU" sz="1800" dirty="0">
                <a:solidFill>
                  <a:srgbClr val="002060"/>
                </a:solidFill>
              </a:rPr>
              <a:t>The SBR uses two databases:</a:t>
            </a:r>
          </a:p>
          <a:p>
            <a:pPr indent="457200" algn="just">
              <a:spcBef>
                <a:spcPts val="0"/>
              </a:spcBef>
              <a:buFont typeface="Arial" charset="0"/>
              <a:buNone/>
              <a:defRPr/>
            </a:pPr>
            <a:r>
              <a:rPr lang="en-US" sz="1800" b="1" i="1" dirty="0">
                <a:solidFill>
                  <a:srgbClr val="002060"/>
                </a:solidFill>
              </a:rPr>
              <a:t>online</a:t>
            </a:r>
            <a:r>
              <a:rPr lang="ru-RU" sz="1800" b="1" i="1" dirty="0">
                <a:solidFill>
                  <a:srgbClr val="002060"/>
                </a:solidFill>
              </a:rPr>
              <a:t> </a:t>
            </a:r>
            <a:r>
              <a:rPr lang="en-US" sz="1800" b="1" i="1" dirty="0">
                <a:solidFill>
                  <a:srgbClr val="002060"/>
                </a:solidFill>
              </a:rPr>
              <a:t>database</a:t>
            </a:r>
            <a:r>
              <a:rPr lang="ru-RU" sz="1800" b="1" i="1" dirty="0">
                <a:solidFill>
                  <a:srgbClr val="002060"/>
                </a:solidFill>
              </a:rPr>
              <a:t> </a:t>
            </a:r>
            <a:r>
              <a:rPr lang="ru-RU" sz="1800" dirty="0">
                <a:solidFill>
                  <a:srgbClr val="002060"/>
                </a:solidFill>
              </a:rPr>
              <a:t>– </a:t>
            </a:r>
            <a:r>
              <a:rPr lang="en-US" sz="1800" dirty="0">
                <a:solidFill>
                  <a:srgbClr val="002060"/>
                </a:solidFill>
              </a:rPr>
              <a:t>OLTP-base</a:t>
            </a:r>
            <a:r>
              <a:rPr lang="ru-RU" sz="1800" dirty="0">
                <a:solidFill>
                  <a:srgbClr val="002060"/>
                </a:solidFill>
              </a:rPr>
              <a:t> – </a:t>
            </a:r>
            <a:r>
              <a:rPr lang="en-US" sz="1800" dirty="0">
                <a:solidFill>
                  <a:srgbClr val="002060"/>
                </a:solidFill>
              </a:rPr>
              <a:t>contains the latest actual data on legal and statistical units</a:t>
            </a:r>
            <a:r>
              <a:rPr lang="ru-RU" sz="1800" dirty="0">
                <a:solidFill>
                  <a:srgbClr val="002060"/>
                </a:solidFill>
              </a:rPr>
              <a:t>;</a:t>
            </a:r>
          </a:p>
          <a:p>
            <a:pPr indent="457200" algn="just">
              <a:spcBef>
                <a:spcPts val="0"/>
              </a:spcBef>
              <a:buFont typeface="Arial" charset="0"/>
              <a:buNone/>
              <a:defRPr/>
            </a:pPr>
            <a:r>
              <a:rPr lang="en-US" sz="1800" b="1" i="1" dirty="0">
                <a:solidFill>
                  <a:srgbClr val="002060"/>
                </a:solidFill>
              </a:rPr>
              <a:t>data store </a:t>
            </a:r>
            <a:r>
              <a:rPr lang="ru-RU" sz="1800" dirty="0">
                <a:solidFill>
                  <a:srgbClr val="002060"/>
                </a:solidFill>
              </a:rPr>
              <a:t>– </a:t>
            </a:r>
            <a:r>
              <a:rPr lang="en-US" sz="1800" dirty="0">
                <a:solidFill>
                  <a:srgbClr val="002060"/>
                </a:solidFill>
              </a:rPr>
              <a:t>OLAP-base </a:t>
            </a:r>
            <a:r>
              <a:rPr lang="ru-RU" sz="1800" dirty="0">
                <a:solidFill>
                  <a:srgbClr val="002060"/>
                </a:solidFill>
              </a:rPr>
              <a:t>– </a:t>
            </a:r>
            <a:r>
              <a:rPr lang="en-US" sz="1800" dirty="0">
                <a:solidFill>
                  <a:srgbClr val="002060"/>
                </a:solidFill>
              </a:rPr>
              <a:t>contains information in the form of snapshots – data on legal and statistical units at a certain point in time. Two types of snapshots are formed in SBR: real and frozen</a:t>
            </a:r>
            <a:r>
              <a:rPr lang="ru-RU" sz="1800" dirty="0">
                <a:solidFill>
                  <a:srgbClr val="002060"/>
                </a:solidFill>
              </a:rPr>
              <a:t>.</a:t>
            </a:r>
          </a:p>
          <a:p>
            <a:pPr indent="457200" algn="just">
              <a:spcBef>
                <a:spcPts val="0"/>
              </a:spcBef>
              <a:buFont typeface="Arial" charset="0"/>
              <a:buNone/>
              <a:defRPr/>
            </a:pPr>
            <a:r>
              <a:rPr lang="en-US" sz="1800" b="1" i="1" dirty="0">
                <a:solidFill>
                  <a:srgbClr val="002060"/>
                </a:solidFill>
              </a:rPr>
              <a:t>Real snapshot </a:t>
            </a:r>
            <a:r>
              <a:rPr lang="en-US" sz="1800" dirty="0">
                <a:solidFill>
                  <a:srgbClr val="002060"/>
                </a:solidFill>
              </a:rPr>
              <a:t>formed</a:t>
            </a:r>
            <a:r>
              <a:rPr lang="ru-RU" sz="1800" dirty="0">
                <a:solidFill>
                  <a:srgbClr val="002060"/>
                </a:solidFill>
              </a:rPr>
              <a:t> only on legal units. </a:t>
            </a:r>
            <a:r>
              <a:rPr lang="en-US" sz="1800" dirty="0">
                <a:solidFill>
                  <a:srgbClr val="002060"/>
                </a:solidFill>
              </a:rPr>
              <a:t>At the beginning of the year, the real snapshot is formed without liquidated units, i.e. contains units with the situation code 0, 1, 2, 4, 6, 9. During the year, the units with the situation code "3", liquidated in the current year, are included in the real snapshot</a:t>
            </a:r>
            <a:r>
              <a:rPr lang="ru-RU" sz="1800" dirty="0">
                <a:solidFill>
                  <a:srgbClr val="002060"/>
                </a:solidFill>
              </a:rPr>
              <a:t>.</a:t>
            </a:r>
          </a:p>
          <a:p>
            <a:pPr indent="457200" algn="just">
              <a:spcBef>
                <a:spcPts val="0"/>
              </a:spcBef>
              <a:buFont typeface="Arial" charset="0"/>
              <a:buNone/>
              <a:defRPr/>
            </a:pPr>
            <a:r>
              <a:rPr lang="en-US" sz="1800" b="1" i="1" dirty="0">
                <a:solidFill>
                  <a:srgbClr val="002060"/>
                </a:solidFill>
              </a:rPr>
              <a:t>Frozen snapshot</a:t>
            </a:r>
            <a:r>
              <a:rPr lang="ru-RU" sz="1800" dirty="0">
                <a:solidFill>
                  <a:srgbClr val="002060"/>
                </a:solidFill>
              </a:rPr>
              <a:t> formed of statistical and corresponding legal units</a:t>
            </a:r>
            <a:r>
              <a:rPr lang="ru-RU" sz="1800" dirty="0"/>
              <a:t>. </a:t>
            </a:r>
            <a:r>
              <a:rPr lang="ru-RU" sz="1800" dirty="0">
                <a:solidFill>
                  <a:srgbClr val="002060"/>
                </a:solidFill>
              </a:rPr>
              <a:t>The frozen sections on statistical units for the year should not change only the </a:t>
            </a:r>
            <a:r>
              <a:rPr lang="ru-RU" sz="1800" dirty="0" err="1">
                <a:solidFill>
                  <a:srgbClr val="002060"/>
                </a:solidFill>
              </a:rPr>
              <a:t>attributes</a:t>
            </a:r>
            <a:r>
              <a:rPr lang="ru-RU" sz="1800" dirty="0">
                <a:solidFill>
                  <a:srgbClr val="002060"/>
                </a:solidFill>
              </a:rPr>
              <a:t> </a:t>
            </a:r>
            <a:r>
              <a:rPr lang="en-US" sz="1800" dirty="0">
                <a:solidFill>
                  <a:srgbClr val="002060"/>
                </a:solidFill>
              </a:rPr>
              <a:t>of</a:t>
            </a:r>
            <a:r>
              <a:rPr lang="ru-RU" sz="1800" dirty="0">
                <a:solidFill>
                  <a:srgbClr val="002060"/>
                </a:solidFill>
              </a:rPr>
              <a:t> </a:t>
            </a:r>
            <a:r>
              <a:rPr lang="en-US" sz="1800" dirty="0">
                <a:solidFill>
                  <a:srgbClr val="002060"/>
                </a:solidFill>
              </a:rPr>
              <a:t>C</a:t>
            </a:r>
            <a:r>
              <a:rPr lang="ru-RU" sz="1800" dirty="0">
                <a:solidFill>
                  <a:srgbClr val="002060"/>
                </a:solidFill>
              </a:rPr>
              <a:t>CEA, </a:t>
            </a:r>
            <a:r>
              <a:rPr lang="en-US" sz="1800" dirty="0">
                <a:solidFill>
                  <a:srgbClr val="002060"/>
                </a:solidFill>
              </a:rPr>
              <a:t>CSE</a:t>
            </a:r>
            <a:r>
              <a:rPr lang="ru-RU" sz="1800" dirty="0">
                <a:solidFill>
                  <a:srgbClr val="002060"/>
                </a:solidFill>
              </a:rPr>
              <a:t>, CPC, size and turnover. Other attributes may change.</a:t>
            </a:r>
          </a:p>
          <a:p>
            <a:pPr indent="457200" algn="just">
              <a:spcBef>
                <a:spcPts val="0"/>
              </a:spcBef>
              <a:buFont typeface="Arial" charset="0"/>
              <a:buChar char="•"/>
              <a:defRPr/>
            </a:pPr>
            <a:endParaRPr lang="ru-RU" sz="1900" dirty="0">
              <a:solidFill>
                <a:srgbClr val="002060"/>
              </a:solidFill>
            </a:endParaRPr>
          </a:p>
          <a:p>
            <a:pPr indent="457200" algn="just">
              <a:buFont typeface="Arial" charset="0"/>
              <a:buChar char="•"/>
              <a:defRPr/>
            </a:pPr>
            <a:endParaRPr lang="ru-RU" sz="1900" dirty="0">
              <a:solidFill>
                <a:srgbClr val="002060"/>
              </a:solidFill>
            </a:endParaRPr>
          </a:p>
          <a:p>
            <a:pPr lvl="5" indent="457200" algn="just">
              <a:lnSpc>
                <a:spcPct val="120000"/>
              </a:lnSpc>
              <a:spcBef>
                <a:spcPts val="0"/>
              </a:spcBef>
              <a:defRPr/>
            </a:pPr>
            <a:endParaRPr lang="ru-RU" sz="2500" dirty="0">
              <a:solidFill>
                <a:srgbClr val="002060"/>
              </a:solidFill>
            </a:endParaRPr>
          </a:p>
          <a:p>
            <a:pPr>
              <a:buFont typeface="Arial" charset="0"/>
              <a:buChar char="•"/>
              <a:defRPr/>
            </a:pPr>
            <a:endParaRPr lang="ru-RU" dirty="0"/>
          </a:p>
        </p:txBody>
      </p:sp>
      <p:sp>
        <p:nvSpPr>
          <p:cNvPr id="13315" name="Текст 2">
            <a:extLst>
              <a:ext uri="{FF2B5EF4-FFF2-40B4-BE49-F238E27FC236}">
                <a16:creationId xmlns:a16="http://schemas.microsoft.com/office/drawing/2014/main" id="{E04C0274-4F30-417E-A22F-EBE1561934F9}"/>
              </a:ext>
            </a:extLst>
          </p:cNvPr>
          <p:cNvSpPr>
            <a:spLocks noGrp="1"/>
          </p:cNvSpPr>
          <p:nvPr>
            <p:ph type="body" sz="quarter" idx="4294967295"/>
          </p:nvPr>
        </p:nvSpPr>
        <p:spPr>
          <a:xfrm>
            <a:off x="1500188" y="1071563"/>
            <a:ext cx="6032500" cy="504825"/>
          </a:xfrm>
        </p:spPr>
        <p:txBody>
          <a:bodyPr/>
          <a:lstStyle/>
          <a:p>
            <a:pPr algn="ctr">
              <a:buFont typeface="Arial" panose="020B0604020202020204" pitchFamily="34" charset="0"/>
              <a:buNone/>
            </a:pPr>
            <a:r>
              <a:rPr lang="ru-RU" altLang="en-US" sz="2400" b="1">
                <a:solidFill>
                  <a:srgbClr val="00B0F0"/>
                </a:solidFill>
              </a:rPr>
              <a:t>Databases in SBR</a:t>
            </a:r>
          </a:p>
          <a:p>
            <a:pPr>
              <a:buFont typeface="Arial" panose="020B0604020202020204" pitchFamily="34" charset="0"/>
              <a:buNone/>
            </a:pPr>
            <a:endParaRPr lang="ru-RU" altLang="en-US" sz="2000"/>
          </a:p>
        </p:txBody>
      </p:sp>
      <p:cxnSp>
        <p:nvCxnSpPr>
          <p:cNvPr id="5" name="Прямая соединительная линия 4">
            <a:extLst>
              <a:ext uri="{FF2B5EF4-FFF2-40B4-BE49-F238E27FC236}">
                <a16:creationId xmlns:a16="http://schemas.microsoft.com/office/drawing/2014/main" id="{DF79A8E7-5193-4723-A639-99F0B7C456A8}"/>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3317" name="Picture 11" descr="C:\Users\E.Bekberdiev\ЛОГОТИП КС\ШАБЛОНЫ\Логотип во всех форматах\3 (англ).jpg">
            <a:extLst>
              <a:ext uri="{FF2B5EF4-FFF2-40B4-BE49-F238E27FC236}">
                <a16:creationId xmlns:a16="http://schemas.microsoft.com/office/drawing/2014/main" id="{93853CD1-C1CD-4E9F-9309-D993179F54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Текст 2">
            <a:extLst>
              <a:ext uri="{FF2B5EF4-FFF2-40B4-BE49-F238E27FC236}">
                <a16:creationId xmlns:a16="http://schemas.microsoft.com/office/drawing/2014/main" id="{DB17503B-4771-470D-80C2-43950ABA3908}"/>
              </a:ext>
            </a:extLst>
          </p:cNvPr>
          <p:cNvSpPr>
            <a:spLocks noGrp="1"/>
          </p:cNvSpPr>
          <p:nvPr>
            <p:ph type="body" sz="quarter" idx="4294967295"/>
          </p:nvPr>
        </p:nvSpPr>
        <p:spPr>
          <a:xfrm>
            <a:off x="1643063" y="1143000"/>
            <a:ext cx="5746750" cy="504825"/>
          </a:xfrm>
        </p:spPr>
        <p:txBody>
          <a:bodyPr/>
          <a:lstStyle/>
          <a:p>
            <a:pPr algn="ctr">
              <a:buFont typeface="Arial" panose="020B0604020202020204" pitchFamily="34" charset="0"/>
              <a:buNone/>
            </a:pPr>
            <a:r>
              <a:rPr lang="ru-RU" altLang="en-US" sz="2400" b="1">
                <a:solidFill>
                  <a:srgbClr val="00B0F0"/>
                </a:solidFill>
              </a:rPr>
              <a:t>Databases in SBR</a:t>
            </a:r>
          </a:p>
        </p:txBody>
      </p:sp>
      <p:sp>
        <p:nvSpPr>
          <p:cNvPr id="4" name="Содержимое 3">
            <a:extLst>
              <a:ext uri="{FF2B5EF4-FFF2-40B4-BE49-F238E27FC236}">
                <a16:creationId xmlns:a16="http://schemas.microsoft.com/office/drawing/2014/main" id="{025239B3-3D74-42C2-9064-3DCB83F94120}"/>
              </a:ext>
            </a:extLst>
          </p:cNvPr>
          <p:cNvSpPr>
            <a:spLocks noGrp="1"/>
          </p:cNvSpPr>
          <p:nvPr>
            <p:ph idx="4294967295"/>
          </p:nvPr>
        </p:nvSpPr>
        <p:spPr>
          <a:xfrm>
            <a:off x="0" y="1428750"/>
            <a:ext cx="8229600" cy="5000625"/>
          </a:xfrm>
        </p:spPr>
        <p:txBody>
          <a:bodyPr>
            <a:normAutofit lnSpcReduction="10000"/>
          </a:bodyPr>
          <a:lstStyle/>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endParaRPr lang="ru-RU" dirty="0"/>
          </a:p>
          <a:p>
            <a:pPr>
              <a:buFont typeface="Arial" charset="0"/>
              <a:buChar char="•"/>
              <a:defRPr/>
            </a:pPr>
            <a:r>
              <a:rPr lang="en-US" sz="1800" b="1" dirty="0"/>
              <a:t>OLTP</a:t>
            </a:r>
            <a:r>
              <a:rPr lang="en-US" sz="1800" dirty="0"/>
              <a:t> </a:t>
            </a:r>
            <a:r>
              <a:rPr lang="ru-RU" sz="1800" dirty="0"/>
              <a:t>- </a:t>
            </a:r>
            <a:r>
              <a:rPr lang="en-US" sz="1800" dirty="0"/>
              <a:t>Online Transaction Processing</a:t>
            </a:r>
            <a:r>
              <a:rPr lang="ru-RU" sz="1800" dirty="0"/>
              <a:t>;</a:t>
            </a:r>
          </a:p>
          <a:p>
            <a:pPr>
              <a:buFont typeface="Arial" charset="0"/>
              <a:buChar char="•"/>
              <a:defRPr/>
            </a:pPr>
            <a:r>
              <a:rPr lang="en-US" sz="1800" b="1" dirty="0"/>
              <a:t>OLAP</a:t>
            </a:r>
            <a:r>
              <a:rPr lang="ru-RU" sz="1800" dirty="0"/>
              <a:t> - </a:t>
            </a:r>
            <a:r>
              <a:rPr lang="en-US" sz="1800" dirty="0"/>
              <a:t>Online Analytical Processing</a:t>
            </a:r>
            <a:r>
              <a:rPr lang="ru-RU" sz="1800" dirty="0"/>
              <a:t>.</a:t>
            </a:r>
          </a:p>
        </p:txBody>
      </p:sp>
      <p:pic>
        <p:nvPicPr>
          <p:cNvPr id="14340" name="Picture 46" descr="C:\Users\E.Bekberdiev\Desktop\СБР.jpg">
            <a:extLst>
              <a:ext uri="{FF2B5EF4-FFF2-40B4-BE49-F238E27FC236}">
                <a16:creationId xmlns:a16="http://schemas.microsoft.com/office/drawing/2014/main" id="{AC4DB67B-2D05-43B0-AD1B-2A33432B44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0" y="1571625"/>
            <a:ext cx="778668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Прямая соединительная линия 5">
            <a:extLst>
              <a:ext uri="{FF2B5EF4-FFF2-40B4-BE49-F238E27FC236}">
                <a16:creationId xmlns:a16="http://schemas.microsoft.com/office/drawing/2014/main" id="{36018CB3-1C90-4466-ACE4-0C03877AC8A2}"/>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4342" name="Picture 11" descr="C:\Users\E.Bekberdiev\ЛОГОТИП КС\ШАБЛОНЫ\Логотип во всех форматах\3 (англ).jpg">
            <a:extLst>
              <a:ext uri="{FF2B5EF4-FFF2-40B4-BE49-F238E27FC236}">
                <a16:creationId xmlns:a16="http://schemas.microsoft.com/office/drawing/2014/main" id="{6DDD183E-EE19-4E16-A619-B99904B924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1">
            <a:extLst>
              <a:ext uri="{FF2B5EF4-FFF2-40B4-BE49-F238E27FC236}">
                <a16:creationId xmlns:a16="http://schemas.microsoft.com/office/drawing/2014/main" id="{A493E0A0-22ED-4E70-9C9A-BEE6A7F90A48}"/>
              </a:ext>
            </a:extLst>
          </p:cNvPr>
          <p:cNvSpPr>
            <a:spLocks noGrp="1"/>
          </p:cNvSpPr>
          <p:nvPr>
            <p:ph idx="4294967295"/>
          </p:nvPr>
        </p:nvSpPr>
        <p:spPr>
          <a:xfrm>
            <a:off x="571500" y="1857375"/>
            <a:ext cx="8286750" cy="4525963"/>
          </a:xfrm>
        </p:spPr>
        <p:txBody>
          <a:bodyPr/>
          <a:lstStyle/>
          <a:p>
            <a:pPr marL="0" lvl="1" indent="457200">
              <a:spcBef>
                <a:spcPct val="0"/>
              </a:spcBef>
              <a:buNone/>
            </a:pPr>
            <a:r>
              <a:rPr lang="en-US" altLang="en-US" sz="1700" dirty="0">
                <a:solidFill>
                  <a:srgbClr val="002060"/>
                </a:solidFill>
              </a:rPr>
              <a:t>Individual directories are formed at the national level through the SBR according to the "Catalog orders table</a:t>
            </a:r>
            <a:r>
              <a:rPr lang="ru-RU" altLang="en-US" sz="1700" dirty="0">
                <a:solidFill>
                  <a:srgbClr val="002060"/>
                </a:solidFill>
              </a:rPr>
              <a:t>" (</a:t>
            </a:r>
            <a:r>
              <a:rPr lang="en-US" altLang="en-US" sz="1700" dirty="0">
                <a:solidFill>
                  <a:srgbClr val="002060"/>
                </a:solidFill>
              </a:rPr>
              <a:t>COT</a:t>
            </a:r>
            <a:r>
              <a:rPr lang="ru-RU" altLang="en-US" sz="1700" dirty="0">
                <a:solidFill>
                  <a:srgbClr val="002060"/>
                </a:solidFill>
              </a:rPr>
              <a:t>).</a:t>
            </a:r>
            <a:endParaRPr lang="en-US" altLang="en-US" sz="1700" dirty="0">
              <a:solidFill>
                <a:srgbClr val="002060"/>
              </a:solidFill>
            </a:endParaRPr>
          </a:p>
          <a:p>
            <a:pPr marL="0" lvl="1" indent="457200">
              <a:spcBef>
                <a:spcPct val="0"/>
              </a:spcBef>
              <a:buFont typeface="Arial" panose="020B0604020202020204" pitchFamily="34" charset="0"/>
              <a:buNone/>
            </a:pPr>
            <a:endParaRPr lang="ru-RU" altLang="en-US" sz="1700" dirty="0">
              <a:solidFill>
                <a:srgbClr val="002060"/>
              </a:solidFill>
            </a:endParaRPr>
          </a:p>
          <a:p>
            <a:pPr marL="0" lvl="1" indent="457200" algn="just">
              <a:spcBef>
                <a:spcPct val="0"/>
              </a:spcBef>
              <a:buFont typeface="Arial" panose="020B0604020202020204" pitchFamily="34" charset="0"/>
              <a:buNone/>
            </a:pPr>
            <a:r>
              <a:rPr lang="en-US" altLang="en-US" sz="1700" dirty="0">
                <a:solidFill>
                  <a:srgbClr val="002060"/>
                </a:solidFill>
              </a:rPr>
              <a:t>COT</a:t>
            </a:r>
            <a:r>
              <a:rPr lang="ru-RU" altLang="en-US" sz="1700" dirty="0">
                <a:solidFill>
                  <a:srgbClr val="002060"/>
                </a:solidFill>
              </a:rPr>
              <a:t> </a:t>
            </a:r>
            <a:r>
              <a:rPr lang="en-US" altLang="en-US" sz="1700" dirty="0">
                <a:solidFill>
                  <a:srgbClr val="002060"/>
                </a:solidFill>
              </a:rPr>
              <a:t>contains the conditions of selection of units from SBR, for a particular statistical survey and formed each year until 10 December for the next fiscal year by responsible department of </a:t>
            </a:r>
            <a:r>
              <a:rPr lang="ru-RU" altLang="en-US" sz="1700" dirty="0">
                <a:solidFill>
                  <a:srgbClr val="002060"/>
                </a:solidFill>
              </a:rPr>
              <a:t>C</a:t>
            </a:r>
            <a:r>
              <a:rPr lang="en-US" altLang="en-US" sz="1700" dirty="0">
                <a:solidFill>
                  <a:srgbClr val="002060"/>
                </a:solidFill>
              </a:rPr>
              <a:t>S MNE </a:t>
            </a:r>
            <a:r>
              <a:rPr lang="ru-RU" altLang="en-US" sz="1700" dirty="0">
                <a:solidFill>
                  <a:srgbClr val="002060"/>
                </a:solidFill>
              </a:rPr>
              <a:t>RK</a:t>
            </a:r>
            <a:r>
              <a:rPr lang="en-US" altLang="en-US" sz="1700" dirty="0">
                <a:solidFill>
                  <a:srgbClr val="002060"/>
                </a:solidFill>
              </a:rPr>
              <a:t>, which maintains SBR at the national level.</a:t>
            </a:r>
          </a:p>
          <a:p>
            <a:pPr marL="0" lvl="1" indent="457200" algn="just">
              <a:spcBef>
                <a:spcPct val="0"/>
              </a:spcBef>
              <a:buFont typeface="Arial" panose="020B0604020202020204" pitchFamily="34" charset="0"/>
              <a:buNone/>
            </a:pPr>
            <a:endParaRPr lang="en-US" altLang="en-US" sz="1700" dirty="0">
              <a:solidFill>
                <a:srgbClr val="002060"/>
              </a:solidFill>
            </a:endParaRPr>
          </a:p>
          <a:p>
            <a:pPr marL="0" lvl="1" indent="457200" algn="just">
              <a:spcBef>
                <a:spcPct val="0"/>
              </a:spcBef>
              <a:buNone/>
            </a:pPr>
            <a:r>
              <a:rPr lang="en-US" altLang="en-US" sz="1700" dirty="0">
                <a:solidFill>
                  <a:srgbClr val="002060"/>
                </a:solidFill>
              </a:rPr>
              <a:t>Individual catalogs are formed as follows</a:t>
            </a:r>
            <a:r>
              <a:rPr lang="ru-RU" altLang="en-US" sz="1700" dirty="0">
                <a:solidFill>
                  <a:srgbClr val="002060"/>
                </a:solidFill>
              </a:rPr>
              <a:t>:</a:t>
            </a:r>
          </a:p>
          <a:p>
            <a:pPr marL="0" lvl="1" indent="457200" algn="just">
              <a:spcBef>
                <a:spcPct val="0"/>
              </a:spcBef>
              <a:buNone/>
            </a:pPr>
            <a:r>
              <a:rPr lang="en-US" altLang="en-US" sz="1700" dirty="0">
                <a:solidFill>
                  <a:srgbClr val="002060"/>
                </a:solidFill>
              </a:rPr>
              <a:t>Annual catalogs – as of 17 December of the reporting period;</a:t>
            </a:r>
          </a:p>
          <a:p>
            <a:pPr marL="0" lvl="1" indent="457200" algn="just">
              <a:spcBef>
                <a:spcPct val="0"/>
              </a:spcBef>
              <a:buNone/>
            </a:pPr>
            <a:r>
              <a:rPr lang="en-US" altLang="en-US" sz="1700" dirty="0">
                <a:solidFill>
                  <a:srgbClr val="002060"/>
                </a:solidFill>
              </a:rPr>
              <a:t>Semiannual catalogs – as of 17</a:t>
            </a:r>
            <a:r>
              <a:rPr lang="en-US" altLang="en-US" sz="1700" baseline="30000" dirty="0">
                <a:solidFill>
                  <a:srgbClr val="002060"/>
                </a:solidFill>
              </a:rPr>
              <a:t>th</a:t>
            </a:r>
            <a:r>
              <a:rPr lang="en-US" altLang="en-US" sz="1700" dirty="0">
                <a:solidFill>
                  <a:srgbClr val="002060"/>
                </a:solidFill>
              </a:rPr>
              <a:t> day of the last month of the reporting half-year;</a:t>
            </a:r>
          </a:p>
          <a:p>
            <a:pPr marL="0" lvl="1" indent="457200" algn="just">
              <a:spcBef>
                <a:spcPct val="0"/>
              </a:spcBef>
              <a:buFont typeface="Arial" panose="020B0604020202020204" pitchFamily="34" charset="0"/>
              <a:buNone/>
            </a:pPr>
            <a:r>
              <a:rPr lang="en-US" altLang="en-US" sz="1700" dirty="0">
                <a:solidFill>
                  <a:srgbClr val="002060"/>
                </a:solidFill>
              </a:rPr>
              <a:t>Quarterly catalogs – as of the 17</a:t>
            </a:r>
            <a:r>
              <a:rPr lang="en-US" altLang="en-US" sz="1700" baseline="30000" dirty="0">
                <a:solidFill>
                  <a:srgbClr val="002060"/>
                </a:solidFill>
              </a:rPr>
              <a:t>th</a:t>
            </a:r>
            <a:r>
              <a:rPr lang="en-US" altLang="en-US" sz="1700" dirty="0">
                <a:solidFill>
                  <a:srgbClr val="002060"/>
                </a:solidFill>
              </a:rPr>
              <a:t>  day of the last month of the reporting quarter;</a:t>
            </a:r>
          </a:p>
          <a:p>
            <a:pPr marL="0" lvl="1" indent="457200" algn="just">
              <a:spcBef>
                <a:spcPct val="0"/>
              </a:spcBef>
              <a:buNone/>
            </a:pPr>
            <a:r>
              <a:rPr lang="en-US" altLang="en-US" sz="1700" dirty="0">
                <a:solidFill>
                  <a:srgbClr val="002060"/>
                </a:solidFill>
              </a:rPr>
              <a:t>Monthly catalogs – as of the 17</a:t>
            </a:r>
            <a:r>
              <a:rPr lang="en-US" altLang="en-US" sz="1700" baseline="30000" dirty="0">
                <a:solidFill>
                  <a:srgbClr val="002060"/>
                </a:solidFill>
              </a:rPr>
              <a:t>th</a:t>
            </a:r>
            <a:r>
              <a:rPr lang="en-US" altLang="en-US" sz="1700" dirty="0">
                <a:solidFill>
                  <a:srgbClr val="002060"/>
                </a:solidFill>
              </a:rPr>
              <a:t>  day of the reporting month</a:t>
            </a:r>
            <a:r>
              <a:rPr lang="ru-RU" altLang="en-US" sz="1700" dirty="0">
                <a:solidFill>
                  <a:srgbClr val="002060"/>
                </a:solidFill>
              </a:rPr>
              <a:t>;</a:t>
            </a:r>
          </a:p>
          <a:p>
            <a:pPr marL="0" lvl="1" indent="457200" algn="just">
              <a:spcBef>
                <a:spcPct val="0"/>
              </a:spcBef>
              <a:buFont typeface="Arial" panose="020B0604020202020204" pitchFamily="34" charset="0"/>
              <a:buNone/>
            </a:pPr>
            <a:r>
              <a:rPr lang="en-US" altLang="en-US" sz="1700" dirty="0">
                <a:solidFill>
                  <a:srgbClr val="002060"/>
                </a:solidFill>
              </a:rPr>
              <a:t>Catalogs</a:t>
            </a:r>
            <a:r>
              <a:rPr lang="ru-RU" altLang="en-US" sz="1700" dirty="0">
                <a:solidFill>
                  <a:srgbClr val="002060"/>
                </a:solidFill>
              </a:rPr>
              <a:t> </a:t>
            </a:r>
            <a:r>
              <a:rPr lang="kk-KZ" altLang="en-US" sz="1700" dirty="0">
                <a:solidFill>
                  <a:srgbClr val="002060"/>
                </a:solidFill>
              </a:rPr>
              <a:t>on the statistical forms </a:t>
            </a:r>
            <a:r>
              <a:rPr lang="en-US" altLang="en-US" sz="1700" dirty="0">
                <a:solidFill>
                  <a:srgbClr val="002060"/>
                </a:solidFill>
              </a:rPr>
              <a:t>of </a:t>
            </a:r>
            <a:r>
              <a:rPr lang="kk-KZ" altLang="en-US" sz="1700" dirty="0">
                <a:solidFill>
                  <a:srgbClr val="002060"/>
                </a:solidFill>
              </a:rPr>
              <a:t>price</a:t>
            </a:r>
            <a:r>
              <a:rPr lang="en-US" altLang="en-US" sz="1700" dirty="0">
                <a:solidFill>
                  <a:srgbClr val="002060"/>
                </a:solidFill>
              </a:rPr>
              <a:t>s</a:t>
            </a:r>
            <a:r>
              <a:rPr lang="kk-KZ" altLang="en-US" sz="1700" dirty="0">
                <a:solidFill>
                  <a:srgbClr val="002060"/>
                </a:solidFill>
              </a:rPr>
              <a:t> </a:t>
            </a:r>
            <a:r>
              <a:rPr lang="en-US" altLang="en-US" sz="1700" dirty="0">
                <a:solidFill>
                  <a:srgbClr val="002060"/>
                </a:solidFill>
              </a:rPr>
              <a:t>of monthly (quarterly) frequency – as of the 10</a:t>
            </a:r>
            <a:r>
              <a:rPr lang="en-US" altLang="en-US" sz="1700" baseline="30000" dirty="0">
                <a:solidFill>
                  <a:srgbClr val="002060"/>
                </a:solidFill>
              </a:rPr>
              <a:t>th</a:t>
            </a:r>
            <a:r>
              <a:rPr lang="en-US" altLang="en-US" sz="1700" dirty="0">
                <a:solidFill>
                  <a:srgbClr val="002060"/>
                </a:solidFill>
              </a:rPr>
              <a:t> day of the reporting month (the last month of the quarter</a:t>
            </a:r>
            <a:r>
              <a:rPr lang="ru-RU" altLang="en-US" sz="1700" dirty="0">
                <a:solidFill>
                  <a:srgbClr val="002060"/>
                </a:solidFill>
              </a:rPr>
              <a:t>).</a:t>
            </a:r>
          </a:p>
        </p:txBody>
      </p:sp>
      <p:sp>
        <p:nvSpPr>
          <p:cNvPr id="15363" name="Текст 2">
            <a:extLst>
              <a:ext uri="{FF2B5EF4-FFF2-40B4-BE49-F238E27FC236}">
                <a16:creationId xmlns:a16="http://schemas.microsoft.com/office/drawing/2014/main" id="{0B5F78C3-1138-4708-863B-27413BD6A0A3}"/>
              </a:ext>
            </a:extLst>
          </p:cNvPr>
          <p:cNvSpPr>
            <a:spLocks noGrp="1"/>
          </p:cNvSpPr>
          <p:nvPr>
            <p:ph type="body" sz="quarter" idx="4294967295"/>
          </p:nvPr>
        </p:nvSpPr>
        <p:spPr>
          <a:xfrm>
            <a:off x="714375" y="1143000"/>
            <a:ext cx="7858125" cy="504825"/>
          </a:xfrm>
        </p:spPr>
        <p:txBody>
          <a:bodyPr/>
          <a:lstStyle/>
          <a:p>
            <a:pPr algn="ctr">
              <a:buFont typeface="Arial" panose="020B0604020202020204" pitchFamily="34" charset="0"/>
              <a:buNone/>
            </a:pPr>
            <a:r>
              <a:rPr lang="en-US" altLang="en-US" sz="2400" b="1" dirty="0">
                <a:solidFill>
                  <a:srgbClr val="00B0F0"/>
                </a:solidFill>
              </a:rPr>
              <a:t>Individual and industry catalogs </a:t>
            </a:r>
            <a:endParaRPr lang="ru-RU" altLang="en-US" sz="2400" b="1" dirty="0">
              <a:solidFill>
                <a:srgbClr val="00B0F0"/>
              </a:solidFill>
            </a:endParaRPr>
          </a:p>
        </p:txBody>
      </p:sp>
      <p:cxnSp>
        <p:nvCxnSpPr>
          <p:cNvPr id="5" name="Прямая соединительная линия 4">
            <a:extLst>
              <a:ext uri="{FF2B5EF4-FFF2-40B4-BE49-F238E27FC236}">
                <a16:creationId xmlns:a16="http://schemas.microsoft.com/office/drawing/2014/main" id="{17F5BE55-21E1-4A4B-9BE1-6CFA18B9EA28}"/>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5365" name="Picture 11" descr="C:\Users\E.Bekberdiev\ЛОГОТИП КС\ШАБЛОНЫ\Логотип во всех форматах\3 (англ).jpg">
            <a:extLst>
              <a:ext uri="{FF2B5EF4-FFF2-40B4-BE49-F238E27FC236}">
                <a16:creationId xmlns:a16="http://schemas.microsoft.com/office/drawing/2014/main" id="{23FFFEF4-64E5-45FD-895D-19954C7B70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4600DB53-5DEE-4D28-8766-76DF26A817C1}"/>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4" name="Rectangle 10">
            <a:extLst>
              <a:ext uri="{FF2B5EF4-FFF2-40B4-BE49-F238E27FC236}">
                <a16:creationId xmlns:a16="http://schemas.microsoft.com/office/drawing/2014/main" id="{C6EB7D6F-EBCE-4F3A-9F50-7BBCBB3B20F3}"/>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16388" name="Rectangle 10">
            <a:extLst>
              <a:ext uri="{FF2B5EF4-FFF2-40B4-BE49-F238E27FC236}">
                <a16:creationId xmlns:a16="http://schemas.microsoft.com/office/drawing/2014/main" id="{D34C743F-E26E-48DB-B8C3-72C7588E7C84}"/>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sp>
        <p:nvSpPr>
          <p:cNvPr id="16389" name="Rectangle 4">
            <a:extLst>
              <a:ext uri="{FF2B5EF4-FFF2-40B4-BE49-F238E27FC236}">
                <a16:creationId xmlns:a16="http://schemas.microsoft.com/office/drawing/2014/main" id="{92A496C2-FBDE-4B2E-AE1A-AF45991BFFEE}"/>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6390" name="Rectangle 6">
            <a:extLst>
              <a:ext uri="{FF2B5EF4-FFF2-40B4-BE49-F238E27FC236}">
                <a16:creationId xmlns:a16="http://schemas.microsoft.com/office/drawing/2014/main" id="{5B48224B-5AEC-4B10-8238-CB88444CE0FD}"/>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0" name="TextBox 9">
            <a:extLst>
              <a:ext uri="{FF2B5EF4-FFF2-40B4-BE49-F238E27FC236}">
                <a16:creationId xmlns:a16="http://schemas.microsoft.com/office/drawing/2014/main" id="{F3D07045-A306-4F85-9404-C859FC0F9112}"/>
              </a:ext>
            </a:extLst>
          </p:cNvPr>
          <p:cNvSpPr txBox="1"/>
          <p:nvPr/>
        </p:nvSpPr>
        <p:spPr>
          <a:xfrm>
            <a:off x="428625" y="214313"/>
            <a:ext cx="9001125" cy="646112"/>
          </a:xfrm>
          <a:prstGeom prst="rect">
            <a:avLst/>
          </a:prstGeom>
          <a:noFill/>
        </p:spPr>
        <p:txBody>
          <a:bodyPr>
            <a:spAutoFit/>
          </a:bodyPr>
          <a:lstStyle/>
          <a:p>
            <a:pPr algn="ctr" eaLnBrk="1" hangingPunct="1">
              <a:defRPr/>
            </a:pPr>
            <a:r>
              <a:rPr lang="ru-RU" b="1" dirty="0" err="1">
                <a:solidFill>
                  <a:srgbClr val="00B0F0"/>
                </a:solidFill>
                <a:latin typeface="Arial" charset="0"/>
                <a:cs typeface="Arial" charset="0"/>
              </a:rPr>
              <a:t>Module</a:t>
            </a:r>
            <a:r>
              <a:rPr lang="ru-RU" b="1" dirty="0">
                <a:solidFill>
                  <a:srgbClr val="00B0F0"/>
                </a:solidFill>
                <a:latin typeface="Arial" charset="0"/>
                <a:cs typeface="Arial" charset="0"/>
              </a:rPr>
              <a:t> "</a:t>
            </a:r>
            <a:r>
              <a:rPr lang="en-US" b="1" dirty="0">
                <a:solidFill>
                  <a:srgbClr val="00B0F0"/>
                </a:solidFill>
                <a:latin typeface="Arial" charset="0"/>
                <a:cs typeface="Arial" charset="0"/>
              </a:rPr>
              <a:t>Catalog orders table</a:t>
            </a:r>
            <a:r>
              <a:rPr lang="ru-RU" b="1" dirty="0">
                <a:solidFill>
                  <a:srgbClr val="00B0F0"/>
                </a:solidFill>
                <a:latin typeface="Arial" charset="0"/>
                <a:cs typeface="Arial" charset="0"/>
              </a:rPr>
              <a:t>"</a:t>
            </a:r>
            <a:endParaRPr lang="ru-RU" dirty="0">
              <a:solidFill>
                <a:srgbClr val="00B0F0"/>
              </a:solidFill>
              <a:latin typeface="Arial" charset="0"/>
              <a:cs typeface="Arial" charset="0"/>
            </a:endParaRPr>
          </a:p>
          <a:p>
            <a:pPr algn="ctr" eaLnBrk="1" hangingPunct="1">
              <a:defRPr/>
            </a:pPr>
            <a:endParaRPr lang="kk-KZ" b="1" dirty="0">
              <a:solidFill>
                <a:schemeClr val="tx2">
                  <a:lumMod val="50000"/>
                </a:schemeClr>
              </a:solidFill>
              <a:latin typeface="+mn-lt"/>
              <a:cs typeface="Arial" charset="0"/>
            </a:endParaRPr>
          </a:p>
        </p:txBody>
      </p:sp>
      <p:sp>
        <p:nvSpPr>
          <p:cNvPr id="16392" name="Прямоугольник 11">
            <a:extLst>
              <a:ext uri="{FF2B5EF4-FFF2-40B4-BE49-F238E27FC236}">
                <a16:creationId xmlns:a16="http://schemas.microsoft.com/office/drawing/2014/main" id="{8B311798-29A1-44AC-BEAA-D01A5938A7D3}"/>
              </a:ext>
            </a:extLst>
          </p:cNvPr>
          <p:cNvSpPr>
            <a:spLocks noChangeArrowheads="1"/>
          </p:cNvSpPr>
          <p:nvPr/>
        </p:nvSpPr>
        <p:spPr bwMode="auto">
          <a:xfrm>
            <a:off x="179388" y="549275"/>
            <a:ext cx="87137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ru-RU" altLang="en-US" dirty="0"/>
              <a:t>	</a:t>
            </a:r>
            <a:r>
              <a:rPr lang="en-US" altLang="en-US" dirty="0"/>
              <a:t>Annual revision of the COT is carried out in accordance with the revision’s schedule of the Catalog orders table, which is approved every year in September, agreed by the Deputy Chairman of the CS MNE RK</a:t>
            </a:r>
            <a:r>
              <a:rPr lang="ru-RU" altLang="en-US" dirty="0"/>
              <a:t>.</a:t>
            </a:r>
          </a:p>
        </p:txBody>
      </p:sp>
      <p:graphicFrame>
        <p:nvGraphicFramePr>
          <p:cNvPr id="13" name="Содержимое 11">
            <a:extLst>
              <a:ext uri="{FF2B5EF4-FFF2-40B4-BE49-F238E27FC236}">
                <a16:creationId xmlns:a16="http://schemas.microsoft.com/office/drawing/2014/main" id="{3BE952EF-093F-49C8-9CAE-8DF30F0F55C7}"/>
              </a:ext>
            </a:extLst>
          </p:cNvPr>
          <p:cNvGraphicFramePr>
            <a:graphicFrameLocks noGrp="1"/>
          </p:cNvGraphicFramePr>
          <p:nvPr>
            <p:ph idx="4294967295"/>
          </p:nvPr>
        </p:nvGraphicFramePr>
        <p:xfrm>
          <a:off x="611558" y="1556792"/>
          <a:ext cx="7992890" cy="4016486"/>
        </p:xfrm>
        <a:graphic>
          <a:graphicData uri="http://schemas.openxmlformats.org/drawingml/2006/table">
            <a:tbl>
              <a:tblPr/>
              <a:tblGrid>
                <a:gridCol w="527266">
                  <a:extLst>
                    <a:ext uri="{9D8B030D-6E8A-4147-A177-3AD203B41FA5}">
                      <a16:colId xmlns:a16="http://schemas.microsoft.com/office/drawing/2014/main" val="20000"/>
                    </a:ext>
                  </a:extLst>
                </a:gridCol>
                <a:gridCol w="369772">
                  <a:extLst>
                    <a:ext uri="{9D8B030D-6E8A-4147-A177-3AD203B41FA5}">
                      <a16:colId xmlns:a16="http://schemas.microsoft.com/office/drawing/2014/main" val="20001"/>
                    </a:ext>
                  </a:extLst>
                </a:gridCol>
                <a:gridCol w="438247">
                  <a:extLst>
                    <a:ext uri="{9D8B030D-6E8A-4147-A177-3AD203B41FA5}">
                      <a16:colId xmlns:a16="http://schemas.microsoft.com/office/drawing/2014/main" val="20002"/>
                    </a:ext>
                  </a:extLst>
                </a:gridCol>
                <a:gridCol w="527266">
                  <a:extLst>
                    <a:ext uri="{9D8B030D-6E8A-4147-A177-3AD203B41FA5}">
                      <a16:colId xmlns:a16="http://schemas.microsoft.com/office/drawing/2014/main" val="20003"/>
                    </a:ext>
                  </a:extLst>
                </a:gridCol>
                <a:gridCol w="717074">
                  <a:extLst>
                    <a:ext uri="{9D8B030D-6E8A-4147-A177-3AD203B41FA5}">
                      <a16:colId xmlns:a16="http://schemas.microsoft.com/office/drawing/2014/main" val="20004"/>
                    </a:ext>
                  </a:extLst>
                </a:gridCol>
                <a:gridCol w="801965">
                  <a:extLst>
                    <a:ext uri="{9D8B030D-6E8A-4147-A177-3AD203B41FA5}">
                      <a16:colId xmlns:a16="http://schemas.microsoft.com/office/drawing/2014/main" val="20005"/>
                    </a:ext>
                  </a:extLst>
                </a:gridCol>
                <a:gridCol w="601473">
                  <a:extLst>
                    <a:ext uri="{9D8B030D-6E8A-4147-A177-3AD203B41FA5}">
                      <a16:colId xmlns:a16="http://schemas.microsoft.com/office/drawing/2014/main" val="20006"/>
                    </a:ext>
                  </a:extLst>
                </a:gridCol>
                <a:gridCol w="668304">
                  <a:extLst>
                    <a:ext uri="{9D8B030D-6E8A-4147-A177-3AD203B41FA5}">
                      <a16:colId xmlns:a16="http://schemas.microsoft.com/office/drawing/2014/main" val="20007"/>
                    </a:ext>
                  </a:extLst>
                </a:gridCol>
                <a:gridCol w="400983">
                  <a:extLst>
                    <a:ext uri="{9D8B030D-6E8A-4147-A177-3AD203B41FA5}">
                      <a16:colId xmlns:a16="http://schemas.microsoft.com/office/drawing/2014/main" val="20008"/>
                    </a:ext>
                  </a:extLst>
                </a:gridCol>
                <a:gridCol w="467813">
                  <a:extLst>
                    <a:ext uri="{9D8B030D-6E8A-4147-A177-3AD203B41FA5}">
                      <a16:colId xmlns:a16="http://schemas.microsoft.com/office/drawing/2014/main" val="20009"/>
                    </a:ext>
                  </a:extLst>
                </a:gridCol>
                <a:gridCol w="400983">
                  <a:extLst>
                    <a:ext uri="{9D8B030D-6E8A-4147-A177-3AD203B41FA5}">
                      <a16:colId xmlns:a16="http://schemas.microsoft.com/office/drawing/2014/main" val="20010"/>
                    </a:ext>
                  </a:extLst>
                </a:gridCol>
                <a:gridCol w="267323">
                  <a:extLst>
                    <a:ext uri="{9D8B030D-6E8A-4147-A177-3AD203B41FA5}">
                      <a16:colId xmlns:a16="http://schemas.microsoft.com/office/drawing/2014/main" val="20011"/>
                    </a:ext>
                  </a:extLst>
                </a:gridCol>
                <a:gridCol w="467813">
                  <a:extLst>
                    <a:ext uri="{9D8B030D-6E8A-4147-A177-3AD203B41FA5}">
                      <a16:colId xmlns:a16="http://schemas.microsoft.com/office/drawing/2014/main" val="20012"/>
                    </a:ext>
                  </a:extLst>
                </a:gridCol>
                <a:gridCol w="534643">
                  <a:extLst>
                    <a:ext uri="{9D8B030D-6E8A-4147-A177-3AD203B41FA5}">
                      <a16:colId xmlns:a16="http://schemas.microsoft.com/office/drawing/2014/main" val="20013"/>
                    </a:ext>
                  </a:extLst>
                </a:gridCol>
                <a:gridCol w="452737">
                  <a:extLst>
                    <a:ext uri="{9D8B030D-6E8A-4147-A177-3AD203B41FA5}">
                      <a16:colId xmlns:a16="http://schemas.microsoft.com/office/drawing/2014/main" val="20014"/>
                    </a:ext>
                  </a:extLst>
                </a:gridCol>
                <a:gridCol w="349228">
                  <a:extLst>
                    <a:ext uri="{9D8B030D-6E8A-4147-A177-3AD203B41FA5}">
                      <a16:colId xmlns:a16="http://schemas.microsoft.com/office/drawing/2014/main" val="20015"/>
                    </a:ext>
                  </a:extLst>
                </a:gridCol>
              </a:tblGrid>
              <a:tr h="213832">
                <a:tc rowSpan="3">
                  <a:txBody>
                    <a:bodyPr/>
                    <a:lstStyle/>
                    <a:p>
                      <a:pPr algn="l" fontAlgn="ctr"/>
                      <a:r>
                        <a:rPr lang="ru-RU" sz="800" b="1" i="0" u="none" strike="noStrike" dirty="0">
                          <a:latin typeface="Times New Roman"/>
                        </a:rPr>
                        <a:t>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ru-RU" sz="800" b="1" i="0" u="none" strike="noStrike">
                          <a:latin typeface="Times New Roman"/>
                        </a:rPr>
                        <a:t>The index statistics form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ru-RU" sz="800" b="1" i="0" u="none" strike="noStrike">
                          <a:latin typeface="Times New Roman"/>
                        </a:rPr>
                        <a:t>Periodicity (r, p / d, q, m, 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ru-RU" sz="800" b="1" i="0" u="none" strike="noStrike">
                          <a:latin typeface="Times New Roman"/>
                        </a:rPr>
                        <a:t>type of units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c rowSpan="3">
                  <a:txBody>
                    <a:bodyPr/>
                    <a:lstStyle/>
                    <a:p>
                      <a:pPr algn="ctr" fontAlgn="ctr"/>
                      <a:r>
                        <a:rPr lang="ru-RU" sz="800" b="1" i="0" u="none" strike="noStrike">
                          <a:latin typeface="Times New Roman"/>
                        </a:rPr>
                        <a:t>Symptom individual directory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6">
                  <a:txBody>
                    <a:bodyPr/>
                    <a:lstStyle/>
                    <a:p>
                      <a:pPr algn="ctr" fontAlgn="ctr"/>
                      <a:r>
                        <a:rPr lang="ru-RU" sz="800" b="1" i="0" u="none" strike="noStrike">
                          <a:latin typeface="Times New Roman"/>
                        </a:rPr>
                        <a:t>Classification attributes of accounting units</a:t>
                      </a:r>
                      <a:r>
                        <a:rPr lang="ru-RU" sz="800" b="1" i="0" u="none" strike="noStrike" baseline="30000">
                          <a:latin typeface="Times New Roman"/>
                        </a:rPr>
                        <a:t>one</a:t>
                      </a:r>
                      <a:endParaRPr lang="ru-RU" sz="800" b="1" i="0" u="none" strike="noStrike">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algn="ctr" fontAlgn="ctr"/>
                      <a:r>
                        <a:rPr lang="ru-RU" sz="800" b="1" i="0" u="none" strike="noStrike" dirty="0">
                          <a:latin typeface="Times New Roman"/>
                        </a:rPr>
                        <a:t>Cutoff date SBR (17.MM.2014-17.MM.2015)</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fontAlgn="ctr"/>
                      <a:r>
                        <a:rPr lang="ru-RU" sz="800" b="1" i="0" u="none" strike="noStrike" dirty="0">
                          <a:latin typeface="Times New Roman"/>
                        </a:rPr>
                        <a:t>Directory formation date (01.MM.2015-01.01.2016)</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gridSpan="2">
                  <a:txBody>
                    <a:bodyPr/>
                    <a:lstStyle/>
                    <a:p>
                      <a:pPr algn="ctr" fontAlgn="ctr"/>
                      <a:r>
                        <a:rPr lang="ru-RU" sz="800" b="1" i="0" u="none" strike="noStrike">
                          <a:latin typeface="Times New Roman"/>
                        </a:rPr>
                        <a:t>additional information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ru-RU"/>
                    </a:p>
                  </a:txBody>
                  <a:tcPr/>
                </a:tc>
                <a:extLst>
                  <a:ext uri="{0D108BD9-81ED-4DB2-BD59-A6C34878D82A}">
                    <a16:rowId xmlns:a16="http://schemas.microsoft.com/office/drawing/2014/main" val="10000"/>
                  </a:ext>
                </a:extLst>
              </a:tr>
              <a:tr h="72168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800" b="1" i="0" u="none" strike="noStrike">
                          <a:latin typeface="Times New Roman"/>
                        </a:rPr>
                        <a:t>legal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800" b="1" i="0" u="none" strike="noStrike">
                          <a:latin typeface="Times New Roman"/>
                        </a:rPr>
                        <a:t>statistical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l" fontAlgn="ctr"/>
                      <a:r>
                        <a:rPr lang="ru-RU" sz="800" b="0" i="0" u="none" strike="noStrike">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ru-RU" sz="800" b="0" i="0" u="none" strike="noStrike">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0" i="0" u="none" strike="noStrike">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ru-RU" sz="800" b="0" i="0" u="none" strike="noStrike">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ru-RU" sz="800" b="0" i="0" u="none" strike="noStrike" dirty="0">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ru-RU" sz="800" b="0" i="0" u="none" strike="noStrike">
                          <a:latin typeface="Arial Cyr"/>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10001"/>
                  </a:ext>
                </a:extLst>
              </a:tr>
              <a:tr h="153959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800" b="1" i="0" u="none" strike="noStrike">
                          <a:latin typeface="Times New Roman"/>
                        </a:rPr>
                        <a:t>LE, Phil Str.pod.YuL, Fil.in.YuL, IP, IPS, Str.pod.IP (IPS), FL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ru-RU" sz="800" b="1" i="0" u="none" strike="noStrike">
                          <a:latin typeface="Times New Roman"/>
                        </a:rPr>
                        <a:t>PP, IU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ru-RU"/>
                    </a:p>
                  </a:txBody>
                  <a:tcPr/>
                </a:tc>
                <a:tc>
                  <a:txBody>
                    <a:bodyPr/>
                    <a:lstStyle/>
                    <a:p>
                      <a:pPr algn="ctr" fontAlgn="ctr"/>
                      <a:r>
                        <a:rPr lang="ru-RU" sz="800" b="1" i="0" u="none" strike="noStrike">
                          <a:latin typeface="Times New Roman"/>
                        </a:rPr>
                        <a:t>OKED (core)</a:t>
                      </a:r>
                      <a:r>
                        <a:rPr lang="ru-RU" sz="800" b="1" i="0" u="none" strike="noStrike" baseline="30000">
                          <a:latin typeface="Times New Roman"/>
                        </a:rPr>
                        <a:t>2</a:t>
                      </a:r>
                      <a:endParaRPr lang="ru-RU" sz="800" b="1" i="0" u="none" strike="noStrike">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1" i="0" u="none" strike="noStrike" dirty="0">
                          <a:latin typeface="Times New Roman"/>
                        </a:rPr>
                        <a:t>OKED (secondary)</a:t>
                      </a:r>
                      <a:r>
                        <a:rPr lang="ru-RU" sz="800" b="1" i="0" u="none" strike="noStrike" baseline="30000" dirty="0">
                          <a:latin typeface="Times New Roman"/>
                        </a:rPr>
                        <a:t>3</a:t>
                      </a:r>
                      <a:endParaRPr lang="ru-RU" sz="800" b="1" i="0" u="none" strike="noStrike" dirty="0">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1" i="0" u="none" strike="noStrike" dirty="0">
                          <a:latin typeface="Times New Roman"/>
                        </a:rPr>
                        <a:t>PKK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1" i="0" u="none" strike="noStrike">
                          <a:latin typeface="Times New Roman"/>
                        </a:rPr>
                        <a:t>CSE</a:t>
                      </a:r>
                      <a:r>
                        <a:rPr lang="ru-RU" sz="800" b="1" i="0" u="none" strike="noStrike" baseline="30000">
                          <a:latin typeface="Times New Roman"/>
                        </a:rPr>
                        <a:t>3</a:t>
                      </a:r>
                      <a:endParaRPr lang="ru-RU" sz="800" b="1" i="0" u="none" strike="noStrike">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1" i="0" u="none" strike="noStrike">
                          <a:latin typeface="Times New Roman"/>
                        </a:rPr>
                        <a:t>KOPF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800" b="1" i="0" u="none" strike="noStrike">
                          <a:latin typeface="Times New Roman"/>
                        </a:rPr>
                        <a:t>CFS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ru-RU"/>
                    </a:p>
                  </a:txBody>
                  <a:tcPr/>
                </a:tc>
                <a:tc vMerge="1">
                  <a:txBody>
                    <a:bodyPr/>
                    <a:lstStyle/>
                    <a:p>
                      <a:endParaRPr lang="ru-RU"/>
                    </a:p>
                  </a:txBody>
                  <a:tcPr/>
                </a:tc>
                <a:tc>
                  <a:txBody>
                    <a:bodyPr/>
                    <a:lstStyle/>
                    <a:p>
                      <a:pPr algn="ctr" fontAlgn="ctr"/>
                      <a:r>
                        <a:rPr lang="ru-RU" sz="800" b="1" i="0" u="none" strike="noStrike">
                          <a:latin typeface="Times New Roman"/>
                        </a:rPr>
                        <a:t>Append allowed, misrepresented the number of units with '3' ACP (1-yes, 0-no)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800" b="1" i="0" u="none" strike="noStrike">
                          <a:latin typeface="Times New Roman"/>
                        </a:rPr>
                        <a:t>Type of terrain (1-urban area, rural area 2)</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8194">
                <a:tc>
                  <a:txBody>
                    <a:bodyPr/>
                    <a:lstStyle/>
                    <a:p>
                      <a:pPr algn="l" fontAlgn="ctr"/>
                      <a:r>
                        <a:rPr lang="ru-RU" sz="700" b="1" i="0" u="none" strike="noStrike">
                          <a:latin typeface="Times New Roman"/>
                        </a:rPr>
                        <a: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four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five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eight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eleven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700" b="1" i="0" u="none" strike="noStrike">
                          <a:latin typeface="Times New Roman"/>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ru-RU" sz="700" b="1" i="0" u="none" strike="noStrike">
                          <a:latin typeface="Times New Roman"/>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0003"/>
                  </a:ext>
                </a:extLst>
              </a:tr>
              <a:tr h="757323">
                <a:tc rowSpan="2">
                  <a:txBody>
                    <a:bodyPr/>
                    <a:lstStyle/>
                    <a:p>
                      <a:pPr algn="l" fontAlgn="ctr"/>
                      <a:r>
                        <a:rPr lang="ru-RU" sz="700" b="1" i="0" u="none" strike="noStrike">
                          <a:latin typeface="Times New Roman"/>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a:latin typeface="Times New Roman"/>
                        </a:rPr>
                        <a:t>1 fish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LE, Phil Str.pod.YuL, Fil.in.YuL, Str.pod.IP (IPS)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IU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dirty="0">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dirty="0">
                          <a:latin typeface="Times New Roman"/>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a:latin typeface="Times New Roman"/>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a:latin typeface="Times New Roman"/>
                        </a:rPr>
                        <a:t>1.1.1-1.1.3, 1.3.1-1.3.3, 1.4.1-1.4.2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a:latin typeface="Times New Roman"/>
                        </a:rPr>
                        <a:t>17/12/2014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ru-RU" sz="700" b="0" i="0" u="none" strike="noStrike">
                          <a:latin typeface="Times New Roman"/>
                        </a:rPr>
                        <a:t>18/12/2014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700" b="0"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5146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l" fontAlgn="ctr"/>
                      <a:r>
                        <a:rPr lang="ru-RU" sz="700" b="0" i="0" u="none" strike="noStrike">
                          <a:latin typeface="Times New Roman"/>
                        </a:rPr>
                        <a:t>IP, IPS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PP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05"/>
                  </a:ext>
                </a:extLst>
              </a:tr>
              <a:tr h="454394">
                <a:tc>
                  <a:txBody>
                    <a:bodyPr/>
                    <a:lstStyle/>
                    <a:p>
                      <a:pPr algn="l" fontAlgn="ctr"/>
                      <a:r>
                        <a:rPr lang="ru-RU" sz="700" b="1" i="0" u="none" strike="noStrike">
                          <a:latin typeface="Times New Roman"/>
                        </a:rPr>
                        <a:t>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700" b="0" i="0" u="none" strike="noStrike">
                          <a:latin typeface="Times New Roman"/>
                        </a:rPr>
                        <a:t>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LE, Phil Str.pod.YuL, Fil.in.YuL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dirty="0">
                          <a:latin typeface="Times New Roman"/>
                        </a:rPr>
                        <a:t>IU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700" b="1" i="0" u="none" strike="noStrike" dirty="0">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05-33, 35-39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1"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160-311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1.1, 1.2.3-1.2.9, 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11-42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700" b="1" i="0" u="none" strike="noStrike">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17.01.2015-17.12.2015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700" b="0" i="0" u="none" strike="noStrike">
                          <a:latin typeface="Times New Roman"/>
                        </a:rPr>
                        <a:t>18.01.2015-18.12.2015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700" b="0" i="0" u="none" strike="noStrike">
                          <a:latin typeface="Times New Roman"/>
                        </a:rPr>
                        <a: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700" b="1" i="0" u="none" strike="noStrike" dirty="0">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6394" name="Прямоугольник 13">
            <a:extLst>
              <a:ext uri="{FF2B5EF4-FFF2-40B4-BE49-F238E27FC236}">
                <a16:creationId xmlns:a16="http://schemas.microsoft.com/office/drawing/2014/main" id="{AAE959B3-9410-44F6-9D4B-AE6F2315F1FD}"/>
              </a:ext>
            </a:extLst>
          </p:cNvPr>
          <p:cNvSpPr>
            <a:spLocks noChangeArrowheads="1"/>
          </p:cNvSpPr>
          <p:nvPr/>
        </p:nvSpPr>
        <p:spPr bwMode="auto">
          <a:xfrm>
            <a:off x="468313" y="5661025"/>
            <a:ext cx="8207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en-US" dirty="0"/>
              <a:t>	C</a:t>
            </a:r>
            <a:r>
              <a:rPr lang="en-US" altLang="en-US" dirty="0"/>
              <a:t>OT</a:t>
            </a:r>
            <a:r>
              <a:rPr lang="ru-RU" altLang="en-US" dirty="0"/>
              <a:t> </a:t>
            </a:r>
            <a:r>
              <a:rPr lang="ru-RU" altLang="en-US" dirty="0" err="1"/>
              <a:t>contains</a:t>
            </a:r>
            <a:r>
              <a:rPr lang="ru-RU" altLang="en-US" dirty="0"/>
              <a:t> </a:t>
            </a:r>
            <a:r>
              <a:rPr lang="ru-RU" altLang="en-US" dirty="0" err="1"/>
              <a:t>the</a:t>
            </a:r>
            <a:r>
              <a:rPr lang="ru-RU" altLang="en-US" dirty="0"/>
              <a:t> </a:t>
            </a:r>
            <a:r>
              <a:rPr lang="ru-RU" altLang="en-US" dirty="0" err="1"/>
              <a:t>conditions</a:t>
            </a:r>
            <a:r>
              <a:rPr lang="ru-RU" altLang="en-US" dirty="0"/>
              <a:t> </a:t>
            </a:r>
            <a:r>
              <a:rPr lang="ru-RU" altLang="en-US" dirty="0" err="1"/>
              <a:t>of</a:t>
            </a:r>
            <a:r>
              <a:rPr lang="ru-RU" altLang="en-US" dirty="0"/>
              <a:t> </a:t>
            </a:r>
            <a:r>
              <a:rPr lang="ru-RU" altLang="en-US" dirty="0" err="1"/>
              <a:t>selection</a:t>
            </a:r>
            <a:r>
              <a:rPr lang="ru-RU" altLang="en-US" dirty="0"/>
              <a:t> </a:t>
            </a:r>
            <a:r>
              <a:rPr lang="ru-RU" altLang="en-US" dirty="0" err="1"/>
              <a:t>of</a:t>
            </a:r>
            <a:r>
              <a:rPr lang="ru-RU" altLang="en-US" dirty="0"/>
              <a:t> </a:t>
            </a:r>
            <a:r>
              <a:rPr lang="ru-RU" altLang="en-US" dirty="0" err="1"/>
              <a:t>units</a:t>
            </a:r>
            <a:r>
              <a:rPr lang="ru-RU" altLang="en-US" dirty="0"/>
              <a:t> </a:t>
            </a:r>
            <a:r>
              <a:rPr lang="en-US" altLang="en-US" dirty="0"/>
              <a:t>from </a:t>
            </a:r>
            <a:r>
              <a:rPr lang="ru-RU" altLang="en-US" dirty="0"/>
              <a:t>SBR, </a:t>
            </a:r>
            <a:r>
              <a:rPr lang="ru-RU" altLang="en-US" dirty="0" err="1"/>
              <a:t>for</a:t>
            </a:r>
            <a:r>
              <a:rPr lang="ru-RU" altLang="en-US" dirty="0"/>
              <a:t> a </a:t>
            </a:r>
            <a:r>
              <a:rPr lang="ru-RU" altLang="en-US" dirty="0" err="1"/>
              <a:t>particular</a:t>
            </a:r>
            <a:r>
              <a:rPr lang="ru-RU" altLang="en-US" dirty="0"/>
              <a:t> </a:t>
            </a:r>
            <a:r>
              <a:rPr lang="ru-RU" altLang="en-US" dirty="0" err="1"/>
              <a:t>statistical</a:t>
            </a:r>
            <a:r>
              <a:rPr lang="ru-RU" altLang="en-US" dirty="0"/>
              <a:t> </a:t>
            </a:r>
            <a:r>
              <a:rPr lang="ru-RU" altLang="en-US" dirty="0" err="1"/>
              <a:t>survey</a:t>
            </a:r>
            <a:endParaRPr lang="ru-RU" altLang="en-US" dirty="0"/>
          </a:p>
        </p:txBody>
      </p:sp>
      <p:pic>
        <p:nvPicPr>
          <p:cNvPr id="16395" name="Picture 11" descr="C:\Users\E.Bekberdiev\ЛОГОТИП КС\ШАБЛОНЫ\Логотип во всех форматах\3 (англ).jpg">
            <a:extLst>
              <a:ext uri="{FF2B5EF4-FFF2-40B4-BE49-F238E27FC236}">
                <a16:creationId xmlns:a16="http://schemas.microsoft.com/office/drawing/2014/main" id="{1EC34604-3758-4961-8FF5-1B76CD2F3D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Содержимое 19">
            <a:extLst>
              <a:ext uri="{FF2B5EF4-FFF2-40B4-BE49-F238E27FC236}">
                <a16:creationId xmlns:a16="http://schemas.microsoft.com/office/drawing/2014/main" id="{8BEAE11C-4904-4863-B683-CB940A541701}"/>
              </a:ext>
            </a:extLst>
          </p:cNvPr>
          <p:cNvGraphicFramePr>
            <a:graphicFrameLocks noGrp="1"/>
          </p:cNvGraphicFramePr>
          <p:nvPr>
            <p:ph idx="4294967295"/>
            <p:extLst>
              <p:ext uri="{D42A27DB-BD31-4B8C-83A1-F6EECF244321}">
                <p14:modId xmlns:p14="http://schemas.microsoft.com/office/powerpoint/2010/main" val="3227011377"/>
              </p:ext>
            </p:extLst>
          </p:nvPr>
        </p:nvGraphicFramePr>
        <p:xfrm>
          <a:off x="500034" y="164305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411" name="Текст 2">
            <a:extLst>
              <a:ext uri="{FF2B5EF4-FFF2-40B4-BE49-F238E27FC236}">
                <a16:creationId xmlns:a16="http://schemas.microsoft.com/office/drawing/2014/main" id="{19FAB5F1-10D7-49DB-A54C-8C3F78F49D54}"/>
              </a:ext>
            </a:extLst>
          </p:cNvPr>
          <p:cNvSpPr>
            <a:spLocks noGrp="1"/>
          </p:cNvSpPr>
          <p:nvPr>
            <p:ph type="body" sz="quarter" idx="4294967295"/>
          </p:nvPr>
        </p:nvSpPr>
        <p:spPr>
          <a:xfrm>
            <a:off x="1643063" y="1071563"/>
            <a:ext cx="5889625" cy="504825"/>
          </a:xfrm>
        </p:spPr>
        <p:txBody>
          <a:bodyPr/>
          <a:lstStyle/>
          <a:p>
            <a:pPr algn="ctr">
              <a:buFont typeface="Arial" panose="020B0604020202020204" pitchFamily="34" charset="0"/>
              <a:buNone/>
            </a:pPr>
            <a:r>
              <a:rPr lang="en-US" altLang="en-US" sz="2200" b="1" dirty="0">
                <a:solidFill>
                  <a:srgbClr val="00B0F0"/>
                </a:solidFill>
              </a:rPr>
              <a:t>SBR </a:t>
            </a:r>
            <a:r>
              <a:rPr lang="ru-RU" altLang="en-US" sz="2200" b="1" dirty="0" err="1">
                <a:solidFill>
                  <a:srgbClr val="00B0F0"/>
                </a:solidFill>
              </a:rPr>
              <a:t>actualization</a:t>
            </a:r>
            <a:endParaRPr lang="ru-RU" altLang="en-US" sz="2200" b="1" dirty="0">
              <a:solidFill>
                <a:srgbClr val="00B0F0"/>
              </a:solidFill>
            </a:endParaRPr>
          </a:p>
          <a:p>
            <a:endParaRPr lang="ru-RU" altLang="en-US" sz="2000" dirty="0"/>
          </a:p>
        </p:txBody>
      </p:sp>
      <p:cxnSp>
        <p:nvCxnSpPr>
          <p:cNvPr id="5" name="Прямая соединительная линия 4">
            <a:extLst>
              <a:ext uri="{FF2B5EF4-FFF2-40B4-BE49-F238E27FC236}">
                <a16:creationId xmlns:a16="http://schemas.microsoft.com/office/drawing/2014/main" id="{20FCC08D-31D0-4DD0-BA54-295B5C4C8D5E}"/>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7413" name="Picture 11" descr="C:\Users\E.Bekberdiev\ЛОГОТИП КС\ШАБЛОНЫ\Логотип во всех форматах\3 (англ).jpg">
            <a:extLst>
              <a:ext uri="{FF2B5EF4-FFF2-40B4-BE49-F238E27FC236}">
                <a16:creationId xmlns:a16="http://schemas.microsoft.com/office/drawing/2014/main" id="{535EDCEF-1C9F-41F9-9E50-527D1324A6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Текст 2">
            <a:extLst>
              <a:ext uri="{FF2B5EF4-FFF2-40B4-BE49-F238E27FC236}">
                <a16:creationId xmlns:a16="http://schemas.microsoft.com/office/drawing/2014/main" id="{E6CF2380-B3AE-4319-A95B-EA07DE26DE34}"/>
              </a:ext>
            </a:extLst>
          </p:cNvPr>
          <p:cNvSpPr>
            <a:spLocks noGrp="1"/>
          </p:cNvSpPr>
          <p:nvPr>
            <p:ph type="body" sz="quarter" idx="4294967295"/>
          </p:nvPr>
        </p:nvSpPr>
        <p:spPr>
          <a:xfrm>
            <a:off x="1500188" y="857250"/>
            <a:ext cx="6032500" cy="504825"/>
          </a:xfrm>
        </p:spPr>
        <p:txBody>
          <a:bodyPr/>
          <a:lstStyle/>
          <a:p>
            <a:pPr marL="487363" indent="-487363" algn="ctr" defTabSz="1160463">
              <a:buFont typeface="Arial" panose="020B0604020202020204" pitchFamily="34" charset="0"/>
              <a:buNone/>
            </a:pPr>
            <a:r>
              <a:rPr lang="ru-RU" altLang="ko-KR" sz="2000" b="1">
                <a:solidFill>
                  <a:srgbClr val="00B0F0"/>
                </a:solidFill>
              </a:rPr>
              <a:t>Publications based on SBR</a:t>
            </a:r>
            <a:endParaRPr lang="en-US" altLang="ko-KR" sz="2000" b="1">
              <a:solidFill>
                <a:srgbClr val="00B0F0"/>
              </a:solidFill>
            </a:endParaRPr>
          </a:p>
          <a:p>
            <a:pPr marL="487363" indent="-487363" defTabSz="1160463">
              <a:buFont typeface="Arial" panose="020B0604020202020204" pitchFamily="34" charset="0"/>
              <a:buNone/>
            </a:pPr>
            <a:endParaRPr lang="ru-RU" altLang="en-US" sz="2000"/>
          </a:p>
        </p:txBody>
      </p:sp>
      <p:cxnSp>
        <p:nvCxnSpPr>
          <p:cNvPr id="5" name="Прямая соединительная линия 4">
            <a:extLst>
              <a:ext uri="{FF2B5EF4-FFF2-40B4-BE49-F238E27FC236}">
                <a16:creationId xmlns:a16="http://schemas.microsoft.com/office/drawing/2014/main" id="{1FD6BE28-17EE-4A12-A236-142B2CB4806F}"/>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6" name="Содержимое 1">
            <a:extLst>
              <a:ext uri="{FF2B5EF4-FFF2-40B4-BE49-F238E27FC236}">
                <a16:creationId xmlns:a16="http://schemas.microsoft.com/office/drawing/2014/main" id="{F16EE74B-F4A5-457B-93D7-485451101381}"/>
              </a:ext>
            </a:extLst>
          </p:cNvPr>
          <p:cNvSpPr txBox="1">
            <a:spLocks/>
          </p:cNvSpPr>
          <p:nvPr/>
        </p:nvSpPr>
        <p:spPr>
          <a:xfrm>
            <a:off x="357188" y="1500188"/>
            <a:ext cx="8669337" cy="5143500"/>
          </a:xfrm>
          <a:prstGeom prst="rect">
            <a:avLst/>
          </a:prstGeom>
        </p:spPr>
        <p:txBody>
          <a:bodyPr>
            <a:normAutofit/>
          </a:bodyPr>
          <a:lstStyle/>
          <a:p>
            <a:pPr marL="342718" indent="-342718" defTabSz="913916" eaLnBrk="1" fontAlgn="auto" hangingPunct="1">
              <a:spcBef>
                <a:spcPct val="20000"/>
              </a:spcBef>
              <a:spcAft>
                <a:spcPts val="0"/>
              </a:spcAft>
              <a:defRPr/>
            </a:pPr>
            <a:r>
              <a:rPr lang="ru-RU" sz="1600" b="1" u="sng" dirty="0">
                <a:latin typeface="Uni Sans Regular" pitchFamily="34" charset="0"/>
                <a:cs typeface="Times New Roman" pitchFamily="18" charset="0"/>
              </a:rPr>
              <a:t>On a monthly basis: </a:t>
            </a:r>
          </a:p>
          <a:p>
            <a:pPr indent="450000" algn="just" defTabSz="913916">
              <a:spcBef>
                <a:spcPct val="20000"/>
              </a:spcBef>
              <a:buFontTx/>
              <a:buChar char="-"/>
              <a:defRPr/>
            </a:pPr>
            <a:r>
              <a:rPr lang="ru-RU" sz="1600" b="1" dirty="0">
                <a:latin typeface="Uni Sans Regular" pitchFamily="34" charset="0"/>
                <a:cs typeface="Times New Roman" pitchFamily="18" charset="0"/>
              </a:rPr>
              <a:t>bulletin</a:t>
            </a:r>
            <a:r>
              <a:rPr lang="ru-RU" sz="1600" dirty="0">
                <a:latin typeface="Uni Sans Regular" pitchFamily="34" charset="0"/>
                <a:cs typeface="Times New Roman" pitchFamily="18" charset="0"/>
              </a:rPr>
              <a:t> "</a:t>
            </a:r>
            <a:r>
              <a:rPr lang="ru-RU" sz="1600" i="1" dirty="0">
                <a:latin typeface="Uni Sans Regular" pitchFamily="34" charset="0"/>
                <a:cs typeface="Times New Roman" pitchFamily="18" charset="0"/>
              </a:rPr>
              <a:t>Key indicators of the number of legal entities, individual entrepreneurs, branches and branches of foreign legal entities in the Republic of Kazakhstan</a:t>
            </a:r>
            <a:r>
              <a:rPr lang="ru-RU" sz="1600" dirty="0">
                <a:latin typeface="Uni Sans Regular" pitchFamily="34" charset="0"/>
                <a:cs typeface="Times New Roman" pitchFamily="18" charset="0"/>
              </a:rPr>
              <a:t>";</a:t>
            </a:r>
          </a:p>
          <a:p>
            <a:pPr indent="450000" algn="just" defTabSz="913916" eaLnBrk="1" fontAlgn="auto" hangingPunct="1">
              <a:spcBef>
                <a:spcPct val="20000"/>
              </a:spcBef>
              <a:spcAft>
                <a:spcPts val="0"/>
              </a:spcAft>
              <a:buFontTx/>
              <a:buChar char="-"/>
              <a:defRPr/>
            </a:pPr>
            <a:r>
              <a:rPr lang="ru-RU" sz="1600" b="1" dirty="0">
                <a:latin typeface="Uni Sans Regular" pitchFamily="34" charset="0"/>
                <a:cs typeface="Times New Roman" pitchFamily="18" charset="0"/>
              </a:rPr>
              <a:t>Express information </a:t>
            </a:r>
            <a:r>
              <a:rPr lang="ru-RU" sz="1600" dirty="0">
                <a:latin typeface="Uni Sans Regular" pitchFamily="34" charset="0"/>
                <a:cs typeface="Times New Roman" pitchFamily="18" charset="0"/>
              </a:rPr>
              <a:t>"</a:t>
            </a:r>
            <a:r>
              <a:rPr lang="ru-RU" sz="1600" i="1" dirty="0">
                <a:latin typeface="Uni Sans Regular" pitchFamily="34" charset="0"/>
                <a:cs typeface="Times New Roman" pitchFamily="18" charset="0"/>
              </a:rPr>
              <a:t>Registered and active legal entities, branches and representative offices of foreign participation</a:t>
            </a:r>
            <a:r>
              <a:rPr lang="ru-RU" sz="1600" dirty="0">
                <a:latin typeface="Uni Sans Regular" pitchFamily="34" charset="0"/>
                <a:cs typeface="Times New Roman" pitchFamily="18" charset="0"/>
              </a:rPr>
              <a:t>";</a:t>
            </a:r>
          </a:p>
          <a:p>
            <a:pPr indent="450000" algn="just" defTabSz="913916" eaLnBrk="1" fontAlgn="auto" hangingPunct="1">
              <a:spcBef>
                <a:spcPct val="20000"/>
              </a:spcBef>
              <a:spcAft>
                <a:spcPts val="0"/>
              </a:spcAft>
              <a:buFontTx/>
              <a:buChar char="-"/>
              <a:defRPr/>
            </a:pPr>
            <a:r>
              <a:rPr lang="ru-RU" sz="1600" b="1" dirty="0">
                <a:latin typeface="Uni Sans Regular" pitchFamily="34" charset="0"/>
                <a:cs typeface="Times New Roman" pitchFamily="18" charset="0"/>
              </a:rPr>
              <a:t>Express information </a:t>
            </a:r>
            <a:r>
              <a:rPr lang="ru-RU" sz="1600" dirty="0">
                <a:latin typeface="Uni Sans Regular" pitchFamily="34" charset="0"/>
                <a:cs typeface="Times New Roman" pitchFamily="18" charset="0"/>
              </a:rPr>
              <a:t>"Age of registered and active entities in regions of the Republic of Kazakhstan and activities."</a:t>
            </a:r>
          </a:p>
          <a:p>
            <a:pPr marL="342718" indent="-342718" defTabSz="913916" eaLnBrk="1" fontAlgn="auto" hangingPunct="1">
              <a:spcBef>
                <a:spcPct val="20000"/>
              </a:spcBef>
              <a:spcAft>
                <a:spcPts val="0"/>
              </a:spcAft>
              <a:defRPr/>
            </a:pPr>
            <a:endParaRPr lang="ru-RU" sz="1600" b="1" u="sng" dirty="0">
              <a:latin typeface="Uni Sans Regular" pitchFamily="34" charset="0"/>
              <a:cs typeface="Times New Roman" pitchFamily="18" charset="0"/>
            </a:endParaRPr>
          </a:p>
          <a:p>
            <a:pPr marL="342718" indent="-342718" defTabSz="913916" eaLnBrk="1" fontAlgn="auto" hangingPunct="1">
              <a:spcBef>
                <a:spcPct val="20000"/>
              </a:spcBef>
              <a:spcAft>
                <a:spcPts val="0"/>
              </a:spcAft>
              <a:defRPr/>
            </a:pPr>
            <a:r>
              <a:rPr lang="ru-RU" sz="1600" b="1" u="sng" dirty="0">
                <a:latin typeface="Uni Sans Regular" pitchFamily="34" charset="0"/>
                <a:cs typeface="Times New Roman" pitchFamily="18" charset="0"/>
              </a:rPr>
              <a:t>Weekly:  </a:t>
            </a:r>
          </a:p>
          <a:p>
            <a:pPr indent="450000" algn="just" defTabSz="913916" eaLnBrk="1" fontAlgn="auto" hangingPunct="1">
              <a:spcBef>
                <a:spcPct val="20000"/>
              </a:spcBef>
              <a:spcAft>
                <a:spcPts val="0"/>
              </a:spcAft>
              <a:buFontTx/>
              <a:buChar char="-"/>
              <a:defRPr/>
            </a:pPr>
            <a:r>
              <a:rPr lang="ru-RU" sz="1600" dirty="0">
                <a:latin typeface="Uni Sans Regular" pitchFamily="34" charset="0"/>
                <a:cs typeface="Times New Roman" pitchFamily="18" charset="0"/>
              </a:rPr>
              <a:t>The list of registered legal entities, branches and representative offices in regions of the Republic of Kazakhstan</a:t>
            </a:r>
          </a:p>
          <a:p>
            <a:pPr marL="342718" indent="-342718" defTabSz="913916" eaLnBrk="1" fontAlgn="auto" hangingPunct="1">
              <a:spcBef>
                <a:spcPct val="20000"/>
              </a:spcBef>
              <a:spcAft>
                <a:spcPts val="0"/>
              </a:spcAft>
              <a:buFontTx/>
              <a:buChar char="-"/>
              <a:defRPr/>
            </a:pPr>
            <a:endParaRPr lang="ru-RU" sz="1600" b="1" u="sng" dirty="0">
              <a:latin typeface="Uni Sans Regular" pitchFamily="34" charset="0"/>
              <a:cs typeface="Times New Roman" pitchFamily="18" charset="0"/>
            </a:endParaRPr>
          </a:p>
          <a:p>
            <a:pPr marL="342718" indent="-342718" defTabSz="913916" eaLnBrk="1" fontAlgn="auto" hangingPunct="1">
              <a:spcBef>
                <a:spcPct val="20000"/>
              </a:spcBef>
              <a:spcAft>
                <a:spcPts val="0"/>
              </a:spcAft>
              <a:buFontTx/>
              <a:buChar char="-"/>
              <a:defRPr/>
            </a:pPr>
            <a:r>
              <a:rPr lang="en-US" sz="1600" b="1" u="sng" dirty="0">
                <a:latin typeface="Uni Sans Regular" pitchFamily="34" charset="0"/>
                <a:cs typeface="Times New Roman" pitchFamily="18" charset="0"/>
              </a:rPr>
              <a:t>On-line</a:t>
            </a:r>
            <a:r>
              <a:rPr lang="ru-RU" sz="1600" b="1" u="sng" dirty="0">
                <a:latin typeface="Uni Sans Regular" pitchFamily="34" charset="0"/>
                <a:cs typeface="Times New Roman" pitchFamily="18" charset="0"/>
              </a:rPr>
              <a:t>: </a:t>
            </a:r>
          </a:p>
          <a:p>
            <a:pPr indent="450000" algn="just" defTabSz="913916" eaLnBrk="1" fontAlgn="auto" hangingPunct="1">
              <a:spcBef>
                <a:spcPct val="20000"/>
              </a:spcBef>
              <a:spcAft>
                <a:spcPts val="0"/>
              </a:spcAft>
              <a:defRPr/>
            </a:pPr>
            <a:r>
              <a:rPr lang="ru-RU" sz="1600" b="1" dirty="0">
                <a:latin typeface="Uni Sans Regular" pitchFamily="34" charset="0"/>
                <a:cs typeface="Times New Roman" pitchFamily="18" charset="0"/>
              </a:rPr>
              <a:t>- </a:t>
            </a:r>
            <a:r>
              <a:rPr lang="en-US" sz="1600" dirty="0">
                <a:latin typeface="Uni Sans Regular" pitchFamily="34" charset="0"/>
                <a:cs typeface="Times New Roman" pitchFamily="18" charset="0"/>
              </a:rPr>
              <a:t>Interactive service</a:t>
            </a:r>
            <a:r>
              <a:rPr lang="ru-RU" sz="1600" dirty="0">
                <a:latin typeface="Uni Sans Regular" pitchFamily="34" charset="0"/>
                <a:cs typeface="Times New Roman" pitchFamily="18" charset="0"/>
              </a:rPr>
              <a:t> "</a:t>
            </a:r>
            <a:r>
              <a:rPr lang="ru-RU" sz="1600" i="1" dirty="0">
                <a:latin typeface="Uni Sans Regular" pitchFamily="34" charset="0"/>
                <a:cs typeface="Times New Roman" pitchFamily="18" charset="0"/>
              </a:rPr>
              <a:t>Search a legal entity or individual entrepreneur</a:t>
            </a:r>
            <a:r>
              <a:rPr lang="ru-RU" sz="1600" dirty="0">
                <a:latin typeface="Uni Sans Regular" pitchFamily="34" charset="0"/>
                <a:cs typeface="Times New Roman" pitchFamily="18" charset="0"/>
              </a:rPr>
              <a:t>" </a:t>
            </a:r>
          </a:p>
        </p:txBody>
      </p:sp>
      <p:pic>
        <p:nvPicPr>
          <p:cNvPr id="18437" name="Picture 7" descr="C:\Users\E.Bekberdiev\Desktop\555.bmp">
            <a:extLst>
              <a:ext uri="{FF2B5EF4-FFF2-40B4-BE49-F238E27FC236}">
                <a16:creationId xmlns:a16="http://schemas.microsoft.com/office/drawing/2014/main" id="{E1B2BDAF-1670-4D8C-A747-1798FD33A5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9657" y="5733256"/>
            <a:ext cx="2786062"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1" descr="C:\Users\E.Bekberdiev\ЛОГОТИП КС\ШАБЛОНЫ\Логотип во всех форматах\3 (англ).jpg">
            <a:extLst>
              <a:ext uri="{FF2B5EF4-FFF2-40B4-BE49-F238E27FC236}">
                <a16:creationId xmlns:a16="http://schemas.microsoft.com/office/drawing/2014/main" id="{FE7955F3-0C78-4771-A620-D30D70E53D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C:\Users\JinKinzero\Desktop\6.png">
            <a:extLst>
              <a:ext uri="{FF2B5EF4-FFF2-40B4-BE49-F238E27FC236}">
                <a16:creationId xmlns:a16="http://schemas.microsoft.com/office/drawing/2014/main" id="{4DEFB82A-886A-41E2-AB2E-36312947B1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81750"/>
            <a:ext cx="91440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Прямая соединительная линия 24">
            <a:extLst>
              <a:ext uri="{FF2B5EF4-FFF2-40B4-BE49-F238E27FC236}">
                <a16:creationId xmlns:a16="http://schemas.microsoft.com/office/drawing/2014/main" id="{E5AA0023-326D-42A3-A8E1-F592422A976F}"/>
              </a:ext>
            </a:extLst>
          </p:cNvPr>
          <p:cNvCxnSpPr/>
          <p:nvPr/>
        </p:nvCxnSpPr>
        <p:spPr>
          <a:xfrm>
            <a:off x="500063" y="620713"/>
            <a:ext cx="7921625"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Номер слайда 30">
            <a:extLst>
              <a:ext uri="{FF2B5EF4-FFF2-40B4-BE49-F238E27FC236}">
                <a16:creationId xmlns:a16="http://schemas.microsoft.com/office/drawing/2014/main" id="{EBF9EFA7-B05B-4933-A197-2C599B2D1308}"/>
              </a:ext>
            </a:extLst>
          </p:cNvPr>
          <p:cNvSpPr txBox="1">
            <a:spLocks/>
          </p:cNvSpPr>
          <p:nvPr/>
        </p:nvSpPr>
        <p:spPr>
          <a:xfrm>
            <a:off x="8774113" y="6492875"/>
            <a:ext cx="369887"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ru-RU" altLang="en-US" sz="1200">
                <a:solidFill>
                  <a:schemeClr val="bg1"/>
                </a:solidFill>
                <a:latin typeface="Calibri" panose="020F0502020204030204" pitchFamily="34" charset="0"/>
              </a:rPr>
              <a:t>17</a:t>
            </a:r>
          </a:p>
        </p:txBody>
      </p:sp>
      <p:sp>
        <p:nvSpPr>
          <p:cNvPr id="8" name="Заголовок 8">
            <a:extLst>
              <a:ext uri="{FF2B5EF4-FFF2-40B4-BE49-F238E27FC236}">
                <a16:creationId xmlns:a16="http://schemas.microsoft.com/office/drawing/2014/main" id="{1747FCB1-E20F-488A-A5EF-039292950FB7}"/>
              </a:ext>
            </a:extLst>
          </p:cNvPr>
          <p:cNvSpPr txBox="1">
            <a:spLocks/>
          </p:cNvSpPr>
          <p:nvPr/>
        </p:nvSpPr>
        <p:spPr>
          <a:xfrm>
            <a:off x="1500188" y="642938"/>
            <a:ext cx="7643812" cy="357187"/>
          </a:xfrm>
          <a:prstGeom prst="rect">
            <a:avLst/>
          </a:prstGeom>
        </p:spPr>
        <p:txBody>
          <a:bodyPr anchor="b"/>
          <a:lstStyle/>
          <a:p>
            <a:pPr>
              <a:defRPr/>
            </a:pPr>
            <a:r>
              <a:rPr lang="ru-RU" sz="2000" b="1" dirty="0">
                <a:solidFill>
                  <a:srgbClr val="00B0F0"/>
                </a:solidFill>
                <a:latin typeface="+mj-lt"/>
              </a:rPr>
              <a:t>INTERNET RESOURCE COMMITTEE ON STATISTICS</a:t>
            </a:r>
          </a:p>
        </p:txBody>
      </p:sp>
      <p:pic>
        <p:nvPicPr>
          <p:cNvPr id="19462" name="Picture 2" descr="C:\Users\JinKinzero\Desktop\8.png">
            <a:extLst>
              <a:ext uri="{FF2B5EF4-FFF2-40B4-BE49-F238E27FC236}">
                <a16:creationId xmlns:a16="http://schemas.microsoft.com/office/drawing/2014/main" id="{9C799925-0E34-4283-8FBA-2F7F1390DF1D}"/>
              </a:ext>
            </a:extLst>
          </p:cNvPr>
          <p:cNvPicPr>
            <a:picLocks noChangeAspect="1" noChangeArrowheads="1"/>
          </p:cNvPicPr>
          <p:nvPr/>
        </p:nvPicPr>
        <p:blipFill>
          <a:blip r:embed="rId4">
            <a:lum bright="20000"/>
            <a:extLst>
              <a:ext uri="{28A0092B-C50C-407E-A947-70E740481C1C}">
                <a14:useLocalDpi xmlns:a14="http://schemas.microsoft.com/office/drawing/2010/main" val="0"/>
              </a:ext>
            </a:extLst>
          </a:blip>
          <a:srcRect/>
          <a:stretch>
            <a:fillRect/>
          </a:stretch>
        </p:blipFill>
        <p:spPr bwMode="auto">
          <a:xfrm>
            <a:off x="7361238" y="1196975"/>
            <a:ext cx="1782762"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3">
            <a:extLst>
              <a:ext uri="{FF2B5EF4-FFF2-40B4-BE49-F238E27FC236}">
                <a16:creationId xmlns:a16="http://schemas.microsoft.com/office/drawing/2014/main" id="{BCC178EE-3704-4039-94A4-FEE900D13F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563" y="1046163"/>
            <a:ext cx="7500937" cy="515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1" descr="C:\Users\E.Bekberdiev\ЛОГОТИП КС\ШАБЛОНЫ\Логотип во всех форматах\3 (англ).jpg">
            <a:extLst>
              <a:ext uri="{FF2B5EF4-FFF2-40B4-BE49-F238E27FC236}">
                <a16:creationId xmlns:a16="http://schemas.microsoft.com/office/drawing/2014/main" id="{2F28B10A-3CE4-40DC-AE5C-2F83369E1B9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BFE6122-7513-42DC-960B-3084D23E6D9E}"/>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4" name="Rectangle 10">
            <a:extLst>
              <a:ext uri="{FF2B5EF4-FFF2-40B4-BE49-F238E27FC236}">
                <a16:creationId xmlns:a16="http://schemas.microsoft.com/office/drawing/2014/main" id="{D992B41C-240A-498A-BF78-455C5AAAFA76}"/>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20484" name="Rectangle 10">
            <a:extLst>
              <a:ext uri="{FF2B5EF4-FFF2-40B4-BE49-F238E27FC236}">
                <a16:creationId xmlns:a16="http://schemas.microsoft.com/office/drawing/2014/main" id="{9E0A5621-CCD2-4995-BF3B-46E08F8611A5}"/>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sp>
        <p:nvSpPr>
          <p:cNvPr id="22" name="TextBox 8">
            <a:extLst>
              <a:ext uri="{FF2B5EF4-FFF2-40B4-BE49-F238E27FC236}">
                <a16:creationId xmlns:a16="http://schemas.microsoft.com/office/drawing/2014/main" id="{178C2E80-CB94-46FB-933B-8CB131693E0E}"/>
              </a:ext>
            </a:extLst>
          </p:cNvPr>
          <p:cNvSpPr txBox="1">
            <a:spLocks noChangeArrowheads="1"/>
          </p:cNvSpPr>
          <p:nvPr/>
        </p:nvSpPr>
        <p:spPr bwMode="auto">
          <a:xfrm>
            <a:off x="1785938" y="357188"/>
            <a:ext cx="5861050" cy="395287"/>
          </a:xfrm>
          <a:prstGeom prst="rect">
            <a:avLst/>
          </a:prstGeom>
          <a:noFill/>
          <a:ln>
            <a:noFill/>
          </a:ln>
          <a:extLst/>
        </p:spPr>
        <p:txBody>
          <a:bodyPr lIns="87280" tIns="43641" rIns="87280" bIns="43641">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kk-KZ" altLang="ru-RU" sz="2000" b="1" dirty="0">
                <a:solidFill>
                  <a:srgbClr val="00B0F0"/>
                </a:solidFill>
                <a:latin typeface="+mj-lt"/>
              </a:rPr>
              <a:t>Future plans </a:t>
            </a:r>
            <a:endParaRPr lang="ru-RU" altLang="ru-RU" sz="2000" dirty="0">
              <a:solidFill>
                <a:srgbClr val="00B0F0"/>
              </a:solidFill>
              <a:latin typeface="+mj-lt"/>
            </a:endParaRPr>
          </a:p>
        </p:txBody>
      </p:sp>
      <p:graphicFrame>
        <p:nvGraphicFramePr>
          <p:cNvPr id="26" name="Схема 25">
            <a:extLst>
              <a:ext uri="{FF2B5EF4-FFF2-40B4-BE49-F238E27FC236}">
                <a16:creationId xmlns:a16="http://schemas.microsoft.com/office/drawing/2014/main" id="{A0BBDF1A-7012-4D80-A00A-F0355C46315D}"/>
              </a:ext>
            </a:extLst>
          </p:cNvPr>
          <p:cNvGraphicFramePr/>
          <p:nvPr>
            <p:extLst>
              <p:ext uri="{D42A27DB-BD31-4B8C-83A1-F6EECF244321}">
                <p14:modId xmlns:p14="http://schemas.microsoft.com/office/powerpoint/2010/main" val="3028105358"/>
              </p:ext>
            </p:extLst>
          </p:nvPr>
        </p:nvGraphicFramePr>
        <p:xfrm>
          <a:off x="0" y="1000108"/>
          <a:ext cx="5072098"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7" name="Схема 26">
            <a:extLst>
              <a:ext uri="{FF2B5EF4-FFF2-40B4-BE49-F238E27FC236}">
                <a16:creationId xmlns:a16="http://schemas.microsoft.com/office/drawing/2014/main" id="{4FE519A3-A1EB-45EE-B279-E633F0E06619}"/>
              </a:ext>
            </a:extLst>
          </p:cNvPr>
          <p:cNvGraphicFramePr/>
          <p:nvPr>
            <p:extLst>
              <p:ext uri="{D42A27DB-BD31-4B8C-83A1-F6EECF244321}">
                <p14:modId xmlns:p14="http://schemas.microsoft.com/office/powerpoint/2010/main" val="4024682974"/>
              </p:ext>
            </p:extLst>
          </p:nvPr>
        </p:nvGraphicFramePr>
        <p:xfrm>
          <a:off x="6072166" y="2428868"/>
          <a:ext cx="2786114" cy="107157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488" name="Picture 2" descr="C:\Users\d.niyazkulov.inet\Desktop\index.jpg">
            <a:extLst>
              <a:ext uri="{FF2B5EF4-FFF2-40B4-BE49-F238E27FC236}">
                <a16:creationId xmlns:a16="http://schemas.microsoft.com/office/drawing/2014/main" id="{8F1D1F21-EA7B-4642-B21E-C1EF721D485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72250" y="1357313"/>
            <a:ext cx="11430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Прямоугольник 31">
            <a:extLst>
              <a:ext uri="{FF2B5EF4-FFF2-40B4-BE49-F238E27FC236}">
                <a16:creationId xmlns:a16="http://schemas.microsoft.com/office/drawing/2014/main" id="{B9760365-4547-413B-BFB6-9C23157887B3}"/>
              </a:ext>
            </a:extLst>
          </p:cNvPr>
          <p:cNvSpPr>
            <a:spLocks noChangeArrowheads="1"/>
          </p:cNvSpPr>
          <p:nvPr/>
        </p:nvSpPr>
        <p:spPr bwMode="auto">
          <a:xfrm>
            <a:off x="7643813" y="1500188"/>
            <a:ext cx="1500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1200">
                <a:latin typeface="Calibri" panose="020F0502020204030204" pitchFamily="34" charset="0"/>
              </a:rPr>
              <a:t>Reducing the respondent burden</a:t>
            </a:r>
          </a:p>
        </p:txBody>
      </p:sp>
      <p:cxnSp>
        <p:nvCxnSpPr>
          <p:cNvPr id="34" name="Прямая со стрелкой 33">
            <a:extLst>
              <a:ext uri="{FF2B5EF4-FFF2-40B4-BE49-F238E27FC236}">
                <a16:creationId xmlns:a16="http://schemas.microsoft.com/office/drawing/2014/main" id="{F3FD1359-A13A-40E6-B762-197E6F0AF088}"/>
              </a:ext>
            </a:extLst>
          </p:cNvPr>
          <p:cNvCxnSpPr/>
          <p:nvPr/>
        </p:nvCxnSpPr>
        <p:spPr>
          <a:xfrm>
            <a:off x="5143500" y="1785938"/>
            <a:ext cx="10715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a:extLst>
              <a:ext uri="{FF2B5EF4-FFF2-40B4-BE49-F238E27FC236}">
                <a16:creationId xmlns:a16="http://schemas.microsoft.com/office/drawing/2014/main" id="{F627C02F-7CE4-49C8-836F-1B9B6A0ECEEC}"/>
              </a:ext>
            </a:extLst>
          </p:cNvPr>
          <p:cNvCxnSpPr/>
          <p:nvPr/>
        </p:nvCxnSpPr>
        <p:spPr>
          <a:xfrm>
            <a:off x="5214938" y="2714625"/>
            <a:ext cx="1000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a:extLst>
              <a:ext uri="{FF2B5EF4-FFF2-40B4-BE49-F238E27FC236}">
                <a16:creationId xmlns:a16="http://schemas.microsoft.com/office/drawing/2014/main" id="{086E079B-A434-4EE9-8104-7898592DF957}"/>
              </a:ext>
            </a:extLst>
          </p:cNvPr>
          <p:cNvCxnSpPr/>
          <p:nvPr/>
        </p:nvCxnSpPr>
        <p:spPr>
          <a:xfrm>
            <a:off x="5214938" y="4000500"/>
            <a:ext cx="1000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93" name="Прямоугольник 43">
            <a:extLst>
              <a:ext uri="{FF2B5EF4-FFF2-40B4-BE49-F238E27FC236}">
                <a16:creationId xmlns:a16="http://schemas.microsoft.com/office/drawing/2014/main" id="{A7A2B667-C2CF-4431-AE1B-2F1BFC646327}"/>
              </a:ext>
            </a:extLst>
          </p:cNvPr>
          <p:cNvSpPr>
            <a:spLocks noChangeArrowheads="1"/>
          </p:cNvSpPr>
          <p:nvPr/>
        </p:nvSpPr>
        <p:spPr bwMode="auto">
          <a:xfrm>
            <a:off x="7215188" y="3714750"/>
            <a:ext cx="19288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sz="1200" dirty="0">
                <a:latin typeface="Calibri" panose="020F0502020204030204" pitchFamily="34" charset="0"/>
              </a:rPr>
              <a:t>Provide users with </a:t>
            </a:r>
            <a:br>
              <a:rPr lang="en-US" altLang="ru-RU" sz="1200" dirty="0">
                <a:latin typeface="Calibri" panose="020F0502020204030204" pitchFamily="34" charset="0"/>
              </a:rPr>
            </a:br>
            <a:r>
              <a:rPr lang="en-US" altLang="ru-RU" sz="1200" dirty="0">
                <a:latin typeface="Calibri" panose="020F0502020204030204" pitchFamily="34" charset="0"/>
              </a:rPr>
              <a:t>relevant information</a:t>
            </a:r>
            <a:br>
              <a:rPr lang="en-US" altLang="ru-RU" sz="1200" dirty="0">
                <a:latin typeface="Calibri" panose="020F0502020204030204" pitchFamily="34" charset="0"/>
              </a:rPr>
            </a:br>
            <a:r>
              <a:rPr lang="ru-RU" altLang="ru-RU" sz="1200" dirty="0">
                <a:latin typeface="Calibri" panose="020F0502020204030204" pitchFamily="34" charset="0"/>
              </a:rPr>
              <a:t> </a:t>
            </a:r>
            <a:r>
              <a:rPr lang="en-US" altLang="ru-RU" sz="1200" dirty="0">
                <a:latin typeface="Calibri" panose="020F0502020204030204" pitchFamily="34" charset="0"/>
              </a:rPr>
              <a:t>online</a:t>
            </a:r>
            <a:r>
              <a:rPr lang="ru-RU" altLang="ru-RU" sz="1200" dirty="0">
                <a:latin typeface="Calibri" panose="020F0502020204030204" pitchFamily="34" charset="0"/>
              </a:rPr>
              <a:t> </a:t>
            </a:r>
          </a:p>
        </p:txBody>
      </p:sp>
      <p:cxnSp>
        <p:nvCxnSpPr>
          <p:cNvPr id="45" name="Прямая со стрелкой 44">
            <a:extLst>
              <a:ext uri="{FF2B5EF4-FFF2-40B4-BE49-F238E27FC236}">
                <a16:creationId xmlns:a16="http://schemas.microsoft.com/office/drawing/2014/main" id="{31F70DD4-9FDA-4345-A0D2-17A5AB1030F4}"/>
              </a:ext>
            </a:extLst>
          </p:cNvPr>
          <p:cNvCxnSpPr/>
          <p:nvPr/>
        </p:nvCxnSpPr>
        <p:spPr>
          <a:xfrm>
            <a:off x="5214938" y="5000625"/>
            <a:ext cx="1000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95" name="Прямоугольник 45">
            <a:extLst>
              <a:ext uri="{FF2B5EF4-FFF2-40B4-BE49-F238E27FC236}">
                <a16:creationId xmlns:a16="http://schemas.microsoft.com/office/drawing/2014/main" id="{0C32A53B-E266-4725-9170-A0E860971F4E}"/>
              </a:ext>
            </a:extLst>
          </p:cNvPr>
          <p:cNvSpPr>
            <a:spLocks noChangeArrowheads="1"/>
          </p:cNvSpPr>
          <p:nvPr/>
        </p:nvSpPr>
        <p:spPr bwMode="auto">
          <a:xfrm>
            <a:off x="7358063" y="4857750"/>
            <a:ext cx="1785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sz="1200" dirty="0">
                <a:latin typeface="Calibri" panose="020F0502020204030204" pitchFamily="34" charset="0"/>
              </a:rPr>
              <a:t>Needs of </a:t>
            </a:r>
            <a:br>
              <a:rPr lang="en-US" altLang="ru-RU" sz="1200" dirty="0">
                <a:latin typeface="Calibri" panose="020F0502020204030204" pitchFamily="34" charset="0"/>
              </a:rPr>
            </a:br>
            <a:r>
              <a:rPr lang="en-US" altLang="ru-RU" sz="1200" dirty="0">
                <a:latin typeface="Calibri" panose="020F0502020204030204" pitchFamily="34" charset="0"/>
              </a:rPr>
              <a:t>internal users</a:t>
            </a:r>
            <a:endParaRPr lang="ru-RU" altLang="ru-RU" sz="1200" dirty="0">
              <a:latin typeface="Calibri" panose="020F0502020204030204" pitchFamily="34" charset="0"/>
            </a:endParaRPr>
          </a:p>
        </p:txBody>
      </p:sp>
      <p:pic>
        <p:nvPicPr>
          <p:cNvPr id="20496" name="Picture 2" descr="C:\Users\d.niyazkulov.inet\Desktop\01_03.jpg">
            <a:extLst>
              <a:ext uri="{FF2B5EF4-FFF2-40B4-BE49-F238E27FC236}">
                <a16:creationId xmlns:a16="http://schemas.microsoft.com/office/drawing/2014/main" id="{EEB64543-0B3F-47AD-B68D-40CA7A9F2DD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7938" y="4929188"/>
            <a:ext cx="1357312"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7" name="Picture 19" descr="C:\Users\E.Bekberdiev\Desktop\Тегеран\Слайд\счетчик.jpg">
            <a:extLst>
              <a:ext uri="{FF2B5EF4-FFF2-40B4-BE49-F238E27FC236}">
                <a16:creationId xmlns:a16="http://schemas.microsoft.com/office/drawing/2014/main" id="{D85E53F7-F0DC-427F-AC11-8A4CDED1165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57938" y="3857625"/>
            <a:ext cx="92868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8" name="Picture 11" descr="C:\Users\E.Bekberdiev\ЛОГОТИП КС\ШАБЛОНЫ\Логотип во всех форматах\3 (англ).jpg">
            <a:extLst>
              <a:ext uri="{FF2B5EF4-FFF2-40B4-BE49-F238E27FC236}">
                <a16:creationId xmlns:a16="http://schemas.microsoft.com/office/drawing/2014/main" id="{BBC1A7E4-8D3D-493C-8E82-26815729C29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1">
            <a:extLst>
              <a:ext uri="{FF2B5EF4-FFF2-40B4-BE49-F238E27FC236}">
                <a16:creationId xmlns:a16="http://schemas.microsoft.com/office/drawing/2014/main" id="{9A436B43-5AAE-46E0-B989-538D08FEB905}"/>
              </a:ext>
            </a:extLst>
          </p:cNvPr>
          <p:cNvSpPr txBox="1">
            <a:spLocks/>
          </p:cNvSpPr>
          <p:nvPr/>
        </p:nvSpPr>
        <p:spPr>
          <a:xfrm>
            <a:off x="6011863" y="1125538"/>
            <a:ext cx="2881312" cy="422275"/>
          </a:xfrm>
          <a:prstGeom prst="rect">
            <a:avLst/>
          </a:prstGeom>
        </p:spPr>
        <p:txBody>
          <a:bodyPr anchor="ctr">
            <a:normAutofit/>
          </a:bodyPr>
          <a:lstStyle/>
          <a:p>
            <a:pPr algn="r" eaLnBrk="1" fontAlgn="auto" hangingPunct="1">
              <a:spcAft>
                <a:spcPts val="0"/>
              </a:spcAft>
              <a:defRPr/>
            </a:pPr>
            <a:r>
              <a:rPr lang="en-US" sz="1400" b="1" dirty="0">
                <a:solidFill>
                  <a:schemeClr val="bg1"/>
                </a:solidFill>
                <a:latin typeface="+mj-lt"/>
                <a:ea typeface="+mj-ea"/>
                <a:cs typeface="+mj-cs"/>
              </a:rPr>
              <a:t>www.stat.gov.kz</a:t>
            </a:r>
            <a:endParaRPr lang="ru-RU" sz="1400" b="1" dirty="0">
              <a:solidFill>
                <a:schemeClr val="bg1"/>
              </a:solidFill>
              <a:latin typeface="+mj-lt"/>
              <a:ea typeface="+mj-ea"/>
              <a:cs typeface="+mj-cs"/>
            </a:endParaRPr>
          </a:p>
        </p:txBody>
      </p:sp>
      <p:sp>
        <p:nvSpPr>
          <p:cNvPr id="10" name="Заголовок 1">
            <a:extLst>
              <a:ext uri="{FF2B5EF4-FFF2-40B4-BE49-F238E27FC236}">
                <a16:creationId xmlns:a16="http://schemas.microsoft.com/office/drawing/2014/main" id="{2A3FBBF4-160A-490C-B891-AFD2A4D91A0B}"/>
              </a:ext>
            </a:extLst>
          </p:cNvPr>
          <p:cNvSpPr txBox="1">
            <a:spLocks/>
          </p:cNvSpPr>
          <p:nvPr/>
        </p:nvSpPr>
        <p:spPr bwMode="auto">
          <a:xfrm>
            <a:off x="2268538" y="2792413"/>
            <a:ext cx="535622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3200" b="1" dirty="0">
              <a:latin typeface="+mj-lt"/>
              <a:ea typeface="+mj-ea"/>
              <a:cs typeface="+mj-cs"/>
            </a:endParaRPr>
          </a:p>
        </p:txBody>
      </p:sp>
      <p:sp>
        <p:nvSpPr>
          <p:cNvPr id="11" name="Заголовок 1">
            <a:extLst>
              <a:ext uri="{FF2B5EF4-FFF2-40B4-BE49-F238E27FC236}">
                <a16:creationId xmlns:a16="http://schemas.microsoft.com/office/drawing/2014/main" id="{E9CCD9D8-3EEA-45E3-B633-895616989176}"/>
              </a:ext>
            </a:extLst>
          </p:cNvPr>
          <p:cNvSpPr txBox="1">
            <a:spLocks/>
          </p:cNvSpPr>
          <p:nvPr/>
        </p:nvSpPr>
        <p:spPr bwMode="auto">
          <a:xfrm>
            <a:off x="5738813" y="5095875"/>
            <a:ext cx="293687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1200" b="1" i="1" dirty="0">
              <a:latin typeface="+mj-lt"/>
              <a:ea typeface="+mj-ea"/>
              <a:cs typeface="+mj-cs"/>
            </a:endParaRPr>
          </a:p>
        </p:txBody>
      </p:sp>
      <p:sp>
        <p:nvSpPr>
          <p:cNvPr id="12" name="Прямоугольник 11">
            <a:extLst>
              <a:ext uri="{FF2B5EF4-FFF2-40B4-BE49-F238E27FC236}">
                <a16:creationId xmlns:a16="http://schemas.microsoft.com/office/drawing/2014/main" id="{1122CE39-7898-4D02-AF37-C0B10A1A513E}"/>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5126" name="Rectangle 10">
            <a:extLst>
              <a:ext uri="{FF2B5EF4-FFF2-40B4-BE49-F238E27FC236}">
                <a16:creationId xmlns:a16="http://schemas.microsoft.com/office/drawing/2014/main" id="{88F381AA-06BD-4CCE-A62A-1EAAEDBE20A1}"/>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sp>
        <p:nvSpPr>
          <p:cNvPr id="16" name="Rectangle 10">
            <a:extLst>
              <a:ext uri="{FF2B5EF4-FFF2-40B4-BE49-F238E27FC236}">
                <a16:creationId xmlns:a16="http://schemas.microsoft.com/office/drawing/2014/main" id="{0F68D1FB-1E7E-483B-989B-FCA2D376CDDA}"/>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19" name="Заголовок 1">
            <a:extLst>
              <a:ext uri="{FF2B5EF4-FFF2-40B4-BE49-F238E27FC236}">
                <a16:creationId xmlns:a16="http://schemas.microsoft.com/office/drawing/2014/main" id="{1281219B-A9D4-4AD8-8952-DE1F84F2BCB1}"/>
              </a:ext>
            </a:extLst>
          </p:cNvPr>
          <p:cNvSpPr txBox="1">
            <a:spLocks/>
          </p:cNvSpPr>
          <p:nvPr/>
        </p:nvSpPr>
        <p:spPr bwMode="auto">
          <a:xfrm>
            <a:off x="500063" y="428625"/>
            <a:ext cx="8215312" cy="500063"/>
          </a:xfrm>
          <a:prstGeom prst="rect">
            <a:avLst/>
          </a:prstGeom>
          <a:noFill/>
          <a:ln w="9525">
            <a:noFill/>
            <a:miter lim="800000"/>
            <a:headEnd/>
            <a:tailEnd/>
          </a:ln>
        </p:spPr>
        <p:txBody>
          <a:bodyPr lIns="0" rIns="0" anchor="b"/>
          <a:lstStyle/>
          <a:p>
            <a:pPr algn="ctr" eaLnBrk="1" fontAlgn="auto" hangingPunct="1">
              <a:spcBef>
                <a:spcPts val="0"/>
              </a:spcBef>
              <a:spcAft>
                <a:spcPts val="0"/>
              </a:spcAft>
              <a:defRPr/>
            </a:pPr>
            <a:r>
              <a:rPr lang="ru-RU" sz="2200" b="1" dirty="0">
                <a:solidFill>
                  <a:srgbClr val="00B0F0"/>
                </a:solidFill>
                <a:latin typeface="+mn-lt"/>
                <a:cs typeface="Arial" charset="0"/>
              </a:rPr>
              <a:t>Integrated information system "e-Statistics</a:t>
            </a:r>
            <a:r>
              <a:rPr lang="ru-RU" sz="2200" b="1" dirty="0">
                <a:solidFill>
                  <a:srgbClr val="00B0F0"/>
                </a:solidFill>
                <a:latin typeface="+mj-lt"/>
                <a:ea typeface="+mj-ea"/>
                <a:cs typeface="+mj-cs"/>
              </a:rPr>
              <a:t>"</a:t>
            </a:r>
          </a:p>
        </p:txBody>
      </p:sp>
      <p:graphicFrame>
        <p:nvGraphicFramePr>
          <p:cNvPr id="13" name="Схема 12">
            <a:extLst>
              <a:ext uri="{FF2B5EF4-FFF2-40B4-BE49-F238E27FC236}">
                <a16:creationId xmlns:a16="http://schemas.microsoft.com/office/drawing/2014/main" id="{61DF58BA-9AF1-41A0-BAB9-D4C90EA94048}"/>
              </a:ext>
            </a:extLst>
          </p:cNvPr>
          <p:cNvGraphicFramePr/>
          <p:nvPr>
            <p:extLst>
              <p:ext uri="{D42A27DB-BD31-4B8C-83A1-F6EECF244321}">
                <p14:modId xmlns:p14="http://schemas.microsoft.com/office/powerpoint/2010/main" val="1254916218"/>
              </p:ext>
            </p:extLst>
          </p:nvPr>
        </p:nvGraphicFramePr>
        <p:xfrm>
          <a:off x="714348" y="2714620"/>
          <a:ext cx="8143932" cy="35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30" name="Rectangle 13">
            <a:extLst>
              <a:ext uri="{FF2B5EF4-FFF2-40B4-BE49-F238E27FC236}">
                <a16:creationId xmlns:a16="http://schemas.microsoft.com/office/drawing/2014/main" id="{9E8DA388-16BB-4EF1-AAB7-FAFBA2C1896F}"/>
              </a:ext>
            </a:extLst>
          </p:cNvPr>
          <p:cNvSpPr>
            <a:spLocks noChangeArrowheads="1"/>
          </p:cNvSpPr>
          <p:nvPr/>
        </p:nvSpPr>
        <p:spPr bwMode="auto">
          <a:xfrm>
            <a:off x="0" y="1000125"/>
            <a:ext cx="900112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4508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kk-KZ" altLang="en-US" dirty="0">
                <a:solidFill>
                  <a:srgbClr val="000000"/>
                </a:solidFill>
                <a:latin typeface="Calibri" panose="020F0502020204030204" pitchFamily="34" charset="0"/>
                <a:cs typeface="Times New Roman" panose="02020603050405020304" pitchFamily="18" charset="0"/>
              </a:rPr>
              <a:t>Integrated information system "e-Statistics" - is a complete automation of the processes of statistical activities, which includes the possibility of receiving statistical forms, </a:t>
            </a:r>
            <a:r>
              <a:rPr lang="kk-KZ" altLang="en-US" dirty="0">
                <a:solidFill>
                  <a:srgbClr val="FF0000"/>
                </a:solidFill>
                <a:latin typeface="Calibri" panose="020F0502020204030204" pitchFamily="34" charset="0"/>
                <a:cs typeface="Times New Roman" panose="02020603050405020304" pitchFamily="18" charset="0"/>
              </a:rPr>
              <a:t>administrative data</a:t>
            </a:r>
            <a:r>
              <a:rPr lang="kk-KZ" altLang="en-US" dirty="0">
                <a:solidFill>
                  <a:srgbClr val="000000"/>
                </a:solidFill>
                <a:latin typeface="Calibri" panose="020F0502020204030204" pitchFamily="34" charset="0"/>
                <a:cs typeface="Times New Roman" panose="02020603050405020304" pitchFamily="18" charset="0"/>
              </a:rPr>
              <a:t> in the online mode, the statistical processing and storage </a:t>
            </a:r>
            <a:r>
              <a:rPr lang="kk-KZ" altLang="en-US" dirty="0">
                <a:solidFill>
                  <a:srgbClr val="FF0000"/>
                </a:solidFill>
                <a:latin typeface="Calibri" panose="020F0502020204030204" pitchFamily="34" charset="0"/>
                <a:cs typeface="Times New Roman" panose="02020603050405020304" pitchFamily="18" charset="0"/>
              </a:rPr>
              <a:t>and administrative </a:t>
            </a:r>
            <a:r>
              <a:rPr lang="kk-KZ" altLang="en-US" dirty="0">
                <a:solidFill>
                  <a:srgbClr val="000000"/>
                </a:solidFill>
                <a:latin typeface="Calibri" panose="020F0502020204030204" pitchFamily="34" charset="0"/>
                <a:cs typeface="Times New Roman" panose="02020603050405020304" pitchFamily="18" charset="0"/>
              </a:rPr>
              <a:t>data viewing and analysis of statistical information. </a:t>
            </a:r>
            <a:endParaRPr lang="kk-KZ" altLang="en-US" dirty="0">
              <a:latin typeface="Calibri" panose="020F0502020204030204" pitchFamily="34" charset="0"/>
            </a:endParaRPr>
          </a:p>
        </p:txBody>
      </p:sp>
      <p:pic>
        <p:nvPicPr>
          <p:cNvPr id="5131" name="Picture 11" descr="C:\Users\E.Bekberdiev\ЛОГОТИП КС\ШАБЛОНЫ\Логотип во всех форматах\3 (англ).jpg">
            <a:extLst>
              <a:ext uri="{FF2B5EF4-FFF2-40B4-BE49-F238E27FC236}">
                <a16:creationId xmlns:a16="http://schemas.microsoft.com/office/drawing/2014/main" id="{FCC17F30-CBB6-4F38-A9B5-B39FD3403D3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1">
            <a:extLst>
              <a:ext uri="{FF2B5EF4-FFF2-40B4-BE49-F238E27FC236}">
                <a16:creationId xmlns:a16="http://schemas.microsoft.com/office/drawing/2014/main" id="{E3A3EB5A-887D-4C70-A1E7-DE560A095121}"/>
              </a:ext>
            </a:extLst>
          </p:cNvPr>
          <p:cNvSpPr txBox="1">
            <a:spLocks/>
          </p:cNvSpPr>
          <p:nvPr/>
        </p:nvSpPr>
        <p:spPr>
          <a:xfrm>
            <a:off x="6011863" y="1125538"/>
            <a:ext cx="2881312" cy="422275"/>
          </a:xfrm>
          <a:prstGeom prst="rect">
            <a:avLst/>
          </a:prstGeom>
        </p:spPr>
        <p:txBody>
          <a:bodyPr anchor="ctr">
            <a:normAutofit/>
          </a:bodyPr>
          <a:lstStyle/>
          <a:p>
            <a:pPr algn="r" eaLnBrk="1" fontAlgn="auto" hangingPunct="1">
              <a:spcAft>
                <a:spcPts val="0"/>
              </a:spcAft>
              <a:defRPr/>
            </a:pPr>
            <a:r>
              <a:rPr lang="en-US" sz="1400" b="1" dirty="0">
                <a:solidFill>
                  <a:schemeClr val="bg1"/>
                </a:solidFill>
                <a:latin typeface="+mj-lt"/>
                <a:ea typeface="+mj-ea"/>
                <a:cs typeface="+mj-cs"/>
              </a:rPr>
              <a:t>www.stat.gov.kz</a:t>
            </a:r>
            <a:endParaRPr lang="ru-RU" sz="1400" b="1" dirty="0">
              <a:solidFill>
                <a:schemeClr val="bg1"/>
              </a:solidFill>
              <a:latin typeface="+mj-lt"/>
              <a:ea typeface="+mj-ea"/>
              <a:cs typeface="+mj-cs"/>
            </a:endParaRPr>
          </a:p>
        </p:txBody>
      </p:sp>
      <p:sp>
        <p:nvSpPr>
          <p:cNvPr id="10" name="Заголовок 1">
            <a:extLst>
              <a:ext uri="{FF2B5EF4-FFF2-40B4-BE49-F238E27FC236}">
                <a16:creationId xmlns:a16="http://schemas.microsoft.com/office/drawing/2014/main" id="{923BCC34-E0F1-458D-952E-4D7B04D11270}"/>
              </a:ext>
            </a:extLst>
          </p:cNvPr>
          <p:cNvSpPr txBox="1">
            <a:spLocks/>
          </p:cNvSpPr>
          <p:nvPr/>
        </p:nvSpPr>
        <p:spPr bwMode="auto">
          <a:xfrm>
            <a:off x="2268538" y="2792413"/>
            <a:ext cx="535622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3200" b="1" dirty="0">
              <a:latin typeface="+mj-lt"/>
              <a:ea typeface="+mj-ea"/>
              <a:cs typeface="+mj-cs"/>
            </a:endParaRPr>
          </a:p>
        </p:txBody>
      </p:sp>
      <p:sp>
        <p:nvSpPr>
          <p:cNvPr id="11" name="Заголовок 1">
            <a:extLst>
              <a:ext uri="{FF2B5EF4-FFF2-40B4-BE49-F238E27FC236}">
                <a16:creationId xmlns:a16="http://schemas.microsoft.com/office/drawing/2014/main" id="{86681D05-358E-4525-BE2B-B9578AD30C1C}"/>
              </a:ext>
            </a:extLst>
          </p:cNvPr>
          <p:cNvSpPr txBox="1">
            <a:spLocks/>
          </p:cNvSpPr>
          <p:nvPr/>
        </p:nvSpPr>
        <p:spPr bwMode="auto">
          <a:xfrm>
            <a:off x="5738813" y="5095875"/>
            <a:ext cx="293687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1200" b="1" i="1" dirty="0">
              <a:latin typeface="+mj-lt"/>
              <a:ea typeface="+mj-ea"/>
              <a:cs typeface="+mj-cs"/>
            </a:endParaRPr>
          </a:p>
        </p:txBody>
      </p:sp>
      <p:sp>
        <p:nvSpPr>
          <p:cNvPr id="12" name="Прямоугольник 11">
            <a:extLst>
              <a:ext uri="{FF2B5EF4-FFF2-40B4-BE49-F238E27FC236}">
                <a16:creationId xmlns:a16="http://schemas.microsoft.com/office/drawing/2014/main" id="{192B8181-57E4-4302-9470-48DBE48A9C7E}"/>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6150" name="Rectangle 10">
            <a:extLst>
              <a:ext uri="{FF2B5EF4-FFF2-40B4-BE49-F238E27FC236}">
                <a16:creationId xmlns:a16="http://schemas.microsoft.com/office/drawing/2014/main" id="{D29143AE-A35B-42E1-A129-D7A83409AD39}"/>
              </a:ext>
            </a:extLst>
          </p:cNvPr>
          <p:cNvSpPr txBox="1">
            <a:spLocks noChangeArrowheads="1"/>
          </p:cNvSpPr>
          <p:nvPr/>
        </p:nvSpPr>
        <p:spPr bwMode="auto">
          <a:xfrm>
            <a:off x="4071938"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sp>
        <p:nvSpPr>
          <p:cNvPr id="16" name="Rectangle 10">
            <a:extLst>
              <a:ext uri="{FF2B5EF4-FFF2-40B4-BE49-F238E27FC236}">
                <a16:creationId xmlns:a16="http://schemas.microsoft.com/office/drawing/2014/main" id="{60D73DDE-839D-4D09-BB85-9E2A6C8AB1D8}"/>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19" name="Заголовок 1">
            <a:extLst>
              <a:ext uri="{FF2B5EF4-FFF2-40B4-BE49-F238E27FC236}">
                <a16:creationId xmlns:a16="http://schemas.microsoft.com/office/drawing/2014/main" id="{C11F102D-7513-42F7-8FD8-01A35F0CE2AC}"/>
              </a:ext>
            </a:extLst>
          </p:cNvPr>
          <p:cNvSpPr txBox="1">
            <a:spLocks/>
          </p:cNvSpPr>
          <p:nvPr/>
        </p:nvSpPr>
        <p:spPr bwMode="auto">
          <a:xfrm>
            <a:off x="714375" y="642938"/>
            <a:ext cx="7786688" cy="428625"/>
          </a:xfrm>
          <a:prstGeom prst="rect">
            <a:avLst/>
          </a:prstGeom>
          <a:noFill/>
          <a:ln w="9525">
            <a:noFill/>
            <a:miter lim="800000"/>
            <a:headEnd/>
            <a:tailEnd/>
          </a:ln>
        </p:spPr>
        <p:txBody>
          <a:bodyPr lIns="0" rIns="0" anchor="b"/>
          <a:lstStyle/>
          <a:p>
            <a:pPr algn="ctr" eaLnBrk="1" fontAlgn="auto" hangingPunct="1">
              <a:spcBef>
                <a:spcPts val="0"/>
              </a:spcBef>
              <a:spcAft>
                <a:spcPts val="0"/>
              </a:spcAft>
              <a:defRPr/>
            </a:pPr>
            <a:r>
              <a:rPr lang="kk-KZ" b="1" dirty="0">
                <a:solidFill>
                  <a:srgbClr val="00B0F0"/>
                </a:solidFill>
                <a:latin typeface="Arial" charset="0"/>
                <a:cs typeface="Arial" charset="0"/>
              </a:rPr>
              <a:t>IIS "e-Statistics" includes the following information systems</a:t>
            </a:r>
            <a:endParaRPr lang="ru-RU" b="1" dirty="0">
              <a:solidFill>
                <a:srgbClr val="00B0F0"/>
              </a:solidFill>
              <a:latin typeface="+mj-lt"/>
              <a:ea typeface="+mj-ea"/>
              <a:cs typeface="+mj-cs"/>
            </a:endParaRPr>
          </a:p>
        </p:txBody>
      </p:sp>
      <p:graphicFrame>
        <p:nvGraphicFramePr>
          <p:cNvPr id="21" name="Схема 20">
            <a:extLst>
              <a:ext uri="{FF2B5EF4-FFF2-40B4-BE49-F238E27FC236}">
                <a16:creationId xmlns:a16="http://schemas.microsoft.com/office/drawing/2014/main" id="{68970F2B-D1E0-4D86-9972-B7ED4F9FEA2D}"/>
              </a:ext>
            </a:extLst>
          </p:cNvPr>
          <p:cNvGraphicFramePr/>
          <p:nvPr>
            <p:extLst>
              <p:ext uri="{D42A27DB-BD31-4B8C-83A1-F6EECF244321}">
                <p14:modId xmlns:p14="http://schemas.microsoft.com/office/powerpoint/2010/main" val="4087054817"/>
              </p:ext>
            </p:extLst>
          </p:nvPr>
        </p:nvGraphicFramePr>
        <p:xfrm>
          <a:off x="357158" y="928670"/>
          <a:ext cx="8143932"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54" name="Picture 11" descr="C:\Users\E.Bekberdiev\ЛОГОТИП КС\ШАБЛОНЫ\Логотип во всех форматах\3 (англ).jpg">
            <a:extLst>
              <a:ext uri="{FF2B5EF4-FFF2-40B4-BE49-F238E27FC236}">
                <a16:creationId xmlns:a16="http://schemas.microsoft.com/office/drawing/2014/main" id="{F3FA7178-6472-45C6-AE28-385FB1071A1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Текст 2">
            <a:extLst>
              <a:ext uri="{FF2B5EF4-FFF2-40B4-BE49-F238E27FC236}">
                <a16:creationId xmlns:a16="http://schemas.microsoft.com/office/drawing/2014/main" id="{77DB9448-752F-443B-B2A2-EFFA4C5A3900}"/>
              </a:ext>
            </a:extLst>
          </p:cNvPr>
          <p:cNvSpPr>
            <a:spLocks noGrp="1"/>
          </p:cNvSpPr>
          <p:nvPr>
            <p:ph type="body" sz="quarter" idx="4294967295"/>
          </p:nvPr>
        </p:nvSpPr>
        <p:spPr>
          <a:xfrm>
            <a:off x="2000250" y="1071563"/>
            <a:ext cx="5961063" cy="504825"/>
          </a:xfrm>
        </p:spPr>
        <p:txBody>
          <a:bodyPr/>
          <a:lstStyle/>
          <a:p>
            <a:pPr>
              <a:buFont typeface="Arial" panose="020B0604020202020204" pitchFamily="34" charset="0"/>
              <a:buNone/>
            </a:pPr>
            <a:r>
              <a:rPr lang="ru-RU" altLang="en-US" sz="2600" b="1">
                <a:solidFill>
                  <a:srgbClr val="00B0F0"/>
                </a:solidFill>
              </a:rPr>
              <a:t>GENERAL INFORMATION: Description</a:t>
            </a:r>
          </a:p>
          <a:p>
            <a:endParaRPr lang="ru-RU" altLang="en-US"/>
          </a:p>
        </p:txBody>
      </p:sp>
      <p:sp>
        <p:nvSpPr>
          <p:cNvPr id="7171" name="Содержимое 1">
            <a:extLst>
              <a:ext uri="{FF2B5EF4-FFF2-40B4-BE49-F238E27FC236}">
                <a16:creationId xmlns:a16="http://schemas.microsoft.com/office/drawing/2014/main" id="{0658117F-90F4-48AF-ABC5-CEFAAB3FA4F0}"/>
              </a:ext>
            </a:extLst>
          </p:cNvPr>
          <p:cNvSpPr>
            <a:spLocks noGrp="1"/>
          </p:cNvSpPr>
          <p:nvPr>
            <p:ph idx="4294967295"/>
          </p:nvPr>
        </p:nvSpPr>
        <p:spPr>
          <a:xfrm>
            <a:off x="928688" y="1928813"/>
            <a:ext cx="7429500" cy="4525962"/>
          </a:xfrm>
        </p:spPr>
        <p:txBody>
          <a:bodyPr/>
          <a:lstStyle/>
          <a:p>
            <a:pPr indent="457200" algn="just">
              <a:spcBef>
                <a:spcPct val="0"/>
              </a:spcBef>
              <a:buFont typeface="Arial" panose="020B0604020202020204" pitchFamily="34" charset="0"/>
              <a:buNone/>
            </a:pPr>
            <a:r>
              <a:rPr lang="ru-RU" altLang="en-US" sz="1800">
                <a:solidFill>
                  <a:srgbClr val="002060"/>
                </a:solidFill>
              </a:rPr>
              <a:t>Statistical Business Register is an integral part of the official statistics of Kazakhstan. Its legal status is defined by the Law of the Republic of Kazakhstan "On state statistics".</a:t>
            </a:r>
          </a:p>
          <a:p>
            <a:pPr indent="457200" algn="just">
              <a:spcBef>
                <a:spcPct val="0"/>
              </a:spcBef>
              <a:buFont typeface="Arial" panose="020B0604020202020204" pitchFamily="34" charset="0"/>
              <a:buNone/>
            </a:pPr>
            <a:r>
              <a:rPr lang="ru-RU" altLang="en-US" sz="1800">
                <a:solidFill>
                  <a:srgbClr val="002060"/>
                </a:solidFill>
              </a:rPr>
              <a:t>According to the content database SBR is a specially organized and systematic list of legal and statistical units. As a tool for statistical accounting, SBR contains short administrative and economic information on all units included in the register. The structure and content of the register defines the international standards and recommendations in the field of business statistics.</a:t>
            </a:r>
          </a:p>
          <a:p>
            <a:pPr indent="457200" algn="just">
              <a:spcBef>
                <a:spcPct val="0"/>
              </a:spcBef>
              <a:buFont typeface="Arial" panose="020B0604020202020204" pitchFamily="34" charset="0"/>
              <a:buNone/>
            </a:pPr>
            <a:r>
              <a:rPr lang="ru-RU" altLang="en-US" sz="1800">
                <a:solidFill>
                  <a:srgbClr val="002060"/>
                </a:solidFill>
              </a:rPr>
              <a:t>SBR is a component of the Integrated Information System "e-Statistics".</a:t>
            </a:r>
          </a:p>
        </p:txBody>
      </p:sp>
      <p:cxnSp>
        <p:nvCxnSpPr>
          <p:cNvPr id="7" name="Прямая соединительная линия 6">
            <a:extLst>
              <a:ext uri="{FF2B5EF4-FFF2-40B4-BE49-F238E27FC236}">
                <a16:creationId xmlns:a16="http://schemas.microsoft.com/office/drawing/2014/main" id="{43775E52-9F05-4BA8-A607-25E993895AB6}"/>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7173" name="Picture 11" descr="C:\Users\E.Bekberdiev\ЛОГОТИП КС\ШАБЛОНЫ\Логотип во всех форматах\3 (англ).jpg">
            <a:extLst>
              <a:ext uri="{FF2B5EF4-FFF2-40B4-BE49-F238E27FC236}">
                <a16:creationId xmlns:a16="http://schemas.microsoft.com/office/drawing/2014/main" id="{0C9A685D-C99F-4BFE-B41C-72637EE510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одержимое 1">
            <a:extLst>
              <a:ext uri="{FF2B5EF4-FFF2-40B4-BE49-F238E27FC236}">
                <a16:creationId xmlns:a16="http://schemas.microsoft.com/office/drawing/2014/main" id="{59AC3CE0-56B3-4CF5-B221-2C1446EBF973}"/>
              </a:ext>
            </a:extLst>
          </p:cNvPr>
          <p:cNvSpPr>
            <a:spLocks noGrp="1"/>
          </p:cNvSpPr>
          <p:nvPr>
            <p:ph idx="4294967295"/>
          </p:nvPr>
        </p:nvSpPr>
        <p:spPr>
          <a:xfrm>
            <a:off x="914400" y="1785938"/>
            <a:ext cx="8229600" cy="4525962"/>
          </a:xfrm>
        </p:spPr>
        <p:txBody>
          <a:bodyPr/>
          <a:lstStyle/>
          <a:p>
            <a:pPr>
              <a:buFont typeface="Arial" panose="020B0604020202020204" pitchFamily="34" charset="0"/>
              <a:buNone/>
            </a:pPr>
            <a:endParaRPr lang="ru-RU" altLang="en-US" sz="1800" dirty="0">
              <a:solidFill>
                <a:srgbClr val="002060"/>
              </a:solidFill>
            </a:endParaRPr>
          </a:p>
          <a:p>
            <a:endParaRPr lang="ru-RU" altLang="en-US" sz="1800" dirty="0">
              <a:solidFill>
                <a:srgbClr val="002060"/>
              </a:solidFill>
            </a:endParaRPr>
          </a:p>
          <a:p>
            <a:pPr>
              <a:buFont typeface="Arial" panose="020B0604020202020204" pitchFamily="34" charset="0"/>
              <a:buNone/>
            </a:pPr>
            <a:endParaRPr lang="ru-RU" altLang="en-US" sz="1800" dirty="0">
              <a:solidFill>
                <a:srgbClr val="002060"/>
              </a:solidFill>
            </a:endParaRPr>
          </a:p>
          <a:p>
            <a:pPr>
              <a:buFontTx/>
              <a:buChar char="-"/>
            </a:pPr>
            <a:endParaRPr lang="ru-RU" altLang="en-US" sz="1800" dirty="0">
              <a:solidFill>
                <a:srgbClr val="002060"/>
              </a:solidFill>
            </a:endParaRPr>
          </a:p>
          <a:p>
            <a:pPr>
              <a:buFontTx/>
              <a:buChar char="-"/>
            </a:pPr>
            <a:endParaRPr lang="ru-RU" altLang="en-US" sz="1800" dirty="0">
              <a:solidFill>
                <a:srgbClr val="002060"/>
              </a:solidFill>
            </a:endParaRPr>
          </a:p>
          <a:p>
            <a:pPr>
              <a:buFontTx/>
              <a:buChar char="-"/>
            </a:pPr>
            <a:endParaRPr lang="ru-RU" altLang="en-US" sz="1800" dirty="0">
              <a:solidFill>
                <a:srgbClr val="002060"/>
              </a:solidFill>
            </a:endParaRPr>
          </a:p>
          <a:p>
            <a:pPr>
              <a:buFontTx/>
              <a:buChar char="-"/>
            </a:pPr>
            <a:endParaRPr lang="ru-RU" altLang="en-US" sz="1800" dirty="0">
              <a:solidFill>
                <a:srgbClr val="002060"/>
              </a:solidFill>
            </a:endParaRPr>
          </a:p>
        </p:txBody>
      </p:sp>
      <p:sp>
        <p:nvSpPr>
          <p:cNvPr id="8195" name="Текст 2">
            <a:extLst>
              <a:ext uri="{FF2B5EF4-FFF2-40B4-BE49-F238E27FC236}">
                <a16:creationId xmlns:a16="http://schemas.microsoft.com/office/drawing/2014/main" id="{AF89BFC3-08C8-422A-A9DB-9C0DF769347E}"/>
              </a:ext>
            </a:extLst>
          </p:cNvPr>
          <p:cNvSpPr>
            <a:spLocks noGrp="1"/>
          </p:cNvSpPr>
          <p:nvPr>
            <p:ph type="body" sz="quarter" idx="4294967295"/>
          </p:nvPr>
        </p:nvSpPr>
        <p:spPr>
          <a:xfrm>
            <a:off x="285750" y="857250"/>
            <a:ext cx="8715375" cy="593725"/>
          </a:xfrm>
        </p:spPr>
        <p:txBody>
          <a:bodyPr/>
          <a:lstStyle/>
          <a:p>
            <a:pPr algn="ctr">
              <a:buFont typeface="Arial" panose="020B0604020202020204" pitchFamily="34" charset="0"/>
              <a:buNone/>
            </a:pPr>
            <a:r>
              <a:rPr lang="ru-RU" altLang="en-US" sz="2400" b="1">
                <a:solidFill>
                  <a:srgbClr val="00B0F0"/>
                </a:solidFill>
              </a:rPr>
              <a:t>Areas of SBR</a:t>
            </a:r>
          </a:p>
        </p:txBody>
      </p:sp>
      <p:sp>
        <p:nvSpPr>
          <p:cNvPr id="4" name="Скругленный прямоугольник 3">
            <a:extLst>
              <a:ext uri="{FF2B5EF4-FFF2-40B4-BE49-F238E27FC236}">
                <a16:creationId xmlns:a16="http://schemas.microsoft.com/office/drawing/2014/main" id="{F4320895-05FE-498E-A71A-510D021C7192}"/>
              </a:ext>
            </a:extLst>
          </p:cNvPr>
          <p:cNvSpPr/>
          <p:nvPr/>
        </p:nvSpPr>
        <p:spPr bwMode="auto">
          <a:xfrm>
            <a:off x="500034" y="1571612"/>
            <a:ext cx="8429684" cy="756000"/>
          </a:xfrm>
          <a:prstGeom prst="roundRect">
            <a:avLst/>
          </a:prstGeom>
          <a:noFill/>
          <a:ln w="76200">
            <a:solidFill>
              <a:srgbClr val="0066FF">
                <a:alpha val="49000"/>
              </a:srgbClr>
            </a:solidFill>
            <a:miter lim="800000"/>
            <a:headEnd/>
            <a:tailEnd/>
          </a:ln>
          <a:effectLst>
            <a:outerShdw blurRad="508000" dir="4320000" algn="tl" rotWithShape="0">
              <a:prstClr val="black"/>
            </a:outerShdw>
          </a:effectLst>
          <a:scene3d>
            <a:camera prst="orthographicFront"/>
            <a:lightRig rig="threePt" dir="t"/>
          </a:scene3d>
          <a:sp3d>
            <a:bevelT/>
            <a:bevelB/>
          </a:sp3d>
        </p:spPr>
        <p:txBody>
          <a:bodyPr anchor="ctr">
            <a:spAutoFit/>
          </a:bodyPr>
          <a:lstStyle/>
          <a:p>
            <a:pPr marL="457200" indent="-457200" algn="ctr">
              <a:defRPr/>
            </a:pPr>
            <a:endParaRPr lang="ru-RU" dirty="0">
              <a:latin typeface="Arial" charset="0"/>
              <a:cs typeface="Arial" charset="0"/>
            </a:endParaRPr>
          </a:p>
        </p:txBody>
      </p:sp>
      <p:sp>
        <p:nvSpPr>
          <p:cNvPr id="5" name="Скругленный прямоугольник 4">
            <a:extLst>
              <a:ext uri="{FF2B5EF4-FFF2-40B4-BE49-F238E27FC236}">
                <a16:creationId xmlns:a16="http://schemas.microsoft.com/office/drawing/2014/main" id="{EF526523-8FC8-4239-93A5-1871162163B6}"/>
              </a:ext>
            </a:extLst>
          </p:cNvPr>
          <p:cNvSpPr/>
          <p:nvPr/>
        </p:nvSpPr>
        <p:spPr bwMode="auto">
          <a:xfrm>
            <a:off x="500034" y="2500306"/>
            <a:ext cx="8429684" cy="756000"/>
          </a:xfrm>
          <a:prstGeom prst="roundRect">
            <a:avLst/>
          </a:prstGeom>
          <a:noFill/>
          <a:ln w="76200">
            <a:solidFill>
              <a:srgbClr val="0066FF">
                <a:alpha val="49000"/>
              </a:srgbClr>
            </a:solidFill>
            <a:miter lim="800000"/>
            <a:headEnd/>
            <a:tailEnd/>
          </a:ln>
          <a:effectLst>
            <a:outerShdw blurRad="508000" dir="4320000" algn="tl" rotWithShape="0">
              <a:prstClr val="black"/>
            </a:outerShdw>
          </a:effectLst>
          <a:scene3d>
            <a:camera prst="orthographicFront"/>
            <a:lightRig rig="threePt" dir="t"/>
          </a:scene3d>
          <a:sp3d>
            <a:bevelT/>
            <a:bevelB/>
          </a:sp3d>
        </p:spPr>
        <p:txBody>
          <a:bodyPr anchor="ctr">
            <a:spAutoFit/>
          </a:bodyPr>
          <a:lstStyle/>
          <a:p>
            <a:pPr marL="457200" indent="-457200" algn="ctr">
              <a:defRPr/>
            </a:pPr>
            <a:endParaRPr lang="ru-RU" dirty="0">
              <a:latin typeface="Arial" charset="0"/>
              <a:cs typeface="Arial" charset="0"/>
            </a:endParaRPr>
          </a:p>
        </p:txBody>
      </p:sp>
      <p:sp>
        <p:nvSpPr>
          <p:cNvPr id="6" name="Скругленный прямоугольник 5">
            <a:extLst>
              <a:ext uri="{FF2B5EF4-FFF2-40B4-BE49-F238E27FC236}">
                <a16:creationId xmlns:a16="http://schemas.microsoft.com/office/drawing/2014/main" id="{C5FBADF7-9FBE-432A-872B-A357461D54DF}"/>
              </a:ext>
            </a:extLst>
          </p:cNvPr>
          <p:cNvSpPr/>
          <p:nvPr/>
        </p:nvSpPr>
        <p:spPr bwMode="auto">
          <a:xfrm>
            <a:off x="500034" y="3429000"/>
            <a:ext cx="8429684" cy="756000"/>
          </a:xfrm>
          <a:prstGeom prst="roundRect">
            <a:avLst/>
          </a:prstGeom>
          <a:noFill/>
          <a:ln w="76200">
            <a:solidFill>
              <a:srgbClr val="0066FF">
                <a:alpha val="49000"/>
              </a:srgbClr>
            </a:solidFill>
            <a:miter lim="800000"/>
            <a:headEnd/>
            <a:tailEnd/>
          </a:ln>
          <a:effectLst>
            <a:outerShdw blurRad="508000" dir="4320000" algn="tl" rotWithShape="0">
              <a:prstClr val="black"/>
            </a:outerShdw>
          </a:effectLst>
          <a:scene3d>
            <a:camera prst="orthographicFront"/>
            <a:lightRig rig="threePt" dir="t"/>
          </a:scene3d>
          <a:sp3d>
            <a:bevelT/>
            <a:bevelB/>
          </a:sp3d>
        </p:spPr>
        <p:txBody>
          <a:bodyPr anchor="ctr">
            <a:spAutoFit/>
          </a:bodyPr>
          <a:lstStyle/>
          <a:p>
            <a:pPr marL="457200" indent="-457200" algn="ctr">
              <a:defRPr/>
            </a:pPr>
            <a:endParaRPr lang="ru-RU" dirty="0">
              <a:latin typeface="Arial" charset="0"/>
              <a:cs typeface="Arial" charset="0"/>
            </a:endParaRPr>
          </a:p>
        </p:txBody>
      </p:sp>
      <p:sp>
        <p:nvSpPr>
          <p:cNvPr id="7" name="Скругленный прямоугольник 6">
            <a:extLst>
              <a:ext uri="{FF2B5EF4-FFF2-40B4-BE49-F238E27FC236}">
                <a16:creationId xmlns:a16="http://schemas.microsoft.com/office/drawing/2014/main" id="{F0B49CD5-5BAA-473B-B544-8B4194CFF23A}"/>
              </a:ext>
            </a:extLst>
          </p:cNvPr>
          <p:cNvSpPr/>
          <p:nvPr/>
        </p:nvSpPr>
        <p:spPr bwMode="auto">
          <a:xfrm>
            <a:off x="500034" y="4357694"/>
            <a:ext cx="8429684" cy="756000"/>
          </a:xfrm>
          <a:prstGeom prst="roundRect">
            <a:avLst/>
          </a:prstGeom>
          <a:noFill/>
          <a:ln w="76200">
            <a:solidFill>
              <a:srgbClr val="0066FF">
                <a:alpha val="49000"/>
              </a:srgbClr>
            </a:solidFill>
            <a:miter lim="800000"/>
            <a:headEnd/>
            <a:tailEnd/>
          </a:ln>
          <a:effectLst>
            <a:outerShdw blurRad="508000" dir="4320000" algn="tl" rotWithShape="0">
              <a:prstClr val="black"/>
            </a:outerShdw>
          </a:effectLst>
          <a:scene3d>
            <a:camera prst="orthographicFront"/>
            <a:lightRig rig="threePt" dir="t"/>
          </a:scene3d>
          <a:sp3d>
            <a:bevelT/>
            <a:bevelB/>
          </a:sp3d>
        </p:spPr>
        <p:txBody>
          <a:bodyPr anchor="ctr">
            <a:spAutoFit/>
          </a:bodyPr>
          <a:lstStyle/>
          <a:p>
            <a:pPr marL="457200" indent="-457200" algn="ctr">
              <a:defRPr/>
            </a:pPr>
            <a:endParaRPr lang="ru-RU" dirty="0">
              <a:latin typeface="Arial" charset="0"/>
              <a:cs typeface="Arial" charset="0"/>
            </a:endParaRPr>
          </a:p>
        </p:txBody>
      </p:sp>
      <p:sp>
        <p:nvSpPr>
          <p:cNvPr id="8" name="Скругленный прямоугольник 7">
            <a:extLst>
              <a:ext uri="{FF2B5EF4-FFF2-40B4-BE49-F238E27FC236}">
                <a16:creationId xmlns:a16="http://schemas.microsoft.com/office/drawing/2014/main" id="{7E55D012-0493-4089-9F92-4620A2255CE9}"/>
              </a:ext>
            </a:extLst>
          </p:cNvPr>
          <p:cNvSpPr/>
          <p:nvPr/>
        </p:nvSpPr>
        <p:spPr bwMode="auto">
          <a:xfrm>
            <a:off x="500034" y="5286388"/>
            <a:ext cx="8429684" cy="756000"/>
          </a:xfrm>
          <a:prstGeom prst="roundRect">
            <a:avLst/>
          </a:prstGeom>
          <a:noFill/>
          <a:ln w="76200">
            <a:solidFill>
              <a:srgbClr val="0066FF">
                <a:alpha val="49000"/>
              </a:srgbClr>
            </a:solidFill>
            <a:miter lim="800000"/>
            <a:headEnd/>
            <a:tailEnd/>
          </a:ln>
          <a:effectLst>
            <a:outerShdw blurRad="508000" dir="4320000" algn="tl" rotWithShape="0">
              <a:prstClr val="black"/>
            </a:outerShdw>
          </a:effectLst>
          <a:scene3d>
            <a:camera prst="orthographicFront"/>
            <a:lightRig rig="threePt" dir="t"/>
          </a:scene3d>
          <a:sp3d>
            <a:bevelT/>
            <a:bevelB/>
          </a:sp3d>
        </p:spPr>
        <p:txBody>
          <a:bodyPr anchor="ctr">
            <a:spAutoFit/>
          </a:bodyPr>
          <a:lstStyle/>
          <a:p>
            <a:pPr marL="457200" indent="-457200" algn="ctr">
              <a:defRPr/>
            </a:pPr>
            <a:endParaRPr lang="ru-RU" dirty="0">
              <a:latin typeface="Arial" charset="0"/>
              <a:cs typeface="Arial" charset="0"/>
            </a:endParaRPr>
          </a:p>
        </p:txBody>
      </p:sp>
      <p:cxnSp>
        <p:nvCxnSpPr>
          <p:cNvPr id="10" name="Прямая соединительная линия 9">
            <a:extLst>
              <a:ext uri="{FF2B5EF4-FFF2-40B4-BE49-F238E27FC236}">
                <a16:creationId xmlns:a16="http://schemas.microsoft.com/office/drawing/2014/main" id="{F89844E0-31D4-4338-8C6A-4B613B8E350A}"/>
              </a:ext>
            </a:extLst>
          </p:cNvPr>
          <p:cNvCxnSpPr/>
          <p:nvPr/>
        </p:nvCxnSpPr>
        <p:spPr>
          <a:xfrm>
            <a:off x="0" y="857250"/>
            <a:ext cx="9144000" cy="1588"/>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212" name="Прямоугольник 10">
            <a:extLst>
              <a:ext uri="{FF2B5EF4-FFF2-40B4-BE49-F238E27FC236}">
                <a16:creationId xmlns:a16="http://schemas.microsoft.com/office/drawing/2014/main" id="{758B3125-F565-41AA-A728-6180C6025D2C}"/>
              </a:ext>
            </a:extLst>
          </p:cNvPr>
          <p:cNvSpPr>
            <a:spLocks noChangeArrowheads="1"/>
          </p:cNvSpPr>
          <p:nvPr/>
        </p:nvSpPr>
        <p:spPr bwMode="auto">
          <a:xfrm>
            <a:off x="571500" y="1714500"/>
            <a:ext cx="835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dirty="0">
                <a:solidFill>
                  <a:srgbClr val="002060"/>
                </a:solidFill>
              </a:rPr>
              <a:t>Means of detecting and formation of statistical units</a:t>
            </a:r>
            <a:r>
              <a:rPr lang="ru-RU" altLang="en-US" dirty="0">
                <a:solidFill>
                  <a:srgbClr val="002060"/>
                </a:solidFill>
              </a:rPr>
              <a:t> </a:t>
            </a:r>
            <a:endParaRPr lang="ru-RU" altLang="en-US" dirty="0"/>
          </a:p>
        </p:txBody>
      </p:sp>
      <p:sp>
        <p:nvSpPr>
          <p:cNvPr id="8213" name="Прямоугольник 11">
            <a:extLst>
              <a:ext uri="{FF2B5EF4-FFF2-40B4-BE49-F238E27FC236}">
                <a16:creationId xmlns:a16="http://schemas.microsoft.com/office/drawing/2014/main" id="{9A110943-5A65-44D6-A491-0497C4D66075}"/>
              </a:ext>
            </a:extLst>
          </p:cNvPr>
          <p:cNvSpPr>
            <a:spLocks noChangeArrowheads="1"/>
          </p:cNvSpPr>
          <p:nvPr/>
        </p:nvSpPr>
        <p:spPr bwMode="auto">
          <a:xfrm>
            <a:off x="500063" y="2571750"/>
            <a:ext cx="8429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dirty="0">
                <a:solidFill>
                  <a:srgbClr val="002060"/>
                </a:solidFill>
              </a:rPr>
              <a:t>Tool for preparation and coordination of national statistical surveys</a:t>
            </a:r>
            <a:endParaRPr lang="ru-RU" altLang="en-US" dirty="0"/>
          </a:p>
        </p:txBody>
      </p:sp>
      <p:sp>
        <p:nvSpPr>
          <p:cNvPr id="8214" name="Прямоугольник 12">
            <a:extLst>
              <a:ext uri="{FF2B5EF4-FFF2-40B4-BE49-F238E27FC236}">
                <a16:creationId xmlns:a16="http://schemas.microsoft.com/office/drawing/2014/main" id="{BA267BCC-9C2B-478A-96BB-36BF9C0C44F3}"/>
              </a:ext>
            </a:extLst>
          </p:cNvPr>
          <p:cNvSpPr>
            <a:spLocks noChangeArrowheads="1"/>
          </p:cNvSpPr>
          <p:nvPr/>
        </p:nvSpPr>
        <p:spPr bwMode="auto">
          <a:xfrm>
            <a:off x="500063" y="3500438"/>
            <a:ext cx="8429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dirty="0">
                <a:solidFill>
                  <a:srgbClr val="002060"/>
                </a:solidFill>
              </a:rPr>
              <a:t>Source of information for demographic analysis of the set of statistical units</a:t>
            </a:r>
            <a:endParaRPr lang="ru-RU" altLang="en-US" dirty="0">
              <a:solidFill>
                <a:srgbClr val="002060"/>
              </a:solidFill>
            </a:endParaRPr>
          </a:p>
        </p:txBody>
      </p:sp>
      <p:sp>
        <p:nvSpPr>
          <p:cNvPr id="8215" name="Прямоугольник 13">
            <a:extLst>
              <a:ext uri="{FF2B5EF4-FFF2-40B4-BE49-F238E27FC236}">
                <a16:creationId xmlns:a16="http://schemas.microsoft.com/office/drawing/2014/main" id="{55AEF7C8-8C56-474D-95F7-B417A77B4AD9}"/>
              </a:ext>
            </a:extLst>
          </p:cNvPr>
          <p:cNvSpPr>
            <a:spLocks noChangeArrowheads="1"/>
          </p:cNvSpPr>
          <p:nvPr/>
        </p:nvSpPr>
        <p:spPr bwMode="auto">
          <a:xfrm>
            <a:off x="500063" y="5429250"/>
            <a:ext cx="842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dirty="0">
                <a:solidFill>
                  <a:srgbClr val="002060"/>
                </a:solidFill>
              </a:rPr>
              <a:t>Data dissemination tool</a:t>
            </a:r>
            <a:endParaRPr lang="ru-RU" altLang="en-US" dirty="0">
              <a:solidFill>
                <a:srgbClr val="002060"/>
              </a:solidFill>
            </a:endParaRPr>
          </a:p>
        </p:txBody>
      </p:sp>
      <p:sp>
        <p:nvSpPr>
          <p:cNvPr id="8216" name="Прямоугольник 14">
            <a:extLst>
              <a:ext uri="{FF2B5EF4-FFF2-40B4-BE49-F238E27FC236}">
                <a16:creationId xmlns:a16="http://schemas.microsoft.com/office/drawing/2014/main" id="{561CAEE6-5405-44E1-BDC2-663C2C1B0402}"/>
              </a:ext>
            </a:extLst>
          </p:cNvPr>
          <p:cNvSpPr>
            <a:spLocks noChangeArrowheads="1"/>
          </p:cNvSpPr>
          <p:nvPr/>
        </p:nvSpPr>
        <p:spPr bwMode="auto">
          <a:xfrm>
            <a:off x="571500" y="4572000"/>
            <a:ext cx="842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dirty="0">
                <a:solidFill>
                  <a:srgbClr val="002060"/>
                </a:solidFill>
              </a:rPr>
              <a:t>Tool for attracting data from administrative sources</a:t>
            </a:r>
            <a:endParaRPr lang="ru-RU" altLang="en-US" dirty="0">
              <a:solidFill>
                <a:srgbClr val="002060"/>
              </a:solidFill>
            </a:endParaRPr>
          </a:p>
        </p:txBody>
      </p:sp>
      <p:pic>
        <p:nvPicPr>
          <p:cNvPr id="8217" name="Picture 11" descr="C:\Users\E.Bekberdiev\ЛОГОТИП КС\ШАБЛОНЫ\Логотип во всех форматах\3 (англ).jpg">
            <a:extLst>
              <a:ext uri="{FF2B5EF4-FFF2-40B4-BE49-F238E27FC236}">
                <a16:creationId xmlns:a16="http://schemas.microsoft.com/office/drawing/2014/main" id="{83AC16C8-74C0-4EED-B5F4-9DB37FFC2F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5B10E71-2F57-41B3-87D6-10CF44DB9CC5}"/>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028" name="TextBox 8">
            <a:extLst>
              <a:ext uri="{FF2B5EF4-FFF2-40B4-BE49-F238E27FC236}">
                <a16:creationId xmlns:a16="http://schemas.microsoft.com/office/drawing/2014/main" id="{B1CB09B2-2BA1-4F18-BDF0-5D190EE4A639}"/>
              </a:ext>
            </a:extLst>
          </p:cNvPr>
          <p:cNvSpPr txBox="1">
            <a:spLocks noChangeArrowheads="1"/>
          </p:cNvSpPr>
          <p:nvPr/>
        </p:nvSpPr>
        <p:spPr bwMode="auto">
          <a:xfrm>
            <a:off x="4429125" y="285750"/>
            <a:ext cx="4214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latin typeface="Calibri" panose="020F0502020204030204" pitchFamily="34" charset="0"/>
            </a:endParaRPr>
          </a:p>
        </p:txBody>
      </p:sp>
      <p:sp>
        <p:nvSpPr>
          <p:cNvPr id="24" name="Rectangle 10">
            <a:extLst>
              <a:ext uri="{FF2B5EF4-FFF2-40B4-BE49-F238E27FC236}">
                <a16:creationId xmlns:a16="http://schemas.microsoft.com/office/drawing/2014/main" id="{0271333C-F5A1-423D-95F7-2E160CC71FD8}"/>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graphicFrame>
        <p:nvGraphicFramePr>
          <p:cNvPr id="1026" name="Object 3">
            <a:extLst>
              <a:ext uri="{FF2B5EF4-FFF2-40B4-BE49-F238E27FC236}">
                <a16:creationId xmlns:a16="http://schemas.microsoft.com/office/drawing/2014/main" id="{F280A995-A1E5-4C27-9284-5862FCDB9CFC}"/>
              </a:ext>
            </a:extLst>
          </p:cNvPr>
          <p:cNvGraphicFramePr>
            <a:graphicFrameLocks noChangeAspect="1"/>
          </p:cNvGraphicFramePr>
          <p:nvPr/>
        </p:nvGraphicFramePr>
        <p:xfrm>
          <a:off x="0" y="500063"/>
          <a:ext cx="8929688" cy="5857875"/>
        </p:xfrm>
        <a:graphic>
          <a:graphicData uri="http://schemas.openxmlformats.org/presentationml/2006/ole">
            <mc:AlternateContent xmlns:mc="http://schemas.openxmlformats.org/markup-compatibility/2006">
              <mc:Choice xmlns:v="urn:schemas-microsoft-com:vml" Requires="v">
                <p:oleObj spid="_x0000_s1046" name="Visio" r:id="rId3" imgW="10657015" imgH="6932520" progId="Visio.Drawing.11">
                  <p:embed/>
                </p:oleObj>
              </mc:Choice>
              <mc:Fallback>
                <p:oleObj name="Visio" r:id="rId3" imgW="10657015" imgH="693252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00063"/>
                        <a:ext cx="8929688"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0" name="Rectangle 10">
            <a:extLst>
              <a:ext uri="{FF2B5EF4-FFF2-40B4-BE49-F238E27FC236}">
                <a16:creationId xmlns:a16="http://schemas.microsoft.com/office/drawing/2014/main" id="{E5CB5E73-D887-4F40-80BD-F4199418C204}"/>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pic>
        <p:nvPicPr>
          <p:cNvPr id="1031" name="Picture 11" descr="C:\Users\E.Bekberdiev\ЛОГОТИП КС\ШАБЛОНЫ\Логотип во всех форматах\3 (англ).jpg">
            <a:extLst>
              <a:ext uri="{FF2B5EF4-FFF2-40B4-BE49-F238E27FC236}">
                <a16:creationId xmlns:a16="http://schemas.microsoft.com/office/drawing/2014/main" id="{DAA0F89D-9123-41DF-8F5F-C3B1A91004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8">
            <a:extLst>
              <a:ext uri="{FF2B5EF4-FFF2-40B4-BE49-F238E27FC236}">
                <a16:creationId xmlns:a16="http://schemas.microsoft.com/office/drawing/2014/main" id="{71AE9402-43CE-449F-AE4C-8BB6E0D665C4}"/>
              </a:ext>
            </a:extLst>
          </p:cNvPr>
          <p:cNvSpPr txBox="1">
            <a:spLocks/>
          </p:cNvSpPr>
          <p:nvPr/>
        </p:nvSpPr>
        <p:spPr>
          <a:xfrm>
            <a:off x="3286125" y="214313"/>
            <a:ext cx="5572125" cy="357187"/>
          </a:xfrm>
          <a:prstGeom prst="rect">
            <a:avLst/>
          </a:prstGeom>
        </p:spPr>
        <p:txBody>
          <a:bodyPr anchor="b"/>
          <a:lstStyle/>
          <a:p>
            <a:pPr>
              <a:defRPr/>
            </a:pPr>
            <a:r>
              <a:rPr lang="ru-RU" sz="2000" b="1" dirty="0">
                <a:solidFill>
                  <a:srgbClr val="00B0F0"/>
                </a:solidFill>
                <a:latin typeface="+mj-lt"/>
              </a:rPr>
              <a:t>I</a:t>
            </a:r>
            <a:r>
              <a:rPr lang="en-US" sz="2000" b="1" dirty="0">
                <a:solidFill>
                  <a:srgbClr val="00B0F0"/>
                </a:solidFill>
                <a:latin typeface="+mj-lt"/>
              </a:rPr>
              <a:t>I</a:t>
            </a:r>
            <a:r>
              <a:rPr lang="ru-RU" sz="2000" b="1" dirty="0">
                <a:solidFill>
                  <a:srgbClr val="00B0F0"/>
                </a:solidFill>
                <a:latin typeface="+mj-lt"/>
              </a:rPr>
              <a:t>S "E-STATISTICS"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1">
            <a:extLst>
              <a:ext uri="{FF2B5EF4-FFF2-40B4-BE49-F238E27FC236}">
                <a16:creationId xmlns:a16="http://schemas.microsoft.com/office/drawing/2014/main" id="{F554CA84-5FB7-4B85-B098-E2A56C2B78F8}"/>
              </a:ext>
            </a:extLst>
          </p:cNvPr>
          <p:cNvSpPr txBox="1">
            <a:spLocks/>
          </p:cNvSpPr>
          <p:nvPr/>
        </p:nvSpPr>
        <p:spPr>
          <a:xfrm>
            <a:off x="6011863" y="1125538"/>
            <a:ext cx="2881312" cy="422275"/>
          </a:xfrm>
          <a:prstGeom prst="rect">
            <a:avLst/>
          </a:prstGeom>
        </p:spPr>
        <p:txBody>
          <a:bodyPr anchor="ctr">
            <a:normAutofit/>
          </a:bodyPr>
          <a:lstStyle/>
          <a:p>
            <a:pPr algn="r" eaLnBrk="1" fontAlgn="auto" hangingPunct="1">
              <a:spcAft>
                <a:spcPts val="0"/>
              </a:spcAft>
              <a:defRPr/>
            </a:pPr>
            <a:r>
              <a:rPr lang="en-US" sz="1400" b="1" dirty="0">
                <a:solidFill>
                  <a:schemeClr val="bg1"/>
                </a:solidFill>
                <a:latin typeface="+mj-lt"/>
                <a:ea typeface="+mj-ea"/>
                <a:cs typeface="+mj-cs"/>
              </a:rPr>
              <a:t>www.stat.gov.kz</a:t>
            </a:r>
            <a:endParaRPr lang="ru-RU" sz="1400" b="1" dirty="0">
              <a:solidFill>
                <a:schemeClr val="bg1"/>
              </a:solidFill>
              <a:latin typeface="+mj-lt"/>
              <a:ea typeface="+mj-ea"/>
              <a:cs typeface="+mj-cs"/>
            </a:endParaRPr>
          </a:p>
        </p:txBody>
      </p:sp>
      <p:sp>
        <p:nvSpPr>
          <p:cNvPr id="10" name="Заголовок 1">
            <a:extLst>
              <a:ext uri="{FF2B5EF4-FFF2-40B4-BE49-F238E27FC236}">
                <a16:creationId xmlns:a16="http://schemas.microsoft.com/office/drawing/2014/main" id="{F5C452C0-8808-419A-A211-5EE21168A264}"/>
              </a:ext>
            </a:extLst>
          </p:cNvPr>
          <p:cNvSpPr txBox="1">
            <a:spLocks/>
          </p:cNvSpPr>
          <p:nvPr/>
        </p:nvSpPr>
        <p:spPr bwMode="auto">
          <a:xfrm>
            <a:off x="2268538" y="2792413"/>
            <a:ext cx="535622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3200" b="1" dirty="0">
              <a:latin typeface="+mj-lt"/>
              <a:ea typeface="+mj-ea"/>
              <a:cs typeface="+mj-cs"/>
            </a:endParaRPr>
          </a:p>
        </p:txBody>
      </p:sp>
      <p:sp>
        <p:nvSpPr>
          <p:cNvPr id="11" name="Заголовок 1">
            <a:extLst>
              <a:ext uri="{FF2B5EF4-FFF2-40B4-BE49-F238E27FC236}">
                <a16:creationId xmlns:a16="http://schemas.microsoft.com/office/drawing/2014/main" id="{B25F8981-CE3C-4127-BB26-D7BC5F3E9657}"/>
              </a:ext>
            </a:extLst>
          </p:cNvPr>
          <p:cNvSpPr txBox="1">
            <a:spLocks/>
          </p:cNvSpPr>
          <p:nvPr/>
        </p:nvSpPr>
        <p:spPr bwMode="auto">
          <a:xfrm>
            <a:off x="5738813" y="5095875"/>
            <a:ext cx="2936875" cy="1428750"/>
          </a:xfrm>
          <a:prstGeom prst="rect">
            <a:avLst/>
          </a:prstGeom>
          <a:noFill/>
          <a:ln w="9525">
            <a:noFill/>
            <a:miter lim="800000"/>
            <a:headEnd/>
            <a:tailEnd/>
          </a:ln>
        </p:spPr>
        <p:txBody>
          <a:bodyPr lIns="0" rIns="0"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defRPr/>
            </a:pPr>
            <a:endParaRPr lang="ru-RU" sz="1200" b="1" i="1" dirty="0">
              <a:latin typeface="+mj-lt"/>
              <a:ea typeface="+mj-ea"/>
              <a:cs typeface="+mj-cs"/>
            </a:endParaRPr>
          </a:p>
        </p:txBody>
      </p:sp>
      <p:sp>
        <p:nvSpPr>
          <p:cNvPr id="12" name="Прямоугольник 11">
            <a:extLst>
              <a:ext uri="{FF2B5EF4-FFF2-40B4-BE49-F238E27FC236}">
                <a16:creationId xmlns:a16="http://schemas.microsoft.com/office/drawing/2014/main" id="{4231F4C1-AB6C-4656-9376-9D5E8312BD2D}"/>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6" name="Rectangle 10">
            <a:extLst>
              <a:ext uri="{FF2B5EF4-FFF2-40B4-BE49-F238E27FC236}">
                <a16:creationId xmlns:a16="http://schemas.microsoft.com/office/drawing/2014/main" id="{37109716-5824-4897-BBEF-624B9FA0BAA1}"/>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19" name="Заголовок 1">
            <a:extLst>
              <a:ext uri="{FF2B5EF4-FFF2-40B4-BE49-F238E27FC236}">
                <a16:creationId xmlns:a16="http://schemas.microsoft.com/office/drawing/2014/main" id="{87573410-509B-40C3-8436-0E54B88CABAF}"/>
              </a:ext>
            </a:extLst>
          </p:cNvPr>
          <p:cNvSpPr txBox="1">
            <a:spLocks/>
          </p:cNvSpPr>
          <p:nvPr/>
        </p:nvSpPr>
        <p:spPr bwMode="auto">
          <a:xfrm>
            <a:off x="571500" y="785813"/>
            <a:ext cx="8215313" cy="428625"/>
          </a:xfrm>
          <a:prstGeom prst="rect">
            <a:avLst/>
          </a:prstGeom>
          <a:noFill/>
          <a:ln w="9525">
            <a:noFill/>
            <a:miter lim="800000"/>
            <a:headEnd/>
            <a:tailEnd/>
          </a:ln>
        </p:spPr>
        <p:txBody>
          <a:bodyPr lIns="0" rIns="0" anchor="b"/>
          <a:lstStyle/>
          <a:p>
            <a:pPr algn="ctr" eaLnBrk="1" fontAlgn="auto" hangingPunct="1">
              <a:spcBef>
                <a:spcPts val="0"/>
              </a:spcBef>
              <a:spcAft>
                <a:spcPts val="0"/>
              </a:spcAft>
              <a:defRPr/>
            </a:pPr>
            <a:r>
              <a:rPr lang="ru-RU" sz="2200" b="1" dirty="0">
                <a:solidFill>
                  <a:srgbClr val="00B0F0"/>
                </a:solidFill>
                <a:latin typeface="Arial" charset="0"/>
                <a:cs typeface="Arial" charset="0"/>
              </a:rPr>
              <a:t>BR integration with external systems</a:t>
            </a:r>
            <a:endParaRPr lang="ru-RU" sz="2200" b="1" dirty="0">
              <a:solidFill>
                <a:srgbClr val="00B0F0"/>
              </a:solidFill>
              <a:latin typeface="+mj-lt"/>
              <a:ea typeface="+mj-ea"/>
              <a:cs typeface="+mj-cs"/>
            </a:endParaRPr>
          </a:p>
        </p:txBody>
      </p:sp>
      <p:sp>
        <p:nvSpPr>
          <p:cNvPr id="15" name="Скругленный прямоугольник 14">
            <a:hlinkClick r:id="rId2" action="ppaction://hlinksldjump"/>
            <a:extLst>
              <a:ext uri="{FF2B5EF4-FFF2-40B4-BE49-F238E27FC236}">
                <a16:creationId xmlns:a16="http://schemas.microsoft.com/office/drawing/2014/main" id="{6F4717D3-A94E-471D-A133-5D25CD60877E}"/>
              </a:ext>
            </a:extLst>
          </p:cNvPr>
          <p:cNvSpPr/>
          <p:nvPr/>
        </p:nvSpPr>
        <p:spPr>
          <a:xfrm>
            <a:off x="3000364" y="3500438"/>
            <a:ext cx="3143272" cy="576064"/>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ru-RU" dirty="0"/>
              <a:t>Statistical Business Register</a:t>
            </a:r>
          </a:p>
        </p:txBody>
      </p:sp>
      <p:sp>
        <p:nvSpPr>
          <p:cNvPr id="28" name="TextBox 27">
            <a:extLst>
              <a:ext uri="{FF2B5EF4-FFF2-40B4-BE49-F238E27FC236}">
                <a16:creationId xmlns:a16="http://schemas.microsoft.com/office/drawing/2014/main" id="{FEA8CB5E-2653-423E-8248-2E2B0F4AB1B5}"/>
              </a:ext>
            </a:extLst>
          </p:cNvPr>
          <p:cNvSpPr txBox="1"/>
          <p:nvPr/>
        </p:nvSpPr>
        <p:spPr>
          <a:xfrm>
            <a:off x="214313" y="2571750"/>
            <a:ext cx="2000250" cy="415498"/>
          </a:xfrm>
          <a:prstGeom prst="rect">
            <a:avLst/>
          </a:prstGeom>
          <a:noFill/>
        </p:spPr>
        <p:txBody>
          <a:bodyPr>
            <a:spAutoFit/>
          </a:bodyPr>
          <a:lstStyle/>
          <a:p>
            <a:pPr algn="ctr">
              <a:defRPr/>
            </a:pPr>
            <a:r>
              <a:rPr lang="ru-RU" sz="1050" dirty="0">
                <a:latin typeface="Arial" charset="0"/>
                <a:cs typeface="Arial" charset="0"/>
              </a:rPr>
              <a:t>Information on legal entities </a:t>
            </a:r>
          </a:p>
          <a:p>
            <a:pPr algn="ctr">
              <a:defRPr/>
            </a:pPr>
            <a:r>
              <a:rPr lang="ru-RU" sz="1050" dirty="0">
                <a:latin typeface="Arial" charset="0"/>
                <a:cs typeface="Arial" charset="0"/>
              </a:rPr>
              <a:t>(</a:t>
            </a:r>
            <a:r>
              <a:rPr lang="en-US" sz="1050" dirty="0">
                <a:latin typeface="Arial" charset="0"/>
                <a:cs typeface="Arial" charset="0"/>
              </a:rPr>
              <a:t>on</a:t>
            </a:r>
            <a:r>
              <a:rPr lang="ru-RU" sz="1050" dirty="0">
                <a:latin typeface="Arial" charset="0"/>
                <a:cs typeface="Arial" charset="0"/>
              </a:rPr>
              <a:t>-</a:t>
            </a:r>
            <a:r>
              <a:rPr lang="en-US" sz="1050" dirty="0">
                <a:latin typeface="Arial" charset="0"/>
                <a:cs typeface="Arial" charset="0"/>
              </a:rPr>
              <a:t>line)</a:t>
            </a:r>
            <a:endParaRPr lang="ru-RU" sz="1050" dirty="0">
              <a:latin typeface="Arial" charset="0"/>
              <a:cs typeface="Arial" charset="0"/>
            </a:endParaRPr>
          </a:p>
        </p:txBody>
      </p:sp>
      <p:sp>
        <p:nvSpPr>
          <p:cNvPr id="38" name="Овал 37">
            <a:extLst>
              <a:ext uri="{FF2B5EF4-FFF2-40B4-BE49-F238E27FC236}">
                <a16:creationId xmlns:a16="http://schemas.microsoft.com/office/drawing/2014/main" id="{F45EB60A-A2B3-4726-9435-CED3F304CC32}"/>
              </a:ext>
            </a:extLst>
          </p:cNvPr>
          <p:cNvSpPr/>
          <p:nvPr/>
        </p:nvSpPr>
        <p:spPr>
          <a:xfrm>
            <a:off x="6215074" y="1571612"/>
            <a:ext cx="2714644" cy="785818"/>
          </a:xfrm>
          <a:prstGeom prst="ellipse">
            <a:avLst/>
          </a:prstGeom>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kk-KZ" sz="1600" dirty="0"/>
              <a:t>Tax Committee</a:t>
            </a:r>
            <a:endParaRPr lang="ru-RU" sz="1600" dirty="0"/>
          </a:p>
        </p:txBody>
      </p:sp>
      <p:sp>
        <p:nvSpPr>
          <p:cNvPr id="39" name="Овал 38">
            <a:extLst>
              <a:ext uri="{FF2B5EF4-FFF2-40B4-BE49-F238E27FC236}">
                <a16:creationId xmlns:a16="http://schemas.microsoft.com/office/drawing/2014/main" id="{BAD2818F-80F8-4197-8A77-1D2458BDDC89}"/>
              </a:ext>
            </a:extLst>
          </p:cNvPr>
          <p:cNvSpPr/>
          <p:nvPr/>
        </p:nvSpPr>
        <p:spPr>
          <a:xfrm>
            <a:off x="142844" y="1571612"/>
            <a:ext cx="2514580" cy="785818"/>
          </a:xfrm>
          <a:prstGeom prst="ellipse">
            <a:avLst/>
          </a:prstGeom>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kk-KZ" sz="1600" dirty="0"/>
              <a:t>Ministry of Justice </a:t>
            </a:r>
            <a:endParaRPr lang="ru-RU" sz="1600" dirty="0"/>
          </a:p>
        </p:txBody>
      </p:sp>
      <p:cxnSp>
        <p:nvCxnSpPr>
          <p:cNvPr id="42" name="Прямая соединительная линия 41">
            <a:extLst>
              <a:ext uri="{FF2B5EF4-FFF2-40B4-BE49-F238E27FC236}">
                <a16:creationId xmlns:a16="http://schemas.microsoft.com/office/drawing/2014/main" id="{DD05E895-EE26-4ADA-B08F-0435AB4A2212}"/>
              </a:ext>
            </a:extLst>
          </p:cNvPr>
          <p:cNvCxnSpPr/>
          <p:nvPr/>
        </p:nvCxnSpPr>
        <p:spPr>
          <a:xfrm rot="16200000" flipV="1">
            <a:off x="1889126" y="2397125"/>
            <a:ext cx="1143000" cy="1063625"/>
          </a:xfrm>
          <a:prstGeom prst="line">
            <a:avLst/>
          </a:prstGeom>
          <a:ln w="38100">
            <a:solidFill>
              <a:schemeClr val="tx1"/>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43" name="Прямая соединительная линия 42">
            <a:extLst>
              <a:ext uri="{FF2B5EF4-FFF2-40B4-BE49-F238E27FC236}">
                <a16:creationId xmlns:a16="http://schemas.microsoft.com/office/drawing/2014/main" id="{B55F207C-BE5B-4030-9DE4-38F420F290DD}"/>
              </a:ext>
            </a:extLst>
          </p:cNvPr>
          <p:cNvCxnSpPr/>
          <p:nvPr/>
        </p:nvCxnSpPr>
        <p:spPr>
          <a:xfrm rot="5400000" flipH="1" flipV="1">
            <a:off x="6000750" y="2500313"/>
            <a:ext cx="1143000" cy="857250"/>
          </a:xfrm>
          <a:prstGeom prst="line">
            <a:avLst/>
          </a:prstGeom>
          <a:ln w="38100">
            <a:solidFill>
              <a:schemeClr val="tx1"/>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55" name="Овал 54">
            <a:extLst>
              <a:ext uri="{FF2B5EF4-FFF2-40B4-BE49-F238E27FC236}">
                <a16:creationId xmlns:a16="http://schemas.microsoft.com/office/drawing/2014/main" id="{2371B2DB-6E26-491E-8C84-49141A4B644A}"/>
              </a:ext>
            </a:extLst>
          </p:cNvPr>
          <p:cNvSpPr/>
          <p:nvPr/>
        </p:nvSpPr>
        <p:spPr>
          <a:xfrm>
            <a:off x="142844" y="5429264"/>
            <a:ext cx="2714644" cy="785818"/>
          </a:xfrm>
          <a:prstGeom prst="ellipse">
            <a:avLst/>
          </a:prstGeom>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kk-KZ" sz="1600" dirty="0"/>
              <a:t>Ministry of Labour</a:t>
            </a:r>
            <a:endParaRPr lang="ru-RU" sz="1600" dirty="0"/>
          </a:p>
        </p:txBody>
      </p:sp>
      <p:sp>
        <p:nvSpPr>
          <p:cNvPr id="56" name="TextBox 55">
            <a:extLst>
              <a:ext uri="{FF2B5EF4-FFF2-40B4-BE49-F238E27FC236}">
                <a16:creationId xmlns:a16="http://schemas.microsoft.com/office/drawing/2014/main" id="{56E9D594-120D-4DA3-B272-596A18BE55A6}"/>
              </a:ext>
            </a:extLst>
          </p:cNvPr>
          <p:cNvSpPr txBox="1"/>
          <p:nvPr/>
        </p:nvSpPr>
        <p:spPr>
          <a:xfrm>
            <a:off x="6786563" y="2571750"/>
            <a:ext cx="2357437" cy="577850"/>
          </a:xfrm>
          <a:prstGeom prst="rect">
            <a:avLst/>
          </a:prstGeom>
          <a:noFill/>
        </p:spPr>
        <p:txBody>
          <a:bodyPr>
            <a:spAutoFit/>
          </a:bodyPr>
          <a:lstStyle/>
          <a:p>
            <a:pPr algn="ctr">
              <a:defRPr/>
            </a:pPr>
            <a:r>
              <a:rPr lang="ru-RU" sz="1050" dirty="0">
                <a:latin typeface="Arial" charset="0"/>
                <a:cs typeface="Arial" charset="0"/>
              </a:rPr>
              <a:t>Information on individual entrepreneurs</a:t>
            </a:r>
            <a:r>
              <a:rPr lang="en-US" sz="1050" dirty="0">
                <a:latin typeface="Arial" charset="0"/>
                <a:cs typeface="Arial" charset="0"/>
              </a:rPr>
              <a:t> </a:t>
            </a:r>
          </a:p>
          <a:p>
            <a:pPr algn="ctr">
              <a:defRPr/>
            </a:pPr>
            <a:r>
              <a:rPr lang="en-US" sz="1050" dirty="0">
                <a:latin typeface="Arial" charset="0"/>
                <a:cs typeface="Arial" charset="0"/>
              </a:rPr>
              <a:t>(on</a:t>
            </a:r>
            <a:r>
              <a:rPr lang="ru-RU" sz="1050" dirty="0">
                <a:latin typeface="Arial" charset="0"/>
                <a:cs typeface="Arial" charset="0"/>
              </a:rPr>
              <a:t>-</a:t>
            </a:r>
            <a:r>
              <a:rPr lang="en-US" sz="1050" dirty="0">
                <a:latin typeface="Arial" charset="0"/>
                <a:cs typeface="Arial" charset="0"/>
              </a:rPr>
              <a:t>line)</a:t>
            </a:r>
            <a:endParaRPr lang="ru-RU" sz="1050" dirty="0">
              <a:latin typeface="Arial" charset="0"/>
              <a:cs typeface="Arial" charset="0"/>
            </a:endParaRPr>
          </a:p>
        </p:txBody>
      </p:sp>
      <p:sp>
        <p:nvSpPr>
          <p:cNvPr id="58" name="TextBox 57">
            <a:extLst>
              <a:ext uri="{FF2B5EF4-FFF2-40B4-BE49-F238E27FC236}">
                <a16:creationId xmlns:a16="http://schemas.microsoft.com/office/drawing/2014/main" id="{352C89E9-58CA-413A-8A38-3380594EAF6E}"/>
              </a:ext>
            </a:extLst>
          </p:cNvPr>
          <p:cNvSpPr txBox="1"/>
          <p:nvPr/>
        </p:nvSpPr>
        <p:spPr>
          <a:xfrm>
            <a:off x="214313" y="4714875"/>
            <a:ext cx="2000250" cy="577850"/>
          </a:xfrm>
          <a:prstGeom prst="rect">
            <a:avLst/>
          </a:prstGeom>
          <a:noFill/>
        </p:spPr>
        <p:txBody>
          <a:bodyPr>
            <a:spAutoFit/>
          </a:bodyPr>
          <a:lstStyle/>
          <a:p>
            <a:pPr algn="ctr">
              <a:defRPr/>
            </a:pPr>
            <a:r>
              <a:rPr lang="ru-RU" sz="1050" dirty="0">
                <a:latin typeface="Arial" charset="0"/>
                <a:cs typeface="Arial" charset="0"/>
              </a:rPr>
              <a:t>Information on pension contributions </a:t>
            </a:r>
          </a:p>
          <a:p>
            <a:pPr algn="ctr">
              <a:defRPr/>
            </a:pPr>
            <a:r>
              <a:rPr lang="ru-RU" sz="1050" dirty="0">
                <a:latin typeface="Arial" charset="0"/>
                <a:cs typeface="Arial" charset="0"/>
              </a:rPr>
              <a:t>(Quarterly)</a:t>
            </a:r>
          </a:p>
        </p:txBody>
      </p:sp>
      <p:sp>
        <p:nvSpPr>
          <p:cNvPr id="61" name="TextBox 60">
            <a:extLst>
              <a:ext uri="{FF2B5EF4-FFF2-40B4-BE49-F238E27FC236}">
                <a16:creationId xmlns:a16="http://schemas.microsoft.com/office/drawing/2014/main" id="{AD18B83B-36FF-4375-AF17-BDDF59BC275C}"/>
              </a:ext>
            </a:extLst>
          </p:cNvPr>
          <p:cNvSpPr txBox="1"/>
          <p:nvPr/>
        </p:nvSpPr>
        <p:spPr>
          <a:xfrm>
            <a:off x="3429000" y="2500313"/>
            <a:ext cx="2428875" cy="577081"/>
          </a:xfrm>
          <a:prstGeom prst="rect">
            <a:avLst/>
          </a:prstGeom>
          <a:noFill/>
        </p:spPr>
        <p:txBody>
          <a:bodyPr>
            <a:spAutoFit/>
          </a:bodyPr>
          <a:lstStyle/>
          <a:p>
            <a:pPr algn="ctr">
              <a:defRPr/>
            </a:pPr>
            <a:r>
              <a:rPr lang="en-US" sz="1050" dirty="0">
                <a:solidFill>
                  <a:srgbClr val="FF0000"/>
                </a:solidFill>
                <a:latin typeface="Arial" charset="0"/>
                <a:cs typeface="Arial" charset="0"/>
              </a:rPr>
              <a:t>Updating of directories and classification attributes by subjects </a:t>
            </a:r>
            <a:r>
              <a:rPr lang="ru-RU" sz="1050" dirty="0">
                <a:solidFill>
                  <a:srgbClr val="FF0000"/>
                </a:solidFill>
                <a:latin typeface="Arial" charset="0"/>
                <a:cs typeface="Arial" charset="0"/>
              </a:rPr>
              <a:t>(daily)</a:t>
            </a:r>
          </a:p>
        </p:txBody>
      </p:sp>
      <p:cxnSp>
        <p:nvCxnSpPr>
          <p:cNvPr id="63" name="Прямая соединительная линия 62">
            <a:extLst>
              <a:ext uri="{FF2B5EF4-FFF2-40B4-BE49-F238E27FC236}">
                <a16:creationId xmlns:a16="http://schemas.microsoft.com/office/drawing/2014/main" id="{1E34B0D6-258E-4642-8F78-4533034722E4}"/>
              </a:ext>
            </a:extLst>
          </p:cNvPr>
          <p:cNvCxnSpPr/>
          <p:nvPr/>
        </p:nvCxnSpPr>
        <p:spPr>
          <a:xfrm rot="16200000" flipH="1">
            <a:off x="2357437" y="2286001"/>
            <a:ext cx="1071563" cy="1071562"/>
          </a:xfrm>
          <a:prstGeom prst="line">
            <a:avLst/>
          </a:prstGeom>
          <a:ln w="38100">
            <a:solidFill>
              <a:srgbClr val="FF0000"/>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66" name="Прямая соединительная линия 65">
            <a:extLst>
              <a:ext uri="{FF2B5EF4-FFF2-40B4-BE49-F238E27FC236}">
                <a16:creationId xmlns:a16="http://schemas.microsoft.com/office/drawing/2014/main" id="{F1F9B6D8-C858-4743-A02A-03E773BC2EE1}"/>
              </a:ext>
            </a:extLst>
          </p:cNvPr>
          <p:cNvCxnSpPr/>
          <p:nvPr/>
        </p:nvCxnSpPr>
        <p:spPr>
          <a:xfrm rot="5400000">
            <a:off x="5643562" y="2428876"/>
            <a:ext cx="1071563" cy="785812"/>
          </a:xfrm>
          <a:prstGeom prst="line">
            <a:avLst/>
          </a:prstGeom>
          <a:ln w="38100">
            <a:solidFill>
              <a:srgbClr val="FF0000"/>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71" name="Прямая соединительная линия 70">
            <a:extLst>
              <a:ext uri="{FF2B5EF4-FFF2-40B4-BE49-F238E27FC236}">
                <a16:creationId xmlns:a16="http://schemas.microsoft.com/office/drawing/2014/main" id="{2DA0FBE7-DC1A-4B94-A77A-2FE034B98E56}"/>
              </a:ext>
            </a:extLst>
          </p:cNvPr>
          <p:cNvCxnSpPr/>
          <p:nvPr/>
        </p:nvCxnSpPr>
        <p:spPr>
          <a:xfrm rot="5400000">
            <a:off x="1821657" y="4250531"/>
            <a:ext cx="1357312" cy="1000125"/>
          </a:xfrm>
          <a:prstGeom prst="line">
            <a:avLst/>
          </a:prstGeom>
          <a:ln w="38100">
            <a:solidFill>
              <a:schemeClr val="tx1"/>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74" name="Овал 73">
            <a:extLst>
              <a:ext uri="{FF2B5EF4-FFF2-40B4-BE49-F238E27FC236}">
                <a16:creationId xmlns:a16="http://schemas.microsoft.com/office/drawing/2014/main" id="{ACC442B8-C476-4D74-84C3-4FDB91321A53}"/>
              </a:ext>
            </a:extLst>
          </p:cNvPr>
          <p:cNvSpPr/>
          <p:nvPr/>
        </p:nvSpPr>
        <p:spPr>
          <a:xfrm>
            <a:off x="6286512" y="5429264"/>
            <a:ext cx="2714644" cy="785818"/>
          </a:xfrm>
          <a:prstGeom prst="ellipse">
            <a:avLst/>
          </a:prstGeom>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1600" dirty="0"/>
              <a:t>Mobile operators</a:t>
            </a:r>
            <a:endParaRPr lang="ru-RU" sz="1600" dirty="0"/>
          </a:p>
        </p:txBody>
      </p:sp>
      <p:cxnSp>
        <p:nvCxnSpPr>
          <p:cNvPr id="77" name="Прямая соединительная линия 76">
            <a:extLst>
              <a:ext uri="{FF2B5EF4-FFF2-40B4-BE49-F238E27FC236}">
                <a16:creationId xmlns:a16="http://schemas.microsoft.com/office/drawing/2014/main" id="{393DF1EC-7656-46CF-BDEA-CAEBFD16DC65}"/>
              </a:ext>
            </a:extLst>
          </p:cNvPr>
          <p:cNvCxnSpPr/>
          <p:nvPr/>
        </p:nvCxnSpPr>
        <p:spPr>
          <a:xfrm rot="16200000" flipH="1">
            <a:off x="6072187" y="4143376"/>
            <a:ext cx="1285875" cy="1143000"/>
          </a:xfrm>
          <a:prstGeom prst="line">
            <a:avLst/>
          </a:prstGeom>
          <a:ln w="38100">
            <a:solidFill>
              <a:schemeClr val="tx1"/>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79" name="Прямая соединительная линия 78">
            <a:extLst>
              <a:ext uri="{FF2B5EF4-FFF2-40B4-BE49-F238E27FC236}">
                <a16:creationId xmlns:a16="http://schemas.microsoft.com/office/drawing/2014/main" id="{90C3204D-9BAB-4DA1-B4D1-7E2629DBA226}"/>
              </a:ext>
            </a:extLst>
          </p:cNvPr>
          <p:cNvCxnSpPr/>
          <p:nvPr/>
        </p:nvCxnSpPr>
        <p:spPr>
          <a:xfrm rot="16200000" flipV="1">
            <a:off x="5679281" y="4250532"/>
            <a:ext cx="1285875" cy="1071562"/>
          </a:xfrm>
          <a:prstGeom prst="line">
            <a:avLst/>
          </a:prstGeom>
          <a:ln w="38100">
            <a:solidFill>
              <a:srgbClr val="FF0000"/>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83" name="TextBox 82">
            <a:extLst>
              <a:ext uri="{FF2B5EF4-FFF2-40B4-BE49-F238E27FC236}">
                <a16:creationId xmlns:a16="http://schemas.microsoft.com/office/drawing/2014/main" id="{497E136C-8E91-4722-A9B9-E97AF16692CF}"/>
              </a:ext>
            </a:extLst>
          </p:cNvPr>
          <p:cNvSpPr txBox="1"/>
          <p:nvPr/>
        </p:nvSpPr>
        <p:spPr>
          <a:xfrm>
            <a:off x="7000875" y="4643438"/>
            <a:ext cx="2000250" cy="577850"/>
          </a:xfrm>
          <a:prstGeom prst="rect">
            <a:avLst/>
          </a:prstGeom>
          <a:noFill/>
        </p:spPr>
        <p:txBody>
          <a:bodyPr>
            <a:spAutoFit/>
          </a:bodyPr>
          <a:lstStyle/>
          <a:p>
            <a:pPr algn="ctr">
              <a:defRPr/>
            </a:pPr>
            <a:r>
              <a:rPr lang="ru-RU" sz="1050" dirty="0">
                <a:latin typeface="Arial" charset="0"/>
                <a:cs typeface="Arial" charset="0"/>
              </a:rPr>
              <a:t>Contact details of respondents </a:t>
            </a:r>
          </a:p>
          <a:p>
            <a:pPr algn="ctr">
              <a:defRPr/>
            </a:pPr>
            <a:r>
              <a:rPr lang="ru-RU" sz="1050" dirty="0">
                <a:latin typeface="Arial" charset="0"/>
                <a:cs typeface="Arial" charset="0"/>
              </a:rPr>
              <a:t>(twice a year)</a:t>
            </a:r>
          </a:p>
        </p:txBody>
      </p:sp>
      <p:sp>
        <p:nvSpPr>
          <p:cNvPr id="84" name="TextBox 83">
            <a:extLst>
              <a:ext uri="{FF2B5EF4-FFF2-40B4-BE49-F238E27FC236}">
                <a16:creationId xmlns:a16="http://schemas.microsoft.com/office/drawing/2014/main" id="{F0392695-7117-40DA-863F-916EACA8FA8A}"/>
              </a:ext>
            </a:extLst>
          </p:cNvPr>
          <p:cNvSpPr txBox="1"/>
          <p:nvPr/>
        </p:nvSpPr>
        <p:spPr>
          <a:xfrm>
            <a:off x="4500563" y="4929188"/>
            <a:ext cx="1928812" cy="738664"/>
          </a:xfrm>
          <a:prstGeom prst="rect">
            <a:avLst/>
          </a:prstGeom>
          <a:noFill/>
        </p:spPr>
        <p:txBody>
          <a:bodyPr>
            <a:spAutoFit/>
          </a:bodyPr>
          <a:lstStyle/>
          <a:p>
            <a:pPr algn="ctr">
              <a:defRPr/>
            </a:pPr>
            <a:r>
              <a:rPr lang="en-US" sz="1050" dirty="0">
                <a:solidFill>
                  <a:srgbClr val="FF0000"/>
                </a:solidFill>
                <a:latin typeface="Arial" charset="0"/>
                <a:cs typeface="Arial" charset="0"/>
              </a:rPr>
              <a:t>Lists of respondents for which no contact details are available </a:t>
            </a:r>
          </a:p>
          <a:p>
            <a:pPr algn="ctr">
              <a:defRPr/>
            </a:pPr>
            <a:r>
              <a:rPr lang="en-US" sz="1050" dirty="0">
                <a:solidFill>
                  <a:srgbClr val="FF0000"/>
                </a:solidFill>
                <a:latin typeface="Arial" charset="0"/>
                <a:cs typeface="Arial" charset="0"/>
              </a:rPr>
              <a:t>(twice a year)</a:t>
            </a:r>
            <a:endParaRPr lang="ru-RU" sz="1050" dirty="0">
              <a:solidFill>
                <a:srgbClr val="FF0000"/>
              </a:solidFill>
              <a:latin typeface="Arial" charset="0"/>
              <a:cs typeface="Arial" charset="0"/>
            </a:endParaRPr>
          </a:p>
        </p:txBody>
      </p:sp>
      <p:sp>
        <p:nvSpPr>
          <p:cNvPr id="9252" name="Rectangle 10">
            <a:extLst>
              <a:ext uri="{FF2B5EF4-FFF2-40B4-BE49-F238E27FC236}">
                <a16:creationId xmlns:a16="http://schemas.microsoft.com/office/drawing/2014/main" id="{1A6D4144-8FD0-4823-A4A2-8BCCC34BC5AE}"/>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pic>
        <p:nvPicPr>
          <p:cNvPr id="9253" name="Picture 11" descr="C:\Users\E.Bekberdiev\ЛОГОТИП КС\ШАБЛОНЫ\Логотип во всех форматах\3 (англ).jpg">
            <a:extLst>
              <a:ext uri="{FF2B5EF4-FFF2-40B4-BE49-F238E27FC236}">
                <a16:creationId xmlns:a16="http://schemas.microsoft.com/office/drawing/2014/main" id="{AEC9F13B-68E0-41F2-8154-1A6CEE3D69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0DC96DC6-B0E7-4B82-9E4A-42EC22F81E7F}"/>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0243" name="TextBox 8">
            <a:extLst>
              <a:ext uri="{FF2B5EF4-FFF2-40B4-BE49-F238E27FC236}">
                <a16:creationId xmlns:a16="http://schemas.microsoft.com/office/drawing/2014/main" id="{D8DED857-87CD-43A8-8DB3-9F18D9130C28}"/>
              </a:ext>
            </a:extLst>
          </p:cNvPr>
          <p:cNvSpPr txBox="1">
            <a:spLocks noChangeArrowheads="1"/>
          </p:cNvSpPr>
          <p:nvPr/>
        </p:nvSpPr>
        <p:spPr bwMode="auto">
          <a:xfrm>
            <a:off x="4429125" y="285750"/>
            <a:ext cx="4214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latin typeface="Calibri" panose="020F0502020204030204" pitchFamily="34" charset="0"/>
            </a:endParaRPr>
          </a:p>
        </p:txBody>
      </p:sp>
      <p:sp>
        <p:nvSpPr>
          <p:cNvPr id="24" name="Rectangle 10">
            <a:extLst>
              <a:ext uri="{FF2B5EF4-FFF2-40B4-BE49-F238E27FC236}">
                <a16:creationId xmlns:a16="http://schemas.microsoft.com/office/drawing/2014/main" id="{705B38E1-4A4B-479A-96F5-EE2C379B669A}"/>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22" name="TextBox 21">
            <a:extLst>
              <a:ext uri="{FF2B5EF4-FFF2-40B4-BE49-F238E27FC236}">
                <a16:creationId xmlns:a16="http://schemas.microsoft.com/office/drawing/2014/main" id="{18099CBA-5DF7-4053-AE31-C4E8189E9EBB}"/>
              </a:ext>
            </a:extLst>
          </p:cNvPr>
          <p:cNvSpPr txBox="1"/>
          <p:nvPr/>
        </p:nvSpPr>
        <p:spPr>
          <a:xfrm>
            <a:off x="1143000" y="571500"/>
            <a:ext cx="7143750" cy="677863"/>
          </a:xfrm>
          <a:prstGeom prst="rect">
            <a:avLst/>
          </a:prstGeom>
          <a:noFill/>
        </p:spPr>
        <p:txBody>
          <a:bodyPr>
            <a:spAutoFit/>
          </a:bodyPr>
          <a:lstStyle/>
          <a:p>
            <a:pPr algn="ctr" eaLnBrk="1" hangingPunct="1">
              <a:defRPr/>
            </a:pPr>
            <a:r>
              <a:rPr lang="ru-RU" sz="2000" b="1" dirty="0">
                <a:solidFill>
                  <a:srgbClr val="00B0F0"/>
                </a:solidFill>
                <a:latin typeface="+mn-lt"/>
                <a:cs typeface="Arial" charset="0"/>
              </a:rPr>
              <a:t>Identification numbers of legal units</a:t>
            </a:r>
            <a:endParaRPr lang="ru-RU" sz="2000" dirty="0">
              <a:solidFill>
                <a:srgbClr val="00B0F0"/>
              </a:solidFill>
              <a:latin typeface="+mn-lt"/>
              <a:cs typeface="Arial" charset="0"/>
            </a:endParaRPr>
          </a:p>
          <a:p>
            <a:pPr algn="ctr" eaLnBrk="1" hangingPunct="1">
              <a:defRPr/>
            </a:pPr>
            <a:endParaRPr lang="kk-KZ" b="1" dirty="0">
              <a:solidFill>
                <a:schemeClr val="tx2">
                  <a:lumMod val="50000"/>
                </a:schemeClr>
              </a:solidFill>
              <a:latin typeface="+mn-lt"/>
              <a:cs typeface="Arial" charset="0"/>
            </a:endParaRPr>
          </a:p>
        </p:txBody>
      </p:sp>
      <p:sp>
        <p:nvSpPr>
          <p:cNvPr id="25" name="TextBox 24">
            <a:extLst>
              <a:ext uri="{FF2B5EF4-FFF2-40B4-BE49-F238E27FC236}">
                <a16:creationId xmlns:a16="http://schemas.microsoft.com/office/drawing/2014/main" id="{E0586977-C058-4095-A979-593DE263258C}"/>
              </a:ext>
            </a:extLst>
          </p:cNvPr>
          <p:cNvSpPr txBox="1"/>
          <p:nvPr/>
        </p:nvSpPr>
        <p:spPr>
          <a:xfrm>
            <a:off x="571500" y="1143000"/>
            <a:ext cx="8081963" cy="1200329"/>
          </a:xfrm>
          <a:prstGeom prst="rect">
            <a:avLst/>
          </a:prstGeom>
          <a:noFill/>
        </p:spPr>
        <p:txBody>
          <a:bodyPr>
            <a:spAutoFit/>
          </a:bodyPr>
          <a:lstStyle/>
          <a:p>
            <a:pPr algn="just" eaLnBrk="1" hangingPunct="1">
              <a:defRPr/>
            </a:pPr>
            <a:r>
              <a:rPr lang="en-US" dirty="0"/>
              <a:t>Based on the Law of the Republic of Kazakhstan from 12 January 2007 "On National Registers of Identification Numbers" since 2012 in all sectors of the economy, in the information systems of all government agencies are used unified identification numbers</a:t>
            </a:r>
            <a:r>
              <a:rPr lang="ru-RU" dirty="0"/>
              <a:t>: </a:t>
            </a:r>
            <a:endParaRPr lang="kk-KZ" dirty="0">
              <a:solidFill>
                <a:schemeClr val="tx2">
                  <a:lumMod val="50000"/>
                </a:schemeClr>
              </a:solidFill>
            </a:endParaRPr>
          </a:p>
        </p:txBody>
      </p:sp>
      <p:pic>
        <p:nvPicPr>
          <p:cNvPr id="10247" name="Picture 13" descr="C:\Users\E.Bekberdiev\Desktop\Тегеран\Слайд\211.jpg">
            <a:extLst>
              <a:ext uri="{FF2B5EF4-FFF2-40B4-BE49-F238E27FC236}">
                <a16:creationId xmlns:a16="http://schemas.microsoft.com/office/drawing/2014/main" id="{E2AA280C-D4E7-4B87-878A-6A254F86CB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3571875"/>
            <a:ext cx="2190750"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Прямоугольник 13">
            <a:extLst>
              <a:ext uri="{FF2B5EF4-FFF2-40B4-BE49-F238E27FC236}">
                <a16:creationId xmlns:a16="http://schemas.microsoft.com/office/drawing/2014/main" id="{53D85E4F-59F7-41CD-9C11-D77873B08010}"/>
              </a:ext>
            </a:extLst>
          </p:cNvPr>
          <p:cNvSpPr>
            <a:spLocks noChangeArrowheads="1"/>
          </p:cNvSpPr>
          <p:nvPr/>
        </p:nvSpPr>
        <p:spPr bwMode="auto">
          <a:xfrm>
            <a:off x="285750" y="3000375"/>
            <a:ext cx="3714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ru-RU" altLang="en-US" sz="1400"/>
              <a:t>Business identification number (BIN) </a:t>
            </a:r>
          </a:p>
          <a:p>
            <a:pPr algn="ctr"/>
            <a:r>
              <a:rPr lang="ru-RU" altLang="en-US" sz="1400" b="1"/>
              <a:t>for legal entities</a:t>
            </a:r>
          </a:p>
        </p:txBody>
      </p:sp>
      <p:pic>
        <p:nvPicPr>
          <p:cNvPr id="10249" name="Picture 16" descr="C:\Users\E.Bekberdiev\Desktop\Тегеран\Слайд\faces-avatar-icons-profession-occupation-job-set-flat-isolated-vector-illustration-41601680.jpg">
            <a:extLst>
              <a:ext uri="{FF2B5EF4-FFF2-40B4-BE49-F238E27FC236}">
                <a16:creationId xmlns:a16="http://schemas.microsoft.com/office/drawing/2014/main" id="{C1FCBFDE-0B27-4693-A07A-41DC23EBD9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188" y="3500438"/>
            <a:ext cx="257175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Прямоугольник 17">
            <a:extLst>
              <a:ext uri="{FF2B5EF4-FFF2-40B4-BE49-F238E27FC236}">
                <a16:creationId xmlns:a16="http://schemas.microsoft.com/office/drawing/2014/main" id="{56CA46CD-6A83-4A7E-86CD-83BC64C71E2E}"/>
              </a:ext>
            </a:extLst>
          </p:cNvPr>
          <p:cNvSpPr>
            <a:spLocks noChangeArrowheads="1"/>
          </p:cNvSpPr>
          <p:nvPr/>
        </p:nvSpPr>
        <p:spPr bwMode="auto">
          <a:xfrm>
            <a:off x="5429250" y="3000375"/>
            <a:ext cx="3429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ru-RU" altLang="en-US" sz="1400"/>
              <a:t>Individual Identification Number (IIN) - </a:t>
            </a:r>
            <a:r>
              <a:rPr lang="ru-RU" altLang="en-US" sz="1400" b="1"/>
              <a:t>for individuals </a:t>
            </a:r>
          </a:p>
        </p:txBody>
      </p:sp>
      <p:sp>
        <p:nvSpPr>
          <p:cNvPr id="10251" name="Rectangle 10">
            <a:extLst>
              <a:ext uri="{FF2B5EF4-FFF2-40B4-BE49-F238E27FC236}">
                <a16:creationId xmlns:a16="http://schemas.microsoft.com/office/drawing/2014/main" id="{94DE103D-51E9-4226-B745-F85BE927DE32}"/>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pic>
        <p:nvPicPr>
          <p:cNvPr id="10252" name="Picture 11" descr="C:\Users\E.Bekberdiev\ЛОГОТИП КС\ШАБЛОНЫ\Логотип во всех форматах\3 (англ).jpg">
            <a:extLst>
              <a:ext uri="{FF2B5EF4-FFF2-40B4-BE49-F238E27FC236}">
                <a16:creationId xmlns:a16="http://schemas.microsoft.com/office/drawing/2014/main" id="{B2684469-CE25-463E-88C2-ABB42AD080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0D7B6CEF-CBD9-4FE1-8E1E-6C8A4E9C386B}"/>
              </a:ext>
            </a:extLst>
          </p:cNvPr>
          <p:cNvSpPr/>
          <p:nvPr/>
        </p:nvSpPr>
        <p:spPr>
          <a:xfrm>
            <a:off x="0" y="6353175"/>
            <a:ext cx="9144000" cy="504825"/>
          </a:xfrm>
          <a:prstGeom prst="rect">
            <a:avLst/>
          </a:prstGeom>
          <a:solidFill>
            <a:srgbClr val="087FE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1267" name="TextBox 8">
            <a:extLst>
              <a:ext uri="{FF2B5EF4-FFF2-40B4-BE49-F238E27FC236}">
                <a16:creationId xmlns:a16="http://schemas.microsoft.com/office/drawing/2014/main" id="{84068339-CB1E-4FC1-A6AB-030886341A18}"/>
              </a:ext>
            </a:extLst>
          </p:cNvPr>
          <p:cNvSpPr txBox="1">
            <a:spLocks noChangeArrowheads="1"/>
          </p:cNvSpPr>
          <p:nvPr/>
        </p:nvSpPr>
        <p:spPr bwMode="auto">
          <a:xfrm>
            <a:off x="4429125" y="285750"/>
            <a:ext cx="4214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latin typeface="Calibri" panose="020F0502020204030204" pitchFamily="34" charset="0"/>
            </a:endParaRPr>
          </a:p>
        </p:txBody>
      </p:sp>
      <p:sp>
        <p:nvSpPr>
          <p:cNvPr id="24" name="Rectangle 10">
            <a:extLst>
              <a:ext uri="{FF2B5EF4-FFF2-40B4-BE49-F238E27FC236}">
                <a16:creationId xmlns:a16="http://schemas.microsoft.com/office/drawing/2014/main" id="{66B5996F-C9D6-4268-A812-E1FBB70CB2A5}"/>
              </a:ext>
            </a:extLst>
          </p:cNvPr>
          <p:cNvSpPr txBox="1">
            <a:spLocks noChangeArrowheads="1"/>
          </p:cNvSpPr>
          <p:nvPr/>
        </p:nvSpPr>
        <p:spPr>
          <a:xfrm>
            <a:off x="7740650" y="6505575"/>
            <a:ext cx="1439863" cy="495300"/>
          </a:xfrm>
          <a:prstGeom prst="rect">
            <a:avLst/>
          </a:prstGeom>
        </p:spPr>
        <p:txBody>
          <a:bodyPr anchor="ctr"/>
          <a:lstStyle/>
          <a:p>
            <a:pPr eaLnBrk="1" fontAlgn="auto" hangingPunct="1">
              <a:spcBef>
                <a:spcPts val="0"/>
              </a:spcBef>
              <a:spcAft>
                <a:spcPts val="0"/>
              </a:spcAft>
              <a:defRPr/>
            </a:pPr>
            <a:r>
              <a:rPr lang="en-US" sz="1000" b="1" dirty="0">
                <a:solidFill>
                  <a:schemeClr val="bg1"/>
                </a:solidFill>
                <a:latin typeface="Calibri" pitchFamily="34" charset="0"/>
                <a:ea typeface="+mj-ea"/>
                <a:cs typeface="Calibri" pitchFamily="34" charset="0"/>
              </a:rPr>
              <a:t>www.stat.gov.kz </a:t>
            </a:r>
            <a:br>
              <a:rPr lang="ru-RU" sz="1000" dirty="0">
                <a:solidFill>
                  <a:schemeClr val="bg1"/>
                </a:solidFill>
                <a:latin typeface="Calibri" pitchFamily="34" charset="0"/>
                <a:ea typeface="+mj-ea"/>
                <a:cs typeface="Calibri" pitchFamily="34" charset="0"/>
              </a:rPr>
            </a:br>
            <a:br>
              <a:rPr lang="ru-RU" sz="1000" dirty="0">
                <a:solidFill>
                  <a:schemeClr val="bg1"/>
                </a:solidFill>
                <a:latin typeface="Calibri" pitchFamily="34" charset="0"/>
                <a:ea typeface="+mj-ea"/>
                <a:cs typeface="Calibri" pitchFamily="34" charset="0"/>
              </a:rPr>
            </a:br>
            <a:endParaRPr lang="ru-RU" sz="1000" dirty="0">
              <a:solidFill>
                <a:schemeClr val="bg1"/>
              </a:solidFill>
              <a:latin typeface="Calibri" pitchFamily="34" charset="0"/>
              <a:ea typeface="+mj-ea"/>
              <a:cs typeface="Calibri" pitchFamily="34" charset="0"/>
            </a:endParaRPr>
          </a:p>
        </p:txBody>
      </p:sp>
      <p:sp>
        <p:nvSpPr>
          <p:cNvPr id="30" name="TextBox 29">
            <a:extLst>
              <a:ext uri="{FF2B5EF4-FFF2-40B4-BE49-F238E27FC236}">
                <a16:creationId xmlns:a16="http://schemas.microsoft.com/office/drawing/2014/main" id="{72DE4988-E504-482E-81EF-7DC918862211}"/>
              </a:ext>
            </a:extLst>
          </p:cNvPr>
          <p:cNvSpPr txBox="1"/>
          <p:nvPr/>
        </p:nvSpPr>
        <p:spPr>
          <a:xfrm>
            <a:off x="142875" y="357188"/>
            <a:ext cx="9001125" cy="677862"/>
          </a:xfrm>
          <a:prstGeom prst="rect">
            <a:avLst/>
          </a:prstGeom>
          <a:noFill/>
        </p:spPr>
        <p:txBody>
          <a:bodyPr>
            <a:spAutoFit/>
          </a:bodyPr>
          <a:lstStyle/>
          <a:p>
            <a:pPr algn="ctr" eaLnBrk="1" hangingPunct="1">
              <a:defRPr/>
            </a:pPr>
            <a:r>
              <a:rPr lang="ru-RU" sz="2000" b="1" dirty="0">
                <a:solidFill>
                  <a:srgbClr val="00B0F0"/>
                </a:solidFill>
                <a:latin typeface="+mn-lt"/>
                <a:cs typeface="Arial" charset="0"/>
              </a:rPr>
              <a:t>Problems encountered when using administrative sources</a:t>
            </a:r>
            <a:endParaRPr lang="ru-RU" sz="2000" dirty="0">
              <a:solidFill>
                <a:srgbClr val="00B0F0"/>
              </a:solidFill>
              <a:latin typeface="+mn-lt"/>
              <a:cs typeface="Arial" charset="0"/>
            </a:endParaRPr>
          </a:p>
          <a:p>
            <a:pPr algn="ctr" eaLnBrk="1" hangingPunct="1">
              <a:defRPr/>
            </a:pPr>
            <a:endParaRPr lang="kk-KZ" b="1" dirty="0">
              <a:solidFill>
                <a:schemeClr val="tx2">
                  <a:lumMod val="50000"/>
                </a:schemeClr>
              </a:solidFill>
              <a:latin typeface="+mn-lt"/>
              <a:cs typeface="Arial" charset="0"/>
            </a:endParaRPr>
          </a:p>
        </p:txBody>
      </p:sp>
      <p:sp>
        <p:nvSpPr>
          <p:cNvPr id="11270" name="Rectangle 10">
            <a:extLst>
              <a:ext uri="{FF2B5EF4-FFF2-40B4-BE49-F238E27FC236}">
                <a16:creationId xmlns:a16="http://schemas.microsoft.com/office/drawing/2014/main" id="{4B1135BE-9708-46D2-9AAB-6570CA9FE4AF}"/>
              </a:ext>
            </a:extLst>
          </p:cNvPr>
          <p:cNvSpPr txBox="1">
            <a:spLocks noChangeArrowheads="1"/>
          </p:cNvSpPr>
          <p:nvPr/>
        </p:nvSpPr>
        <p:spPr bwMode="auto">
          <a:xfrm>
            <a:off x="3929063" y="6362700"/>
            <a:ext cx="14414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ru-RU" altLang="ru-RU" sz="1000">
              <a:solidFill>
                <a:schemeClr val="bg1"/>
              </a:solidFill>
            </a:endParaRPr>
          </a:p>
        </p:txBody>
      </p:sp>
      <p:graphicFrame>
        <p:nvGraphicFramePr>
          <p:cNvPr id="13" name="Схема 12">
            <a:extLst>
              <a:ext uri="{FF2B5EF4-FFF2-40B4-BE49-F238E27FC236}">
                <a16:creationId xmlns:a16="http://schemas.microsoft.com/office/drawing/2014/main" id="{FB3BB369-B97D-4F9F-BE38-43F244D0F04E}"/>
              </a:ext>
            </a:extLst>
          </p:cNvPr>
          <p:cNvGraphicFramePr/>
          <p:nvPr>
            <p:extLst>
              <p:ext uri="{D42A27DB-BD31-4B8C-83A1-F6EECF244321}">
                <p14:modId xmlns:p14="http://schemas.microsoft.com/office/powerpoint/2010/main" val="3815228419"/>
              </p:ext>
            </p:extLst>
          </p:nvPr>
        </p:nvGraphicFramePr>
        <p:xfrm>
          <a:off x="5143504" y="428604"/>
          <a:ext cx="3714744"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72" name="Прямоугольник 15">
            <a:extLst>
              <a:ext uri="{FF2B5EF4-FFF2-40B4-BE49-F238E27FC236}">
                <a16:creationId xmlns:a16="http://schemas.microsoft.com/office/drawing/2014/main" id="{9FD60C5E-A3DD-4721-8DBD-EB758B99F3DA}"/>
              </a:ext>
            </a:extLst>
          </p:cNvPr>
          <p:cNvSpPr>
            <a:spLocks noChangeArrowheads="1"/>
          </p:cNvSpPr>
          <p:nvPr/>
        </p:nvSpPr>
        <p:spPr bwMode="auto">
          <a:xfrm>
            <a:off x="142875" y="642938"/>
            <a:ext cx="4500563" cy="5955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600"/>
              </a:spcBef>
            </a:pPr>
            <a:r>
              <a:rPr lang="en-US" altLang="en-US" sz="1300" dirty="0">
                <a:solidFill>
                  <a:srgbClr val="C00000"/>
                </a:solidFill>
              </a:rPr>
              <a:t>In the process of exchanging information, we faced the following problem:</a:t>
            </a:r>
          </a:p>
          <a:p>
            <a:pPr>
              <a:spcBef>
                <a:spcPts val="600"/>
              </a:spcBef>
            </a:pPr>
            <a:r>
              <a:rPr lang="en-US" altLang="en-US" sz="1300" dirty="0">
                <a:solidFill>
                  <a:srgbClr val="C00000"/>
                </a:solidFill>
              </a:rPr>
              <a:t>Based on the results of the collection of statistical surveys forms in the SBR, the data, including the type of activity (CCEA code) is being updated. At the same time, the changes made to the SBR by the CCEA were not updated in the IS GA.</a:t>
            </a:r>
          </a:p>
          <a:p>
            <a:pPr>
              <a:spcBef>
                <a:spcPts val="600"/>
              </a:spcBef>
            </a:pPr>
            <a:r>
              <a:rPr lang="en-US" altLang="en-US" sz="1300" dirty="0">
                <a:solidFill>
                  <a:srgbClr val="C00000"/>
                </a:solidFill>
              </a:rPr>
              <a:t>After that, when any information from the IS GA on legal units was received, the information on the current CCEA code was corrected to the non actual (old) CCEA code. Consequently, problems were appearing with the next statistical surveys.</a:t>
            </a:r>
          </a:p>
          <a:p>
            <a:pPr>
              <a:spcBef>
                <a:spcPts val="600"/>
              </a:spcBef>
            </a:pPr>
            <a:endParaRPr lang="ru-RU" altLang="en-US" sz="1400" b="1" dirty="0"/>
          </a:p>
          <a:p>
            <a:r>
              <a:rPr lang="en-US" altLang="en-US" sz="1400" b="1" dirty="0"/>
              <a:t>Solution</a:t>
            </a:r>
            <a:r>
              <a:rPr lang="ru-RU" altLang="en-US" sz="1400" b="1" dirty="0"/>
              <a:t>:</a:t>
            </a:r>
          </a:p>
          <a:p>
            <a:endParaRPr lang="ru-RU" altLang="en-US" sz="1400" dirty="0">
              <a:solidFill>
                <a:srgbClr val="0000FF"/>
              </a:solidFill>
            </a:endParaRPr>
          </a:p>
          <a:p>
            <a:r>
              <a:rPr lang="en-US" altLang="en-US" sz="1400" dirty="0">
                <a:solidFill>
                  <a:srgbClr val="0000FF"/>
                </a:solidFill>
              </a:rPr>
              <a:t>Implemented feedback from the main administrative sources.</a:t>
            </a:r>
            <a:r>
              <a:rPr lang="ru-RU" altLang="en-US" sz="1400" dirty="0">
                <a:solidFill>
                  <a:srgbClr val="0000FF"/>
                </a:solidFill>
              </a:rPr>
              <a:t>  </a:t>
            </a:r>
          </a:p>
          <a:p>
            <a:r>
              <a:rPr lang="en-US" altLang="en-US" sz="1400" dirty="0">
                <a:solidFill>
                  <a:srgbClr val="0000FF"/>
                </a:solidFill>
              </a:rPr>
              <a:t>Today, if there are changes in the CCEA codes in the SBR, these changes are transmitted:</a:t>
            </a:r>
          </a:p>
          <a:p>
            <a:r>
              <a:rPr lang="en-US" altLang="en-US" sz="1400" dirty="0">
                <a:solidFill>
                  <a:srgbClr val="0000FF"/>
                </a:solidFill>
              </a:rPr>
              <a:t> - on legal entities on a </a:t>
            </a:r>
            <a:r>
              <a:rPr lang="en-US" altLang="en-US" sz="1400" b="1" dirty="0">
                <a:solidFill>
                  <a:srgbClr val="0000FF"/>
                </a:solidFill>
              </a:rPr>
              <a:t>daily</a:t>
            </a:r>
            <a:r>
              <a:rPr lang="en-US" altLang="en-US" sz="1400" dirty="0">
                <a:solidFill>
                  <a:srgbClr val="0000FF"/>
                </a:solidFill>
              </a:rPr>
              <a:t> basis;</a:t>
            </a:r>
          </a:p>
          <a:p>
            <a:r>
              <a:rPr lang="en-US" altLang="en-US" sz="1400" dirty="0">
                <a:solidFill>
                  <a:srgbClr val="0000FF"/>
                </a:solidFill>
              </a:rPr>
              <a:t> - on individual entrepreneurs – </a:t>
            </a:r>
            <a:r>
              <a:rPr lang="en-US" altLang="en-US" sz="1400" b="1" dirty="0">
                <a:solidFill>
                  <a:srgbClr val="0000FF"/>
                </a:solidFill>
              </a:rPr>
              <a:t>online.</a:t>
            </a:r>
            <a:endParaRPr lang="ru-RU" altLang="en-US" sz="1400" dirty="0">
              <a:solidFill>
                <a:srgbClr val="0000FF"/>
              </a:solidFill>
            </a:endParaRPr>
          </a:p>
          <a:p>
            <a:endParaRPr lang="ru-RU" altLang="en-US" sz="1400" dirty="0"/>
          </a:p>
          <a:p>
            <a:r>
              <a:rPr lang="en-US" altLang="en-US" sz="1400" dirty="0"/>
              <a:t>Thus, the three information systems have up-to-date and comparable CCEA information on legal units</a:t>
            </a:r>
            <a:r>
              <a:rPr lang="ru-RU" altLang="en-US" sz="1400" dirty="0"/>
              <a:t>.</a:t>
            </a:r>
          </a:p>
          <a:p>
            <a:endParaRPr lang="ru-RU" altLang="en-US" sz="1400" dirty="0"/>
          </a:p>
          <a:p>
            <a:endParaRPr lang="ru-RU" altLang="en-US" sz="1400" dirty="0"/>
          </a:p>
        </p:txBody>
      </p:sp>
      <p:graphicFrame>
        <p:nvGraphicFramePr>
          <p:cNvPr id="18" name="Схема 17">
            <a:extLst>
              <a:ext uri="{FF2B5EF4-FFF2-40B4-BE49-F238E27FC236}">
                <a16:creationId xmlns:a16="http://schemas.microsoft.com/office/drawing/2014/main" id="{07C01EDF-C14E-4C64-B216-25733730E414}"/>
              </a:ext>
            </a:extLst>
          </p:cNvPr>
          <p:cNvGraphicFramePr/>
          <p:nvPr>
            <p:extLst>
              <p:ext uri="{D42A27DB-BD31-4B8C-83A1-F6EECF244321}">
                <p14:modId xmlns:p14="http://schemas.microsoft.com/office/powerpoint/2010/main" val="156941590"/>
              </p:ext>
            </p:extLst>
          </p:nvPr>
        </p:nvGraphicFramePr>
        <p:xfrm>
          <a:off x="5072066" y="4143380"/>
          <a:ext cx="3429024" cy="20717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274" name="Прямоугольник 18">
            <a:extLst>
              <a:ext uri="{FF2B5EF4-FFF2-40B4-BE49-F238E27FC236}">
                <a16:creationId xmlns:a16="http://schemas.microsoft.com/office/drawing/2014/main" id="{0B51260F-6311-453A-9C1C-43FB9428A38E}"/>
              </a:ext>
            </a:extLst>
          </p:cNvPr>
          <p:cNvSpPr>
            <a:spLocks noChangeArrowheads="1"/>
          </p:cNvSpPr>
          <p:nvPr/>
        </p:nvSpPr>
        <p:spPr bwMode="auto">
          <a:xfrm>
            <a:off x="5286375" y="642938"/>
            <a:ext cx="569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en-US" b="1"/>
              <a:t>Before:</a:t>
            </a:r>
          </a:p>
        </p:txBody>
      </p:sp>
      <p:sp>
        <p:nvSpPr>
          <p:cNvPr id="11275" name="Прямоугольник 19">
            <a:extLst>
              <a:ext uri="{FF2B5EF4-FFF2-40B4-BE49-F238E27FC236}">
                <a16:creationId xmlns:a16="http://schemas.microsoft.com/office/drawing/2014/main" id="{A2CABD56-1A50-4EF5-8C0B-3A960BAA978D}"/>
              </a:ext>
            </a:extLst>
          </p:cNvPr>
          <p:cNvSpPr>
            <a:spLocks noChangeArrowheads="1"/>
          </p:cNvSpPr>
          <p:nvPr/>
        </p:nvSpPr>
        <p:spPr bwMode="auto">
          <a:xfrm>
            <a:off x="5072063" y="3500438"/>
            <a:ext cx="10906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en-US" b="1"/>
              <a:t>Now:</a:t>
            </a:r>
          </a:p>
        </p:txBody>
      </p:sp>
      <p:sp>
        <p:nvSpPr>
          <p:cNvPr id="21" name="Стрелка влево 20">
            <a:extLst>
              <a:ext uri="{FF2B5EF4-FFF2-40B4-BE49-F238E27FC236}">
                <a16:creationId xmlns:a16="http://schemas.microsoft.com/office/drawing/2014/main" id="{96E0C659-1FE8-4E4C-9331-D9E396AAF068}"/>
              </a:ext>
            </a:extLst>
          </p:cNvPr>
          <p:cNvSpPr/>
          <p:nvPr/>
        </p:nvSpPr>
        <p:spPr>
          <a:xfrm>
            <a:off x="6429375" y="1071563"/>
            <a:ext cx="1143000" cy="214312"/>
          </a:xfrm>
          <a:prstGeom prst="lef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1" name="Двойная стрелка влево/вверх 30">
            <a:extLst>
              <a:ext uri="{FF2B5EF4-FFF2-40B4-BE49-F238E27FC236}">
                <a16:creationId xmlns:a16="http://schemas.microsoft.com/office/drawing/2014/main" id="{A434ADD1-456E-4CE0-B681-5E4F13F133ED}"/>
              </a:ext>
            </a:extLst>
          </p:cNvPr>
          <p:cNvSpPr/>
          <p:nvPr/>
        </p:nvSpPr>
        <p:spPr>
          <a:xfrm>
            <a:off x="7858125" y="5214938"/>
            <a:ext cx="500063" cy="714375"/>
          </a:xfrm>
          <a:prstGeom prst="leftUp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6" name="Двойная стрелка влево/вверх 35">
            <a:extLst>
              <a:ext uri="{FF2B5EF4-FFF2-40B4-BE49-F238E27FC236}">
                <a16:creationId xmlns:a16="http://schemas.microsoft.com/office/drawing/2014/main" id="{48B46AA9-BBD4-465D-BE8F-5E872550A3A6}"/>
              </a:ext>
            </a:extLst>
          </p:cNvPr>
          <p:cNvSpPr/>
          <p:nvPr/>
        </p:nvSpPr>
        <p:spPr>
          <a:xfrm rot="5400000">
            <a:off x="5548312" y="5238751"/>
            <a:ext cx="709613" cy="519112"/>
          </a:xfrm>
          <a:prstGeom prst="leftUp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7" name="Двойная стрелка влево/вправо 36">
            <a:extLst>
              <a:ext uri="{FF2B5EF4-FFF2-40B4-BE49-F238E27FC236}">
                <a16:creationId xmlns:a16="http://schemas.microsoft.com/office/drawing/2014/main" id="{3BF20CCF-9D74-4E99-83C2-CE5FA431C515}"/>
              </a:ext>
            </a:extLst>
          </p:cNvPr>
          <p:cNvSpPr/>
          <p:nvPr/>
        </p:nvSpPr>
        <p:spPr>
          <a:xfrm>
            <a:off x="6500813" y="4429125"/>
            <a:ext cx="928687" cy="214313"/>
          </a:xfrm>
          <a:prstGeom prst="lef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11280" name="Picture 2" descr="C:\Users\d.niyazkulov.inet\Desktop\integr.jpg">
            <a:extLst>
              <a:ext uri="{FF2B5EF4-FFF2-40B4-BE49-F238E27FC236}">
                <a16:creationId xmlns:a16="http://schemas.microsoft.com/office/drawing/2014/main" id="{7D97D861-B46D-4B9E-95E8-FD213EB4E80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15063" y="3214688"/>
            <a:ext cx="1357312"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Picture 4" descr="C:\Users\D.Niyazkulov\Desktop\w512h50613398723681339872359targetdart.png">
            <a:extLst>
              <a:ext uri="{FF2B5EF4-FFF2-40B4-BE49-F238E27FC236}">
                <a16:creationId xmlns:a16="http://schemas.microsoft.com/office/drawing/2014/main" id="{39178D2C-1A4D-4E05-8604-3DBFABF2CCE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1010933">
            <a:off x="4508500" y="5746750"/>
            <a:ext cx="81597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1" descr="C:\Users\E.Bekberdiev\ЛОГОТИП КС\ШАБЛОНЫ\Логотип во всех форматах\3 (англ).jpg">
            <a:extLst>
              <a:ext uri="{FF2B5EF4-FFF2-40B4-BE49-F238E27FC236}">
                <a16:creationId xmlns:a16="http://schemas.microsoft.com/office/drawing/2014/main" id="{C3670F66-85C5-4C2A-B30A-D0D8556F3CB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25003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10494</TotalTime>
  <Words>1768</Words>
  <Application>Microsoft Office PowerPoint</Application>
  <PresentationFormat>On-screen Show (4:3)</PresentationFormat>
  <Paragraphs>263</Paragraphs>
  <Slides>18</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6" baseType="lpstr">
      <vt:lpstr>맑은 고딕</vt:lpstr>
      <vt:lpstr>Uni Sans Regular</vt:lpstr>
      <vt:lpstr>Arial</vt:lpstr>
      <vt:lpstr>Arial Cyr</vt:lpstr>
      <vt:lpstr>Calibri</vt:lpstr>
      <vt:lpstr>Times New Roman</vt:lpstr>
      <vt:lpstr>Тема Office</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E.Bekberdiev</dc:creator>
  <cp:lastModifiedBy>Evita Sisene</cp:lastModifiedBy>
  <cp:revision>281</cp:revision>
  <dcterms:created xsi:type="dcterms:W3CDTF">2017-05-16T10:51:03Z</dcterms:created>
  <dcterms:modified xsi:type="dcterms:W3CDTF">2019-07-12T06:51:59Z</dcterms:modified>
</cp:coreProperties>
</file>