
<file path=[Content_Types].xml><?xml version="1.0" encoding="utf-8"?>
<Types xmlns="http://schemas.openxmlformats.org/package/2006/content-types">
  <Default Extension="rels" ContentType="application/vnd.openxmlformats-package.relationships+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s>
</file>

<file path=ppt/presentation.xml><?xml version="1.0" encoding="utf-8"?>
<!--Generated by Aspose.Slides for .NET 15.4.0.0-->
<p:presentation xmlns:r="http://schemas.openxmlformats.org/officeDocument/2006/relationships" xmlns:a="http://schemas.openxmlformats.org/drawingml/2006/main" xmlns:p="http://schemas.openxmlformats.org/presentationml/2006/main" saveSubsetFonts="1">
  <p:sldMasterIdLst>
    <p:sldMasterId id="2147483754" r:id="rId1"/>
  </p:sldMasterIdLst>
  <p:notesMasterIdLst>
    <p:notesMasterId r:id="rId2"/>
  </p:notesMasterIdLst>
  <p:sldIdLst>
    <p:sldId id="422" r:id="rId3"/>
    <p:sldId id="407" r:id="rId4"/>
    <p:sldId id="417" r:id="rId5"/>
    <p:sldId id="413" r:id="rId6"/>
    <p:sldId id="410" r:id="rId7"/>
    <p:sldId id="424" r:id="rId8"/>
    <p:sldId id="411" r:id="rId9"/>
    <p:sldId id="421" r:id="rId10"/>
    <p:sldId id="319" r:id="rId11"/>
  </p:sldIdLst>
  <p:sldSz cx="12192000" cy="6858000"/>
  <p:notesSz cx="6797675" cy="9928225"/>
  <p:custDataLst>
    <p:tags r:id="rId12"/>
  </p:custDataLst>
  <p:defaultTextStyle>
    <a:defPPr>
      <a:defRPr lang="ru-RU">
        <a:effectLst/>
      </a:defRPr>
    </a:defPPr>
    <a:lvl1pPr algn="l" rtl="0" eaLnBrk="0" fontAlgn="base" hangingPunct="0">
      <a:spcBef>
        <a:spcPct val="0"/>
      </a:spcBef>
      <a:spcAft>
        <a:spcPct val="0"/>
      </a:spcAft>
      <a:defRPr kern="1200">
        <a:solidFill>
          <a:schemeClr val="tx1"/>
        </a:solidFill>
        <a:effectLst/>
        <a:latin typeface="Arial" pitchFamily="34" charset="0"/>
        <a:ea typeface="+mn-ea"/>
        <a:cs typeface="+mn-cs"/>
      </a:defRPr>
    </a:lvl1pPr>
    <a:lvl2pPr marL="457200" algn="l" rtl="0" eaLnBrk="0" fontAlgn="base" hangingPunct="0">
      <a:spcBef>
        <a:spcPct val="0"/>
      </a:spcBef>
      <a:spcAft>
        <a:spcPct val="0"/>
      </a:spcAft>
      <a:defRPr kern="1200">
        <a:solidFill>
          <a:schemeClr val="tx1"/>
        </a:solidFill>
        <a:effectLst/>
        <a:latin typeface="Arial" pitchFamily="34" charset="0"/>
        <a:ea typeface="+mn-ea"/>
        <a:cs typeface="+mn-cs"/>
      </a:defRPr>
    </a:lvl2pPr>
    <a:lvl3pPr marL="914400" algn="l" rtl="0" eaLnBrk="0" fontAlgn="base" hangingPunct="0">
      <a:spcBef>
        <a:spcPct val="0"/>
      </a:spcBef>
      <a:spcAft>
        <a:spcPct val="0"/>
      </a:spcAft>
      <a:defRPr kern="1200">
        <a:solidFill>
          <a:schemeClr val="tx1"/>
        </a:solidFill>
        <a:effectLst/>
        <a:latin typeface="Arial" pitchFamily="34" charset="0"/>
        <a:ea typeface="+mn-ea"/>
        <a:cs typeface="+mn-cs"/>
      </a:defRPr>
    </a:lvl3pPr>
    <a:lvl4pPr marL="1371600" algn="l" rtl="0" eaLnBrk="0" fontAlgn="base" hangingPunct="0">
      <a:spcBef>
        <a:spcPct val="0"/>
      </a:spcBef>
      <a:spcAft>
        <a:spcPct val="0"/>
      </a:spcAft>
      <a:defRPr kern="1200">
        <a:solidFill>
          <a:schemeClr val="tx1"/>
        </a:solidFill>
        <a:effectLst/>
        <a:latin typeface="Arial" pitchFamily="34" charset="0"/>
        <a:ea typeface="+mn-ea"/>
        <a:cs typeface="+mn-cs"/>
      </a:defRPr>
    </a:lvl4pPr>
    <a:lvl5pPr marL="1828800" algn="l" rtl="0" eaLnBrk="0" fontAlgn="base" hangingPunct="0">
      <a:spcBef>
        <a:spcPct val="0"/>
      </a:spcBef>
      <a:spcAft>
        <a:spcPct val="0"/>
      </a:spcAft>
      <a:defRPr kern="1200">
        <a:solidFill>
          <a:schemeClr val="tx1"/>
        </a:solidFill>
        <a:effectLst/>
        <a:latin typeface="Arial" pitchFamily="34" charset="0"/>
        <a:ea typeface="+mn-ea"/>
        <a:cs typeface="+mn-cs"/>
      </a:defRPr>
    </a:lvl5pPr>
    <a:lvl6pPr marL="2286000" algn="l" defTabSz="914400" rtl="0" eaLnBrk="1" latinLnBrk="0" hangingPunct="1">
      <a:defRPr kern="1200">
        <a:solidFill>
          <a:schemeClr val="tx1"/>
        </a:solidFill>
        <a:effectLst/>
        <a:latin typeface="Arial" pitchFamily="34" charset="0"/>
        <a:ea typeface="+mn-ea"/>
        <a:cs typeface="+mn-cs"/>
      </a:defRPr>
    </a:lvl6pPr>
    <a:lvl7pPr marL="2743200" algn="l" defTabSz="914400" rtl="0" eaLnBrk="1" latinLnBrk="0" hangingPunct="1">
      <a:defRPr kern="1200">
        <a:solidFill>
          <a:schemeClr val="tx1"/>
        </a:solidFill>
        <a:effectLst/>
        <a:latin typeface="Arial" pitchFamily="34" charset="0"/>
        <a:ea typeface="+mn-ea"/>
        <a:cs typeface="+mn-cs"/>
      </a:defRPr>
    </a:lvl7pPr>
    <a:lvl8pPr marL="3200400" algn="l" defTabSz="914400" rtl="0" eaLnBrk="1" latinLnBrk="0" hangingPunct="1">
      <a:defRPr kern="1200">
        <a:solidFill>
          <a:schemeClr val="tx1"/>
        </a:solidFill>
        <a:effectLst/>
        <a:latin typeface="Arial" pitchFamily="34" charset="0"/>
        <a:ea typeface="+mn-ea"/>
        <a:cs typeface="+mn-cs"/>
      </a:defRPr>
    </a:lvl8pPr>
    <a:lvl9pPr marL="3657600" algn="l" defTabSz="914400" rtl="0" eaLnBrk="1" latinLnBrk="0" hangingPunct="1">
      <a:defRPr kern="1200">
        <a:solidFill>
          <a:schemeClr val="tx1"/>
        </a:solidFill>
        <a:effectLst/>
        <a:latin typeface="Arial"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5FB"/>
    <a:srgbClr val="E5EDF8"/>
    <a:srgbClr val="F5F8FD"/>
    <a:srgbClr val="ACC8ED"/>
    <a:srgbClr val="C9D9F3"/>
    <a:srgbClr val="B0CFF7"/>
    <a:srgbClr val="E6E6E6"/>
    <a:srgbClr val="FDDBEE"/>
    <a:srgbClr val="FCFCFC"/>
    <a:srgbClr val="E7EA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r="http://schemas.openxmlformats.org/officeDocument/2006/relationships"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fill>
          <a:solidFill>
            <a:schemeClr val="accent1">
              <a:tint val="40000"/>
            </a:schemeClr>
          </a:solidFill>
        </a:fill>
      </a:tcStyle>
    </a:band1H>
    <a:band1V>
      <a:tcStyle>
        <a:fill>
          <a:solidFill>
            <a:schemeClr val="accent1">
              <a:tint val="40000"/>
            </a:schemeClr>
          </a:solidFill>
        </a:fill>
      </a:tcStyle>
    </a:band1V>
    <a:lastCol>
      <a:tcTxStyle b="on">
        <a:fontRef idx="minor">
          <a:prstClr val="black"/>
        </a:fontRef>
        <a:schemeClr val="lt1"/>
      </a:tcTxStyle>
      <a:tcStyle>
        <a:fill>
          <a:solidFill>
            <a:schemeClr val="accent1"/>
          </a:solidFill>
        </a:fill>
      </a:tcStyle>
    </a:lastCol>
    <a:firstCol>
      <a:tcTxStyle b="on">
        <a:fontRef idx="minor">
          <a:prstClr val="black"/>
        </a:fontRef>
        <a:schemeClr val="lt1"/>
      </a:tcTxStyle>
      <a:tcStyle>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r="http://schemas.openxmlformats.org/officeDocument/2006/relationships" xmlns:a="http://schemas.openxmlformats.org/drawingml/2006/main" xmlns:p="http://schemas.openxmlformats.org/presentationml/2006/main">
  <p:normalViewPr horzBarState="maximized">
    <p:restoredLeft sz="9218" autoAdjust="0"/>
    <p:restoredTop sz="94216" autoAdjust="0"/>
  </p:normalViewPr>
  <p:slideViewPr>
    <p:cSldViewPr>
      <p:cViewPr varScale="1">
        <p:scale>
          <a:sx n="90" d="100"/>
          <a:sy n="90" d="100"/>
        </p:scale>
        <p:origin x="768" y="84"/>
      </p:cViewPr>
      <p:guideLst>
        <p:guide orient="horz" pos="2160"/>
        <p:guide pos="384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3330" y="54"/>
      </p:cViewPr>
      <p:guideLst/>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tags" Target="tags/tag1.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heme" Target="theme/theme1.xml" /><Relationship Id="rId16" Type="http://schemas.openxmlformats.org/officeDocument/2006/relationships/tableStyles" Target="tableStyles.xml" /><Relationship Id="rId2" Type="http://schemas.openxmlformats.org/officeDocument/2006/relationships/notesMaster" Target="notesMasters/notesMaster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xfrm>
        <a:effectLst/>
      </p:grpSpPr>
      <p:sp>
        <p:nvSpPr>
          <p:cNvPr id="2" name="Верхний колонтитул 1"/>
          <p:cNvSpPr>
            <a:spLocks noGrp="1"/>
          </p:cNvSpPr>
          <p:nvPr>
            <p:ph type="hdr" sz="quarter"/>
          </p:nvPr>
        </p:nvSpPr>
        <p:spPr>
          <a:xfrm>
            <a:off x="0" y="0"/>
            <a:ext cx="2945660" cy="495935"/>
          </a:xfrm>
          <a:prstGeom prst="rect">
            <a:avLst/>
          </a:prstGeom>
          <a:effectLst/>
        </p:spPr>
        <p:txBody>
          <a:bodyPr vert="horz" lIns="92187" tIns="46094" rIns="92187" bIns="46094" rtlCol="0"/>
          <a:lstStyle>
            <a:lvl1pPr algn="l" eaLnBrk="1" hangingPunct="1">
              <a:defRPr sz="1200">
                <a:effectLst/>
                <a:latin typeface="Arial"/>
              </a:defRPr>
            </a:lvl1pPr>
          </a:lstStyle>
          <a:p>
            <a:pPr>
              <a:defRPr>
                <a:effectLst/>
              </a:defRPr>
            </a:pPr>
            <a:endParaRPr lang="ru-RU">
              <a:effectLst/>
            </a:endParaRPr>
          </a:p>
        </p:txBody>
      </p:sp>
      <p:sp>
        <p:nvSpPr>
          <p:cNvPr id="3" name="Дата 2"/>
          <p:cNvSpPr>
            <a:spLocks noGrp="1"/>
          </p:cNvSpPr>
          <p:nvPr>
            <p:ph type="dt" idx="1"/>
          </p:nvPr>
        </p:nvSpPr>
        <p:spPr>
          <a:xfrm>
            <a:off x="3850443" y="0"/>
            <a:ext cx="2945660" cy="495935"/>
          </a:xfrm>
          <a:prstGeom prst="rect">
            <a:avLst/>
          </a:prstGeom>
          <a:effectLst/>
        </p:spPr>
        <p:txBody>
          <a:bodyPr vert="horz" lIns="92187" tIns="46094" rIns="92187" bIns="46094" rtlCol="0"/>
          <a:lstStyle>
            <a:lvl1pPr algn="r" eaLnBrk="1" hangingPunct="1">
              <a:defRPr sz="1200">
                <a:effectLst/>
                <a:latin typeface="Arial"/>
              </a:defRPr>
            </a:lvl1pPr>
          </a:lstStyle>
          <a:p>
            <a:pPr>
              <a:defRPr>
                <a:effectLst/>
              </a:defRPr>
            </a:pPr>
            <a:fld id="{773DF370-7333-43A1-A288-0B287CA3E87B}" type="datetimeFigureOut">
              <a:rPr lang="ru-RU">
                <a:effectLst/>
              </a:rPr>
              <a:pPr>
                <a:defRPr>
                  <a:effectLst/>
                </a:defRPr>
              </a:pPr>
              <a:t>30.07.2019</a:t>
            </a:fld>
          </a:p>
        </p:txBody>
      </p:sp>
      <p:sp>
        <p:nvSpPr>
          <p:cNvPr id="4" name="Образ слайда 3"/>
          <p:cNvSpPr>
            <a:spLocks noGrp="1" noRot="1" noChangeAspect="1"/>
          </p:cNvSpPr>
          <p:nvPr>
            <p:ph type="sldImg" idx="2"/>
          </p:nvPr>
        </p:nvSpPr>
        <p:spPr>
          <a:xfrm>
            <a:off x="90488" y="744538"/>
            <a:ext cx="6616700" cy="3722687"/>
          </a:xfrm>
          <a:prstGeom prst="rect">
            <a:avLst/>
          </a:prstGeom>
          <a:noFill/>
          <a:ln w="12700">
            <a:solidFill>
              <a:prstClr val="black"/>
            </a:solidFill>
          </a:ln>
          <a:effectLst/>
        </p:spPr>
      </p:sp>
      <p:sp>
        <p:nvSpPr>
          <p:cNvPr id="5" name="Заметки 4"/>
          <p:cNvSpPr>
            <a:spLocks noGrp="1"/>
          </p:cNvSpPr>
          <p:nvPr>
            <p:ph type="body" sz="quarter" idx="3"/>
          </p:nvPr>
        </p:nvSpPr>
        <p:spPr>
          <a:xfrm>
            <a:off x="679768" y="4716938"/>
            <a:ext cx="5438140" cy="4466592"/>
          </a:xfrm>
          <a:prstGeom prst="rect">
            <a:avLst/>
          </a:prstGeom>
          <a:effectLst/>
        </p:spPr>
        <p:txBody>
          <a:bodyPr vert="horz" lIns="92187" tIns="46094" rIns="92187" bIns="46094" rtlCol="0">
            <a:normAutofit/>
          </a:bodyPr>
          <a:lstStyle/>
          <a:p>
            <a:pPr lvl="0"/>
            <a:r>
              <a:rPr lang="ru-RU" noProof="0" smtClean="0">
                <a:effectLst/>
              </a:rPr>
              <a:t>Образец текста</a:t>
            </a:r>
          </a:p>
          <a:p>
            <a:pPr lvl="1"/>
            <a:r>
              <a:rPr lang="ru-RU" noProof="0" smtClean="0">
                <a:effectLst/>
              </a:rPr>
              <a:t>Второй уровень</a:t>
            </a:r>
          </a:p>
          <a:p>
            <a:pPr lvl="2"/>
            <a:r>
              <a:rPr lang="ru-RU" noProof="0" smtClean="0">
                <a:effectLst/>
              </a:rPr>
              <a:t>Третий уровень</a:t>
            </a:r>
          </a:p>
          <a:p>
            <a:pPr lvl="3"/>
            <a:r>
              <a:rPr lang="ru-RU" noProof="0" smtClean="0">
                <a:effectLst/>
              </a:rPr>
              <a:t>Четвертый уровень</a:t>
            </a:r>
          </a:p>
          <a:p>
            <a:pPr lvl="4"/>
            <a:r>
              <a:rPr lang="ru-RU" noProof="0" smtClean="0">
                <a:effectLst/>
              </a:rPr>
              <a:t>Пятый уровень</a:t>
            </a:r>
          </a:p>
        </p:txBody>
      </p:sp>
      <p:sp>
        <p:nvSpPr>
          <p:cNvPr id="6" name="Нижний колонтитул 5"/>
          <p:cNvSpPr>
            <a:spLocks noGrp="1"/>
          </p:cNvSpPr>
          <p:nvPr>
            <p:ph type="ftr" sz="quarter" idx="4"/>
          </p:nvPr>
        </p:nvSpPr>
        <p:spPr>
          <a:xfrm>
            <a:off x="0" y="9430705"/>
            <a:ext cx="2945660" cy="495935"/>
          </a:xfrm>
          <a:prstGeom prst="rect">
            <a:avLst/>
          </a:prstGeom>
          <a:effectLst/>
        </p:spPr>
        <p:txBody>
          <a:bodyPr vert="horz" lIns="92187" tIns="46094" rIns="92187" bIns="46094" rtlCol="0" anchor="b"/>
          <a:lstStyle>
            <a:lvl1pPr algn="l" eaLnBrk="1" hangingPunct="1">
              <a:defRPr sz="1200">
                <a:effectLst/>
                <a:latin typeface="Arial"/>
              </a:defRPr>
            </a:lvl1pPr>
          </a:lstStyle>
          <a:p>
            <a:pPr>
              <a:defRPr>
                <a:effectLst/>
              </a:defRPr>
            </a:pPr>
            <a:endParaRPr lang="ru-RU">
              <a:effectLst/>
            </a:endParaRPr>
          </a:p>
        </p:txBody>
      </p:sp>
      <p:sp>
        <p:nvSpPr>
          <p:cNvPr id="7" name="Номер слайда 6"/>
          <p:cNvSpPr>
            <a:spLocks noGrp="1"/>
          </p:cNvSpPr>
          <p:nvPr>
            <p:ph type="sldNum" sz="quarter" idx="5"/>
          </p:nvPr>
        </p:nvSpPr>
        <p:spPr>
          <a:xfrm>
            <a:off x="3850443" y="9430705"/>
            <a:ext cx="2945660" cy="495935"/>
          </a:xfrm>
          <a:prstGeom prst="rect">
            <a:avLst/>
          </a:prstGeom>
          <a:effectLst/>
        </p:spPr>
        <p:txBody>
          <a:bodyPr vert="horz" wrap="square" lIns="92187" tIns="46094" rIns="92187" bIns="46094" anchor="b" anchorCtr="0" compatLnSpc="1">
            <a:prstTxWarp prst="textNoShape">
              <a:avLst/>
            </a:prstTxWarp>
          </a:bodyPr>
          <a:lstStyle>
            <a:lvl1pPr algn="r" eaLnBrk="1" hangingPunct="1">
              <a:defRPr sz="1200" smtClean="0">
                <a:effectLst/>
              </a:defRPr>
            </a:lvl1pPr>
          </a:lstStyle>
          <a:p>
            <a:pPr>
              <a:defRPr>
                <a:effectLst/>
              </a:defRPr>
            </a:pPr>
            <a:fld id="{57E3856A-EFD9-4A4C-86FB-2CE15F65A76A}" type="slidenum">
              <a:rPr lang="ru-RU">
                <a:effectLst/>
              </a:rPr>
              <a:pPr>
                <a:defRPr>
                  <a:effectLst/>
                </a:defRPr>
              </a:pPr>
              <a:t>‹№›</a:t>
            </a:fld>
          </a:p>
        </p:txBody>
      </p:sp>
    </p:spTree>
    <p:extLst>
      <p:ext uri="{BB962C8B-B14F-4D97-AF65-F5344CB8AC3E}">
        <p14:creationId xmlns:p14="http://schemas.microsoft.com/office/powerpoint/2010/main" val="32543830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&#65279;<?xml version="1.0" encoding="utf-8" standalone="yes"?><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2.xml.rels>&#65279;<?xml version="1.0" encoding="utf-8" standalone="yes"?><Relationships xmlns="http://schemas.openxmlformats.org/package/2006/relationships"><Relationship Id="rId1" Type="http://schemas.openxmlformats.org/officeDocument/2006/relationships/slide" Target="../slides/slide9.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a:effectLst/>
      </p:grpSpPr>
      <p:sp>
        <p:nvSpPr>
          <p:cNvPr id="7170" name="Місце для зображення 1"/>
          <p:cNvSpPr>
            <a:spLocks noGrp="1" noRot="1" noChangeAspect="1" noTextEdit="1"/>
          </p:cNvSpPr>
          <p:nvPr>
            <p:ph type="sldImg"/>
          </p:nvPr>
        </p:nvSpPr>
        <p:spPr>
          <a:noFill/>
          <a:ln>
            <a:solidFill>
              <a:srgbClr val="000000"/>
            </a:solidFill>
            <a:miter lim="800000"/>
          </a:ln>
          <a:effectLst/>
          <a:extLst>
            <a:ext uri="{909E8E84-426E-40DD-AFC4-6F175D3DCCD1}">
              <a14:hiddenFill xmlns:a14="http://schemas.microsoft.com/office/drawing/2010/main">
                <a:solidFill>
                  <a:srgbClr val="FFFFFF"/>
                </a:solidFill>
              </a14:hiddenFill>
            </a:ext>
          </a:extLst>
        </p:spPr>
      </p:sp>
      <p:sp>
        <p:nvSpPr>
          <p:cNvPr id="7171" name="Місце для нотаток 2"/>
          <p:cNvSpPr>
            <a:spLocks noGrp="1"/>
          </p:cNvSpPr>
          <p:nvPr>
            <p:ph type="body" idx="1"/>
          </p:nvPr>
        </p:nvSpPr>
        <p:spPr>
          <a:noFill/>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compatLnSpc="1">
            <a:prstTxWarp prst="textNoShape">
              <a:avLst/>
            </a:prstTxWarp>
          </a:bodyPr>
          <a:lstStyle/>
          <a:p>
            <a:pPr eaLnBrk="1" hangingPunct="1">
              <a:spcBef>
                <a:spcPct val="0"/>
              </a:spcBef>
            </a:pPr>
            <a:endParaRPr lang="uk-UA" smtClean="0">
              <a:effectLst/>
            </a:endParaRPr>
          </a:p>
        </p:txBody>
      </p:sp>
      <p:sp>
        <p:nvSpPr>
          <p:cNvPr id="7172" name="Місце для номера слайда 3"/>
          <p:cNvSpPr>
            <a:spLocks noGrp="1"/>
          </p:cNvSpPr>
          <p:nvPr>
            <p:ph type="sldNum" sz="quarter" idx="5"/>
          </p:nvPr>
        </p:nvSpPr>
        <p:spPr>
          <a:noFill/>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0" compatLnSpc="1">
            <a:prstTxWarp prst="textNoShape">
              <a:avLst/>
            </a:prstTxWarp>
          </a:bodyPr>
          <a:lstStyle>
            <a:lvl1pPr>
              <a:defRPr sz="2400">
                <a:solidFill>
                  <a:schemeClr val="tx1"/>
                </a:solidFill>
                <a:effectLst/>
                <a:latin typeface="Times New Roman" pitchFamily="18" charset="0"/>
              </a:defRPr>
            </a:lvl1pPr>
            <a:lvl2pPr marL="742950" indent="-285750">
              <a:defRPr sz="2400">
                <a:solidFill>
                  <a:schemeClr val="tx1"/>
                </a:solidFill>
                <a:effectLst/>
                <a:latin typeface="Times New Roman" pitchFamily="18" charset="0"/>
              </a:defRPr>
            </a:lvl2pPr>
            <a:lvl3pPr marL="1143000" indent="-228600">
              <a:defRPr sz="2400">
                <a:solidFill>
                  <a:schemeClr val="tx1"/>
                </a:solidFill>
                <a:effectLst/>
                <a:latin typeface="Times New Roman" pitchFamily="18" charset="0"/>
              </a:defRPr>
            </a:lvl3pPr>
            <a:lvl4pPr marL="1600200" indent="-228600">
              <a:defRPr sz="2400">
                <a:solidFill>
                  <a:schemeClr val="tx1"/>
                </a:solidFill>
                <a:effectLst/>
                <a:latin typeface="Times New Roman" pitchFamily="18" charset="0"/>
              </a:defRPr>
            </a:lvl4pPr>
            <a:lvl5pPr marL="2057400" indent="-228600">
              <a:defRPr sz="2400">
                <a:solidFill>
                  <a:schemeClr val="tx1"/>
                </a:solidFill>
                <a:effectLst/>
                <a:latin typeface="Times New Roman" pitchFamily="18" charset="0"/>
              </a:defRPr>
            </a:lvl5pPr>
            <a:lvl6pPr marL="2514600" indent="-228600" eaLnBrk="0" fontAlgn="base" hangingPunct="0">
              <a:spcBef>
                <a:spcPct val="0"/>
              </a:spcBef>
              <a:spcAft>
                <a:spcPct val="0"/>
              </a:spcAft>
              <a:defRPr sz="2400">
                <a:solidFill>
                  <a:schemeClr val="tx1"/>
                </a:solidFill>
                <a:effectLst/>
                <a:latin typeface="Times New Roman" pitchFamily="18" charset="0"/>
              </a:defRPr>
            </a:lvl6pPr>
            <a:lvl7pPr marL="2971800" indent="-228600" eaLnBrk="0" fontAlgn="base" hangingPunct="0">
              <a:spcBef>
                <a:spcPct val="0"/>
              </a:spcBef>
              <a:spcAft>
                <a:spcPct val="0"/>
              </a:spcAft>
              <a:defRPr sz="2400">
                <a:solidFill>
                  <a:schemeClr val="tx1"/>
                </a:solidFill>
                <a:effectLst/>
                <a:latin typeface="Times New Roman" pitchFamily="18" charset="0"/>
              </a:defRPr>
            </a:lvl7pPr>
            <a:lvl8pPr marL="3429000" indent="-228600" eaLnBrk="0" fontAlgn="base" hangingPunct="0">
              <a:spcBef>
                <a:spcPct val="0"/>
              </a:spcBef>
              <a:spcAft>
                <a:spcPct val="0"/>
              </a:spcAft>
              <a:defRPr sz="2400">
                <a:solidFill>
                  <a:schemeClr val="tx1"/>
                </a:solidFill>
                <a:effectLst/>
                <a:latin typeface="Times New Roman" pitchFamily="18" charset="0"/>
              </a:defRPr>
            </a:lvl8pPr>
            <a:lvl9pPr marL="3886200" indent="-228600" eaLnBrk="0" fontAlgn="base" hangingPunct="0">
              <a:spcBef>
                <a:spcPct val="0"/>
              </a:spcBef>
              <a:spcAft>
                <a:spcPct val="0"/>
              </a:spcAft>
              <a:defRPr sz="2400">
                <a:solidFill>
                  <a:schemeClr val="tx1"/>
                </a:solidFill>
                <a:effectLst/>
                <a:latin typeface="Times New Roman" pitchFamily="18" charset="0"/>
              </a:defRPr>
            </a:lvl9pPr>
          </a:lstStyle>
          <a:p>
            <a:fld id="{D02EBB78-E5B5-4F44-98C2-E01B854692CE}" type="slidenum">
              <a:rPr lang="uk-UA" sz="1200" smtClean="0">
                <a:effectLst/>
              </a:rPr>
              <a:t>5</a:t>
            </a:fld>
          </a:p>
        </p:txBody>
      </p:sp>
    </p:spTree>
    <p:extLst>
      <p:ext uri="{BB962C8B-B14F-4D97-AF65-F5344CB8AC3E}">
        <p14:creationId xmlns:p14="http://schemas.microsoft.com/office/powerpoint/2010/main" val="944059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xfrm>
        <a:effectLst/>
      </p:grpSpPr>
      <p:sp>
        <p:nvSpPr>
          <p:cNvPr id="11266" name="Образ слайда 1"/>
          <p:cNvSpPr>
            <a:spLocks noGrp="1" noRot="1" noChangeAspect="1" noTextEdit="1"/>
          </p:cNvSpPr>
          <p:nvPr>
            <p:ph type="sldImg"/>
          </p:nvPr>
        </p:nvSpPr>
        <p:spPr>
          <a:xfrm>
            <a:off x="90488" y="744538"/>
            <a:ext cx="6616700" cy="3722687"/>
          </a:xfrm>
          <a:noFill/>
          <a:ln>
            <a:solidFill>
              <a:srgbClr val="000000"/>
            </a:solidFill>
            <a:miter lim="800000"/>
          </a:ln>
          <a:effectLst/>
          <a:extLst>
            <a:ext uri="{909E8E84-426E-40DD-AFC4-6F175D3DCCD1}">
              <a14:hiddenFill xmlns:a14="http://schemas.microsoft.com/office/drawing/2010/main">
                <a:solidFill>
                  <a:srgbClr val="FFFFFF"/>
                </a:solidFill>
              </a14:hiddenFill>
            </a:ext>
          </a:extLst>
        </p:spPr>
      </p:sp>
      <p:sp>
        <p:nvSpPr>
          <p:cNvPr id="11267" name="Заметки 2"/>
          <p:cNvSpPr>
            <a:spLocks noGrp="1"/>
          </p:cNvSpPr>
          <p:nvPr>
            <p:ph type="body" idx="1"/>
          </p:nvPr>
        </p:nvSpPr>
        <p:spPr>
          <a:noFill/>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compatLnSpc="1">
            <a:prstTxWarp prst="textNoShape">
              <a:avLst/>
            </a:prstTxWarp>
          </a:bodyPr>
          <a:lstStyle/>
          <a:p>
            <a:pPr eaLnBrk="1" hangingPunct="1">
              <a:spcBef>
                <a:spcPct val="0"/>
              </a:spcBef>
            </a:pPr>
            <a:endParaRPr lang="uk-UA" smtClean="0">
              <a:effectLst/>
            </a:endParaRPr>
          </a:p>
        </p:txBody>
      </p:sp>
      <p:sp>
        <p:nvSpPr>
          <p:cNvPr id="11268" name="Номер слайда 3"/>
          <p:cNvSpPr>
            <a:spLocks noGrp="1"/>
          </p:cNvSpPr>
          <p:nvPr>
            <p:ph type="sldNum" sz="quarter" idx="5"/>
          </p:nvPr>
        </p:nvSpPr>
        <p:spPr>
          <a:noFill/>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effectLst/>
                <a:latin typeface="Calibri" panose="020f0502020204030204" pitchFamily="34" charset="0"/>
              </a:defRPr>
            </a:lvl1pPr>
            <a:lvl2pPr marL="748737" indent="-287490">
              <a:spcBef>
                <a:spcPct val="30000"/>
              </a:spcBef>
              <a:defRPr sz="1200">
                <a:solidFill>
                  <a:schemeClr val="tx1"/>
                </a:solidFill>
                <a:effectLst/>
                <a:latin typeface="Calibri" panose="020f0502020204030204" pitchFamily="34" charset="0"/>
              </a:defRPr>
            </a:lvl2pPr>
            <a:lvl3pPr marL="1151539" indent="-229045">
              <a:spcBef>
                <a:spcPct val="30000"/>
              </a:spcBef>
              <a:defRPr sz="1200">
                <a:solidFill>
                  <a:schemeClr val="tx1"/>
                </a:solidFill>
                <a:effectLst/>
                <a:latin typeface="Calibri" panose="020f0502020204030204" pitchFamily="34" charset="0"/>
              </a:defRPr>
            </a:lvl3pPr>
            <a:lvl4pPr marL="1612787" indent="-229045">
              <a:spcBef>
                <a:spcPct val="30000"/>
              </a:spcBef>
              <a:defRPr sz="1200">
                <a:solidFill>
                  <a:schemeClr val="tx1"/>
                </a:solidFill>
                <a:effectLst/>
                <a:latin typeface="Calibri" panose="020f0502020204030204" pitchFamily="34" charset="0"/>
              </a:defRPr>
            </a:lvl4pPr>
            <a:lvl5pPr marL="2074035" indent="-229045">
              <a:spcBef>
                <a:spcPct val="30000"/>
              </a:spcBef>
              <a:defRPr sz="1200">
                <a:solidFill>
                  <a:schemeClr val="tx1"/>
                </a:solidFill>
                <a:effectLst/>
                <a:latin typeface="Calibri" panose="020f0502020204030204" pitchFamily="34" charset="0"/>
              </a:defRPr>
            </a:lvl5pPr>
            <a:lvl6pPr marL="2528964" indent="-229045" eaLnBrk="0" fontAlgn="base" hangingPunct="0">
              <a:spcBef>
                <a:spcPct val="30000"/>
              </a:spcBef>
              <a:spcAft>
                <a:spcPct val="0"/>
              </a:spcAft>
              <a:defRPr sz="1200">
                <a:solidFill>
                  <a:schemeClr val="tx1"/>
                </a:solidFill>
                <a:effectLst/>
                <a:latin typeface="Calibri" panose="020f0502020204030204" pitchFamily="34" charset="0"/>
              </a:defRPr>
            </a:lvl6pPr>
            <a:lvl7pPr marL="2983892" indent="-229045" eaLnBrk="0" fontAlgn="base" hangingPunct="0">
              <a:spcBef>
                <a:spcPct val="30000"/>
              </a:spcBef>
              <a:spcAft>
                <a:spcPct val="0"/>
              </a:spcAft>
              <a:defRPr sz="1200">
                <a:solidFill>
                  <a:schemeClr val="tx1"/>
                </a:solidFill>
                <a:effectLst/>
                <a:latin typeface="Calibri" panose="020f0502020204030204" pitchFamily="34" charset="0"/>
              </a:defRPr>
            </a:lvl7pPr>
            <a:lvl8pPr marL="3438821" indent="-229045" eaLnBrk="0" fontAlgn="base" hangingPunct="0">
              <a:spcBef>
                <a:spcPct val="30000"/>
              </a:spcBef>
              <a:spcAft>
                <a:spcPct val="0"/>
              </a:spcAft>
              <a:defRPr sz="1200">
                <a:solidFill>
                  <a:schemeClr val="tx1"/>
                </a:solidFill>
                <a:effectLst/>
                <a:latin typeface="Calibri" panose="020f0502020204030204" pitchFamily="34" charset="0"/>
              </a:defRPr>
            </a:lvl8pPr>
            <a:lvl9pPr marL="3893751" indent="-229045" eaLnBrk="0" fontAlgn="base" hangingPunct="0">
              <a:spcBef>
                <a:spcPct val="30000"/>
              </a:spcBef>
              <a:spcAft>
                <a:spcPct val="0"/>
              </a:spcAft>
              <a:defRPr sz="1200">
                <a:solidFill>
                  <a:schemeClr val="tx1"/>
                </a:solidFill>
                <a:effectLst/>
                <a:latin typeface="Calibri" panose="020f0502020204030204" pitchFamily="34" charset="0"/>
              </a:defRPr>
            </a:lvl9pPr>
          </a:lstStyle>
          <a:p>
            <a:pPr>
              <a:spcBef>
                <a:spcPct val="0"/>
              </a:spcBef>
            </a:pPr>
            <a:fld id="{374AD6DF-2704-4F78-80DE-7BE5794B718C}" type="slidenum">
              <a:rPr lang="uk-UA">
                <a:effectLst/>
                <a:latin typeface="Arial" pitchFamily="34" charset="0"/>
              </a:rPr>
              <a:pPr>
                <a:spcBef>
                  <a:spcPct val="0"/>
                </a:spcBef>
              </a:pPr>
              <a:t>9</a:t>
            </a:fld>
          </a:p>
        </p:txBody>
      </p:sp>
    </p:spTree>
    <p:extLst>
      <p:ext uri="{BB962C8B-B14F-4D97-AF65-F5344CB8AC3E}">
        <p14:creationId xmlns:p14="http://schemas.microsoft.com/office/powerpoint/2010/main" val="2146198071"/>
      </p:ext>
    </p:extLst>
  </p:cSld>
  <p:clrMapOvr>
    <a:masterClrMapping/>
  </p:clrMapOvr>
</p:notes>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type="blank" preserve="1">
  <p:cSld name="Пустой слайд">
    <p:spTree>
      <p:nvGrpSpPr>
        <p:cNvPr id="1" name=""/>
        <p:cNvGrpSpPr/>
        <p:nvPr/>
      </p:nvGrpSpPr>
      <p:grpSpPr>
        <a:xfrm>
          <a:off x="0" y="0"/>
          <a:ext cx="0" cy="0"/>
        </a:xfrm>
        <a:effectLst/>
      </p:grpSpPr>
    </p:spTree>
    <p:extLst>
      <p:ext uri="{BB962C8B-B14F-4D97-AF65-F5344CB8AC3E}">
        <p14:creationId xmlns:p14="http://schemas.microsoft.com/office/powerpoint/2010/main" val="4226572021"/>
      </p:ext>
    </p:extLst>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reserve="1" userDrawn="1">
  <p:cSld name="1_Заголовок и объект">
    <p:spTree>
      <p:nvGrpSpPr>
        <p:cNvPr id="1" name=""/>
        <p:cNvGrpSpPr/>
        <p:nvPr/>
      </p:nvGrpSpPr>
      <p:grpSpPr>
        <a:xfrm>
          <a:off x="0" y="0"/>
          <a:ext cx="0" cy="0"/>
        </a:xfrm>
        <a:effectLst/>
      </p:grpSpPr>
    </p:spTree>
    <p:extLst>
      <p:ext uri="{BB962C8B-B14F-4D97-AF65-F5344CB8AC3E}">
        <p14:creationId xmlns:p14="http://schemas.microsoft.com/office/powerpoint/2010/main" val="2504300698"/>
      </p:ext>
    </p:extLst>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type="title">
  <p:cSld name="Титульний слайд">
    <p:spTree>
      <p:nvGrpSpPr>
        <p:cNvPr id="1" name=""/>
        <p:cNvGrpSpPr/>
        <p:nvPr/>
      </p:nvGrpSpPr>
      <p:grpSpPr>
        <a:xfrm>
          <a:off x="0" y="0"/>
          <a:ext cx="0" cy="0"/>
        </a:xfrm>
        <a:effectLst/>
      </p:grpSpPr>
      <p:sp>
        <p:nvSpPr>
          <p:cNvPr id="2" name="Title 1"/>
          <p:cNvSpPr>
            <a:spLocks noGrp="1"/>
          </p:cNvSpPr>
          <p:nvPr>
            <p:ph type="ctrTitle"/>
          </p:nvPr>
        </p:nvSpPr>
        <p:spPr>
          <a:xfrm>
            <a:off x="1524000" y="1122363"/>
            <a:ext cx="9144000" cy="2387600"/>
          </a:xfrm>
          <a:prstGeom prst="rect">
            <a:avLst/>
          </a:prstGeom>
          <a:effectLst/>
        </p:spPr>
        <p:txBody>
          <a:bodyPr anchor="b"/>
          <a:lstStyle>
            <a:lvl1pPr algn="ctr">
              <a:defRPr sz="6000">
                <a:effectLst/>
              </a:defRPr>
            </a:lvl1pPr>
          </a:lstStyle>
          <a:p>
            <a:r>
              <a:rPr lang="uk-UA" smtClean="0">
                <a:effectLst/>
              </a:rPr>
              <a:t>Зразок заголовка</a:t>
            </a:r>
            <a:endParaRPr lang="en-US">
              <a:effectLst/>
            </a:endParaRPr>
          </a:p>
        </p:txBody>
      </p:sp>
      <p:sp>
        <p:nvSpPr>
          <p:cNvPr id="3" name="Subtitle 2"/>
          <p:cNvSpPr>
            <a:spLocks noGrp="1"/>
          </p:cNvSpPr>
          <p:nvPr>
            <p:ph type="subTitle" idx="1"/>
          </p:nvPr>
        </p:nvSpPr>
        <p:spPr>
          <a:xfrm>
            <a:off x="1524000" y="3602038"/>
            <a:ext cx="9144000" cy="1655762"/>
          </a:xfrm>
          <a:prstGeom prst="rect">
            <a:avLst/>
          </a:prstGeom>
          <a:effectLst/>
        </p:spPr>
        <p:txBody>
          <a:bodyPr/>
          <a:lstStyle>
            <a:lvl1pPr marL="0" indent="0" algn="ctr">
              <a:buNone/>
              <a:defRPr sz="2400">
                <a:effectLst/>
              </a:defRPr>
            </a:lvl1pPr>
            <a:lvl2pPr marL="457200" indent="0" algn="ctr">
              <a:buNone/>
              <a:defRPr sz="2000">
                <a:effectLst/>
              </a:defRPr>
            </a:lvl2pPr>
            <a:lvl3pPr marL="914400" indent="0" algn="ctr">
              <a:buNone/>
              <a:defRPr sz="1800">
                <a:effectLst/>
              </a:defRPr>
            </a:lvl3pPr>
            <a:lvl4pPr marL="1371600" indent="0" algn="ctr">
              <a:buNone/>
              <a:defRPr sz="1600">
                <a:effectLst/>
              </a:defRPr>
            </a:lvl4pPr>
            <a:lvl5pPr marL="1828800" indent="0" algn="ctr">
              <a:buNone/>
              <a:defRPr sz="1600">
                <a:effectLst/>
              </a:defRPr>
            </a:lvl5pPr>
            <a:lvl6pPr marL="2286000" indent="0" algn="ctr">
              <a:buNone/>
              <a:defRPr sz="1600">
                <a:effectLst/>
              </a:defRPr>
            </a:lvl6pPr>
            <a:lvl7pPr marL="2743200" indent="0" algn="ctr">
              <a:buNone/>
              <a:defRPr sz="1600">
                <a:effectLst/>
              </a:defRPr>
            </a:lvl7pPr>
            <a:lvl8pPr marL="3200400" indent="0" algn="ctr">
              <a:buNone/>
              <a:defRPr sz="1600">
                <a:effectLst/>
              </a:defRPr>
            </a:lvl8pPr>
            <a:lvl9pPr marL="3657600" indent="0" algn="ctr">
              <a:buNone/>
              <a:defRPr sz="1600">
                <a:effectLst/>
              </a:defRPr>
            </a:lvl9pPr>
          </a:lstStyle>
          <a:p>
            <a:r>
              <a:rPr lang="uk-UA" smtClean="0">
                <a:effectLst/>
              </a:rPr>
              <a:t>Зразок підзаголовка</a:t>
            </a:r>
            <a:endParaRPr lang="en-US">
              <a:effectLst/>
            </a:endParaRPr>
          </a:p>
        </p:txBody>
      </p:sp>
      <p:sp>
        <p:nvSpPr>
          <p:cNvPr id="4" name="Date Placeholder 3"/>
          <p:cNvSpPr>
            <a:spLocks noGrp="1"/>
          </p:cNvSpPr>
          <p:nvPr>
            <p:ph type="dt" sz="half" idx="10"/>
          </p:nvPr>
        </p:nvSpPr>
        <p:spPr>
          <a:xfrm>
            <a:off x="838200" y="6356350"/>
            <a:ext cx="2743200" cy="365125"/>
          </a:xfrm>
          <a:prstGeom prst="rect">
            <a:avLst/>
          </a:prstGeom>
          <a:effectLst/>
        </p:spPr>
        <p:txBody>
          <a:bodyPr/>
          <a:lstStyle>
            <a:lvl1pPr>
              <a:defRPr>
                <a:effectLst/>
              </a:defRPr>
            </a:lvl1pPr>
          </a:lstStyle>
          <a:p>
            <a:pPr>
              <a:defRPr>
                <a:effectLst/>
              </a:defRPr>
            </a:pPr>
            <a:endParaRPr lang="ru-RU">
              <a:effectLst/>
            </a:endParaRPr>
          </a:p>
        </p:txBody>
      </p:sp>
      <p:sp>
        <p:nvSpPr>
          <p:cNvPr id="5" name="Footer Placeholder 4"/>
          <p:cNvSpPr>
            <a:spLocks noGrp="1"/>
          </p:cNvSpPr>
          <p:nvPr>
            <p:ph type="ftr" sz="quarter" idx="11"/>
          </p:nvPr>
        </p:nvSpPr>
        <p:spPr>
          <a:xfrm>
            <a:off x="4038600" y="6356350"/>
            <a:ext cx="4114800" cy="365125"/>
          </a:xfrm>
          <a:prstGeom prst="rect">
            <a:avLst/>
          </a:prstGeom>
          <a:effectLst/>
        </p:spPr>
        <p:txBody>
          <a:bodyPr/>
          <a:lstStyle>
            <a:lvl1pPr>
              <a:defRPr>
                <a:effectLst/>
              </a:defRPr>
            </a:lvl1pPr>
          </a:lstStyle>
          <a:p>
            <a:pPr>
              <a:defRPr>
                <a:effectLst/>
              </a:defRPr>
            </a:pPr>
            <a:endParaRPr lang="ru-RU">
              <a:effectLst/>
            </a:endParaRPr>
          </a:p>
        </p:txBody>
      </p:sp>
      <p:sp>
        <p:nvSpPr>
          <p:cNvPr id="6" name="Slide Number Placeholder 5"/>
          <p:cNvSpPr>
            <a:spLocks noGrp="1"/>
          </p:cNvSpPr>
          <p:nvPr>
            <p:ph type="sldNum" sz="quarter" idx="12"/>
          </p:nvPr>
        </p:nvSpPr>
        <p:spPr>
          <a:xfrm>
            <a:off x="8610600" y="6356350"/>
            <a:ext cx="2743200" cy="365125"/>
          </a:xfrm>
          <a:prstGeom prst="rect">
            <a:avLst/>
          </a:prstGeom>
          <a:effectLst/>
        </p:spPr>
        <p:txBody>
          <a:bodyPr/>
          <a:lstStyle>
            <a:lvl1pPr>
              <a:defRPr>
                <a:effectLst/>
              </a:defRPr>
            </a:lvl1pPr>
          </a:lstStyle>
          <a:p>
            <a:pPr>
              <a:defRPr>
                <a:effectLst/>
              </a:defRPr>
            </a:pPr>
            <a:fld id="{4A547439-7736-45F7-947F-02B617EEB719}" type="slidenum">
              <a:rPr lang="ru-RU">
                <a:effectLst/>
              </a:rPr>
              <a:pPr>
                <a:defRPr>
                  <a:effectLst/>
                </a:defRPr>
              </a:pPr>
              <a:t>‹№›</a:t>
            </a:fld>
          </a:p>
        </p:txBody>
      </p:sp>
    </p:spTree>
    <p:extLst>
      <p:ext uri="{BB962C8B-B14F-4D97-AF65-F5344CB8AC3E}">
        <p14:creationId xmlns:p14="http://schemas.microsoft.com/office/powerpoint/2010/main" val="1310871867"/>
      </p:ext>
    </p:extLst>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type="obj">
  <p:cSld name="Заголовок і об'єкт">
    <p:spTree>
      <p:nvGrpSpPr>
        <p:cNvPr id="1" name=""/>
        <p:cNvGrpSpPr/>
        <p:nvPr/>
      </p:nvGrpSpPr>
      <p:grpSpPr>
        <a:xfrm>
          <a:off x="0" y="0"/>
          <a:ext cx="0" cy="0"/>
        </a:xfrm>
        <a:effectLst/>
      </p:grpSpPr>
      <p:sp>
        <p:nvSpPr>
          <p:cNvPr id="2" name="Title 1"/>
          <p:cNvSpPr>
            <a:spLocks noGrp="1"/>
          </p:cNvSpPr>
          <p:nvPr>
            <p:ph type="title"/>
          </p:nvPr>
        </p:nvSpPr>
        <p:spPr>
          <a:xfrm>
            <a:off x="838200" y="365125"/>
            <a:ext cx="10515600" cy="1325563"/>
          </a:xfrm>
          <a:prstGeom prst="rect">
            <a:avLst/>
          </a:prstGeom>
          <a:effectLst/>
        </p:spPr>
        <p:txBody>
          <a:bodyPr/>
          <a:lstStyle/>
          <a:p>
            <a:r>
              <a:rPr lang="uk-UA" smtClean="0">
                <a:effectLst/>
              </a:rPr>
              <a:t>Зразок заголовка</a:t>
            </a:r>
            <a:endParaRPr lang="en-US">
              <a:effectLst/>
            </a:endParaRPr>
          </a:p>
        </p:txBody>
      </p:sp>
      <p:sp>
        <p:nvSpPr>
          <p:cNvPr id="3" name="Content Placeholder 2"/>
          <p:cNvSpPr>
            <a:spLocks noGrp="1"/>
          </p:cNvSpPr>
          <p:nvPr>
            <p:ph idx="1"/>
          </p:nvPr>
        </p:nvSpPr>
        <p:spPr>
          <a:xfrm>
            <a:off x="838200" y="1825625"/>
            <a:ext cx="10515600" cy="4351338"/>
          </a:xfrm>
          <a:prstGeom prst="rect">
            <a:avLst/>
          </a:prstGeom>
          <a:effectLst/>
        </p:spPr>
        <p:txBody>
          <a:bodyPr/>
          <a:lstStyle/>
          <a:p>
            <a:pPr lvl="0"/>
            <a:r>
              <a:rPr lang="uk-UA" smtClean="0">
                <a:effectLst/>
              </a:rPr>
              <a:t>Зразок тексту</a:t>
            </a:r>
          </a:p>
          <a:p>
            <a:pPr lvl="1"/>
            <a:r>
              <a:rPr lang="uk-UA" smtClean="0">
                <a:effectLst/>
              </a:rPr>
              <a:t>Другий рівень</a:t>
            </a:r>
          </a:p>
          <a:p>
            <a:pPr lvl="2"/>
            <a:r>
              <a:rPr lang="uk-UA" smtClean="0">
                <a:effectLst/>
              </a:rPr>
              <a:t>Третій рівень</a:t>
            </a:r>
          </a:p>
          <a:p>
            <a:pPr lvl="3"/>
            <a:r>
              <a:rPr lang="uk-UA" smtClean="0">
                <a:effectLst/>
              </a:rPr>
              <a:t>Четвертий рівень</a:t>
            </a:r>
          </a:p>
          <a:p>
            <a:pPr lvl="4"/>
            <a:r>
              <a:rPr lang="uk-UA" smtClean="0">
                <a:effectLst/>
              </a:rPr>
              <a:t>П'ятий рівень</a:t>
            </a:r>
            <a:endParaRPr lang="en-US">
              <a:effectLst/>
            </a:endParaRPr>
          </a:p>
        </p:txBody>
      </p:sp>
      <p:sp>
        <p:nvSpPr>
          <p:cNvPr id="4" name="Date Placeholder 3"/>
          <p:cNvSpPr>
            <a:spLocks noGrp="1"/>
          </p:cNvSpPr>
          <p:nvPr>
            <p:ph type="dt" sz="half" idx="10"/>
          </p:nvPr>
        </p:nvSpPr>
        <p:spPr>
          <a:xfrm>
            <a:off x="838200" y="6356350"/>
            <a:ext cx="2743200" cy="365125"/>
          </a:xfrm>
          <a:prstGeom prst="rect">
            <a:avLst/>
          </a:prstGeom>
          <a:effectLst/>
        </p:spPr>
        <p:txBody>
          <a:bodyPr/>
          <a:lstStyle>
            <a:lvl1pPr>
              <a:defRPr>
                <a:effectLst/>
              </a:defRPr>
            </a:lvl1pPr>
          </a:lstStyle>
          <a:p>
            <a:pPr>
              <a:defRPr>
                <a:effectLst/>
              </a:defRPr>
            </a:pPr>
            <a:endParaRPr lang="ru-RU">
              <a:effectLst/>
            </a:endParaRPr>
          </a:p>
        </p:txBody>
      </p:sp>
      <p:sp>
        <p:nvSpPr>
          <p:cNvPr id="5" name="Footer Placeholder 4"/>
          <p:cNvSpPr>
            <a:spLocks noGrp="1"/>
          </p:cNvSpPr>
          <p:nvPr>
            <p:ph type="ftr" sz="quarter" idx="11"/>
          </p:nvPr>
        </p:nvSpPr>
        <p:spPr>
          <a:xfrm>
            <a:off x="4038600" y="6356350"/>
            <a:ext cx="4114800" cy="365125"/>
          </a:xfrm>
          <a:prstGeom prst="rect">
            <a:avLst/>
          </a:prstGeom>
          <a:effectLst/>
        </p:spPr>
        <p:txBody>
          <a:bodyPr/>
          <a:lstStyle>
            <a:lvl1pPr>
              <a:defRPr>
                <a:effectLst/>
              </a:defRPr>
            </a:lvl1pPr>
          </a:lstStyle>
          <a:p>
            <a:pPr>
              <a:defRPr>
                <a:effectLst/>
              </a:defRPr>
            </a:pPr>
            <a:endParaRPr lang="ru-RU">
              <a:effectLst/>
            </a:endParaRPr>
          </a:p>
        </p:txBody>
      </p:sp>
      <p:sp>
        <p:nvSpPr>
          <p:cNvPr id="6" name="Slide Number Placeholder 5"/>
          <p:cNvSpPr>
            <a:spLocks noGrp="1"/>
          </p:cNvSpPr>
          <p:nvPr>
            <p:ph type="sldNum" sz="quarter" idx="12"/>
          </p:nvPr>
        </p:nvSpPr>
        <p:spPr>
          <a:xfrm>
            <a:off x="8610600" y="6356350"/>
            <a:ext cx="2743200" cy="365125"/>
          </a:xfrm>
          <a:prstGeom prst="rect">
            <a:avLst/>
          </a:prstGeom>
          <a:effectLst/>
        </p:spPr>
        <p:txBody>
          <a:bodyPr/>
          <a:lstStyle>
            <a:lvl1pPr>
              <a:defRPr>
                <a:effectLst/>
              </a:defRPr>
            </a:lvl1pPr>
          </a:lstStyle>
          <a:p>
            <a:pPr>
              <a:defRPr>
                <a:effectLst/>
              </a:defRPr>
            </a:pPr>
            <a:fld id="{AC70A72F-430D-4358-B3AE-5E49EE9865FE}" type="slidenum">
              <a:rPr lang="ru-RU">
                <a:effectLst/>
              </a:rPr>
              <a:pPr>
                <a:defRPr>
                  <a:effectLst/>
                </a:defRPr>
              </a:pPr>
              <a:t>‹№›</a:t>
            </a:fld>
          </a:p>
        </p:txBody>
      </p:sp>
    </p:spTree>
    <p:extLst>
      <p:ext uri="{BB962C8B-B14F-4D97-AF65-F5344CB8AC3E}">
        <p14:creationId xmlns:p14="http://schemas.microsoft.com/office/powerpoint/2010/main" val="2731966545"/>
      </p:ext>
    </p:extLst>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image" Target="../media/image6.png" /><Relationship Id="rId11"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image" Target="../media/image1.png" /><Relationship Id="rId6" Type="http://schemas.openxmlformats.org/officeDocument/2006/relationships/image" Target="../media/image2.jpeg" /><Relationship Id="rId7" Type="http://schemas.openxmlformats.org/officeDocument/2006/relationships/image" Target="../media/image3.png" /><Relationship Id="rId8" Type="http://schemas.openxmlformats.org/officeDocument/2006/relationships/image" Target="../media/image4.png" /><Relationship Id="rId9" Type="http://schemas.openxmlformats.org/officeDocument/2006/relationships/image" Target="../media/image5.png" /></Relationships>
</file>

<file path=ppt/slideMasters/slideMaster1.xml><?xml version="1.0" encoding="utf-8"?>
<p:sldMaster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bg>
      <p:bgRef idx="1001">
        <a:schemeClr val="bg1"/>
      </p:bgRef>
    </p:bg>
    <p:spTree>
      <p:nvGrpSpPr>
        <p:cNvPr id="1" name=""/>
        <p:cNvGrpSpPr/>
        <p:nvPr/>
      </p:nvGrpSpPr>
      <p:grpSpPr>
        <a:xfrm>
          <a:off x="0" y="0"/>
          <a:ext cx="0" cy="0"/>
        </a:xfrm>
        <a:effectLst/>
      </p:grpSpPr>
      <p:grpSp>
        <p:nvGrpSpPr>
          <p:cNvPr id="1026" name="Group 16"/>
          <p:cNvGrpSpPr/>
          <p:nvPr userDrawn="1"/>
        </p:nvGrpSpPr>
        <p:grpSpPr>
          <a:xfrm>
            <a:off x="-11722" y="-9525"/>
            <a:ext cx="12203723" cy="811213"/>
            <a:chOff x="-6" y="-6"/>
            <a:chExt cx="6246" cy="511"/>
          </a:xfrm>
          <a:effectLst/>
        </p:grpSpPr>
        <p:pic>
          <p:nvPicPr>
            <p:cNvPr id="1027" name="Picture 5"/>
            <p:cNvPicPr>
              <a:picLocks noChangeAspect="1" noChangeArrowheads="1"/>
            </p:cNvPicPr>
            <p:nvPr userDrawn="1"/>
          </p:nvPicPr>
          <p:blipFill>
            <a:blip r:embed="rId5">
              <a:extLst>
                <a:ext uri="{28A0092B-C50C-407E-A947-70E740481C1C}">
                  <a14:useLocalDpi xmlns:a14="http://schemas.microsoft.com/office/drawing/2010/main" val="0"/>
                </a:ext>
              </a:extLst>
            </a:blip>
            <a:srcRect l="1689" t="1787" r="1915"/>
            <a:stretch>
              <a:fillRect/>
            </a:stretch>
          </p:blipFill>
          <p:spPr>
            <a:xfrm>
              <a:off x="4870" y="0"/>
              <a:ext cx="1370" cy="5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23"/>
            <p:cNvPicPr>
              <a:picLocks noChangeAspect="1" noChangeArrowheads="1"/>
            </p:cNvPicPr>
            <p:nvPr userDrawn="1"/>
          </p:nvPicPr>
          <p:blipFill>
            <a:blip r:embed="rId6">
              <a:extLst>
                <a:ext uri="{28A0092B-C50C-407E-A947-70E740481C1C}">
                  <a14:useLocalDpi xmlns:a14="http://schemas.microsoft.com/office/drawing/2010/main" val="0"/>
                </a:ext>
              </a:extLst>
            </a:blip>
            <a:stretch>
              <a:fillRect/>
            </a:stretch>
          </p:blipFill>
          <p:spPr>
            <a:xfrm>
              <a:off x="0" y="0"/>
              <a:ext cx="2321" cy="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22"/>
            <p:cNvPicPr>
              <a:picLocks noChangeAspect="1" noChangeArrowheads="1"/>
            </p:cNvPicPr>
            <p:nvPr userDrawn="1"/>
          </p:nvPicPr>
          <p:blipFill>
            <a:blip r:embed="rId7">
              <a:extLst>
                <a:ext uri="{28A0092B-C50C-407E-A947-70E740481C1C}">
                  <a14:useLocalDpi xmlns:a14="http://schemas.microsoft.com/office/drawing/2010/main" val="0"/>
                </a:ext>
              </a:extLst>
            </a:blip>
            <a:stretch>
              <a:fillRect/>
            </a:stretch>
          </p:blipFill>
          <p:spPr>
            <a:xfrm>
              <a:off x="2285" y="0"/>
              <a:ext cx="1579" cy="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20"/>
            <p:cNvPicPr>
              <a:picLocks noChangeAspect="1" noChangeArrowheads="1"/>
            </p:cNvPicPr>
            <p:nvPr userDrawn="1"/>
          </p:nvPicPr>
          <p:blipFill>
            <a:blip r:embed="rId7">
              <a:extLst>
                <a:ext uri="{28A0092B-C50C-407E-A947-70E740481C1C}">
                  <a14:useLocalDpi xmlns:a14="http://schemas.microsoft.com/office/drawing/2010/main" val="0"/>
                </a:ext>
              </a:extLst>
            </a:blip>
            <a:stretch>
              <a:fillRect/>
            </a:stretch>
          </p:blipFill>
          <p:spPr>
            <a:xfrm>
              <a:off x="3857" y="0"/>
              <a:ext cx="1032" cy="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TextBox 13"/>
            <p:cNvSpPr txBox="1">
              <a:spLocks noChangeArrowheads="1"/>
            </p:cNvSpPr>
            <p:nvPr userDrawn="1"/>
          </p:nvSpPr>
          <p:spPr>
            <a:xfrm>
              <a:off x="1512" y="96"/>
              <a:ext cx="3549" cy="2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effectLst/>
                  <a:latin typeface="Arial" pitchFamily="34" charset="0"/>
                </a:defRPr>
              </a:lvl1pPr>
              <a:lvl2pPr marL="742950" indent="-285750" eaLnBrk="0" hangingPunct="0">
                <a:defRPr>
                  <a:solidFill>
                    <a:schemeClr val="tx1"/>
                  </a:solidFill>
                  <a:effectLst/>
                  <a:latin typeface="Arial" pitchFamily="34" charset="0"/>
                </a:defRPr>
              </a:lvl2pPr>
              <a:lvl3pPr marL="1143000" indent="-228600" eaLnBrk="0" hangingPunct="0">
                <a:defRPr>
                  <a:solidFill>
                    <a:schemeClr val="tx1"/>
                  </a:solidFill>
                  <a:effectLst/>
                  <a:latin typeface="Arial" pitchFamily="34" charset="0"/>
                </a:defRPr>
              </a:lvl3pPr>
              <a:lvl4pPr marL="1600200" indent="-228600" eaLnBrk="0" hangingPunct="0">
                <a:defRPr>
                  <a:solidFill>
                    <a:schemeClr val="tx1"/>
                  </a:solidFill>
                  <a:effectLst/>
                  <a:latin typeface="Arial" pitchFamily="34" charset="0"/>
                </a:defRPr>
              </a:lvl4pPr>
              <a:lvl5pPr marL="2057400" indent="-228600" eaLnBrk="0" hangingPunct="0">
                <a:defRPr>
                  <a:solidFill>
                    <a:schemeClr val="tx1"/>
                  </a:solidFill>
                  <a:effectLst/>
                  <a:latin typeface="Arial" pitchFamily="34" charset="0"/>
                </a:defRPr>
              </a:lvl5pPr>
              <a:lvl6pPr marL="2514600" indent="-228600" eaLnBrk="0" fontAlgn="base" hangingPunct="0">
                <a:spcBef>
                  <a:spcPct val="0"/>
                </a:spcBef>
                <a:spcAft>
                  <a:spcPct val="0"/>
                </a:spcAft>
                <a:defRPr>
                  <a:solidFill>
                    <a:schemeClr val="tx1"/>
                  </a:solidFill>
                  <a:effectLst/>
                  <a:latin typeface="Arial" pitchFamily="34" charset="0"/>
                </a:defRPr>
              </a:lvl6pPr>
              <a:lvl7pPr marL="2971800" indent="-228600" eaLnBrk="0" fontAlgn="base" hangingPunct="0">
                <a:spcBef>
                  <a:spcPct val="0"/>
                </a:spcBef>
                <a:spcAft>
                  <a:spcPct val="0"/>
                </a:spcAft>
                <a:defRPr>
                  <a:solidFill>
                    <a:schemeClr val="tx1"/>
                  </a:solidFill>
                  <a:effectLst/>
                  <a:latin typeface="Arial" pitchFamily="34" charset="0"/>
                </a:defRPr>
              </a:lvl7pPr>
              <a:lvl8pPr marL="3429000" indent="-228600" eaLnBrk="0" fontAlgn="base" hangingPunct="0">
                <a:spcBef>
                  <a:spcPct val="0"/>
                </a:spcBef>
                <a:spcAft>
                  <a:spcPct val="0"/>
                </a:spcAft>
                <a:defRPr>
                  <a:solidFill>
                    <a:schemeClr val="tx1"/>
                  </a:solidFill>
                  <a:effectLst/>
                  <a:latin typeface="Arial" pitchFamily="34" charset="0"/>
                </a:defRPr>
              </a:lvl8pPr>
              <a:lvl9pPr marL="3886200" indent="-228600" eaLnBrk="0" fontAlgn="base" hangingPunct="0">
                <a:spcBef>
                  <a:spcPct val="0"/>
                </a:spcBef>
                <a:spcAft>
                  <a:spcPct val="0"/>
                </a:spcAft>
                <a:defRPr>
                  <a:solidFill>
                    <a:schemeClr val="tx1"/>
                  </a:solidFill>
                  <a:effectLst/>
                  <a:latin typeface="Arial" pitchFamily="34" charset="0"/>
                </a:defRPr>
              </a:lvl9pPr>
            </a:lstStyle>
            <a:p>
              <a:pPr algn="ctr" eaLnBrk="1" hangingPunct="1">
                <a:defRPr>
                  <a:effectLst/>
                </a:defRPr>
              </a:pPr>
              <a:r>
                <a:rPr lang="ru-RU" sz="2000" smtClean="0">
                  <a:solidFill>
                    <a:srgbClr val="2A4A70"/>
                  </a:solidFill>
                  <a:effectLst/>
                  <a:latin typeface="Arial Black" pitchFamily="34" charset="0"/>
                </a:rPr>
                <a:t>Государственная служба статистики Украины</a:t>
              </a:r>
            </a:p>
          </p:txBody>
        </p:sp>
        <p:pic>
          <p:nvPicPr>
            <p:cNvPr id="1032" name="Picture 6"/>
            <p:cNvPicPr>
              <a:picLocks noChangeAspect="1" noChangeArrowheads="1"/>
            </p:cNvPicPr>
            <p:nvPr userDrawn="1"/>
          </p:nvPicPr>
          <p:blipFill>
            <a:blip r:embed="rId8">
              <a:extLst>
                <a:ext uri="{28A0092B-C50C-407E-A947-70E740481C1C}">
                  <a14:useLocalDpi xmlns:a14="http://schemas.microsoft.com/office/drawing/2010/main" val="0"/>
                </a:ext>
              </a:extLst>
            </a:blip>
            <a:srcRect r="29939"/>
            <a:stretch>
              <a:fillRect/>
            </a:stretch>
          </p:blipFill>
          <p:spPr>
            <a:xfrm>
              <a:off x="-6" y="-6"/>
              <a:ext cx="1005" cy="5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p:cNvPicPr>
              <a:picLocks noChangeAspect="1" noChangeArrowheads="1"/>
            </p:cNvPicPr>
            <p:nvPr userDrawn="1"/>
          </p:nvPicPr>
          <p:blipFill>
            <a:blip r:embed="rId9">
              <a:extLst>
                <a:ext uri="{28A0092B-C50C-407E-A947-70E740481C1C}">
                  <a14:useLocalDpi xmlns:a14="http://schemas.microsoft.com/office/drawing/2010/main" val="0"/>
                </a:ext>
              </a:extLst>
            </a:blip>
            <a:srcRect l="28502"/>
            <a:stretch>
              <a:fillRect/>
            </a:stretch>
          </p:blipFill>
          <p:spPr>
            <a:xfrm flipH="1">
              <a:off x="0" y="7"/>
              <a:ext cx="973" cy="4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4" name="Группа 22"/>
            <p:cNvGrpSpPr/>
            <p:nvPr userDrawn="1"/>
          </p:nvGrpSpPr>
          <p:grpSpPr>
            <a:xfrm>
              <a:off x="5743" y="58"/>
              <a:ext cx="388" cy="371"/>
              <a:chOff x="4738686" y="2500306"/>
              <a:chExt cx="616270" cy="588318"/>
            </a:xfrm>
            <a:effectLst/>
          </p:grpSpPr>
          <p:sp>
            <p:nvSpPr>
              <p:cNvPr id="18" name="Овал 17"/>
              <p:cNvSpPr/>
              <p:nvPr userDrawn="1"/>
            </p:nvSpPr>
            <p:spPr>
              <a:xfrm>
                <a:off x="4738686" y="2500306"/>
                <a:ext cx="616270" cy="588318"/>
              </a:xfrm>
              <a:prstGeom prst="ellipse">
                <a:avLst/>
              </a:prstGeom>
              <a:solidFill>
                <a:schemeClr val="bg1">
                  <a:lumMod val="95000"/>
                </a:schemeClr>
              </a:solidFill>
              <a:ln>
                <a:noFill/>
              </a:ln>
              <a:effectLst/>
              <a:scene3d>
                <a:camera prst="orthographicFront"/>
                <a:lightRig rig="threePt" dir="t">
                  <a:rot lat="0" lon="0" rev="12000000"/>
                </a:lightRig>
              </a:scene3d>
              <a:sp3d prstMaterial="dkEdge">
                <a:bevelT w="69850" h="57150"/>
                <a:extrusionClr>
                  <a:prstClr val="black"/>
                </a:extrusionClr>
                <a:contourClr>
                  <a:prstClr val="black"/>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effectLst/>
                  </a:defRPr>
                </a:pPr>
                <a:endParaRPr lang="ru-RU">
                  <a:effectLst/>
                </a:endParaRPr>
              </a:p>
            </p:txBody>
          </p:sp>
          <p:pic>
            <p:nvPicPr>
              <p:cNvPr id="1038" name="Picture 2" descr="D:\_Заступник директора департаменту\Gerb\statis.gif"/>
              <p:cNvPicPr>
                <a:picLocks noChangeAspect="1" noChangeArrowheads="1"/>
              </p:cNvPicPr>
              <p:nvPr userDrawn="1"/>
            </p:nvPicPr>
            <p:blipFill>
              <a:blip r:embed="rId10">
                <a:extLst>
                  <a:ext uri="{28A0092B-C50C-407E-A947-70E740481C1C}">
                    <a14:useLocalDpi xmlns:a14="http://schemas.microsoft.com/office/drawing/2010/main" val="0"/>
                  </a:ext>
                </a:extLst>
              </a:blip>
              <a:stretch>
                <a:fillRect/>
              </a:stretch>
            </p:blipFill>
            <p:spPr>
              <a:xfrm>
                <a:off x="4762501" y="2514595"/>
                <a:ext cx="571504" cy="5530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Lst>
  <p:transition/>
  <p:timing/>
  <p:txStyles>
    <p:titleStyle>
      <a:lvl1pPr algn="ctr" rtl="0" eaLnBrk="0" fontAlgn="base" hangingPunct="0">
        <a:spcBef>
          <a:spcPct val="0"/>
        </a:spcBef>
        <a:spcAft>
          <a:spcPct val="0"/>
        </a:spcAft>
        <a:defRPr sz="4400" kern="1200">
          <a:solidFill>
            <a:schemeClr val="tx1"/>
          </a:solidFill>
          <a:effectLst/>
          <a:latin typeface="Arial"/>
          <a:ea typeface="+mj-ea"/>
          <a:cs typeface="+mj-cs"/>
        </a:defRPr>
      </a:lvl1pPr>
      <a:lvl2pPr algn="ctr" rtl="0" eaLnBrk="0" fontAlgn="base" hangingPunct="0">
        <a:spcBef>
          <a:spcPct val="0"/>
        </a:spcBef>
        <a:spcAft>
          <a:spcPct val="0"/>
        </a:spcAft>
        <a:defRPr sz="4400">
          <a:solidFill>
            <a:schemeClr val="tx1"/>
          </a:solidFill>
          <a:effectLst/>
          <a:latin typeface="Arial"/>
        </a:defRPr>
      </a:lvl2pPr>
      <a:lvl3pPr algn="ctr" rtl="0" eaLnBrk="0" fontAlgn="base" hangingPunct="0">
        <a:spcBef>
          <a:spcPct val="0"/>
        </a:spcBef>
        <a:spcAft>
          <a:spcPct val="0"/>
        </a:spcAft>
        <a:defRPr sz="4400">
          <a:solidFill>
            <a:schemeClr val="tx1"/>
          </a:solidFill>
          <a:effectLst/>
          <a:latin typeface="Arial"/>
        </a:defRPr>
      </a:lvl3pPr>
      <a:lvl4pPr algn="ctr" rtl="0" eaLnBrk="0" fontAlgn="base" hangingPunct="0">
        <a:spcBef>
          <a:spcPct val="0"/>
        </a:spcBef>
        <a:spcAft>
          <a:spcPct val="0"/>
        </a:spcAft>
        <a:defRPr sz="4400">
          <a:solidFill>
            <a:schemeClr val="tx1"/>
          </a:solidFill>
          <a:effectLst/>
          <a:latin typeface="Arial"/>
        </a:defRPr>
      </a:lvl4pPr>
      <a:lvl5pPr algn="ctr" rtl="0" eaLnBrk="0" fontAlgn="base" hangingPunct="0">
        <a:spcBef>
          <a:spcPct val="0"/>
        </a:spcBef>
        <a:spcAft>
          <a:spcPct val="0"/>
        </a:spcAft>
        <a:defRPr sz="4400">
          <a:solidFill>
            <a:schemeClr val="tx1"/>
          </a:solidFill>
          <a:effectLst/>
          <a:latin typeface="Arial"/>
        </a:defRPr>
      </a:lvl5pPr>
      <a:lvl6pPr marL="457200" algn="ctr" rtl="0" fontAlgn="base">
        <a:spcBef>
          <a:spcPct val="0"/>
        </a:spcBef>
        <a:spcAft>
          <a:spcPct val="0"/>
        </a:spcAft>
        <a:defRPr sz="4400">
          <a:solidFill>
            <a:schemeClr val="tx1"/>
          </a:solidFill>
          <a:effectLst/>
          <a:latin typeface="Calibri" panose="020f0502020204030204" pitchFamily="34" charset="0"/>
        </a:defRPr>
      </a:lvl6pPr>
      <a:lvl7pPr marL="914400" algn="ctr" rtl="0" fontAlgn="base">
        <a:spcBef>
          <a:spcPct val="0"/>
        </a:spcBef>
        <a:spcAft>
          <a:spcPct val="0"/>
        </a:spcAft>
        <a:defRPr sz="4400">
          <a:solidFill>
            <a:schemeClr val="tx1"/>
          </a:solidFill>
          <a:effectLst/>
          <a:latin typeface="Calibri" panose="020f0502020204030204" pitchFamily="34" charset="0"/>
        </a:defRPr>
      </a:lvl7pPr>
      <a:lvl8pPr marL="1371600" algn="ctr" rtl="0" fontAlgn="base">
        <a:spcBef>
          <a:spcPct val="0"/>
        </a:spcBef>
        <a:spcAft>
          <a:spcPct val="0"/>
        </a:spcAft>
        <a:defRPr sz="4400">
          <a:solidFill>
            <a:schemeClr val="tx1"/>
          </a:solidFill>
          <a:effectLst/>
          <a:latin typeface="Calibri" panose="020f0502020204030204" pitchFamily="34" charset="0"/>
        </a:defRPr>
      </a:lvl8pPr>
      <a:lvl9pPr marL="1828800" algn="ctr" rtl="0" fontAlgn="base">
        <a:spcBef>
          <a:spcPct val="0"/>
        </a:spcBef>
        <a:spcAft>
          <a:spcPct val="0"/>
        </a:spcAft>
        <a:defRPr sz="4400">
          <a:solidFill>
            <a:schemeClr val="tx1"/>
          </a:solidFill>
          <a:effectLst/>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effectLst/>
          <a:latin typeface="Arial"/>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effectLst/>
          <a:latin typeface="Arial"/>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effectLst/>
          <a:latin typeface="Arial"/>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effectLst/>
          <a:latin typeface="Arial"/>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effectLst/>
          <a:latin typeface="Arial"/>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effectLst/>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effectLst/>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effectLst/>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effectLst/>
          <a:latin typeface="+mn-lt"/>
          <a:ea typeface="+mn-ea"/>
          <a:cs typeface="+mn-cs"/>
        </a:defRPr>
      </a:lvl9pPr>
    </p:bodyStyle>
    <p:otherStyle>
      <a:defPPr>
        <a:defRPr lang="uk-UA">
          <a:effectLst/>
        </a:defRPr>
      </a:defPPr>
      <a:lvl1pPr marL="0" algn="l" defTabSz="914400" rtl="0" eaLnBrk="1" latinLnBrk="0" hangingPunct="1">
        <a:defRPr sz="1800" kern="1200">
          <a:solidFill>
            <a:schemeClr val="tx1"/>
          </a:solidFill>
          <a:effectLst/>
          <a:latin typeface="+mn-lt"/>
          <a:ea typeface="+mn-ea"/>
          <a:cs typeface="+mn-cs"/>
        </a:defRPr>
      </a:lvl1pPr>
      <a:lvl2pPr marL="457200" algn="l" defTabSz="914400" rtl="0" eaLnBrk="1" latinLnBrk="0" hangingPunct="1">
        <a:defRPr sz="1800" kern="1200">
          <a:solidFill>
            <a:schemeClr val="tx1"/>
          </a:solidFill>
          <a:effectLst/>
          <a:latin typeface="+mn-lt"/>
          <a:ea typeface="+mn-ea"/>
          <a:cs typeface="+mn-cs"/>
        </a:defRPr>
      </a:lvl2pPr>
      <a:lvl3pPr marL="914400" algn="l" defTabSz="914400" rtl="0" eaLnBrk="1" latinLnBrk="0" hangingPunct="1">
        <a:defRPr sz="1800" kern="1200">
          <a:solidFill>
            <a:schemeClr val="tx1"/>
          </a:solidFill>
          <a:effectLst/>
          <a:latin typeface="+mn-lt"/>
          <a:ea typeface="+mn-ea"/>
          <a:cs typeface="+mn-cs"/>
        </a:defRPr>
      </a:lvl3pPr>
      <a:lvl4pPr marL="1371600" algn="l" defTabSz="914400" rtl="0" eaLnBrk="1" latinLnBrk="0" hangingPunct="1">
        <a:defRPr sz="1800" kern="1200">
          <a:solidFill>
            <a:schemeClr val="tx1"/>
          </a:solidFill>
          <a:effectLst/>
          <a:latin typeface="+mn-lt"/>
          <a:ea typeface="+mn-ea"/>
          <a:cs typeface="+mn-cs"/>
        </a:defRPr>
      </a:lvl4pPr>
      <a:lvl5pPr marL="1828800" algn="l" defTabSz="914400" rtl="0" eaLnBrk="1" latinLnBrk="0" hangingPunct="1">
        <a:defRPr sz="1800" kern="1200">
          <a:solidFill>
            <a:schemeClr val="tx1"/>
          </a:solidFill>
          <a:effectLst/>
          <a:latin typeface="+mn-lt"/>
          <a:ea typeface="+mn-ea"/>
          <a:cs typeface="+mn-cs"/>
        </a:defRPr>
      </a:lvl5pPr>
      <a:lvl6pPr marL="2286000" algn="l" defTabSz="914400" rtl="0" eaLnBrk="1" latinLnBrk="0" hangingPunct="1">
        <a:defRPr sz="1800" kern="1200">
          <a:solidFill>
            <a:schemeClr val="tx1"/>
          </a:solidFill>
          <a:effectLst/>
          <a:latin typeface="+mn-lt"/>
          <a:ea typeface="+mn-ea"/>
          <a:cs typeface="+mn-cs"/>
        </a:defRPr>
      </a:lvl6pPr>
      <a:lvl7pPr marL="2743200" algn="l" defTabSz="914400" rtl="0" eaLnBrk="1" latinLnBrk="0" hangingPunct="1">
        <a:defRPr sz="1800" kern="1200">
          <a:solidFill>
            <a:schemeClr val="tx1"/>
          </a:solidFill>
          <a:effectLst/>
          <a:latin typeface="+mn-lt"/>
          <a:ea typeface="+mn-ea"/>
          <a:cs typeface="+mn-cs"/>
        </a:defRPr>
      </a:lvl7pPr>
      <a:lvl8pPr marL="3200400" algn="l" defTabSz="914400" rtl="0" eaLnBrk="1" latinLnBrk="0" hangingPunct="1">
        <a:defRPr sz="1800" kern="1200">
          <a:solidFill>
            <a:schemeClr val="tx1"/>
          </a:solidFill>
          <a:effectLst/>
          <a:latin typeface="+mn-lt"/>
          <a:ea typeface="+mn-ea"/>
          <a:cs typeface="+mn-cs"/>
        </a:defRPr>
      </a:lvl8pPr>
      <a:lvl9pPr marL="3657600" algn="l" defTabSz="914400" rtl="0" eaLnBrk="1" latinLnBrk="0" hangingPunct="1">
        <a:defRPr sz="1800" kern="1200">
          <a:solidFill>
            <a:schemeClr val="tx1"/>
          </a:solidFill>
          <a:effectLst/>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pn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4.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4.xml"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notesSlide" Target="../notesSlides/notesSlide1.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3.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4.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4.xml"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2.xml" /></Relationships>
</file>

<file path=ppt/slides/slide1.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bg>
      <p:bgPr>
        <a:solidFill>
          <a:schemeClr val="bg1"/>
        </a:solidFill>
        <a:effectLst/>
      </p:bgPr>
    </p:bg>
    <p:spTree>
      <p:nvGrpSpPr>
        <p:cNvPr id="1" name=""/>
        <p:cNvGrpSpPr/>
        <p:nvPr/>
      </p:nvGrpSpPr>
      <p:grpSpPr>
        <a:xfrm>
          <a:off x="0" y="0"/>
          <a:ext cx="0" cy="0"/>
        </a:xfrm>
        <a:effectLst/>
      </p:grpSpPr>
      <p:sp>
        <p:nvSpPr>
          <p:cNvPr id="3" name="Rectangle 2"/>
          <p:cNvSpPr txBox="1">
            <a:spLocks noChangeArrowheads="1"/>
          </p:cNvSpPr>
          <p:nvPr/>
        </p:nvSpPr>
        <p:spPr>
          <a:xfrm>
            <a:off x="6528048" y="764704"/>
            <a:ext cx="5118590" cy="4104456"/>
          </a:xfrm>
          <a:prstGeom prst="rect">
            <a:avLst/>
          </a:prstGeom>
          <a:noFill/>
          <a:effectLst/>
        </p:spPr>
        <p:txBody>
          <a:bodyPr/>
          <a:lstStyle>
            <a:lvl1pPr algn="ctr" rtl="0" eaLnBrk="0" fontAlgn="base" hangingPunct="0">
              <a:spcBef>
                <a:spcPct val="0"/>
              </a:spcBef>
              <a:spcAft>
                <a:spcPct val="0"/>
              </a:spcAft>
              <a:defRPr sz="4400" kern="1200">
                <a:solidFill>
                  <a:schemeClr val="tx1"/>
                </a:solidFill>
                <a:effectLst/>
                <a:latin typeface="Arial"/>
                <a:ea typeface="+mj-ea"/>
                <a:cs typeface="+mj-cs"/>
              </a:defRPr>
            </a:lvl1pPr>
            <a:lvl2pPr algn="ctr" rtl="0" eaLnBrk="0" fontAlgn="base" hangingPunct="0">
              <a:spcBef>
                <a:spcPct val="0"/>
              </a:spcBef>
              <a:spcAft>
                <a:spcPct val="0"/>
              </a:spcAft>
              <a:defRPr sz="4400">
                <a:solidFill>
                  <a:schemeClr val="tx1"/>
                </a:solidFill>
                <a:effectLst/>
                <a:latin typeface="Arial"/>
              </a:defRPr>
            </a:lvl2pPr>
            <a:lvl3pPr algn="ctr" rtl="0" eaLnBrk="0" fontAlgn="base" hangingPunct="0">
              <a:spcBef>
                <a:spcPct val="0"/>
              </a:spcBef>
              <a:spcAft>
                <a:spcPct val="0"/>
              </a:spcAft>
              <a:defRPr sz="4400">
                <a:solidFill>
                  <a:schemeClr val="tx1"/>
                </a:solidFill>
                <a:effectLst/>
                <a:latin typeface="Arial"/>
              </a:defRPr>
            </a:lvl3pPr>
            <a:lvl4pPr algn="ctr" rtl="0" eaLnBrk="0" fontAlgn="base" hangingPunct="0">
              <a:spcBef>
                <a:spcPct val="0"/>
              </a:spcBef>
              <a:spcAft>
                <a:spcPct val="0"/>
              </a:spcAft>
              <a:defRPr sz="4400">
                <a:solidFill>
                  <a:schemeClr val="tx1"/>
                </a:solidFill>
                <a:effectLst/>
                <a:latin typeface="Arial"/>
              </a:defRPr>
            </a:lvl4pPr>
            <a:lvl5pPr algn="ctr" rtl="0" eaLnBrk="0" fontAlgn="base" hangingPunct="0">
              <a:spcBef>
                <a:spcPct val="0"/>
              </a:spcBef>
              <a:spcAft>
                <a:spcPct val="0"/>
              </a:spcAft>
              <a:defRPr sz="4400">
                <a:solidFill>
                  <a:schemeClr val="tx1"/>
                </a:solidFill>
                <a:effectLst/>
                <a:latin typeface="Arial"/>
              </a:defRPr>
            </a:lvl5pPr>
            <a:lvl6pPr marL="457200" algn="ctr" rtl="0" fontAlgn="base">
              <a:spcBef>
                <a:spcPct val="0"/>
              </a:spcBef>
              <a:spcAft>
                <a:spcPct val="0"/>
              </a:spcAft>
              <a:defRPr sz="4400">
                <a:solidFill>
                  <a:schemeClr val="tx1"/>
                </a:solidFill>
                <a:effectLst/>
                <a:latin typeface="Calibri" panose="020f0502020204030204" pitchFamily="34" charset="0"/>
              </a:defRPr>
            </a:lvl6pPr>
            <a:lvl7pPr marL="914400" algn="ctr" rtl="0" fontAlgn="base">
              <a:spcBef>
                <a:spcPct val="0"/>
              </a:spcBef>
              <a:spcAft>
                <a:spcPct val="0"/>
              </a:spcAft>
              <a:defRPr sz="4400">
                <a:solidFill>
                  <a:schemeClr val="tx1"/>
                </a:solidFill>
                <a:effectLst/>
                <a:latin typeface="Calibri" panose="020f0502020204030204" pitchFamily="34" charset="0"/>
              </a:defRPr>
            </a:lvl7pPr>
            <a:lvl8pPr marL="1371600" algn="ctr" rtl="0" fontAlgn="base">
              <a:spcBef>
                <a:spcPct val="0"/>
              </a:spcBef>
              <a:spcAft>
                <a:spcPct val="0"/>
              </a:spcAft>
              <a:defRPr sz="4400">
                <a:solidFill>
                  <a:schemeClr val="tx1"/>
                </a:solidFill>
                <a:effectLst/>
                <a:latin typeface="Calibri" panose="020f0502020204030204" pitchFamily="34" charset="0"/>
              </a:defRPr>
            </a:lvl8pPr>
            <a:lvl9pPr marL="1828800" algn="ctr" rtl="0" fontAlgn="base">
              <a:spcBef>
                <a:spcPct val="0"/>
              </a:spcBef>
              <a:spcAft>
                <a:spcPct val="0"/>
              </a:spcAft>
              <a:defRPr sz="4400">
                <a:solidFill>
                  <a:schemeClr val="tx1"/>
                </a:solidFill>
                <a:effectLst/>
                <a:latin typeface="Calibri" panose="020f0502020204030204" pitchFamily="34" charset="0"/>
              </a:defRPr>
            </a:lvl9pPr>
          </a:lstStyle>
          <a:p>
            <a:endParaRPr lang="ru-RU" sz="4800" b="1" smtClean="0">
              <a:effectLst/>
              <a:latin typeface="Times New Roman" pitchFamily="18" charset="0"/>
              <a:cs typeface="Times New Roman" pitchFamily="18" charset="0"/>
            </a:endParaRPr>
          </a:p>
          <a:p>
            <a:pPr rtl="0"/>
            <a:r>
              <a:rPr lang="en-GB" sz="4800" b="1" i="0" u="none" strike="noStrike" smtId="4294967295">
                <a:effectLst/>
                <a:highlight>
                  <a:srgbClr val="000000">
                    <a:alpha val="0"/>
                  </a:srgbClr>
                </a:highlight>
                <a:latin typeface="Times New Roman" charset="0"/>
                <a:cs typeface="Times New Roman" charset="0"/>
              </a:rPr>
              <a:t>Register </a:t>
            </a:r>
          </a:p>
          <a:p>
            <a:pPr rtl="0"/>
            <a:r>
              <a:rPr lang="en-GB" sz="4800" b="1" i="0" u="none" strike="noStrike" smtId="4294967295">
                <a:effectLst/>
                <a:highlight>
                  <a:srgbClr val="000000">
                    <a:alpha val="0"/>
                  </a:srgbClr>
                </a:highlight>
                <a:latin typeface="Times New Roman" charset="0"/>
                <a:cs typeface="Times New Roman" charset="0"/>
              </a:rPr>
              <a:t>of statistical</a:t>
            </a:r>
          </a:p>
          <a:p>
            <a:pPr rtl="0"/>
            <a:r>
              <a:rPr lang="en-GB" sz="4800" b="1" i="0" u="none" strike="noStrike" smtId="4294967295">
                <a:effectLst/>
                <a:highlight>
                  <a:srgbClr val="000000">
                    <a:alpha val="0"/>
                  </a:srgbClr>
                </a:highlight>
                <a:latin typeface="Times New Roman" charset="0"/>
                <a:cs typeface="Times New Roman" charset="0"/>
              </a:rPr>
              <a:t>units </a:t>
            </a:r>
          </a:p>
          <a:p>
            <a:pPr rtl="0"/>
            <a:r>
              <a:rPr lang="en-GB" sz="4800" b="1" i="0" u="none" strike="noStrike" smtId="4294967295">
                <a:effectLst/>
                <a:highlight>
                  <a:srgbClr val="000000">
                    <a:alpha val="0"/>
                  </a:srgbClr>
                </a:highlight>
                <a:latin typeface="Times New Roman" charset="0"/>
                <a:cs typeface="Times New Roman" charset="0"/>
              </a:rPr>
              <a:t>in Ukraine</a:t>
            </a:r>
          </a:p>
        </p:txBody>
      </p:sp>
      <p:sp>
        <p:nvSpPr>
          <p:cNvPr id="8" name="Rectangle 3"/>
          <p:cNvSpPr txBox="1">
            <a:spLocks noChangeArrowheads="1"/>
          </p:cNvSpPr>
          <p:nvPr/>
        </p:nvSpPr>
        <p:spPr>
          <a:xfrm>
            <a:off x="263352" y="5301208"/>
            <a:ext cx="4824536" cy="1152128"/>
          </a:xfrm>
          <a:prstGeom prst="rect">
            <a:avLst/>
          </a:prstGeom>
          <a:effectLst/>
        </p:spPr>
        <p:txBody>
          <a:bodyPr rtlCol="0">
            <a:normAutofit fontScale="55000" lnSpcReduction="20000"/>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effectLst/>
                <a:latin typeface="Arial"/>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effectLst/>
                <a:latin typeface="Arial"/>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effectLst/>
                <a:latin typeface="Arial"/>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effectLst/>
                <a:latin typeface="Arial"/>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effectLst/>
                <a:latin typeface="Arial"/>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effectLst/>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effectLst/>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effectLst/>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effectLst/>
                <a:latin typeface="+mn-lt"/>
                <a:ea typeface="+mn-ea"/>
                <a:cs typeface="+mn-cs"/>
              </a:defRPr>
            </a:lvl9pPr>
          </a:lstStyle>
          <a:p>
            <a:pPr marL="0" indent="0" rtl="0">
              <a:buNone/>
            </a:pPr>
            <a:r>
              <a:rPr lang="en-GB" sz="3200" b="0" i="0" u="none" strike="noStrike" smtId="4294967295">
                <a:effectLst/>
                <a:highlight>
                  <a:srgbClr val="000000">
                    <a:alpha val="0"/>
                  </a:srgbClr>
                </a:highlight>
                <a:latin typeface="Times New Roman" charset="0"/>
                <a:cs typeface="Times New Roman" charset="0"/>
              </a:rPr>
              <a:t>OLHA PONOMARENKO</a:t>
            </a:r>
          </a:p>
          <a:p>
            <a:pPr marL="0" indent="0" rtl="0" eaLnBrk="1" fontAlgn="auto" hangingPunct="1">
              <a:spcAft>
                <a:spcPct val="0"/>
              </a:spcAft>
              <a:buNone/>
              <a:defRPr>
                <a:effectLst/>
              </a:defRPr>
            </a:pPr>
            <a:r>
              <a:rPr lang="en-GB" sz="3200" b="0" i="0" u="none" strike="noStrike" smtId="4294967295">
                <a:effectLst/>
                <a:highlight>
                  <a:srgbClr val="000000">
                    <a:alpha val="0"/>
                  </a:srgbClr>
                </a:highlight>
                <a:latin typeface="Times New Roman" charset="0"/>
                <a:cs typeface="Times New Roman" charset="0"/>
              </a:rPr>
              <a:t>Deputy Director of the Department of Statistical</a:t>
            </a:r>
          </a:p>
          <a:p>
            <a:pPr marL="0" indent="0" rtl="0" eaLnBrk="1" fontAlgn="auto" hangingPunct="1">
              <a:spcAft>
                <a:spcPct val="0"/>
              </a:spcAft>
              <a:buNone/>
              <a:defRPr>
                <a:effectLst/>
              </a:defRPr>
            </a:pPr>
            <a:r>
              <a:rPr lang="en-GB" sz="3200" b="0" i="0" u="none" strike="noStrike" smtId="4294967295">
                <a:effectLst/>
                <a:highlight>
                  <a:srgbClr val="000000">
                    <a:alpha val="0"/>
                  </a:srgbClr>
                </a:highlight>
                <a:latin typeface="Times New Roman" charset="0"/>
                <a:cs typeface="Times New Roman" charset="0"/>
              </a:rPr>
              <a:t>Infrastructure - Head of Statistics Registry</a:t>
            </a:r>
          </a:p>
          <a:p>
            <a:pPr marL="0" indent="0" rtl="0" eaLnBrk="1" fontAlgn="auto" hangingPunct="1">
              <a:spcAft>
                <a:spcPct val="0"/>
              </a:spcAft>
              <a:buNone/>
              <a:defRPr>
                <a:effectLst/>
              </a:defRPr>
            </a:pPr>
            <a:r>
              <a:rPr lang="en-GB" sz="3200" b="0" i="0" u="none" strike="noStrike" smtId="4294967295">
                <a:effectLst/>
                <a:highlight>
                  <a:srgbClr val="000000">
                    <a:alpha val="0"/>
                  </a:srgbClr>
                </a:highlight>
                <a:latin typeface="Times New Roman" charset="0"/>
                <a:cs typeface="Times New Roman" charset="0"/>
              </a:rPr>
              <a:t>State Statistics Service of Ukraine </a:t>
            </a:r>
          </a:p>
          <a:p>
            <a:pPr eaLnBrk="1" fontAlgn="auto" hangingPunct="1">
              <a:spcAft>
                <a:spcPct val="0"/>
              </a:spcAft>
              <a:buNone/>
              <a:defRPr>
                <a:effectLst/>
              </a:defRPr>
            </a:pPr>
            <a:endParaRPr lang="ru-RU" sz="3800" b="1">
              <a:solidFill>
                <a:srgbClr val="990099"/>
              </a:solidFill>
              <a:effectLst>
                <a:outerShdw blurRad="38100" dist="38100" dir="2700000" algn="tl">
                  <a:srgbClr val="000000"/>
                </a:outerShdw>
              </a:effectLst>
              <a:latin typeface="Times New Roman" pitchFamily="18" charset="0"/>
              <a:cs typeface="Times New Roman" pitchFamily="18" charset="0"/>
            </a:endParaRPr>
          </a:p>
        </p:txBody>
      </p:sp>
      <p:sp>
        <p:nvSpPr>
          <p:cNvPr id="4" name="Прямокутник 3"/>
          <p:cNvSpPr/>
          <p:nvPr/>
        </p:nvSpPr>
        <p:spPr>
          <a:xfrm>
            <a:off x="8396752" y="5229200"/>
            <a:ext cx="3507216" cy="1189909"/>
          </a:xfrm>
          <a:prstGeom prst="rect">
            <a:avLst/>
          </a:prstGeom>
          <a:effectLst/>
        </p:spPr>
        <p:txBody>
          <a:bodyPr wrap="square">
            <a:spAutoFit/>
          </a:bodyPr>
          <a:lstStyle/>
          <a:p>
            <a:pPr algn="r" rtl="0"/>
            <a:r>
              <a:rPr lang="en-GB" sz="1800" b="0" i="0" u="none" strike="noStrike" smtId="4294967295">
                <a:effectLst/>
                <a:highlight>
                  <a:srgbClr val="000000">
                    <a:alpha val="0"/>
                  </a:srgbClr>
                </a:highlight>
                <a:latin typeface="Times New Roman" charset="0"/>
                <a:cs typeface="Times New Roman" charset="0"/>
              </a:rPr>
              <a:t>Meeting of the Group of Experts </a:t>
            </a:r>
          </a:p>
          <a:p>
            <a:pPr algn="r" rtl="0"/>
            <a:r>
              <a:rPr lang="en-GB" sz="1800" b="0" i="0" u="none" strike="noStrike" smtId="4294967295">
                <a:effectLst/>
                <a:highlight>
                  <a:srgbClr val="000000">
                    <a:alpha val="0"/>
                  </a:srgbClr>
                </a:highlight>
                <a:latin typeface="Times New Roman" charset="0"/>
                <a:cs typeface="Times New Roman" charset="0"/>
              </a:rPr>
              <a:t>on Business Registers </a:t>
            </a:r>
          </a:p>
          <a:p>
            <a:pPr algn="r" rtl="0"/>
            <a:r>
              <a:rPr lang="en-GB" sz="1800" b="0" i="0" u="none" strike="noStrike" smtId="4294967295">
                <a:effectLst/>
                <a:highlight>
                  <a:srgbClr val="000000">
                    <a:alpha val="0"/>
                  </a:srgbClr>
                </a:highlight>
                <a:latin typeface="Times New Roman" charset="0"/>
                <a:cs typeface="Times New Roman" charset="0"/>
              </a:rPr>
              <a:t>30 September – 2 October 2019</a:t>
            </a:r>
          </a:p>
          <a:p>
            <a:pPr algn="r" rtl="0"/>
            <a:r>
              <a:rPr lang="en-GB" sz="1800" b="0" i="0" u="none" strike="noStrike" smtId="4294967295">
                <a:effectLst/>
                <a:highlight>
                  <a:srgbClr val="000000">
                    <a:alpha val="0"/>
                  </a:srgbClr>
                </a:highlight>
                <a:latin typeface="Times New Roman" charset="0"/>
                <a:cs typeface="Times New Roman" charset="0"/>
              </a:rPr>
              <a:t>UNECE, Geneva, Switzerland</a:t>
            </a:r>
          </a:p>
        </p:txBody>
      </p:sp>
      <p:sp>
        <p:nvSpPr>
          <p:cNvPr id="10" name="Rectangle 11"/>
          <p:cNvSpPr>
            <a:spLocks noChangeArrowheads="1"/>
          </p:cNvSpPr>
          <p:nvPr/>
        </p:nvSpPr>
        <p:spPr>
          <a:xfrm>
            <a:off x="3071664" y="116632"/>
            <a:ext cx="6768752" cy="476672"/>
          </a:xfrm>
          <a:prstGeom prst="rect">
            <a:avLst/>
          </a:prstGeom>
          <a:gradFill flip="none" rotWithShape="1">
            <a:gsLst>
              <a:gs pos="0">
                <a:srgbClr val="F0F5FB"/>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a:noFill/>
          </a:ln>
          <a:effectLst/>
          <a:extLst/>
        </p:spPr>
        <p:txBody>
          <a:bodyPr/>
          <a:lstStyle>
            <a:lvl1pPr algn="ctr">
              <a:spcBef>
                <a:spcPct val="20000"/>
              </a:spcBef>
              <a:defRPr sz="3200">
                <a:solidFill>
                  <a:schemeClr val="tx1"/>
                </a:solidFill>
                <a:effectLst/>
                <a:latin typeface="Arial" pitchFamily="34" charset="0"/>
              </a:defRPr>
            </a:lvl1pPr>
            <a:lvl2pPr algn="ctr">
              <a:spcBef>
                <a:spcPct val="20000"/>
              </a:spcBef>
              <a:defRPr sz="2800">
                <a:solidFill>
                  <a:schemeClr val="tx1"/>
                </a:solidFill>
                <a:effectLst/>
                <a:latin typeface="Arial" pitchFamily="34" charset="0"/>
              </a:defRPr>
            </a:lvl2pPr>
            <a:lvl3pPr algn="ctr">
              <a:spcBef>
                <a:spcPct val="20000"/>
              </a:spcBef>
              <a:defRPr sz="2400">
                <a:solidFill>
                  <a:schemeClr val="tx1"/>
                </a:solidFill>
                <a:effectLst/>
                <a:latin typeface="Arial" pitchFamily="34" charset="0"/>
              </a:defRPr>
            </a:lvl3pPr>
            <a:lvl4pPr algn="ctr">
              <a:spcBef>
                <a:spcPct val="20000"/>
              </a:spcBef>
              <a:defRPr sz="2000">
                <a:solidFill>
                  <a:schemeClr val="tx1"/>
                </a:solidFill>
                <a:effectLst/>
                <a:latin typeface="Arial" pitchFamily="34" charset="0"/>
              </a:defRPr>
            </a:lvl4pPr>
            <a:lvl5pPr algn="ctr">
              <a:spcBef>
                <a:spcPct val="20000"/>
              </a:spcBef>
              <a:defRPr sz="2000">
                <a:solidFill>
                  <a:schemeClr val="tx1"/>
                </a:solidFill>
                <a:effectLst/>
                <a:latin typeface="Arial" pitchFamily="34" charset="0"/>
              </a:defRPr>
            </a:lvl5pPr>
            <a:lvl6pPr algn="ctr" fontAlgn="base">
              <a:spcBef>
                <a:spcPct val="20000"/>
              </a:spcBef>
              <a:spcAft>
                <a:spcPct val="0"/>
              </a:spcAft>
              <a:defRPr sz="2000">
                <a:solidFill>
                  <a:schemeClr val="tx1"/>
                </a:solidFill>
                <a:effectLst/>
                <a:latin typeface="Arial" pitchFamily="34" charset="0"/>
              </a:defRPr>
            </a:lvl6pPr>
            <a:lvl7pPr algn="ctr" fontAlgn="base">
              <a:spcBef>
                <a:spcPct val="20000"/>
              </a:spcBef>
              <a:spcAft>
                <a:spcPct val="0"/>
              </a:spcAft>
              <a:defRPr sz="2000">
                <a:solidFill>
                  <a:schemeClr val="tx1"/>
                </a:solidFill>
                <a:effectLst/>
                <a:latin typeface="Arial" pitchFamily="34" charset="0"/>
              </a:defRPr>
            </a:lvl7pPr>
            <a:lvl8pPr algn="ctr" fontAlgn="base">
              <a:spcBef>
                <a:spcPct val="20000"/>
              </a:spcBef>
              <a:spcAft>
                <a:spcPct val="0"/>
              </a:spcAft>
              <a:defRPr sz="2000">
                <a:solidFill>
                  <a:schemeClr val="tx1"/>
                </a:solidFill>
                <a:effectLst/>
                <a:latin typeface="Arial" pitchFamily="34" charset="0"/>
              </a:defRPr>
            </a:lvl8pPr>
            <a:lvl9pPr algn="ctr" fontAlgn="base">
              <a:spcBef>
                <a:spcPct val="20000"/>
              </a:spcBef>
              <a:spcAft>
                <a:spcPct val="0"/>
              </a:spcAft>
              <a:defRPr sz="2000">
                <a:solidFill>
                  <a:schemeClr val="tx1"/>
                </a:solidFill>
                <a:effectLst/>
                <a:latin typeface="Arial" pitchFamily="34" charset="0"/>
              </a:defRPr>
            </a:lvl9pPr>
          </a:lstStyle>
          <a:p>
            <a:pPr rtl="0">
              <a:lnSpc>
                <a:spcPct val="90000"/>
              </a:lnSpc>
            </a:pPr>
            <a:r>
              <a:rPr lang="en-GB" sz="2400" b="1" i="0" u="none" strike="noStrike" smtId="4294967295">
                <a:solidFill>
                  <a:srgbClr val="1F497D"/>
                </a:solidFill>
                <a:effectLst/>
                <a:highlight>
                  <a:srgbClr val="000000">
                    <a:alpha val="0"/>
                  </a:srgbClr>
                </a:highlight>
                <a:latin typeface="Arial"/>
              </a:rPr>
              <a:t>State Statistics Service of Ukraine</a:t>
            </a:r>
          </a:p>
        </p:txBody>
      </p:sp>
      <p:pic>
        <p:nvPicPr>
          <p:cNvPr id="11" name="Picture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a:xfrm>
            <a:off x="479376" y="1124744"/>
            <a:ext cx="5699310" cy="3446512"/>
          </a:xfrm>
          <a:prstGeom prst="rect">
            <a:avLst/>
          </a:prstGeom>
          <a:gradFill>
            <a:gsLst>
              <a:gs pos="0">
                <a:schemeClr val="bg2"/>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noFill/>
          </a:ln>
          <a:effectLst/>
        </p:spPr>
      </p:pic>
      <p:sp>
        <p:nvSpPr>
          <p:cNvPr id="9" name="Прямокутник 8"/>
          <p:cNvSpPr/>
          <p:nvPr/>
        </p:nvSpPr>
        <p:spPr>
          <a:xfrm>
            <a:off x="0" y="753904"/>
            <a:ext cx="12192000" cy="609329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effectLst/>
            </a:endParaRPr>
          </a:p>
        </p:txBody>
      </p:sp>
      <p:sp>
        <p:nvSpPr>
          <p:cNvPr id="12" name="Прямокутник 11"/>
          <p:cNvSpPr/>
          <p:nvPr/>
        </p:nvSpPr>
        <p:spPr>
          <a:xfrm>
            <a:off x="0" y="836712"/>
            <a:ext cx="12192000" cy="4320480"/>
          </a:xfrm>
          <a:prstGeom prst="rect">
            <a:avLst/>
          </a:prstGeom>
          <a:solidFill>
            <a:schemeClr val="tx2">
              <a:lumMod val="20000"/>
              <a:lumOff val="80000"/>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effectLst/>
            </a:endParaRPr>
          </a:p>
        </p:txBody>
      </p:sp>
    </p:spTree>
    <p:extLst>
      <p:ext uri="{BB962C8B-B14F-4D97-AF65-F5344CB8AC3E}">
        <p14:creationId xmlns:p14="http://schemas.microsoft.com/office/powerpoint/2010/main" val="107242528"/>
      </p:ext>
    </p:extLst>
  </p:cSld>
  <p:clrMapOvr>
    <a:masterClrMapping/>
  </p:clrMapOvr>
  <p:transition/>
  <p:timing/>
</p:sld>
</file>

<file path=ppt/slides/slide2.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a:effectLst/>
      </p:grpSpPr>
      <p:sp>
        <p:nvSpPr>
          <p:cNvPr id="2" name="Rectangle 2"/>
          <p:cNvSpPr txBox="1">
            <a:spLocks noChangeArrowheads="1"/>
          </p:cNvSpPr>
          <p:nvPr/>
        </p:nvSpPr>
        <p:spPr>
          <a:xfrm>
            <a:off x="551384" y="476672"/>
            <a:ext cx="7772400" cy="648072"/>
          </a:xfrm>
          <a:prstGeom prst="rect">
            <a:avLst/>
          </a:prstGeom>
          <a:effectLst/>
        </p:spPr>
        <p:txBody>
          <a:bodyPr rtlCol="0">
            <a:noAutofit/>
          </a:bodyPr>
          <a:lstStyle>
            <a:lvl1pPr algn="ctr" rtl="0" eaLnBrk="0" fontAlgn="base" hangingPunct="0">
              <a:spcBef>
                <a:spcPct val="0"/>
              </a:spcBef>
              <a:spcAft>
                <a:spcPct val="0"/>
              </a:spcAft>
              <a:defRPr sz="4400" kern="1200">
                <a:solidFill>
                  <a:schemeClr val="tx1"/>
                </a:solidFill>
                <a:effectLst/>
                <a:latin typeface="Arial"/>
                <a:ea typeface="+mj-ea"/>
                <a:cs typeface="+mj-cs"/>
              </a:defRPr>
            </a:lvl1pPr>
            <a:lvl2pPr algn="ctr" rtl="0" eaLnBrk="0" fontAlgn="base" hangingPunct="0">
              <a:spcBef>
                <a:spcPct val="0"/>
              </a:spcBef>
              <a:spcAft>
                <a:spcPct val="0"/>
              </a:spcAft>
              <a:defRPr sz="4400">
                <a:solidFill>
                  <a:schemeClr val="tx1"/>
                </a:solidFill>
                <a:effectLst/>
                <a:latin typeface="Arial"/>
              </a:defRPr>
            </a:lvl2pPr>
            <a:lvl3pPr algn="ctr" rtl="0" eaLnBrk="0" fontAlgn="base" hangingPunct="0">
              <a:spcBef>
                <a:spcPct val="0"/>
              </a:spcBef>
              <a:spcAft>
                <a:spcPct val="0"/>
              </a:spcAft>
              <a:defRPr sz="4400">
                <a:solidFill>
                  <a:schemeClr val="tx1"/>
                </a:solidFill>
                <a:effectLst/>
                <a:latin typeface="Arial"/>
              </a:defRPr>
            </a:lvl3pPr>
            <a:lvl4pPr algn="ctr" rtl="0" eaLnBrk="0" fontAlgn="base" hangingPunct="0">
              <a:spcBef>
                <a:spcPct val="0"/>
              </a:spcBef>
              <a:spcAft>
                <a:spcPct val="0"/>
              </a:spcAft>
              <a:defRPr sz="4400">
                <a:solidFill>
                  <a:schemeClr val="tx1"/>
                </a:solidFill>
                <a:effectLst/>
                <a:latin typeface="Arial"/>
              </a:defRPr>
            </a:lvl4pPr>
            <a:lvl5pPr algn="ctr" rtl="0" eaLnBrk="0" fontAlgn="base" hangingPunct="0">
              <a:spcBef>
                <a:spcPct val="0"/>
              </a:spcBef>
              <a:spcAft>
                <a:spcPct val="0"/>
              </a:spcAft>
              <a:defRPr sz="4400">
                <a:solidFill>
                  <a:schemeClr val="tx1"/>
                </a:solidFill>
                <a:effectLst/>
                <a:latin typeface="Arial"/>
              </a:defRPr>
            </a:lvl5pPr>
            <a:lvl6pPr marL="457200" algn="ctr" rtl="0" fontAlgn="base">
              <a:spcBef>
                <a:spcPct val="0"/>
              </a:spcBef>
              <a:spcAft>
                <a:spcPct val="0"/>
              </a:spcAft>
              <a:defRPr sz="4400">
                <a:solidFill>
                  <a:schemeClr val="tx1"/>
                </a:solidFill>
                <a:effectLst/>
                <a:latin typeface="Calibri" panose="020f0502020204030204" pitchFamily="34" charset="0"/>
              </a:defRPr>
            </a:lvl6pPr>
            <a:lvl7pPr marL="914400" algn="ctr" rtl="0" fontAlgn="base">
              <a:spcBef>
                <a:spcPct val="0"/>
              </a:spcBef>
              <a:spcAft>
                <a:spcPct val="0"/>
              </a:spcAft>
              <a:defRPr sz="4400">
                <a:solidFill>
                  <a:schemeClr val="tx1"/>
                </a:solidFill>
                <a:effectLst/>
                <a:latin typeface="Calibri" panose="020f0502020204030204" pitchFamily="34" charset="0"/>
              </a:defRPr>
            </a:lvl7pPr>
            <a:lvl8pPr marL="1371600" algn="ctr" rtl="0" fontAlgn="base">
              <a:spcBef>
                <a:spcPct val="0"/>
              </a:spcBef>
              <a:spcAft>
                <a:spcPct val="0"/>
              </a:spcAft>
              <a:defRPr sz="4400">
                <a:solidFill>
                  <a:schemeClr val="tx1"/>
                </a:solidFill>
                <a:effectLst/>
                <a:latin typeface="Calibri" panose="020f0502020204030204" pitchFamily="34" charset="0"/>
              </a:defRPr>
            </a:lvl8pPr>
            <a:lvl9pPr marL="1828800" algn="ctr" rtl="0" fontAlgn="base">
              <a:spcBef>
                <a:spcPct val="0"/>
              </a:spcBef>
              <a:spcAft>
                <a:spcPct val="0"/>
              </a:spcAft>
              <a:defRPr sz="4400">
                <a:solidFill>
                  <a:schemeClr val="tx1"/>
                </a:solidFill>
                <a:effectLst/>
                <a:latin typeface="Calibri" panose="020f0502020204030204" pitchFamily="34" charset="0"/>
              </a:defRPr>
            </a:lvl9pPr>
          </a:lstStyle>
          <a:p>
            <a:pPr algn="l" rtl="0" eaLnBrk="1" fontAlgn="auto" hangingPunct="1">
              <a:lnSpc>
                <a:spcPct val="120000"/>
              </a:lnSpc>
              <a:spcAft>
                <a:spcPct val="0"/>
              </a:spcAft>
              <a:defRPr>
                <a:effectLst/>
              </a:defRPr>
            </a:pPr>
            <a:r>
              <a:rPr lang="en-GB" sz="4000" b="1" i="0" u="none" strike="noStrike" smtId="4294967295">
                <a:solidFill>
                  <a:srgbClr val="0070C0"/>
                </a:solidFill>
                <a:effectLst/>
                <a:highlight>
                  <a:srgbClr val="000000">
                    <a:alpha val="0"/>
                  </a:srgbClr>
                </a:highlight>
                <a:latin typeface="Times New Roman" charset="0"/>
                <a:cs typeface="Times New Roman" charset="0"/>
              </a:rPr>
              <a:t>HISTORY</a:t>
            </a:r>
          </a:p>
        </p:txBody>
      </p:sp>
      <p:sp>
        <p:nvSpPr>
          <p:cNvPr id="3" name="Rectangle 3"/>
          <p:cNvSpPr txBox="1">
            <a:spLocks noChangeArrowheads="1"/>
          </p:cNvSpPr>
          <p:nvPr/>
        </p:nvSpPr>
        <p:spPr>
          <a:xfrm>
            <a:off x="263352" y="1340768"/>
            <a:ext cx="11521280" cy="5256584"/>
          </a:xfrm>
          <a:prstGeom prst="rect">
            <a:avLst/>
          </a:prstGeom>
          <a:effectLst/>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effectLst/>
                <a:latin typeface="Arial"/>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effectLst/>
                <a:latin typeface="Arial"/>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effectLst/>
                <a:latin typeface="Arial"/>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effectLst/>
                <a:latin typeface="Arial"/>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effectLst/>
                <a:latin typeface="Arial"/>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effectLst/>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effectLst/>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effectLst/>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effectLst/>
                <a:latin typeface="+mn-lt"/>
                <a:ea typeface="+mn-ea"/>
                <a:cs typeface="+mn-cs"/>
              </a:defRPr>
            </a:lvl9pPr>
          </a:lstStyle>
          <a:p>
            <a:pPr algn="just" rtl="0" eaLnBrk="1" hangingPunct="1">
              <a:lnSpc>
                <a:spcPct val="80000"/>
              </a:lnSpc>
              <a:buFontTx/>
              <a:buNone/>
            </a:pPr>
            <a:r>
              <a:rPr lang="en-GB" sz="1900" b="0" i="0" u="none" strike="noStrike" smtId="4294967295">
                <a:effectLst/>
                <a:highlight>
                  <a:srgbClr val="000000">
                    <a:alpha val="0"/>
                  </a:srgbClr>
                </a:highlight>
                <a:latin typeface="Times New Roman" charset="0"/>
                <a:cs typeface="Times New Roman" charset="0"/>
              </a:rPr>
              <a:t>In 1993, the State Register of Reporting (Statistical) Units of Ukraine (SRRUU) was established, the maintenance of which was entrusted to the Statistical Office. </a:t>
            </a:r>
          </a:p>
          <a:p>
            <a:pPr algn="just" eaLnBrk="1" hangingPunct="1">
              <a:lnSpc>
                <a:spcPct val="80000"/>
              </a:lnSpc>
              <a:buFontTx/>
              <a:buNone/>
            </a:pPr>
            <a:endParaRPr lang="ru-RU" sz="1900" smtClean="0">
              <a:effectLst/>
              <a:latin typeface="Times New Roman" pitchFamily="18" charset="0"/>
              <a:cs typeface="Times New Roman" pitchFamily="18" charset="0"/>
            </a:endParaRPr>
          </a:p>
          <a:p>
            <a:pPr algn="just" rtl="0" eaLnBrk="1" hangingPunct="1">
              <a:lnSpc>
                <a:spcPct val="80000"/>
              </a:lnSpc>
              <a:buFont typeface="Arial" panose="020b0604020202020204" pitchFamily="34" charset="0"/>
              <a:buNone/>
            </a:pPr>
            <a:r>
              <a:rPr lang="en-GB" sz="1900" b="0" i="0" u="none" strike="noStrike" smtId="4294967295">
                <a:effectLst/>
                <a:highlight>
                  <a:srgbClr val="000000">
                    <a:alpha val="0"/>
                  </a:srgbClr>
                </a:highlight>
                <a:latin typeface="Times New Roman" charset="0"/>
                <a:cs typeface="Times New Roman" charset="0"/>
              </a:rPr>
              <a:t>In 1996, the Unified State Register of Enterprises and Organizations of Ukraine (USREOU) was established. The information fund of SRRUU was transferred to USREOU.</a:t>
            </a:r>
          </a:p>
          <a:p>
            <a:pPr algn="just" eaLnBrk="1" hangingPunct="1">
              <a:lnSpc>
                <a:spcPct val="80000"/>
              </a:lnSpc>
              <a:buFont typeface="Arial" panose="020b0604020202020204" pitchFamily="34" charset="0"/>
              <a:buNone/>
            </a:pPr>
            <a:endParaRPr lang="ru-RU" sz="1900">
              <a:effectLst/>
              <a:latin typeface="Times New Roman" pitchFamily="18" charset="0"/>
              <a:cs typeface="Times New Roman" pitchFamily="18" charset="0"/>
            </a:endParaRPr>
          </a:p>
          <a:p>
            <a:pPr algn="just" rtl="0" eaLnBrk="1" hangingPunct="1">
              <a:lnSpc>
                <a:spcPct val="80000"/>
              </a:lnSpc>
              <a:buNone/>
            </a:pPr>
            <a:r>
              <a:rPr lang="en-GB" sz="1900" b="0" i="0" u="none" strike="noStrike" smtId="4294967295">
                <a:effectLst/>
                <a:highlight>
                  <a:srgbClr val="000000">
                    <a:alpha val="0"/>
                  </a:srgbClr>
                </a:highlight>
                <a:latin typeface="Times New Roman" charset="0"/>
                <a:cs typeface="Times New Roman" charset="0"/>
              </a:rPr>
              <a:t>In 2004, under the Ministry of Justice of Ukraine, the Unified State Register of Legal Entities, Individual Entrepreneurs, and Business Entities (USR) was established, which received the administrative function of state registration of business entities in Ukraine. The State Statistics Authority established the Register of Individual Entrepreneurs (RIE). Registration lists of enterprises, natural person-entrepreneurs in USREOU and RIE respectively began to come from the USR.</a:t>
            </a:r>
          </a:p>
          <a:p>
            <a:pPr algn="just" eaLnBrk="1" hangingPunct="1">
              <a:lnSpc>
                <a:spcPct val="80000"/>
              </a:lnSpc>
              <a:buFont typeface="Arial" panose="020b0604020202020204" pitchFamily="34" charset="0"/>
              <a:buNone/>
            </a:pPr>
            <a:endParaRPr lang="ru-RU" sz="1900">
              <a:effectLst/>
              <a:latin typeface="Times New Roman" pitchFamily="18" charset="0"/>
              <a:cs typeface="Times New Roman" pitchFamily="18" charset="0"/>
            </a:endParaRPr>
          </a:p>
          <a:p>
            <a:pPr algn="just" rtl="0" eaLnBrk="1" hangingPunct="1">
              <a:lnSpc>
                <a:spcPct val="80000"/>
              </a:lnSpc>
              <a:buFontTx/>
              <a:buNone/>
            </a:pPr>
            <a:r>
              <a:rPr lang="en-GB" sz="1900" b="0" i="0" u="none" strike="noStrike" smtId="4294967295">
                <a:effectLst/>
                <a:highlight>
                  <a:srgbClr val="000000">
                    <a:alpha val="0"/>
                  </a:srgbClr>
                </a:highlight>
                <a:latin typeface="Times New Roman" charset="0"/>
                <a:cs typeface="Times New Roman" charset="0"/>
              </a:rPr>
              <a:t>In 2009, the Register of Statistical Units (RSU) was established, consisting of two main parts: Statistical Register of Enterprises (SRE) and Statistical Register of Individual Entrepreneurs (SRIE). The USREOU became the administrative part of the Statistical Register of Enterprises.</a:t>
            </a:r>
          </a:p>
          <a:p>
            <a:pPr algn="just" eaLnBrk="1" hangingPunct="1">
              <a:lnSpc>
                <a:spcPct val="80000"/>
              </a:lnSpc>
              <a:buFontTx/>
              <a:buNone/>
            </a:pPr>
            <a:endParaRPr lang="ru-RU" sz="1900">
              <a:effectLst/>
              <a:latin typeface="Times New Roman" pitchFamily="18" charset="0"/>
              <a:cs typeface="Times New Roman" pitchFamily="18" charset="0"/>
            </a:endParaRPr>
          </a:p>
          <a:p>
            <a:pPr algn="just" rtl="0" eaLnBrk="1" hangingPunct="1">
              <a:lnSpc>
                <a:spcPct val="80000"/>
              </a:lnSpc>
              <a:buFontTx/>
              <a:buNone/>
            </a:pPr>
            <a:r>
              <a:rPr lang="en-GB" sz="1900" b="0" i="0" u="none" strike="noStrike" smtId="4294967295">
                <a:effectLst/>
                <a:highlight>
                  <a:srgbClr val="000000">
                    <a:alpha val="0"/>
                  </a:srgbClr>
                </a:highlight>
                <a:latin typeface="Times New Roman" charset="0"/>
                <a:cs typeface="Times New Roman" charset="0"/>
              </a:rPr>
              <a:t>Since 2010, the RSU has been used as a basis for the formation and updating at the central level of aggregates of state statistical observations units and lists of respondents.</a:t>
            </a:r>
          </a:p>
        </p:txBody>
      </p:sp>
      <p:sp>
        <p:nvSpPr>
          <p:cNvPr id="7" name="Rectangle 11"/>
          <p:cNvSpPr>
            <a:spLocks noChangeArrowheads="1"/>
          </p:cNvSpPr>
          <p:nvPr/>
        </p:nvSpPr>
        <p:spPr>
          <a:xfrm>
            <a:off x="3071664" y="116632"/>
            <a:ext cx="6768752" cy="476672"/>
          </a:xfrm>
          <a:prstGeom prst="rect">
            <a:avLst/>
          </a:prstGeom>
          <a:gradFill flip="none" rotWithShape="1">
            <a:gsLst>
              <a:gs pos="0">
                <a:srgbClr val="F0F5FB"/>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a:noFill/>
          </a:ln>
          <a:effectLst/>
          <a:extLst/>
        </p:spPr>
        <p:txBody>
          <a:bodyPr/>
          <a:lstStyle>
            <a:lvl1pPr algn="ctr">
              <a:spcBef>
                <a:spcPct val="20000"/>
              </a:spcBef>
              <a:defRPr sz="3200">
                <a:solidFill>
                  <a:schemeClr val="tx1"/>
                </a:solidFill>
                <a:effectLst/>
                <a:latin typeface="Arial" pitchFamily="34" charset="0"/>
              </a:defRPr>
            </a:lvl1pPr>
            <a:lvl2pPr algn="ctr">
              <a:spcBef>
                <a:spcPct val="20000"/>
              </a:spcBef>
              <a:defRPr sz="2800">
                <a:solidFill>
                  <a:schemeClr val="tx1"/>
                </a:solidFill>
                <a:effectLst/>
                <a:latin typeface="Arial" pitchFamily="34" charset="0"/>
              </a:defRPr>
            </a:lvl2pPr>
            <a:lvl3pPr algn="ctr">
              <a:spcBef>
                <a:spcPct val="20000"/>
              </a:spcBef>
              <a:defRPr sz="2400">
                <a:solidFill>
                  <a:schemeClr val="tx1"/>
                </a:solidFill>
                <a:effectLst/>
                <a:latin typeface="Arial" pitchFamily="34" charset="0"/>
              </a:defRPr>
            </a:lvl3pPr>
            <a:lvl4pPr algn="ctr">
              <a:spcBef>
                <a:spcPct val="20000"/>
              </a:spcBef>
              <a:defRPr sz="2000">
                <a:solidFill>
                  <a:schemeClr val="tx1"/>
                </a:solidFill>
                <a:effectLst/>
                <a:latin typeface="Arial" pitchFamily="34" charset="0"/>
              </a:defRPr>
            </a:lvl4pPr>
            <a:lvl5pPr algn="ctr">
              <a:spcBef>
                <a:spcPct val="20000"/>
              </a:spcBef>
              <a:defRPr sz="2000">
                <a:solidFill>
                  <a:schemeClr val="tx1"/>
                </a:solidFill>
                <a:effectLst/>
                <a:latin typeface="Arial" pitchFamily="34" charset="0"/>
              </a:defRPr>
            </a:lvl5pPr>
            <a:lvl6pPr algn="ctr" fontAlgn="base">
              <a:spcBef>
                <a:spcPct val="20000"/>
              </a:spcBef>
              <a:spcAft>
                <a:spcPct val="0"/>
              </a:spcAft>
              <a:defRPr sz="2000">
                <a:solidFill>
                  <a:schemeClr val="tx1"/>
                </a:solidFill>
                <a:effectLst/>
                <a:latin typeface="Arial" pitchFamily="34" charset="0"/>
              </a:defRPr>
            </a:lvl6pPr>
            <a:lvl7pPr algn="ctr" fontAlgn="base">
              <a:spcBef>
                <a:spcPct val="20000"/>
              </a:spcBef>
              <a:spcAft>
                <a:spcPct val="0"/>
              </a:spcAft>
              <a:defRPr sz="2000">
                <a:solidFill>
                  <a:schemeClr val="tx1"/>
                </a:solidFill>
                <a:effectLst/>
                <a:latin typeface="Arial" pitchFamily="34" charset="0"/>
              </a:defRPr>
            </a:lvl7pPr>
            <a:lvl8pPr algn="ctr" fontAlgn="base">
              <a:spcBef>
                <a:spcPct val="20000"/>
              </a:spcBef>
              <a:spcAft>
                <a:spcPct val="0"/>
              </a:spcAft>
              <a:defRPr sz="2000">
                <a:solidFill>
                  <a:schemeClr val="tx1"/>
                </a:solidFill>
                <a:effectLst/>
                <a:latin typeface="Arial" pitchFamily="34" charset="0"/>
              </a:defRPr>
            </a:lvl8pPr>
            <a:lvl9pPr algn="ctr" fontAlgn="base">
              <a:spcBef>
                <a:spcPct val="20000"/>
              </a:spcBef>
              <a:spcAft>
                <a:spcPct val="0"/>
              </a:spcAft>
              <a:defRPr sz="2000">
                <a:solidFill>
                  <a:schemeClr val="tx1"/>
                </a:solidFill>
                <a:effectLst/>
                <a:latin typeface="Arial" pitchFamily="34" charset="0"/>
              </a:defRPr>
            </a:lvl9pPr>
          </a:lstStyle>
          <a:p>
            <a:pPr rtl="0">
              <a:lnSpc>
                <a:spcPct val="90000"/>
              </a:lnSpc>
            </a:pPr>
            <a:r>
              <a:rPr lang="en-GB" sz="2400" b="1" i="0" u="none" strike="noStrike" smtId="4294967295">
                <a:solidFill>
                  <a:srgbClr val="1F497D"/>
                </a:solidFill>
                <a:effectLst/>
                <a:highlight>
                  <a:srgbClr val="000000">
                    <a:alpha val="0"/>
                  </a:srgbClr>
                </a:highlight>
                <a:latin typeface="Arial"/>
              </a:rPr>
              <a:t>State Statistics Service of Ukraine</a:t>
            </a:r>
          </a:p>
        </p:txBody>
      </p:sp>
    </p:spTree>
    <p:extLst>
      <p:ext uri="{BB962C8B-B14F-4D97-AF65-F5344CB8AC3E}">
        <p14:creationId xmlns:p14="http://schemas.microsoft.com/office/powerpoint/2010/main" val="670486921"/>
      </p:ext>
    </p:extLst>
  </p:cSld>
  <p:clrMapOvr>
    <a:masterClrMapping/>
  </p:clrMapOvr>
  <p:transition/>
  <p:timing/>
</p:sld>
</file>

<file path=ppt/slides/slide3.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a:effectLst/>
      </p:grpSpPr>
      <p:sp>
        <p:nvSpPr>
          <p:cNvPr id="4098" name="Rectangle 2"/>
          <p:cNvSpPr>
            <a:spLocks noGrp="1" noChangeArrowheads="1"/>
          </p:cNvSpPr>
          <p:nvPr>
            <p:ph type="title"/>
          </p:nvPr>
        </p:nvSpPr>
        <p:spPr>
          <a:xfrm>
            <a:off x="191344" y="764704"/>
            <a:ext cx="7772400" cy="647700"/>
          </a:xfrm>
          <a:effectLst/>
        </p:spPr>
        <p:txBody>
          <a:bodyPr rtlCol="0">
            <a:normAutofit/>
          </a:bodyPr>
          <a:lstStyle/>
          <a:p>
            <a:pPr algn="l" rtl="0" eaLnBrk="1" fontAlgn="auto" hangingPunct="1">
              <a:lnSpc>
                <a:spcPct val="70000"/>
              </a:lnSpc>
              <a:spcAft>
                <a:spcPct val="0"/>
              </a:spcAft>
              <a:defRPr>
                <a:effectLst/>
              </a:defRPr>
            </a:pPr>
            <a:r>
              <a:rPr lang="en-GB" sz="4000" b="1" i="0" u="none" strike="noStrike" smtId="4294967295">
                <a:solidFill>
                  <a:srgbClr val="0070C0"/>
                </a:solidFill>
                <a:effectLst/>
                <a:highlight>
                  <a:srgbClr val="000000">
                    <a:alpha val="0"/>
                  </a:srgbClr>
                </a:highlight>
                <a:latin typeface="Times New Roman" charset="0"/>
                <a:cs typeface="Times New Roman" charset="0"/>
              </a:rPr>
              <a:t>LEGISLATIVE FRAMEWORK</a:t>
            </a:r>
          </a:p>
        </p:txBody>
      </p:sp>
      <p:sp>
        <p:nvSpPr>
          <p:cNvPr id="14339" name="Rectangle 3"/>
          <p:cNvSpPr>
            <a:spLocks noGrp="1" noChangeArrowheads="1"/>
          </p:cNvSpPr>
          <p:nvPr>
            <p:ph idx="1"/>
          </p:nvPr>
        </p:nvSpPr>
        <p:spPr>
          <a:xfrm>
            <a:off x="551384" y="1268760"/>
            <a:ext cx="11304587" cy="1152475"/>
          </a:xfrm>
          <a:effectLst/>
        </p:spPr>
        <p:txBody>
          <a:bodyPr/>
          <a:lstStyle/>
          <a:p>
            <a:pPr algn="just" rtl="0" eaLnBrk="1" hangingPunct="1">
              <a:lnSpc>
                <a:spcPct val="80000"/>
              </a:lnSpc>
              <a:buFont typeface="Wingdings" panose="05000000000000000000" pitchFamily="2" charset="2"/>
              <a:buChar char="Ø"/>
            </a:pPr>
            <a:r>
              <a:rPr lang="en-GB" sz="2400" b="0" i="0" u="none" strike="noStrike" smtId="4294967295">
                <a:effectLst/>
                <a:highlight>
                  <a:srgbClr val="000000">
                    <a:alpha val="0"/>
                  </a:srgbClr>
                </a:highlight>
                <a:latin typeface="Times New Roman" charset="0"/>
                <a:cs typeface="Times New Roman" charset="0"/>
              </a:rPr>
              <a:t>Law on State Statistics of Ukraine</a:t>
            </a:r>
          </a:p>
          <a:p>
            <a:pPr algn="just" rtl="0" eaLnBrk="1" hangingPunct="1">
              <a:lnSpc>
                <a:spcPct val="80000"/>
              </a:lnSpc>
              <a:buFont typeface="Wingdings" panose="05000000000000000000" pitchFamily="2" charset="2"/>
              <a:buChar char="Ø"/>
            </a:pPr>
            <a:r>
              <a:rPr lang="en-GB" sz="2400" b="0" i="0" u="none" strike="noStrike" smtId="4294967295">
                <a:effectLst/>
                <a:highlight>
                  <a:srgbClr val="000000">
                    <a:alpha val="0"/>
                  </a:srgbClr>
                </a:highlight>
                <a:latin typeface="Times New Roman" charset="0"/>
                <a:cs typeface="Times New Roman" charset="0"/>
              </a:rPr>
              <a:t>Resolution of the Cabinet of Ministers of Ukraine On approval of the Unified state register of enterprises and organizations of Ukraine (USREOU)</a:t>
            </a:r>
          </a:p>
        </p:txBody>
      </p:sp>
      <p:sp>
        <p:nvSpPr>
          <p:cNvPr id="6" name="Rectangle 2"/>
          <p:cNvSpPr txBox="1">
            <a:spLocks noChangeArrowheads="1"/>
          </p:cNvSpPr>
          <p:nvPr/>
        </p:nvSpPr>
        <p:spPr>
          <a:xfrm>
            <a:off x="263352" y="2492896"/>
            <a:ext cx="7772400" cy="647700"/>
          </a:xfrm>
          <a:prstGeom prst="rect">
            <a:avLst/>
          </a:prstGeom>
          <a:effectLst/>
        </p:spPr>
        <p:txBody>
          <a:bodyPr vert="horz" lIns="91440" tIns="45720" rIns="91440" bIns="45720" rtlCol="0" anchor="b">
            <a:normAutofit fontScale="95000"/>
          </a:bodyPr>
          <a:lstStyle>
            <a:lvl1pPr algn="ctr" defTabSz="914400" rtl="0" eaLnBrk="1" latinLnBrk="0" hangingPunct="1">
              <a:lnSpc>
                <a:spcPct val="90000"/>
              </a:lnSpc>
              <a:spcBef>
                <a:spcPct val="0"/>
              </a:spcBef>
              <a:buNone/>
              <a:defRPr sz="6000" kern="1200">
                <a:solidFill>
                  <a:schemeClr val="tx1"/>
                </a:solidFill>
                <a:effectLst/>
                <a:latin typeface="+mj-lt"/>
                <a:ea typeface="+mj-ea"/>
                <a:cs typeface="+mj-cs"/>
              </a:defRPr>
            </a:lvl1pPr>
          </a:lstStyle>
          <a:p>
            <a:pPr algn="l" rtl="0">
              <a:lnSpc>
                <a:spcPct val="70000"/>
              </a:lnSpc>
              <a:defRPr>
                <a:effectLst/>
              </a:defRPr>
            </a:pPr>
            <a:r>
              <a:rPr lang="en-GB" sz="3600" b="1" i="0" u="none" strike="noStrike" smtId="4294967295">
                <a:solidFill>
                  <a:srgbClr val="0070C0"/>
                </a:solidFill>
                <a:effectLst/>
                <a:highlight>
                  <a:srgbClr val="000000">
                    <a:alpha val="0"/>
                  </a:srgbClr>
                </a:highlight>
                <a:latin typeface="Times New Roman" charset="0"/>
                <a:cs typeface="Times New Roman" charset="0"/>
              </a:rPr>
              <a:t>METHODOLOGICAL FRAMEWORK</a:t>
            </a:r>
          </a:p>
        </p:txBody>
      </p:sp>
      <p:sp>
        <p:nvSpPr>
          <p:cNvPr id="7" name="Rectangle 3"/>
          <p:cNvSpPr txBox="1">
            <a:spLocks noChangeArrowheads="1"/>
          </p:cNvSpPr>
          <p:nvPr/>
        </p:nvSpPr>
        <p:spPr>
          <a:xfrm>
            <a:off x="623392" y="3068960"/>
            <a:ext cx="11304587" cy="3264195"/>
          </a:xfrm>
          <a:prstGeom prst="rect">
            <a:avLst/>
          </a:prstGeom>
          <a:effectLst/>
        </p:spPr>
        <p:txBody>
          <a:bodyPr vert="horz" lIns="91440" tIns="45720" rIns="91440" bIns="45720" rtlCol="0">
            <a:normAutofit fontScale="95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effectLst/>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effectLst/>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effectLst/>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effectLst/>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effectLst/>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effectLst/>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effectLst/>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effectLst/>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effectLst/>
                <a:latin typeface="+mn-lt"/>
                <a:ea typeface="+mn-ea"/>
                <a:cs typeface="+mn-cs"/>
              </a:defRPr>
            </a:lvl9pPr>
          </a:lstStyle>
          <a:p>
            <a:pPr algn="l">
              <a:defRPr>
                <a:effectLst/>
              </a:defRPr>
            </a:pPr>
            <a:endParaRPr lang="uk-UA" sz="1100" b="1">
              <a:solidFill>
                <a:srgbClr val="0070C0"/>
              </a:solidFill>
              <a:effectLst/>
              <a:latin typeface="Times New Roman" pitchFamily="18" charset="0"/>
              <a:cs typeface="Times New Roman" pitchFamily="18" charset="0"/>
            </a:endParaRPr>
          </a:p>
          <a:p>
            <a:pPr algn="l" rtl="0">
              <a:buFont typeface="Wingdings" panose="05000000000000000000" pitchFamily="2" charset="2"/>
              <a:buChar char="Ø"/>
              <a:defRPr>
                <a:effectLst/>
              </a:defRPr>
            </a:pPr>
            <a:r>
              <a:rPr lang="en-GB" sz="2400" b="0" i="0" u="none" strike="noStrike" smtId="4294967295">
                <a:effectLst/>
                <a:highlight>
                  <a:srgbClr val="000000">
                    <a:alpha val="0"/>
                  </a:srgbClr>
                </a:highlight>
                <a:latin typeface="Times New Roman" charset="0"/>
                <a:cs typeface="Times New Roman" charset="0"/>
              </a:rPr>
              <a:t>Regulation on the Register of Statistical Units and the formation of the basis for the selection of the activities of enterprises statistical observations units</a:t>
            </a:r>
          </a:p>
          <a:p>
            <a:pPr algn="l" rtl="0">
              <a:buFont typeface="Wingdings" panose="05000000000000000000" pitchFamily="2" charset="2"/>
              <a:buChar char="Ø"/>
              <a:defRPr>
                <a:effectLst/>
              </a:defRPr>
            </a:pPr>
            <a:r>
              <a:rPr lang="en-GB" sz="2400" b="0" i="0" u="none" strike="noStrike" smtId="4294967295">
                <a:effectLst/>
                <a:highlight>
                  <a:srgbClr val="000000">
                    <a:alpha val="0"/>
                  </a:srgbClr>
                </a:highlight>
                <a:latin typeface="Times New Roman" charset="0"/>
                <a:cs typeface="Times New Roman" charset="0"/>
              </a:rPr>
              <a:t>Methodological provisions on monitoring the dynamics and demographics of enterprises on the basis of the Register of Statistical Units</a:t>
            </a:r>
          </a:p>
          <a:p>
            <a:pPr algn="l" rtl="0">
              <a:buFont typeface="Wingdings" panose="05000000000000000000" pitchFamily="2" charset="2"/>
              <a:buChar char="Ø"/>
              <a:defRPr>
                <a:effectLst/>
              </a:defRPr>
            </a:pPr>
            <a:r>
              <a:rPr lang="en-GB" sz="2400" b="0" i="0" u="none" strike="noStrike" smtId="4294967295">
                <a:effectLst/>
                <a:highlight>
                  <a:srgbClr val="000000">
                    <a:alpha val="0"/>
                  </a:srgbClr>
                </a:highlight>
                <a:latin typeface="Times New Roman" charset="0"/>
                <a:cs typeface="Times New Roman" charset="0"/>
              </a:rPr>
              <a:t>Methodological provisions on the construction of local units in the Register of Statistical Units </a:t>
            </a:r>
          </a:p>
          <a:p>
            <a:pPr algn="l" rtl="0">
              <a:buFont typeface="Wingdings" panose="05000000000000000000" pitchFamily="2" charset="2"/>
              <a:buChar char="Ø"/>
              <a:defRPr>
                <a:effectLst/>
              </a:defRPr>
            </a:pPr>
            <a:r>
              <a:rPr lang="en-GB" sz="2400" b="0" i="0" u="none" strike="noStrike" smtId="4294967295">
                <a:effectLst/>
                <a:highlight>
                  <a:srgbClr val="000000">
                    <a:alpha val="0"/>
                  </a:srgbClr>
                </a:highlight>
                <a:latin typeface="Times New Roman" charset="0"/>
                <a:cs typeface="Times New Roman" charset="0"/>
              </a:rPr>
              <a:t>Methodological provisions on the identification of groups of enterprises in the Register of Statistical Units</a:t>
            </a:r>
          </a:p>
          <a:p>
            <a:pPr algn="l">
              <a:lnSpc>
                <a:spcPct val="80000"/>
              </a:lnSpc>
              <a:buFont typeface="Wingdings" panose="05000000000000000000" pitchFamily="2" charset="2"/>
              <a:buChar char="Ø"/>
            </a:pPr>
            <a:endParaRPr lang="uk-UA">
              <a:effectLst/>
              <a:latin typeface="Times New Roman" pitchFamily="18" charset="0"/>
              <a:cs typeface="Times New Roman" pitchFamily="18" charset="0"/>
            </a:endParaRPr>
          </a:p>
        </p:txBody>
      </p:sp>
      <p:sp>
        <p:nvSpPr>
          <p:cNvPr id="9" name="Rectangle 11"/>
          <p:cNvSpPr>
            <a:spLocks noChangeArrowheads="1"/>
          </p:cNvSpPr>
          <p:nvPr/>
        </p:nvSpPr>
        <p:spPr>
          <a:xfrm>
            <a:off x="3071664" y="116632"/>
            <a:ext cx="6768752" cy="476672"/>
          </a:xfrm>
          <a:prstGeom prst="rect">
            <a:avLst/>
          </a:prstGeom>
          <a:gradFill flip="none" rotWithShape="1">
            <a:gsLst>
              <a:gs pos="0">
                <a:srgbClr val="F0F5FB"/>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a:noFill/>
          </a:ln>
          <a:effectLst/>
          <a:extLst/>
        </p:spPr>
        <p:txBody>
          <a:bodyPr/>
          <a:lstStyle>
            <a:lvl1pPr algn="ctr">
              <a:spcBef>
                <a:spcPct val="20000"/>
              </a:spcBef>
              <a:defRPr sz="3200">
                <a:solidFill>
                  <a:schemeClr val="tx1"/>
                </a:solidFill>
                <a:effectLst/>
                <a:latin typeface="Arial" pitchFamily="34" charset="0"/>
              </a:defRPr>
            </a:lvl1pPr>
            <a:lvl2pPr algn="ctr">
              <a:spcBef>
                <a:spcPct val="20000"/>
              </a:spcBef>
              <a:defRPr sz="2800">
                <a:solidFill>
                  <a:schemeClr val="tx1"/>
                </a:solidFill>
                <a:effectLst/>
                <a:latin typeface="Arial" pitchFamily="34" charset="0"/>
              </a:defRPr>
            </a:lvl2pPr>
            <a:lvl3pPr algn="ctr">
              <a:spcBef>
                <a:spcPct val="20000"/>
              </a:spcBef>
              <a:defRPr sz="2400">
                <a:solidFill>
                  <a:schemeClr val="tx1"/>
                </a:solidFill>
                <a:effectLst/>
                <a:latin typeface="Arial" pitchFamily="34" charset="0"/>
              </a:defRPr>
            </a:lvl3pPr>
            <a:lvl4pPr algn="ctr">
              <a:spcBef>
                <a:spcPct val="20000"/>
              </a:spcBef>
              <a:defRPr sz="2000">
                <a:solidFill>
                  <a:schemeClr val="tx1"/>
                </a:solidFill>
                <a:effectLst/>
                <a:latin typeface="Arial" pitchFamily="34" charset="0"/>
              </a:defRPr>
            </a:lvl4pPr>
            <a:lvl5pPr algn="ctr">
              <a:spcBef>
                <a:spcPct val="20000"/>
              </a:spcBef>
              <a:defRPr sz="2000">
                <a:solidFill>
                  <a:schemeClr val="tx1"/>
                </a:solidFill>
                <a:effectLst/>
                <a:latin typeface="Arial" pitchFamily="34" charset="0"/>
              </a:defRPr>
            </a:lvl5pPr>
            <a:lvl6pPr algn="ctr" fontAlgn="base">
              <a:spcBef>
                <a:spcPct val="20000"/>
              </a:spcBef>
              <a:spcAft>
                <a:spcPct val="0"/>
              </a:spcAft>
              <a:defRPr sz="2000">
                <a:solidFill>
                  <a:schemeClr val="tx1"/>
                </a:solidFill>
                <a:effectLst/>
                <a:latin typeface="Arial" pitchFamily="34" charset="0"/>
              </a:defRPr>
            </a:lvl6pPr>
            <a:lvl7pPr algn="ctr" fontAlgn="base">
              <a:spcBef>
                <a:spcPct val="20000"/>
              </a:spcBef>
              <a:spcAft>
                <a:spcPct val="0"/>
              </a:spcAft>
              <a:defRPr sz="2000">
                <a:solidFill>
                  <a:schemeClr val="tx1"/>
                </a:solidFill>
                <a:effectLst/>
                <a:latin typeface="Arial" pitchFamily="34" charset="0"/>
              </a:defRPr>
            </a:lvl7pPr>
            <a:lvl8pPr algn="ctr" fontAlgn="base">
              <a:spcBef>
                <a:spcPct val="20000"/>
              </a:spcBef>
              <a:spcAft>
                <a:spcPct val="0"/>
              </a:spcAft>
              <a:defRPr sz="2000">
                <a:solidFill>
                  <a:schemeClr val="tx1"/>
                </a:solidFill>
                <a:effectLst/>
                <a:latin typeface="Arial" pitchFamily="34" charset="0"/>
              </a:defRPr>
            </a:lvl8pPr>
            <a:lvl9pPr algn="ctr" fontAlgn="base">
              <a:spcBef>
                <a:spcPct val="20000"/>
              </a:spcBef>
              <a:spcAft>
                <a:spcPct val="0"/>
              </a:spcAft>
              <a:defRPr sz="2000">
                <a:solidFill>
                  <a:schemeClr val="tx1"/>
                </a:solidFill>
                <a:effectLst/>
                <a:latin typeface="Arial" pitchFamily="34" charset="0"/>
              </a:defRPr>
            </a:lvl9pPr>
          </a:lstStyle>
          <a:p>
            <a:pPr rtl="0">
              <a:lnSpc>
                <a:spcPct val="90000"/>
              </a:lnSpc>
            </a:pPr>
            <a:r>
              <a:rPr lang="en-GB" sz="2400" b="1" i="0" u="none" strike="noStrike" smtId="4294967295">
                <a:solidFill>
                  <a:srgbClr val="1F497D"/>
                </a:solidFill>
                <a:effectLst/>
                <a:highlight>
                  <a:srgbClr val="000000">
                    <a:alpha val="0"/>
                  </a:srgbClr>
                </a:highlight>
                <a:latin typeface="Arial"/>
              </a:rPr>
              <a:t>State Statistics Service of Ukraine</a:t>
            </a:r>
          </a:p>
        </p:txBody>
      </p:sp>
    </p:spTree>
  </p:cSld>
  <p:clrMapOvr>
    <a:masterClrMapping/>
  </p:clrMapOvr>
  <p:transition/>
  <p:timing/>
</p:sld>
</file>

<file path=ppt/slides/slide4.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a:effectLst/>
      </p:grpSpPr>
      <p:sp>
        <p:nvSpPr>
          <p:cNvPr id="7170" name="Rectangle 2"/>
          <p:cNvSpPr txBox="1">
            <a:spLocks noChangeArrowheads="1"/>
          </p:cNvSpPr>
          <p:nvPr/>
        </p:nvSpPr>
        <p:spPr>
          <a:xfrm>
            <a:off x="263352" y="548680"/>
            <a:ext cx="10009187"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effectLst/>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effectLst/>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effectLst/>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effectLst/>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effectLst/>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9pPr>
          </a:lstStyle>
          <a:p>
            <a:pPr rtl="0">
              <a:spcBef>
                <a:spcPct val="0"/>
              </a:spcBef>
              <a:buFontTx/>
              <a:buNone/>
              <a:defRPr>
                <a:effectLst/>
              </a:defRPr>
            </a:pPr>
            <a:r>
              <a:rPr lang="en-GB" sz="4000" b="1" i="0" u="none" strike="noStrike" smtId="4294967295">
                <a:solidFill>
                  <a:srgbClr val="0070C0"/>
                </a:solidFill>
                <a:effectLst/>
                <a:highlight>
                  <a:srgbClr val="000000">
                    <a:alpha val="0"/>
                  </a:srgbClr>
                </a:highlight>
                <a:latin typeface="Times New Roman" charset="0"/>
                <a:ea typeface="+mj-ea"/>
                <a:cs typeface="Times New Roman" charset="0"/>
              </a:rPr>
              <a:t>The use of RSU</a:t>
            </a:r>
          </a:p>
        </p:txBody>
      </p:sp>
      <p:sp>
        <p:nvSpPr>
          <p:cNvPr id="10243" name="Rectangle 5"/>
          <p:cNvSpPr txBox="1">
            <a:spLocks noChangeArrowheads="1"/>
          </p:cNvSpPr>
          <p:nvPr/>
        </p:nvSpPr>
        <p:spPr>
          <a:xfrm>
            <a:off x="550863" y="1341438"/>
            <a:ext cx="11449050" cy="5173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28600" indent="-228600">
              <a:lnSpc>
                <a:spcPct val="90000"/>
              </a:lnSpc>
              <a:spcBef>
                <a:spcPts val="1000"/>
              </a:spcBef>
              <a:buFont typeface="Arial" panose="020b0604020202020204" pitchFamily="34" charset="0"/>
              <a:buChar char="•"/>
              <a:defRPr sz="2800">
                <a:solidFill>
                  <a:schemeClr val="tx1"/>
                </a:solidFill>
                <a:effectLst/>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effectLst/>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effectLst/>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effectLst/>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effectLst/>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9pPr>
          </a:lstStyle>
          <a:p>
            <a:pPr rtl="0"/>
            <a:r>
              <a:rPr lang="en-GB" sz="2400" b="0" i="0" u="none" strike="noStrike" smtId="4294967295">
                <a:effectLst/>
                <a:highlight>
                  <a:srgbClr val="000000">
                    <a:alpha val="0"/>
                  </a:srgbClr>
                </a:highlight>
                <a:latin typeface="Times New Roman" charset="0"/>
                <a:cs typeface="Times New Roman" charset="0"/>
              </a:rPr>
              <a:t>The basis for the formation of a common list of statistical observations units ("frozen list") and general aggregates for statistical observations</a:t>
            </a:r>
          </a:p>
          <a:p>
            <a:pPr rtl="0"/>
            <a:r>
              <a:rPr lang="en-GB" sz="2400" b="0" i="0" u="none" strike="noStrike" smtId="4294967295">
                <a:effectLst/>
                <a:highlight>
                  <a:srgbClr val="000000">
                    <a:alpha val="0"/>
                  </a:srgbClr>
                </a:highlight>
                <a:latin typeface="Times New Roman" charset="0"/>
                <a:cs typeface="Times New Roman" charset="0"/>
              </a:rPr>
              <a:t>The data source for the calculation of the main indicators of enterprise demography</a:t>
            </a:r>
          </a:p>
          <a:p>
            <a:pPr rtl="0"/>
            <a:r>
              <a:rPr lang="en-GB" sz="2400" b="0" i="0" u="none" strike="noStrike" smtId="4294967295">
                <a:effectLst/>
                <a:highlight>
                  <a:srgbClr val="000000">
                    <a:alpha val="0"/>
                  </a:srgbClr>
                </a:highlight>
                <a:latin typeface="Times New Roman" charset="0"/>
                <a:cs typeface="Times New Roman" charset="0"/>
              </a:rPr>
              <a:t>The data source for publication of information on the number of registered legal entities </a:t>
            </a:r>
          </a:p>
          <a:p>
            <a:pPr rtl="0"/>
            <a:r>
              <a:rPr lang="en-GB" sz="2400" b="0" i="0" u="none" strike="noStrike" smtId="4294967295">
                <a:effectLst/>
                <a:highlight>
                  <a:srgbClr val="000000">
                    <a:alpha val="0"/>
                  </a:srgbClr>
                </a:highlight>
                <a:latin typeface="Times New Roman" charset="0"/>
                <a:cs typeface="Times New Roman" charset="0"/>
              </a:rPr>
              <a:t>On the basis of the RSU, the service of Search by USREOU code was created and placed on the official website of the State Statistics Service for respondents, with the help of which it is possible to obtain information on the reports that the enterprise (organization) must submit to state statistics bodies in the current (reporting) year</a:t>
            </a:r>
          </a:p>
          <a:p>
            <a:pPr rtl="0"/>
            <a:r>
              <a:rPr lang="en-GB" sz="2400" b="0" i="0" u="none" strike="noStrike" smtId="4294967295">
                <a:effectLst/>
                <a:highlight>
                  <a:srgbClr val="000000">
                    <a:alpha val="0"/>
                  </a:srgbClr>
                </a:highlight>
                <a:latin typeface="Times New Roman" charset="0"/>
                <a:cs typeface="Times New Roman" charset="0"/>
              </a:rPr>
              <a:t>The so-called Matrix of the participation of respondents in statistical observations was created on the basis of the RSU, the use of which allows continuous monitoring of respondents' participation in state statistical observations and assessment of the reporting burden on respondents</a:t>
            </a:r>
          </a:p>
        </p:txBody>
      </p:sp>
      <p:sp>
        <p:nvSpPr>
          <p:cNvPr id="5" name="Rectangle 11"/>
          <p:cNvSpPr>
            <a:spLocks noChangeArrowheads="1"/>
          </p:cNvSpPr>
          <p:nvPr/>
        </p:nvSpPr>
        <p:spPr>
          <a:xfrm>
            <a:off x="3071664" y="116632"/>
            <a:ext cx="6768752" cy="476672"/>
          </a:xfrm>
          <a:prstGeom prst="rect">
            <a:avLst/>
          </a:prstGeom>
          <a:gradFill flip="none" rotWithShape="1">
            <a:gsLst>
              <a:gs pos="0">
                <a:srgbClr val="F0F5FB"/>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a:noFill/>
          </a:ln>
          <a:effectLst/>
          <a:extLst/>
        </p:spPr>
        <p:txBody>
          <a:bodyPr/>
          <a:lstStyle>
            <a:lvl1pPr algn="ctr">
              <a:spcBef>
                <a:spcPct val="20000"/>
              </a:spcBef>
              <a:defRPr sz="3200">
                <a:solidFill>
                  <a:schemeClr val="tx1"/>
                </a:solidFill>
                <a:effectLst/>
                <a:latin typeface="Arial" pitchFamily="34" charset="0"/>
              </a:defRPr>
            </a:lvl1pPr>
            <a:lvl2pPr algn="ctr">
              <a:spcBef>
                <a:spcPct val="20000"/>
              </a:spcBef>
              <a:defRPr sz="2800">
                <a:solidFill>
                  <a:schemeClr val="tx1"/>
                </a:solidFill>
                <a:effectLst/>
                <a:latin typeface="Arial" pitchFamily="34" charset="0"/>
              </a:defRPr>
            </a:lvl2pPr>
            <a:lvl3pPr algn="ctr">
              <a:spcBef>
                <a:spcPct val="20000"/>
              </a:spcBef>
              <a:defRPr sz="2400">
                <a:solidFill>
                  <a:schemeClr val="tx1"/>
                </a:solidFill>
                <a:effectLst/>
                <a:latin typeface="Arial" pitchFamily="34" charset="0"/>
              </a:defRPr>
            </a:lvl3pPr>
            <a:lvl4pPr algn="ctr">
              <a:spcBef>
                <a:spcPct val="20000"/>
              </a:spcBef>
              <a:defRPr sz="2000">
                <a:solidFill>
                  <a:schemeClr val="tx1"/>
                </a:solidFill>
                <a:effectLst/>
                <a:latin typeface="Arial" pitchFamily="34" charset="0"/>
              </a:defRPr>
            </a:lvl4pPr>
            <a:lvl5pPr algn="ctr">
              <a:spcBef>
                <a:spcPct val="20000"/>
              </a:spcBef>
              <a:defRPr sz="2000">
                <a:solidFill>
                  <a:schemeClr val="tx1"/>
                </a:solidFill>
                <a:effectLst/>
                <a:latin typeface="Arial" pitchFamily="34" charset="0"/>
              </a:defRPr>
            </a:lvl5pPr>
            <a:lvl6pPr algn="ctr" fontAlgn="base">
              <a:spcBef>
                <a:spcPct val="20000"/>
              </a:spcBef>
              <a:spcAft>
                <a:spcPct val="0"/>
              </a:spcAft>
              <a:defRPr sz="2000">
                <a:solidFill>
                  <a:schemeClr val="tx1"/>
                </a:solidFill>
                <a:effectLst/>
                <a:latin typeface="Arial" pitchFamily="34" charset="0"/>
              </a:defRPr>
            </a:lvl6pPr>
            <a:lvl7pPr algn="ctr" fontAlgn="base">
              <a:spcBef>
                <a:spcPct val="20000"/>
              </a:spcBef>
              <a:spcAft>
                <a:spcPct val="0"/>
              </a:spcAft>
              <a:defRPr sz="2000">
                <a:solidFill>
                  <a:schemeClr val="tx1"/>
                </a:solidFill>
                <a:effectLst/>
                <a:latin typeface="Arial" pitchFamily="34" charset="0"/>
              </a:defRPr>
            </a:lvl7pPr>
            <a:lvl8pPr algn="ctr" fontAlgn="base">
              <a:spcBef>
                <a:spcPct val="20000"/>
              </a:spcBef>
              <a:spcAft>
                <a:spcPct val="0"/>
              </a:spcAft>
              <a:defRPr sz="2000">
                <a:solidFill>
                  <a:schemeClr val="tx1"/>
                </a:solidFill>
                <a:effectLst/>
                <a:latin typeface="Arial" pitchFamily="34" charset="0"/>
              </a:defRPr>
            </a:lvl8pPr>
            <a:lvl9pPr algn="ctr" fontAlgn="base">
              <a:spcBef>
                <a:spcPct val="20000"/>
              </a:spcBef>
              <a:spcAft>
                <a:spcPct val="0"/>
              </a:spcAft>
              <a:defRPr sz="2000">
                <a:solidFill>
                  <a:schemeClr val="tx1"/>
                </a:solidFill>
                <a:effectLst/>
                <a:latin typeface="Arial" pitchFamily="34" charset="0"/>
              </a:defRPr>
            </a:lvl9pPr>
          </a:lstStyle>
          <a:p>
            <a:pPr rtl="0">
              <a:lnSpc>
                <a:spcPct val="90000"/>
              </a:lnSpc>
            </a:pPr>
            <a:r>
              <a:rPr lang="en-GB" sz="2400" b="1" i="0" u="none" strike="noStrike" smtId="4294967295">
                <a:solidFill>
                  <a:srgbClr val="1F497D"/>
                </a:solidFill>
                <a:effectLst/>
                <a:highlight>
                  <a:srgbClr val="000000">
                    <a:alpha val="0"/>
                  </a:srgbClr>
                </a:highlight>
                <a:latin typeface="Arial"/>
              </a:rPr>
              <a:t>State Statistics Service of Ukraine</a:t>
            </a:r>
          </a:p>
        </p:txBody>
      </p:sp>
    </p:spTree>
  </p:cSld>
  <p:clrMapOvr>
    <a:masterClrMapping/>
  </p:clrMapOvr>
  <p:transition/>
  <p:timing/>
</p:sld>
</file>

<file path=ppt/slides/slide5.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a:effectLst/>
      </p:grpSpPr>
      <p:sp>
        <p:nvSpPr>
          <p:cNvPr id="6146" name="TextBox 71"/>
          <p:cNvSpPr txBox="1">
            <a:spLocks noChangeArrowheads="1"/>
          </p:cNvSpPr>
          <p:nvPr/>
        </p:nvSpPr>
        <p:spPr>
          <a:xfrm>
            <a:off x="2027238" y="1916832"/>
            <a:ext cx="1806575" cy="3785468"/>
          </a:xfrm>
          <a:prstGeom prst="rect">
            <a:avLst/>
          </a:prstGeom>
          <a:solidFill>
            <a:srgbClr val="92D050">
              <a:alpha val="16862"/>
            </a:srgbClr>
          </a:solidFill>
          <a:ln w="15875">
            <a:solidFill>
              <a:schemeClr val="tx1"/>
            </a:solidFill>
            <a:miter lim="800000"/>
          </a:ln>
          <a:effectLst/>
        </p:spPr>
        <p:txBody>
          <a:bodyPr lIns="36000" rIns="72000"/>
          <a:lstStyle>
            <a:lvl1pPr>
              <a:lnSpc>
                <a:spcPct val="90000"/>
              </a:lnSpc>
              <a:spcBef>
                <a:spcPts val="1000"/>
              </a:spcBef>
              <a:buFont typeface="Arial" panose="020b0604020202020204" pitchFamily="34" charset="0"/>
              <a:buChar char="•"/>
              <a:defRPr sz="2800">
                <a:solidFill>
                  <a:schemeClr val="tx1"/>
                </a:solidFill>
                <a:effectLst/>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effectLst/>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effectLst/>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effectLst/>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effectLst/>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9pPr>
          </a:lstStyle>
          <a:p>
            <a:pPr algn="ctr" rtl="0" eaLnBrk="1" hangingPunct="1">
              <a:lnSpc>
                <a:spcPct val="100000"/>
              </a:lnSpc>
              <a:spcBef>
                <a:spcPct val="0"/>
              </a:spcBef>
              <a:buFontTx/>
              <a:buNone/>
            </a:pPr>
            <a:r>
              <a:rPr lang="en-GB" sz="1600" b="0" i="0" u="none" strike="noStrike" smtId="4294967295">
                <a:effectLst/>
                <a:highlight>
                  <a:srgbClr val="000000">
                    <a:alpha val="0"/>
                  </a:srgbClr>
                </a:highlight>
                <a:latin typeface="Times New Roman" charset="0"/>
                <a:cs typeface="Times New Roman" charset="0"/>
              </a:rPr>
              <a:t>Registration data </a:t>
            </a:r>
          </a:p>
        </p:txBody>
      </p:sp>
      <p:sp>
        <p:nvSpPr>
          <p:cNvPr id="29" name="Прямоугольник 28"/>
          <p:cNvSpPr/>
          <p:nvPr/>
        </p:nvSpPr>
        <p:spPr>
          <a:xfrm>
            <a:off x="4154488" y="1196752"/>
            <a:ext cx="3683000" cy="5577110"/>
          </a:xfrm>
          <a:prstGeom prst="rect">
            <a:avLst/>
          </a:prstGeom>
          <a:solidFill>
            <a:srgbClr val="00B0F0">
              <a:alpha val="17000"/>
            </a:srgbClr>
          </a:solidFill>
          <a:ln>
            <a:solidFill>
              <a:schemeClr val="tx1"/>
            </a:solidFill>
            <a:prstDash val="dash"/>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effectLst/>
              </a:defRPr>
            </a:pPr>
            <a:endParaRPr lang="uk-UA">
              <a:effectLst/>
              <a:latin typeface="Times New Roman" pitchFamily="18" charset="0"/>
              <a:cs typeface="Times New Roman" pitchFamily="18" charset="0"/>
            </a:endParaRPr>
          </a:p>
        </p:txBody>
      </p:sp>
      <p:sp>
        <p:nvSpPr>
          <p:cNvPr id="2" name="Заголовок 1"/>
          <p:cNvSpPr>
            <a:spLocks noGrp="1"/>
          </p:cNvSpPr>
          <p:nvPr>
            <p:ph type="ctrTitle"/>
          </p:nvPr>
        </p:nvSpPr>
        <p:spPr>
          <a:xfrm>
            <a:off x="551384" y="620688"/>
            <a:ext cx="11233150" cy="596776"/>
          </a:xfrm>
          <a:effectLst/>
        </p:spPr>
        <p:txBody>
          <a:bodyPr rtlCol="0">
            <a:noAutofit/>
          </a:bodyPr>
          <a:lstStyle/>
          <a:p>
            <a:pPr rtl="0" eaLnBrk="1" fontAlgn="auto" hangingPunct="1">
              <a:spcAft>
                <a:spcPct val="0"/>
              </a:spcAft>
              <a:defRPr>
                <a:effectLst/>
              </a:defRPr>
            </a:pPr>
            <a:r>
              <a:rPr lang="en-GB" sz="3600" b="1" i="0" u="none" strike="noStrike" smtId="4294967295">
                <a:solidFill>
                  <a:srgbClr val="0070C0"/>
                </a:solidFill>
                <a:effectLst/>
                <a:highlight>
                  <a:srgbClr val="000000">
                    <a:alpha val="0"/>
                  </a:srgbClr>
                </a:highlight>
                <a:latin typeface="Times New Roman" charset="0"/>
                <a:cs typeface="Times New Roman" charset="0"/>
              </a:rPr>
              <a:t>THE REGISTER OF STATISTICAL UNITS </a:t>
            </a:r>
          </a:p>
        </p:txBody>
      </p:sp>
      <p:sp>
        <p:nvSpPr>
          <p:cNvPr id="16" name="TextBox 15"/>
          <p:cNvSpPr txBox="1"/>
          <p:nvPr/>
        </p:nvSpPr>
        <p:spPr>
          <a:xfrm>
            <a:off x="5159896" y="1484784"/>
            <a:ext cx="1786355" cy="2447684"/>
          </a:xfrm>
          <a:prstGeom prst="rect">
            <a:avLst/>
          </a:prstGeom>
          <a:solidFill>
            <a:srgbClr val="00B0F0">
              <a:alpha val="25000"/>
            </a:srgbClr>
          </a:solidFill>
          <a:ln>
            <a:solidFill>
              <a:schemeClr val="tx1"/>
            </a:solidFill>
            <a:round/>
          </a:ln>
          <a:effectLst/>
          <a:scene3d>
            <a:camera prst="orthographicFront"/>
            <a:lightRig rig="threePt" dir="t"/>
          </a:scene3d>
          <a:sp3d extrusionH="25400">
            <a:bevelT w="114300" prst="artDeco"/>
            <a:extrusionClr>
              <a:srgbClr val="00B0F0"/>
            </a:extrusionClr>
            <a:contourClr>
              <a:prstClr val="black"/>
            </a:contourClr>
          </a:sp3d>
        </p:spPr>
        <p:txBody>
          <a:bodyPr anchor="ctr" anchorCtr="1"/>
          <a:lstStyle/>
          <a:p>
            <a:pPr algn="ctr" rtl="0" eaLnBrk="1" hangingPunct="1">
              <a:defRPr>
                <a:effectLst/>
              </a:defRPr>
            </a:pPr>
            <a:r>
              <a:rPr lang="en-GB" sz="1800" b="0" i="0" u="none" strike="noStrike" smtId="4294967295">
                <a:effectLst/>
                <a:highlight>
                  <a:srgbClr val="000000">
                    <a:alpha val="0"/>
                  </a:srgbClr>
                </a:highlight>
                <a:latin typeface="Times New Roman" charset="0"/>
                <a:cs typeface="Times New Roman" charset="0"/>
              </a:rPr>
              <a:t>Statistical register of enterprises</a:t>
            </a:r>
          </a:p>
          <a:p>
            <a:pPr algn="ctr" rtl="0" eaLnBrk="1" hangingPunct="1">
              <a:defRPr>
                <a:effectLst/>
              </a:defRPr>
            </a:pPr>
            <a:r>
              <a:rPr lang="en-GB" sz="1800" b="0" i="0" u="none" strike="noStrike" smtId="4294967295">
                <a:effectLst/>
                <a:highlight>
                  <a:srgbClr val="000000">
                    <a:alpha val="0"/>
                  </a:srgbClr>
                </a:highlight>
                <a:latin typeface="Times New Roman" charset="0"/>
                <a:cs typeface="Times New Roman" charset="0"/>
              </a:rPr>
              <a:t>(SRE)</a:t>
            </a:r>
          </a:p>
        </p:txBody>
      </p:sp>
      <p:sp>
        <p:nvSpPr>
          <p:cNvPr id="21" name="TextBox 20"/>
          <p:cNvSpPr txBox="1"/>
          <p:nvPr/>
        </p:nvSpPr>
        <p:spPr>
          <a:xfrm>
            <a:off x="5147987" y="4035652"/>
            <a:ext cx="1786355" cy="2447685"/>
          </a:xfrm>
          <a:prstGeom prst="rect">
            <a:avLst/>
          </a:prstGeom>
          <a:solidFill>
            <a:srgbClr val="00B0F0">
              <a:alpha val="25000"/>
            </a:srgbClr>
          </a:solidFill>
          <a:ln>
            <a:solidFill>
              <a:schemeClr val="tx1"/>
            </a:solidFill>
          </a:ln>
          <a:effectLst/>
          <a:scene3d>
            <a:camera prst="orthographicFront"/>
            <a:lightRig rig="threePt" dir="t"/>
          </a:scene3d>
          <a:sp3d>
            <a:bevelT w="114300" prst="artDeco"/>
            <a:extrusionClr>
              <a:prstClr val="black"/>
            </a:extrusionClr>
            <a:contourClr>
              <a:prstClr val="black"/>
            </a:contourClr>
          </a:sp3d>
        </p:spPr>
        <p:txBody>
          <a:bodyPr anchor="ctr" anchorCtr="1"/>
          <a:lstStyle/>
          <a:p>
            <a:pPr algn="ctr" rtl="0" eaLnBrk="1" hangingPunct="1">
              <a:defRPr>
                <a:effectLst/>
              </a:defRPr>
            </a:pPr>
            <a:r>
              <a:rPr lang="en-GB" sz="1800" b="0" i="0" u="none" strike="noStrike" smtId="4294967295">
                <a:effectLst/>
                <a:highlight>
                  <a:srgbClr val="000000">
                    <a:alpha val="0"/>
                  </a:srgbClr>
                </a:highlight>
                <a:latin typeface="Times New Roman" charset="0"/>
                <a:cs typeface="Times New Roman" charset="0"/>
              </a:rPr>
              <a:t>Statistical Register of Individual Entrepreneurs</a:t>
            </a:r>
          </a:p>
          <a:p>
            <a:pPr algn="ctr" rtl="0" eaLnBrk="1" hangingPunct="1">
              <a:defRPr>
                <a:effectLst/>
              </a:defRPr>
            </a:pPr>
            <a:r>
              <a:rPr lang="en-GB" sz="1800" b="0" i="0" u="none" strike="noStrike" smtId="4294967295">
                <a:effectLst/>
                <a:highlight>
                  <a:srgbClr val="000000">
                    <a:alpha val="0"/>
                  </a:srgbClr>
                </a:highlight>
                <a:latin typeface="Times New Roman" charset="0"/>
                <a:cs typeface="Times New Roman" charset="0"/>
              </a:rPr>
              <a:t>(SRIE)</a:t>
            </a:r>
          </a:p>
        </p:txBody>
      </p:sp>
      <p:sp>
        <p:nvSpPr>
          <p:cNvPr id="23" name="TextBox 22"/>
          <p:cNvSpPr txBox="1"/>
          <p:nvPr/>
        </p:nvSpPr>
        <p:spPr>
          <a:xfrm>
            <a:off x="4367808" y="1484784"/>
            <a:ext cx="704184" cy="2447684"/>
          </a:xfrm>
          <a:prstGeom prst="rect">
            <a:avLst/>
          </a:prstGeom>
          <a:solidFill>
            <a:srgbClr val="00B0F0">
              <a:alpha val="25000"/>
            </a:srgbClr>
          </a:solidFill>
          <a:ln>
            <a:solidFill>
              <a:schemeClr val="tx1"/>
            </a:solidFill>
          </a:ln>
          <a:effectLst/>
        </p:spPr>
        <p:txBody>
          <a:bodyPr vert="vert270" lIns="54000" rIns="54000" anchor="ctr" anchorCtr="1">
            <a:normAutofit fontScale="25000"/>
          </a:bodyPr>
          <a:lstStyle/>
          <a:p>
            <a:pPr algn="ctr" rtl="0" eaLnBrk="1" hangingPunct="1">
              <a:defRPr>
                <a:effectLst/>
              </a:defRPr>
            </a:pPr>
            <a:r>
              <a:rPr lang="en-GB" sz="1800" b="0" i="0" u="none" strike="noStrike" smtId="4294967295">
                <a:effectLst/>
                <a:highlight>
                  <a:srgbClr val="000000">
                    <a:alpha val="0"/>
                  </a:srgbClr>
                </a:highlight>
                <a:latin typeface="Times New Roman" charset="0"/>
                <a:cs typeface="Times New Roman" charset="0"/>
              </a:rPr>
              <a:t>Administrative section</a:t>
            </a:r>
          </a:p>
        </p:txBody>
      </p:sp>
      <p:sp>
        <p:nvSpPr>
          <p:cNvPr id="24" name="TextBox 23"/>
          <p:cNvSpPr txBox="1"/>
          <p:nvPr/>
        </p:nvSpPr>
        <p:spPr>
          <a:xfrm>
            <a:off x="4359584" y="4035652"/>
            <a:ext cx="704184" cy="2447684"/>
          </a:xfrm>
          <a:prstGeom prst="rect">
            <a:avLst/>
          </a:prstGeom>
          <a:solidFill>
            <a:srgbClr val="00B0F0">
              <a:alpha val="25000"/>
            </a:srgbClr>
          </a:solidFill>
          <a:ln>
            <a:solidFill>
              <a:schemeClr val="tx1"/>
            </a:solidFill>
          </a:ln>
          <a:effectLst/>
        </p:spPr>
        <p:txBody>
          <a:bodyPr vert="vert270" lIns="54000" rIns="54000" anchor="ctr" anchorCtr="1">
            <a:normAutofit fontScale="25000"/>
          </a:bodyPr>
          <a:lstStyle/>
          <a:p>
            <a:pPr algn="ctr" rtl="0" eaLnBrk="1" hangingPunct="1">
              <a:defRPr>
                <a:effectLst/>
              </a:defRPr>
            </a:pPr>
            <a:r>
              <a:rPr lang="en-GB" sz="1800" b="0" i="0" u="none" strike="noStrike" smtId="4294967295">
                <a:effectLst/>
                <a:highlight>
                  <a:srgbClr val="000000">
                    <a:alpha val="0"/>
                  </a:srgbClr>
                </a:highlight>
                <a:latin typeface="Times New Roman" charset="0"/>
                <a:cs typeface="Times New Roman" charset="0"/>
              </a:rPr>
              <a:t>Administrative section</a:t>
            </a:r>
          </a:p>
        </p:txBody>
      </p:sp>
      <p:sp>
        <p:nvSpPr>
          <p:cNvPr id="25" name="TextBox 24"/>
          <p:cNvSpPr txBox="1"/>
          <p:nvPr/>
        </p:nvSpPr>
        <p:spPr>
          <a:xfrm>
            <a:off x="7032104" y="1484784"/>
            <a:ext cx="607931" cy="2447684"/>
          </a:xfrm>
          <a:prstGeom prst="rect">
            <a:avLst/>
          </a:prstGeom>
          <a:solidFill>
            <a:srgbClr val="00B0F0">
              <a:alpha val="25000"/>
            </a:srgbClr>
          </a:solidFill>
          <a:ln>
            <a:solidFill>
              <a:schemeClr val="tx1"/>
            </a:solidFill>
          </a:ln>
          <a:effectLst/>
        </p:spPr>
        <p:txBody>
          <a:bodyPr vert="vert270" lIns="54000" rIns="54000" anchor="ctr" anchorCtr="1">
            <a:normAutofit fontScale="25000"/>
          </a:bodyPr>
          <a:lstStyle/>
          <a:p>
            <a:pPr algn="ctr" rtl="0" eaLnBrk="1" hangingPunct="1">
              <a:defRPr>
                <a:effectLst/>
              </a:defRPr>
            </a:pPr>
            <a:r>
              <a:rPr lang="en-GB" sz="1800" b="0" i="0" u="none" strike="noStrike" smtId="4294967295">
                <a:effectLst/>
                <a:highlight>
                  <a:srgbClr val="000000">
                    <a:alpha val="0"/>
                  </a:srgbClr>
                </a:highlight>
                <a:latin typeface="Times New Roman" charset="0"/>
                <a:cs typeface="Times New Roman" charset="0"/>
              </a:rPr>
              <a:t>Statistical</a:t>
            </a:r>
          </a:p>
          <a:p>
            <a:pPr algn="ctr" rtl="0" eaLnBrk="1" hangingPunct="1">
              <a:defRPr>
                <a:effectLst/>
              </a:defRPr>
            </a:pPr>
            <a:r>
              <a:rPr lang="en-GB" sz="1800" b="0" i="0" u="none" strike="noStrike" smtId="4294967295">
                <a:effectLst/>
                <a:highlight>
                  <a:srgbClr val="000000">
                    <a:alpha val="0"/>
                  </a:srgbClr>
                </a:highlight>
                <a:latin typeface="Times New Roman" charset="0"/>
                <a:cs typeface="Times New Roman" charset="0"/>
              </a:rPr>
              <a:t>part</a:t>
            </a:r>
          </a:p>
        </p:txBody>
      </p:sp>
      <p:sp>
        <p:nvSpPr>
          <p:cNvPr id="28" name="TextBox 27"/>
          <p:cNvSpPr txBox="1"/>
          <p:nvPr/>
        </p:nvSpPr>
        <p:spPr>
          <a:xfrm>
            <a:off x="7018564" y="4017605"/>
            <a:ext cx="607931" cy="2447684"/>
          </a:xfrm>
          <a:prstGeom prst="rect">
            <a:avLst/>
          </a:prstGeom>
          <a:solidFill>
            <a:srgbClr val="00B0F0">
              <a:alpha val="25000"/>
            </a:srgbClr>
          </a:solidFill>
          <a:ln>
            <a:solidFill>
              <a:schemeClr val="tx1"/>
            </a:solidFill>
          </a:ln>
          <a:effectLst/>
        </p:spPr>
        <p:txBody>
          <a:bodyPr vert="vert270" lIns="54000" rIns="54000" anchor="ctr" anchorCtr="1">
            <a:normAutofit fontScale="25000"/>
          </a:bodyPr>
          <a:lstStyle/>
          <a:p>
            <a:pPr algn="ctr" rtl="0" eaLnBrk="1" hangingPunct="1">
              <a:defRPr>
                <a:effectLst/>
              </a:defRPr>
            </a:pPr>
            <a:r>
              <a:rPr lang="en-GB" sz="1800" b="0" i="0" u="none" strike="noStrike" smtId="4294967295">
                <a:effectLst/>
                <a:highlight>
                  <a:srgbClr val="000000">
                    <a:alpha val="0"/>
                  </a:srgbClr>
                </a:highlight>
                <a:latin typeface="Times New Roman" charset="0"/>
                <a:cs typeface="Times New Roman" charset="0"/>
              </a:rPr>
              <a:t>Statistical</a:t>
            </a:r>
          </a:p>
          <a:p>
            <a:pPr algn="ctr" rtl="0" eaLnBrk="1" hangingPunct="1">
              <a:defRPr>
                <a:effectLst/>
              </a:defRPr>
            </a:pPr>
            <a:r>
              <a:rPr lang="en-GB" sz="1800" b="0" i="0" u="none" strike="noStrike" smtId="4294967295">
                <a:effectLst/>
                <a:highlight>
                  <a:srgbClr val="000000">
                    <a:alpha val="0"/>
                  </a:srgbClr>
                </a:highlight>
                <a:latin typeface="Times New Roman" charset="0"/>
                <a:cs typeface="Times New Roman" charset="0"/>
              </a:rPr>
              <a:t>part</a:t>
            </a:r>
          </a:p>
        </p:txBody>
      </p:sp>
      <p:sp>
        <p:nvSpPr>
          <p:cNvPr id="32" name="TextBox 31"/>
          <p:cNvSpPr txBox="1"/>
          <p:nvPr/>
        </p:nvSpPr>
        <p:spPr>
          <a:xfrm>
            <a:off x="2042498" y="2580814"/>
            <a:ext cx="1763069" cy="2985329"/>
          </a:xfrm>
          <a:prstGeom prst="rect">
            <a:avLst/>
          </a:prstGeom>
          <a:gradFill flip="none" rotWithShape="1">
            <a:gsLst>
              <a:gs pos="12000">
                <a:schemeClr val="accent6">
                  <a:lumMod val="59000"/>
                  <a:lumOff val="41000"/>
                </a:schemeClr>
              </a:gs>
              <a:gs pos="12000">
                <a:schemeClr val="accent6">
                  <a:lumMod val="0"/>
                  <a:lumOff val="100000"/>
                </a:schemeClr>
              </a:gs>
              <a:gs pos="71000">
                <a:srgbClr val="92D050"/>
              </a:gs>
            </a:gsLst>
            <a:path path="circle">
              <a:fillToRect l="50000" t="-80000" r="50000" b="180000"/>
            </a:path>
            <a:tileRect/>
          </a:gradFill>
          <a:ln>
            <a:solidFill>
              <a:schemeClr val="tx1"/>
            </a:solidFill>
          </a:ln>
          <a:effectLst>
            <a:softEdge rad="63500"/>
          </a:effectLst>
        </p:spPr>
        <p:txBody>
          <a:bodyPr anchor="ctr"/>
          <a:lstStyle/>
          <a:p>
            <a:pPr algn="ctr" rtl="0" eaLnBrk="1" hangingPunct="1">
              <a:defRPr>
                <a:effectLst/>
              </a:defRPr>
            </a:pPr>
            <a:r>
              <a:rPr lang="en-GB" sz="1400" b="0" i="0" u="none" strike="noStrike" smtId="4294967295">
                <a:effectLst/>
                <a:highlight>
                  <a:srgbClr val="000000">
                    <a:alpha val="0"/>
                  </a:srgbClr>
                </a:highlight>
                <a:latin typeface="Times New Roman" charset="0"/>
                <a:cs typeface="Times New Roman" charset="0"/>
              </a:rPr>
              <a:t>Unified State Register of Legal Entities, Individual Entrepreneurs and Public Associations</a:t>
            </a:r>
          </a:p>
          <a:p>
            <a:pPr algn="ctr" rtl="0" eaLnBrk="1" hangingPunct="1">
              <a:defRPr>
                <a:effectLst/>
              </a:defRPr>
            </a:pPr>
            <a:r>
              <a:rPr lang="en-GB" sz="1400" b="0" i="0" u="none" strike="noStrike" smtId="4294967295">
                <a:effectLst/>
                <a:highlight>
                  <a:srgbClr val="000000">
                    <a:alpha val="0"/>
                  </a:srgbClr>
                </a:highlight>
                <a:latin typeface="Times New Roman" charset="0"/>
                <a:cs typeface="Times New Roman" charset="0"/>
              </a:rPr>
              <a:t>(USR)</a:t>
            </a:r>
          </a:p>
        </p:txBody>
      </p:sp>
      <p:sp>
        <p:nvSpPr>
          <p:cNvPr id="6162" name="TextBox 32"/>
          <p:cNvSpPr txBox="1">
            <a:spLocks noChangeArrowheads="1"/>
          </p:cNvSpPr>
          <p:nvPr/>
        </p:nvSpPr>
        <p:spPr>
          <a:xfrm>
            <a:off x="47329" y="1916832"/>
            <a:ext cx="1838710" cy="3857476"/>
          </a:xfrm>
          <a:prstGeom prst="rect">
            <a:avLst/>
          </a:prstGeom>
          <a:solidFill>
            <a:srgbClr val="92D050">
              <a:alpha val="16862"/>
            </a:srgbClr>
          </a:solidFill>
          <a:ln w="15875">
            <a:solidFill>
              <a:schemeClr val="tx1"/>
            </a:solidFill>
            <a:prstDash val="lgDash"/>
            <a:miter lim="800000"/>
          </a:ln>
          <a:effectLst/>
        </p:spPr>
        <p:txBody>
          <a:bodyPr lIns="36000" rIns="72000"/>
          <a:lstStyle>
            <a:lvl1pPr>
              <a:lnSpc>
                <a:spcPct val="90000"/>
              </a:lnSpc>
              <a:spcBef>
                <a:spcPts val="1000"/>
              </a:spcBef>
              <a:buFont typeface="Arial" panose="020b0604020202020204" pitchFamily="34" charset="0"/>
              <a:buChar char="•"/>
              <a:defRPr sz="2800">
                <a:solidFill>
                  <a:schemeClr val="tx1"/>
                </a:solidFill>
                <a:effectLst/>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effectLst/>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effectLst/>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effectLst/>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effectLst/>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9pPr>
          </a:lstStyle>
          <a:p>
            <a:pPr algn="ctr" rtl="0" eaLnBrk="1" hangingPunct="1">
              <a:lnSpc>
                <a:spcPct val="100000"/>
              </a:lnSpc>
              <a:spcBef>
                <a:spcPct val="0"/>
              </a:spcBef>
              <a:buFontTx/>
              <a:buNone/>
            </a:pPr>
            <a:r>
              <a:rPr lang="en-GB" sz="1600" b="0" i="0" u="none" strike="noStrike" smtId="4294967295">
                <a:effectLst/>
                <a:highlight>
                  <a:srgbClr val="000000">
                    <a:alpha val="0"/>
                  </a:srgbClr>
                </a:highlight>
                <a:latin typeface="Times New Roman" charset="0"/>
                <a:cs typeface="Times New Roman" charset="0"/>
              </a:rPr>
              <a:t>Administrative data</a:t>
            </a:r>
          </a:p>
        </p:txBody>
      </p:sp>
      <p:sp>
        <p:nvSpPr>
          <p:cNvPr id="38" name="Стрелка вправо 37"/>
          <p:cNvSpPr/>
          <p:nvPr/>
        </p:nvSpPr>
        <p:spPr>
          <a:xfrm>
            <a:off x="3862388" y="2173288"/>
            <a:ext cx="417512" cy="1239837"/>
          </a:xfrm>
          <a:prstGeom prst="rightArrow">
            <a:avLst/>
          </a:prstGeom>
          <a:solidFill>
            <a:schemeClr val="accent3">
              <a:lumMod val="75000"/>
            </a:schemeClr>
          </a:solidFill>
          <a:ln>
            <a:solidFill>
              <a:schemeClr val="accent6">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effectLst/>
              </a:defRPr>
            </a:pPr>
            <a:endParaRPr lang="uk-UA">
              <a:effectLst/>
              <a:latin typeface="Times New Roman" pitchFamily="18" charset="0"/>
              <a:cs typeface="Times New Roman" pitchFamily="18" charset="0"/>
            </a:endParaRPr>
          </a:p>
        </p:txBody>
      </p:sp>
      <p:sp>
        <p:nvSpPr>
          <p:cNvPr id="39" name="Стрелка вправо 38"/>
          <p:cNvSpPr/>
          <p:nvPr/>
        </p:nvSpPr>
        <p:spPr>
          <a:xfrm>
            <a:off x="3865563" y="4137025"/>
            <a:ext cx="419100" cy="1239838"/>
          </a:xfrm>
          <a:prstGeom prst="rightArrow">
            <a:avLst/>
          </a:prstGeom>
          <a:solidFill>
            <a:schemeClr val="accent3">
              <a:lumMod val="75000"/>
            </a:schemeClr>
          </a:solidFill>
          <a:ln>
            <a:solidFill>
              <a:schemeClr val="accent6">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effectLst/>
              </a:defRPr>
            </a:pPr>
            <a:endParaRPr lang="uk-UA">
              <a:effectLst/>
              <a:latin typeface="Times New Roman" pitchFamily="18" charset="0"/>
              <a:cs typeface="Times New Roman" pitchFamily="18" charset="0"/>
            </a:endParaRPr>
          </a:p>
        </p:txBody>
      </p:sp>
      <p:sp>
        <p:nvSpPr>
          <p:cNvPr id="40" name="TextBox 39"/>
          <p:cNvSpPr txBox="1"/>
          <p:nvPr/>
        </p:nvSpPr>
        <p:spPr>
          <a:xfrm>
            <a:off x="119336" y="2636912"/>
            <a:ext cx="1814677" cy="1110582"/>
          </a:xfrm>
          <a:prstGeom prst="rect">
            <a:avLst/>
          </a:prstGeom>
          <a:gradFill flip="none" rotWithShape="1">
            <a:gsLst>
              <a:gs pos="12000">
                <a:schemeClr val="accent6">
                  <a:lumMod val="59000"/>
                  <a:lumOff val="41000"/>
                </a:schemeClr>
              </a:gs>
              <a:gs pos="12000">
                <a:schemeClr val="accent6">
                  <a:lumMod val="0"/>
                  <a:lumOff val="100000"/>
                </a:schemeClr>
              </a:gs>
              <a:gs pos="71000">
                <a:srgbClr val="92D050"/>
              </a:gs>
            </a:gsLst>
            <a:path path="circle">
              <a:fillToRect l="50000" t="-80000" r="50000" b="180000"/>
            </a:path>
            <a:tileRect/>
          </a:gradFill>
          <a:ln>
            <a:solidFill>
              <a:schemeClr val="tx1"/>
            </a:solidFill>
          </a:ln>
          <a:effectLst>
            <a:softEdge rad="63500"/>
          </a:effectLst>
        </p:spPr>
        <p:txBody>
          <a:bodyPr anchor="ctr" anchorCtr="1"/>
          <a:lstStyle/>
          <a:p>
            <a:pPr algn="ctr" rtl="0" eaLnBrk="1" hangingPunct="1">
              <a:defRPr>
                <a:effectLst/>
              </a:defRPr>
            </a:pPr>
            <a:r>
              <a:rPr lang="en-GB" sz="1400" b="0" i="0" u="none" strike="noStrike" smtId="4294967295">
                <a:effectLst/>
                <a:highlight>
                  <a:srgbClr val="000000">
                    <a:alpha val="0"/>
                  </a:srgbClr>
                </a:highlight>
                <a:latin typeface="Times New Roman" charset="0"/>
                <a:cs typeface="Times New Roman" charset="0"/>
              </a:rPr>
              <a:t>State Regulatory Commission of Financial Services</a:t>
            </a:r>
          </a:p>
        </p:txBody>
      </p:sp>
      <p:sp>
        <p:nvSpPr>
          <p:cNvPr id="41" name="TextBox 40"/>
          <p:cNvSpPr txBox="1"/>
          <p:nvPr/>
        </p:nvSpPr>
        <p:spPr>
          <a:xfrm>
            <a:off x="119336" y="4725144"/>
            <a:ext cx="1814677" cy="944098"/>
          </a:xfrm>
          <a:prstGeom prst="rect">
            <a:avLst/>
          </a:prstGeom>
          <a:gradFill flip="none" rotWithShape="1">
            <a:gsLst>
              <a:gs pos="12000">
                <a:schemeClr val="accent6">
                  <a:lumMod val="59000"/>
                  <a:lumOff val="41000"/>
                </a:schemeClr>
              </a:gs>
              <a:gs pos="12000">
                <a:schemeClr val="accent6">
                  <a:lumMod val="0"/>
                  <a:lumOff val="100000"/>
                </a:schemeClr>
              </a:gs>
              <a:gs pos="71000">
                <a:srgbClr val="92D050"/>
              </a:gs>
            </a:gsLst>
            <a:path path="circle">
              <a:fillToRect l="50000" t="-80000" r="50000" b="180000"/>
            </a:path>
            <a:tileRect/>
          </a:gradFill>
          <a:ln>
            <a:solidFill>
              <a:schemeClr val="tx1"/>
            </a:solidFill>
          </a:ln>
          <a:effectLst>
            <a:softEdge rad="63500"/>
          </a:effectLst>
        </p:spPr>
        <p:txBody>
          <a:bodyPr anchor="ctr" anchorCtr="1"/>
          <a:lstStyle/>
          <a:p>
            <a:pPr algn="ctr" rtl="0" eaLnBrk="1" hangingPunct="1">
              <a:defRPr>
                <a:effectLst/>
              </a:defRPr>
            </a:pPr>
            <a:r>
              <a:rPr lang="en-GB" sz="1400" b="0" i="0" u="none" strike="noStrike" smtId="4294967295">
                <a:effectLst/>
                <a:highlight>
                  <a:srgbClr val="000000">
                    <a:alpha val="0"/>
                  </a:srgbClr>
                </a:highlight>
                <a:latin typeface="Times New Roman" charset="0"/>
                <a:cs typeface="Times New Roman" charset="0"/>
              </a:rPr>
              <a:t>State Fiscal Service</a:t>
            </a:r>
          </a:p>
        </p:txBody>
      </p:sp>
      <p:sp>
        <p:nvSpPr>
          <p:cNvPr id="42" name="TextBox 41"/>
          <p:cNvSpPr txBox="1"/>
          <p:nvPr/>
        </p:nvSpPr>
        <p:spPr>
          <a:xfrm>
            <a:off x="119336" y="3789040"/>
            <a:ext cx="1814677" cy="935828"/>
          </a:xfrm>
          <a:prstGeom prst="rect">
            <a:avLst/>
          </a:prstGeom>
          <a:gradFill flip="none" rotWithShape="1">
            <a:gsLst>
              <a:gs pos="12000">
                <a:schemeClr val="accent6">
                  <a:lumMod val="59000"/>
                  <a:lumOff val="41000"/>
                </a:schemeClr>
              </a:gs>
              <a:gs pos="12000">
                <a:schemeClr val="accent6">
                  <a:lumMod val="0"/>
                  <a:lumOff val="100000"/>
                </a:schemeClr>
              </a:gs>
              <a:gs pos="71000">
                <a:srgbClr val="92D050"/>
              </a:gs>
            </a:gsLst>
            <a:path path="circle">
              <a:fillToRect l="50000" t="-80000" r="50000" b="180000"/>
            </a:path>
            <a:tileRect/>
          </a:gradFill>
          <a:ln>
            <a:solidFill>
              <a:schemeClr val="tx1"/>
            </a:solidFill>
          </a:ln>
          <a:effectLst>
            <a:softEdge rad="63500"/>
          </a:effectLst>
        </p:spPr>
        <p:txBody>
          <a:bodyPr anchor="ctr" anchorCtr="1"/>
          <a:lstStyle/>
          <a:p>
            <a:pPr algn="ctr" rtl="0" eaLnBrk="1" hangingPunct="1">
              <a:defRPr>
                <a:effectLst/>
              </a:defRPr>
            </a:pPr>
            <a:r>
              <a:rPr lang="en-GB" sz="1400" b="0" i="0" u="none" strike="noStrike" smtId="4294967295">
                <a:effectLst/>
                <a:highlight>
                  <a:srgbClr val="000000">
                    <a:alpha val="0"/>
                  </a:srgbClr>
                </a:highlight>
                <a:latin typeface="Times New Roman" charset="0"/>
                <a:cs typeface="Times New Roman" charset="0"/>
              </a:rPr>
              <a:t>State Property Fund</a:t>
            </a:r>
          </a:p>
        </p:txBody>
      </p:sp>
      <p:sp>
        <p:nvSpPr>
          <p:cNvPr id="50" name="TextBox 49"/>
          <p:cNvSpPr txBox="1"/>
          <p:nvPr/>
        </p:nvSpPr>
        <p:spPr>
          <a:xfrm>
            <a:off x="8046343" y="1648328"/>
            <a:ext cx="1814677" cy="4853998"/>
          </a:xfrm>
          <a:prstGeom prst="rect">
            <a:avLst/>
          </a:prstGeom>
          <a:gradFill flip="none" rotWithShape="1">
            <a:gsLst>
              <a:gs pos="95714">
                <a:srgbClr val="FFC000"/>
              </a:gs>
              <a:gs pos="95429">
                <a:srgbClr val="FFC000"/>
              </a:gs>
              <a:gs pos="94859">
                <a:srgbClr val="FFC000"/>
              </a:gs>
              <a:gs pos="93718">
                <a:srgbClr val="FFC000"/>
              </a:gs>
              <a:gs pos="91437">
                <a:srgbClr val="FFC000"/>
              </a:gs>
              <a:gs pos="86875">
                <a:srgbClr val="FEC000"/>
              </a:gs>
              <a:gs pos="77750">
                <a:srgbClr val="FDBF00"/>
              </a:gs>
              <a:gs pos="59500">
                <a:srgbClr val="FBBD00"/>
              </a:gs>
              <a:gs pos="23000">
                <a:srgbClr val="FFC000">
                  <a:alpha val="97000"/>
                  <a:lumMod val="97000"/>
                </a:srgbClr>
              </a:gs>
              <a:gs pos="96000">
                <a:srgbClr val="FFC000"/>
              </a:gs>
            </a:gsLst>
            <a:lin ang="2700000" scaled="1"/>
            <a:tileRect/>
          </a:gradFill>
          <a:ln w="12700">
            <a:solidFill>
              <a:schemeClr val="tx1"/>
            </a:solidFill>
            <a:prstDash val="dash"/>
          </a:ln>
          <a:effectLst>
            <a:softEdge rad="63500"/>
          </a:effectLst>
        </p:spPr>
        <p:txBody>
          <a:bodyPr/>
          <a:lstStyle/>
          <a:p>
            <a:pPr algn="ctr" rtl="0" eaLnBrk="1" hangingPunct="1">
              <a:defRPr>
                <a:effectLst/>
              </a:defRPr>
            </a:pPr>
            <a:r>
              <a:rPr lang="en-GB" sz="1600" b="0" i="0" u="none" strike="noStrike" smtId="4294967295">
                <a:effectLst/>
                <a:highlight>
                  <a:srgbClr val="000000">
                    <a:alpha val="0"/>
                  </a:srgbClr>
                </a:highlight>
                <a:latin typeface="Times New Roman" charset="0"/>
                <a:cs typeface="Times New Roman" charset="0"/>
              </a:rPr>
              <a:t>Statistical surveys data </a:t>
            </a:r>
          </a:p>
          <a:p>
            <a:pPr algn="ctr" rtl="0" eaLnBrk="1" hangingPunct="1">
              <a:defRPr>
                <a:effectLst/>
              </a:defRPr>
            </a:pPr>
            <a:r>
              <a:rPr lang="en-GB" sz="1600" b="0" i="0" u="none" strike="noStrike" smtId="4294967295">
                <a:effectLst/>
                <a:highlight>
                  <a:srgbClr val="000000">
                    <a:alpha val="0"/>
                  </a:srgbClr>
                </a:highlight>
                <a:latin typeface="Times New Roman" charset="0"/>
                <a:cs typeface="Times New Roman" charset="0"/>
              </a:rPr>
              <a:t>and financial statements</a:t>
            </a:r>
          </a:p>
        </p:txBody>
      </p:sp>
      <p:sp>
        <p:nvSpPr>
          <p:cNvPr id="6177" name="TextBox 50"/>
          <p:cNvSpPr txBox="1">
            <a:spLocks noChangeArrowheads="1"/>
          </p:cNvSpPr>
          <p:nvPr/>
        </p:nvSpPr>
        <p:spPr>
          <a:xfrm>
            <a:off x="10113963" y="1628775"/>
            <a:ext cx="1860550" cy="4873625"/>
          </a:xfrm>
          <a:prstGeom prst="rect">
            <a:avLst/>
          </a:prstGeom>
          <a:solidFill>
            <a:srgbClr val="FFFF00">
              <a:alpha val="16862"/>
            </a:srgbClr>
          </a:solidFill>
          <a:ln w="15875">
            <a:solidFill>
              <a:schemeClr val="tx1"/>
            </a:solidFill>
            <a:prstDash val="lgDash"/>
            <a:miter lim="800000"/>
          </a:ln>
          <a:effectLst/>
        </p:spPr>
        <p:txBody>
          <a:bodyPr lIns="36000" rIns="72000"/>
          <a:lstStyle>
            <a:lvl1pPr>
              <a:lnSpc>
                <a:spcPct val="90000"/>
              </a:lnSpc>
              <a:spcBef>
                <a:spcPts val="1000"/>
              </a:spcBef>
              <a:buFont typeface="Arial" panose="020b0604020202020204" pitchFamily="34" charset="0"/>
              <a:buChar char="•"/>
              <a:defRPr sz="2800">
                <a:solidFill>
                  <a:schemeClr val="tx1"/>
                </a:solidFill>
                <a:effectLst/>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effectLst/>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effectLst/>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effectLst/>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effectLst/>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9pPr>
          </a:lstStyle>
          <a:p>
            <a:pPr algn="ctr" eaLnBrk="1" hangingPunct="1">
              <a:lnSpc>
                <a:spcPct val="100000"/>
              </a:lnSpc>
              <a:spcBef>
                <a:spcPct val="0"/>
              </a:spcBef>
              <a:buFontTx/>
              <a:buNone/>
            </a:pPr>
            <a:endParaRPr lang="uk-UA" sz="1600" b="1">
              <a:effectLst/>
              <a:latin typeface="Times New Roman" pitchFamily="18" charset="0"/>
              <a:cs typeface="Times New Roman" pitchFamily="18" charset="0"/>
            </a:endParaRPr>
          </a:p>
        </p:txBody>
      </p:sp>
      <p:sp>
        <p:nvSpPr>
          <p:cNvPr id="52" name="TextBox 51"/>
          <p:cNvSpPr txBox="1"/>
          <p:nvPr/>
        </p:nvSpPr>
        <p:spPr>
          <a:xfrm>
            <a:off x="10128448" y="2996952"/>
            <a:ext cx="1814677" cy="935828"/>
          </a:xfrm>
          <a:prstGeom prst="rect">
            <a:avLst/>
          </a:prstGeom>
          <a:gradFill flip="none" rotWithShape="1">
            <a:gsLst>
              <a:gs pos="12000">
                <a:srgbClr val="FFC000"/>
              </a:gs>
              <a:gs pos="12000">
                <a:schemeClr val="accent6">
                  <a:lumMod val="0"/>
                  <a:lumOff val="100000"/>
                </a:schemeClr>
              </a:gs>
              <a:gs pos="71000">
                <a:srgbClr val="FFC000"/>
              </a:gs>
            </a:gsLst>
            <a:path path="circle">
              <a:fillToRect l="50000" t="-80000" r="50000" b="180000"/>
            </a:path>
            <a:tileRect/>
          </a:gradFill>
          <a:ln>
            <a:solidFill>
              <a:schemeClr val="tx1"/>
            </a:solidFill>
          </a:ln>
          <a:effectLst>
            <a:softEdge rad="63500"/>
          </a:effectLst>
        </p:spPr>
        <p:txBody>
          <a:bodyPr anchor="ctr" anchorCtr="1"/>
          <a:lstStyle/>
          <a:p>
            <a:pPr algn="ctr" rtl="0" eaLnBrk="1" hangingPunct="1">
              <a:defRPr>
                <a:effectLst/>
              </a:defRPr>
            </a:pPr>
            <a:r>
              <a:rPr lang="en-GB" sz="1600" b="0" i="0" u="none" strike="noStrike" smtId="4294967295">
                <a:effectLst/>
                <a:highlight>
                  <a:srgbClr val="000000">
                    <a:alpha val="0"/>
                  </a:srgbClr>
                </a:highlight>
                <a:latin typeface="Times New Roman" charset="0"/>
                <a:cs typeface="Times New Roman" charset="0"/>
              </a:rPr>
              <a:t>Structural statistics</a:t>
            </a:r>
          </a:p>
        </p:txBody>
      </p:sp>
      <p:sp>
        <p:nvSpPr>
          <p:cNvPr id="60" name="TextBox 59"/>
          <p:cNvSpPr txBox="1"/>
          <p:nvPr/>
        </p:nvSpPr>
        <p:spPr>
          <a:xfrm>
            <a:off x="10128448" y="4293096"/>
            <a:ext cx="1814677" cy="935828"/>
          </a:xfrm>
          <a:prstGeom prst="rect">
            <a:avLst/>
          </a:prstGeom>
          <a:gradFill flip="none" rotWithShape="1">
            <a:gsLst>
              <a:gs pos="12000">
                <a:srgbClr val="FFC000"/>
              </a:gs>
              <a:gs pos="12000">
                <a:schemeClr val="accent6">
                  <a:lumMod val="0"/>
                  <a:lumOff val="100000"/>
                </a:schemeClr>
              </a:gs>
              <a:gs pos="71000">
                <a:srgbClr val="FFC000"/>
              </a:gs>
            </a:gsLst>
            <a:path path="circle">
              <a:fillToRect l="50000" t="-80000" r="50000" b="180000"/>
            </a:path>
            <a:tileRect/>
          </a:gradFill>
          <a:ln>
            <a:solidFill>
              <a:schemeClr val="tx1"/>
            </a:solidFill>
          </a:ln>
          <a:effectLst>
            <a:softEdge rad="63500"/>
          </a:effectLst>
        </p:spPr>
        <p:txBody>
          <a:bodyPr anchor="ctr" anchorCtr="1"/>
          <a:lstStyle/>
          <a:p>
            <a:pPr algn="ctr" rtl="0" eaLnBrk="1" hangingPunct="1">
              <a:defRPr>
                <a:effectLst/>
              </a:defRPr>
            </a:pPr>
            <a:r>
              <a:rPr lang="en-GB" sz="1600" b="0" i="0" u="none" strike="noStrike" smtId="4294967295">
                <a:effectLst/>
                <a:highlight>
                  <a:srgbClr val="000000">
                    <a:alpha val="0"/>
                  </a:srgbClr>
                </a:highlight>
                <a:latin typeface="Times New Roman" charset="0"/>
                <a:cs typeface="Times New Roman" charset="0"/>
              </a:rPr>
              <a:t>Labour statistics</a:t>
            </a:r>
          </a:p>
        </p:txBody>
      </p:sp>
      <p:sp>
        <p:nvSpPr>
          <p:cNvPr id="62" name="TextBox 61"/>
          <p:cNvSpPr txBox="1"/>
          <p:nvPr/>
        </p:nvSpPr>
        <p:spPr>
          <a:xfrm>
            <a:off x="10114748" y="5566498"/>
            <a:ext cx="1814677" cy="935828"/>
          </a:xfrm>
          <a:prstGeom prst="rect">
            <a:avLst/>
          </a:prstGeom>
          <a:gradFill flip="none" rotWithShape="1">
            <a:gsLst>
              <a:gs pos="12000">
                <a:srgbClr val="FFC000"/>
              </a:gs>
              <a:gs pos="12000">
                <a:schemeClr val="accent6">
                  <a:lumMod val="0"/>
                  <a:lumOff val="100000"/>
                </a:schemeClr>
              </a:gs>
              <a:gs pos="71000">
                <a:srgbClr val="FFC000"/>
              </a:gs>
            </a:gsLst>
            <a:path path="circle">
              <a:fillToRect l="50000" t="-80000" r="50000" b="180000"/>
            </a:path>
            <a:tileRect/>
          </a:gradFill>
          <a:ln>
            <a:solidFill>
              <a:schemeClr val="tx1"/>
            </a:solidFill>
          </a:ln>
          <a:effectLst>
            <a:softEdge rad="63500"/>
          </a:effectLst>
        </p:spPr>
        <p:txBody>
          <a:bodyPr anchor="ctr" anchorCtr="1"/>
          <a:lstStyle/>
          <a:p>
            <a:pPr algn="ctr" rtl="0" eaLnBrk="1" hangingPunct="1">
              <a:defRPr>
                <a:effectLst/>
              </a:defRPr>
            </a:pPr>
            <a:r>
              <a:rPr lang="en-GB" sz="1600" b="0" i="0" u="none" strike="noStrike" smtId="4294967295">
                <a:effectLst/>
                <a:highlight>
                  <a:srgbClr val="000000">
                    <a:alpha val="0"/>
                  </a:srgbClr>
                </a:highlight>
                <a:latin typeface="Times New Roman" charset="0"/>
                <a:cs typeface="Times New Roman" charset="0"/>
              </a:rPr>
              <a:t>Other statistical reporting</a:t>
            </a:r>
          </a:p>
        </p:txBody>
      </p:sp>
      <p:sp>
        <p:nvSpPr>
          <p:cNvPr id="63" name="TextBox 62"/>
          <p:cNvSpPr txBox="1"/>
          <p:nvPr/>
        </p:nvSpPr>
        <p:spPr>
          <a:xfrm>
            <a:off x="10137203" y="1644986"/>
            <a:ext cx="1814677" cy="935828"/>
          </a:xfrm>
          <a:prstGeom prst="rect">
            <a:avLst/>
          </a:prstGeom>
          <a:gradFill flip="none" rotWithShape="1">
            <a:gsLst>
              <a:gs pos="12000">
                <a:srgbClr val="FFC000"/>
              </a:gs>
              <a:gs pos="12000">
                <a:schemeClr val="accent6">
                  <a:lumMod val="0"/>
                  <a:lumOff val="100000"/>
                </a:schemeClr>
              </a:gs>
              <a:gs pos="71000">
                <a:srgbClr val="FFC000"/>
              </a:gs>
            </a:gsLst>
            <a:path path="circle">
              <a:fillToRect l="50000" t="-80000" r="50000" b="180000"/>
            </a:path>
            <a:tileRect/>
          </a:gradFill>
          <a:ln>
            <a:solidFill>
              <a:schemeClr val="tx1"/>
            </a:solidFill>
          </a:ln>
          <a:effectLst>
            <a:softEdge rad="63500"/>
          </a:effectLst>
        </p:spPr>
        <p:txBody>
          <a:bodyPr anchor="ctr" anchorCtr="1"/>
          <a:lstStyle/>
          <a:p>
            <a:pPr algn="ctr" rtl="0" eaLnBrk="1" hangingPunct="1">
              <a:defRPr>
                <a:effectLst/>
              </a:defRPr>
            </a:pPr>
            <a:r>
              <a:rPr lang="en-GB" sz="1600" b="0" i="0" u="none" strike="noStrike" smtId="4294967295">
                <a:effectLst/>
                <a:highlight>
                  <a:srgbClr val="000000">
                    <a:alpha val="0"/>
                  </a:srgbClr>
                </a:highlight>
                <a:latin typeface="Times New Roman" charset="0"/>
                <a:cs typeface="Times New Roman" charset="0"/>
              </a:rPr>
              <a:t>Financial statements</a:t>
            </a:r>
          </a:p>
        </p:txBody>
      </p:sp>
      <p:sp>
        <p:nvSpPr>
          <p:cNvPr id="68" name="Стрелка влево 67"/>
          <p:cNvSpPr/>
          <p:nvPr/>
        </p:nvSpPr>
        <p:spPr>
          <a:xfrm>
            <a:off x="9696450" y="1700213"/>
            <a:ext cx="363538" cy="787400"/>
          </a:xfrm>
          <a:prstGeom prst="leftArrow">
            <a:avLst/>
          </a:prstGeom>
          <a:solidFill>
            <a:schemeClr val="accent6">
              <a:lumMod val="75000"/>
            </a:schemeClr>
          </a:solidFill>
          <a:ln>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effectLst/>
              </a:defRPr>
            </a:pPr>
            <a:endParaRPr lang="uk-UA">
              <a:effectLst/>
              <a:latin typeface="Times New Roman" pitchFamily="18" charset="0"/>
              <a:cs typeface="Times New Roman" pitchFamily="18" charset="0"/>
            </a:endParaRPr>
          </a:p>
        </p:txBody>
      </p:sp>
      <p:sp>
        <p:nvSpPr>
          <p:cNvPr id="69" name="Стрелка влево 68"/>
          <p:cNvSpPr/>
          <p:nvPr/>
        </p:nvSpPr>
        <p:spPr>
          <a:xfrm>
            <a:off x="7721600" y="1966913"/>
            <a:ext cx="363538" cy="1203325"/>
          </a:xfrm>
          <a:prstGeom prst="leftArrow">
            <a:avLst/>
          </a:prstGeom>
          <a:solidFill>
            <a:schemeClr val="accent6"/>
          </a:solidFill>
          <a:ln>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effectLst/>
              </a:defRPr>
            </a:pPr>
            <a:endParaRPr lang="uk-UA">
              <a:effectLst/>
              <a:latin typeface="Times New Roman" pitchFamily="18" charset="0"/>
              <a:cs typeface="Times New Roman" pitchFamily="18" charset="0"/>
            </a:endParaRPr>
          </a:p>
        </p:txBody>
      </p:sp>
      <p:sp>
        <p:nvSpPr>
          <p:cNvPr id="71" name="Стрелка углом 70"/>
          <p:cNvSpPr/>
          <p:nvPr/>
        </p:nvSpPr>
        <p:spPr>
          <a:xfrm>
            <a:off x="695400" y="1124744"/>
            <a:ext cx="3456384" cy="792088"/>
          </a:xfrm>
          <a:prstGeom prst="bentArrow">
            <a:avLst>
              <a:gd name="adj1" fmla="val 36719"/>
              <a:gd name="adj2" fmla="val 44155"/>
              <a:gd name="adj3" fmla="val 32990"/>
              <a:gd name="adj4" fmla="val 27728"/>
            </a:avLst>
          </a:prstGeom>
          <a:solidFill>
            <a:schemeClr val="accent2">
              <a:lumMod val="40000"/>
              <a:lumOff val="60000"/>
            </a:schemeClr>
          </a:solidFill>
          <a:ln>
            <a:solidFill>
              <a:schemeClr val="accent2">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effectLst/>
              </a:defRPr>
            </a:pPr>
            <a:endParaRPr lang="uk-UA">
              <a:solidFill>
                <a:schemeClr val="tx1"/>
              </a:solidFill>
              <a:effectLst/>
              <a:latin typeface="Times New Roman" pitchFamily="18" charset="0"/>
              <a:cs typeface="Times New Roman" pitchFamily="18" charset="0"/>
            </a:endParaRPr>
          </a:p>
        </p:txBody>
      </p:sp>
      <p:grpSp>
        <p:nvGrpSpPr>
          <p:cNvPr id="6196" name="Группа 77"/>
          <p:cNvGrpSpPr/>
          <p:nvPr/>
        </p:nvGrpSpPr>
        <p:grpSpPr>
          <a:xfrm>
            <a:off x="915988" y="5718175"/>
            <a:ext cx="3402012" cy="1055688"/>
            <a:chOff x="915373" y="5718576"/>
            <a:chExt cx="3354028" cy="1055203"/>
          </a:xfrm>
          <a:effectLst/>
        </p:grpSpPr>
        <p:sp>
          <p:nvSpPr>
            <p:cNvPr id="75" name="Стрелка углом вверх 74"/>
            <p:cNvSpPr/>
            <p:nvPr/>
          </p:nvSpPr>
          <p:spPr>
            <a:xfrm rot="5400000">
              <a:off x="2083827" y="4550122"/>
              <a:ext cx="1017121" cy="3354028"/>
            </a:xfrm>
            <a:prstGeom prst="bentUpArrow">
              <a:avLst>
                <a:gd name="adj1" fmla="val 29178"/>
                <a:gd name="adj2" fmla="val 45018"/>
                <a:gd name="adj3" fmla="val 26635"/>
              </a:avLst>
            </a:prstGeom>
            <a:solidFill>
              <a:srgbClr val="FEBABA"/>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effectLst/>
                </a:defRPr>
              </a:pPr>
              <a:endParaRPr lang="uk-UA">
                <a:effectLst/>
                <a:latin typeface="Times New Roman" pitchFamily="18" charset="0"/>
                <a:cs typeface="Times New Roman" pitchFamily="18" charset="0"/>
              </a:endParaRPr>
            </a:p>
          </p:txBody>
        </p:sp>
        <p:sp>
          <p:nvSpPr>
            <p:cNvPr id="76" name="Скругленный прямоугольник 75"/>
            <p:cNvSpPr/>
            <p:nvPr/>
          </p:nvSpPr>
          <p:spPr>
            <a:xfrm>
              <a:off x="1469422" y="5763006"/>
              <a:ext cx="2328882" cy="1010773"/>
            </a:xfrm>
            <a:prstGeom prst="roundRect">
              <a:avLst>
                <a:gd name="adj" fmla="val 50000"/>
              </a:avLst>
            </a:prstGeom>
            <a:solidFill>
              <a:srgbClr val="FEBABA"/>
            </a:solidFill>
            <a:ln w="41275" cap="rnd">
              <a:noFill/>
              <a:prstDash val="solid"/>
              <a:bevel/>
            </a:ln>
            <a:effectLst/>
          </p:spPr>
          <p:style>
            <a:lnRef idx="2">
              <a:schemeClr val="accent1">
                <a:shade val="50000"/>
              </a:schemeClr>
            </a:lnRef>
            <a:fillRef idx="1">
              <a:schemeClr val="accent1"/>
            </a:fillRef>
            <a:effectRef idx="0">
              <a:schemeClr val="accent1"/>
            </a:effectRef>
            <a:fontRef idx="minor">
              <a:schemeClr val="lt1"/>
            </a:fontRef>
          </p:style>
          <p:txBody>
            <a:bodyPr lIns="18000" rIns="18000" anchor="ctr"/>
            <a:lstStyle/>
            <a:p>
              <a:pPr algn="ctr" rtl="0" eaLnBrk="1" hangingPunct="1">
                <a:defRPr>
                  <a:effectLst/>
                </a:defRPr>
              </a:pPr>
              <a:r>
                <a:rPr lang="en-GB" sz="1600" b="0" i="0" u="none" strike="noStrike" smtId="4294967295">
                  <a:solidFill>
                    <a:srgbClr val="C00000"/>
                  </a:solidFill>
                  <a:effectLst/>
                  <a:highlight>
                    <a:srgbClr val="000000">
                      <a:alpha val="0"/>
                    </a:srgbClr>
                  </a:highlight>
                  <a:latin typeface="Times New Roman" charset="0"/>
                  <a:cs typeface="Times New Roman" charset="0"/>
                </a:rPr>
                <a:t>Problem:</a:t>
              </a:r>
            </a:p>
            <a:p>
              <a:pPr algn="ctr" rtl="0" eaLnBrk="1" hangingPunct="1">
                <a:defRPr>
                  <a:effectLst/>
                </a:defRPr>
              </a:pPr>
              <a:r>
                <a:rPr lang="en-GB" sz="1600" b="0" i="0" u="none" strike="noStrike" smtId="4294967295">
                  <a:solidFill>
                    <a:srgbClr val="C00000"/>
                  </a:solidFill>
                  <a:effectLst/>
                  <a:highlight>
                    <a:srgbClr val="000000">
                      <a:alpha val="0"/>
                    </a:srgbClr>
                  </a:highlight>
                  <a:latin typeface="Times New Roman" charset="0"/>
                  <a:cs typeface="Times New Roman" charset="0"/>
                </a:rPr>
                <a:t>the lack of identifying information</a:t>
              </a:r>
            </a:p>
          </p:txBody>
        </p:sp>
      </p:grpSp>
      <p:sp>
        <p:nvSpPr>
          <p:cNvPr id="35" name="Стрелка влево 67"/>
          <p:cNvSpPr/>
          <p:nvPr/>
        </p:nvSpPr>
        <p:spPr>
          <a:xfrm>
            <a:off x="9696400" y="3140968"/>
            <a:ext cx="363538" cy="785812"/>
          </a:xfrm>
          <a:prstGeom prst="leftArrow">
            <a:avLst/>
          </a:prstGeom>
          <a:solidFill>
            <a:schemeClr val="accent6">
              <a:lumMod val="75000"/>
            </a:schemeClr>
          </a:solidFill>
          <a:ln>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effectLst/>
              </a:defRPr>
            </a:pPr>
            <a:endParaRPr lang="uk-UA">
              <a:effectLst/>
              <a:latin typeface="Times New Roman" pitchFamily="18" charset="0"/>
              <a:cs typeface="Times New Roman" pitchFamily="18" charset="0"/>
            </a:endParaRPr>
          </a:p>
        </p:txBody>
      </p:sp>
      <p:sp>
        <p:nvSpPr>
          <p:cNvPr id="37" name="Стрелка влево 67"/>
          <p:cNvSpPr/>
          <p:nvPr/>
        </p:nvSpPr>
        <p:spPr>
          <a:xfrm>
            <a:off x="9696400" y="4437112"/>
            <a:ext cx="363538" cy="785812"/>
          </a:xfrm>
          <a:prstGeom prst="leftArrow">
            <a:avLst/>
          </a:prstGeom>
          <a:solidFill>
            <a:schemeClr val="accent6">
              <a:lumMod val="75000"/>
            </a:schemeClr>
          </a:solidFill>
          <a:ln>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effectLst/>
              </a:defRPr>
            </a:pPr>
            <a:endParaRPr lang="uk-UA">
              <a:effectLst/>
              <a:latin typeface="Times New Roman" pitchFamily="18" charset="0"/>
              <a:cs typeface="Times New Roman" pitchFamily="18" charset="0"/>
            </a:endParaRPr>
          </a:p>
        </p:txBody>
      </p:sp>
      <p:sp>
        <p:nvSpPr>
          <p:cNvPr id="43" name="Стрелка влево 67"/>
          <p:cNvSpPr/>
          <p:nvPr/>
        </p:nvSpPr>
        <p:spPr>
          <a:xfrm>
            <a:off x="9696450" y="5589588"/>
            <a:ext cx="363538" cy="785812"/>
          </a:xfrm>
          <a:prstGeom prst="leftArrow">
            <a:avLst/>
          </a:prstGeom>
          <a:solidFill>
            <a:schemeClr val="accent6">
              <a:lumMod val="75000"/>
            </a:schemeClr>
          </a:solidFill>
          <a:ln>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effectLst/>
              </a:defRPr>
            </a:pPr>
            <a:endParaRPr lang="uk-UA">
              <a:effectLst/>
              <a:latin typeface="Times New Roman" pitchFamily="18" charset="0"/>
              <a:cs typeface="Times New Roman" pitchFamily="18" charset="0"/>
            </a:endParaRPr>
          </a:p>
        </p:txBody>
      </p:sp>
      <p:sp>
        <p:nvSpPr>
          <p:cNvPr id="3" name="Округлений прямокутник 2"/>
          <p:cNvSpPr/>
          <p:nvPr/>
        </p:nvSpPr>
        <p:spPr>
          <a:xfrm>
            <a:off x="1343472" y="1124744"/>
            <a:ext cx="2304256" cy="720080"/>
          </a:xfrm>
          <a:prstGeom prst="roundRect">
            <a:avLst/>
          </a:prstGeom>
          <a:solidFill>
            <a:schemeClr val="accent2">
              <a:lumMod val="40000"/>
              <a:lumOff val="60000"/>
            </a:schemeClr>
          </a:solidFill>
          <a:ln>
            <a:solidFill>
              <a:schemeClr val="accent2">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GB" sz="1200" b="0" i="0" u="none" strike="noStrike" smtId="4294967295">
                <a:solidFill>
                  <a:srgbClr val="C00000"/>
                </a:solidFill>
                <a:effectLst/>
                <a:highlight>
                  <a:srgbClr val="000000">
                    <a:alpha val="0"/>
                  </a:srgbClr>
                </a:highlight>
                <a:latin typeface="Times New Roman" charset="0"/>
                <a:cs typeface="Times New Roman" charset="0"/>
              </a:rPr>
              <a:t>Problem: no information </a:t>
            </a:r>
          </a:p>
          <a:p>
            <a:pPr algn="ctr" rtl="0"/>
            <a:r>
              <a:rPr lang="en-GB" sz="1200" b="0" i="0" u="none" strike="noStrike" smtId="4294967295">
                <a:solidFill>
                  <a:srgbClr val="C00000"/>
                </a:solidFill>
                <a:effectLst/>
                <a:highlight>
                  <a:srgbClr val="000000">
                    <a:alpha val="0"/>
                  </a:srgbClr>
                </a:highlight>
                <a:latin typeface="Times New Roman" charset="0"/>
                <a:cs typeface="Times New Roman" charset="0"/>
              </a:rPr>
              <a:t>on economic activity of enterprises</a:t>
            </a:r>
          </a:p>
        </p:txBody>
      </p:sp>
      <p:sp>
        <p:nvSpPr>
          <p:cNvPr id="36" name="Rectangle 11"/>
          <p:cNvSpPr>
            <a:spLocks noChangeArrowheads="1"/>
          </p:cNvSpPr>
          <p:nvPr/>
        </p:nvSpPr>
        <p:spPr>
          <a:xfrm>
            <a:off x="3071664" y="116632"/>
            <a:ext cx="6768752" cy="476672"/>
          </a:xfrm>
          <a:prstGeom prst="rect">
            <a:avLst/>
          </a:prstGeom>
          <a:gradFill flip="none" rotWithShape="1">
            <a:gsLst>
              <a:gs pos="0">
                <a:srgbClr val="F0F5FB"/>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a:noFill/>
          </a:ln>
          <a:effectLst/>
          <a:extLst/>
        </p:spPr>
        <p:txBody>
          <a:bodyPr/>
          <a:lstStyle>
            <a:lvl1pPr algn="ctr">
              <a:spcBef>
                <a:spcPct val="20000"/>
              </a:spcBef>
              <a:defRPr sz="3200">
                <a:solidFill>
                  <a:schemeClr val="tx1"/>
                </a:solidFill>
                <a:effectLst/>
                <a:latin typeface="Arial" pitchFamily="34" charset="0"/>
              </a:defRPr>
            </a:lvl1pPr>
            <a:lvl2pPr algn="ctr">
              <a:spcBef>
                <a:spcPct val="20000"/>
              </a:spcBef>
              <a:defRPr sz="2800">
                <a:solidFill>
                  <a:schemeClr val="tx1"/>
                </a:solidFill>
                <a:effectLst/>
                <a:latin typeface="Arial" pitchFamily="34" charset="0"/>
              </a:defRPr>
            </a:lvl2pPr>
            <a:lvl3pPr algn="ctr">
              <a:spcBef>
                <a:spcPct val="20000"/>
              </a:spcBef>
              <a:defRPr sz="2400">
                <a:solidFill>
                  <a:schemeClr val="tx1"/>
                </a:solidFill>
                <a:effectLst/>
                <a:latin typeface="Arial" pitchFamily="34" charset="0"/>
              </a:defRPr>
            </a:lvl3pPr>
            <a:lvl4pPr algn="ctr">
              <a:spcBef>
                <a:spcPct val="20000"/>
              </a:spcBef>
              <a:defRPr sz="2000">
                <a:solidFill>
                  <a:schemeClr val="tx1"/>
                </a:solidFill>
                <a:effectLst/>
                <a:latin typeface="Arial" pitchFamily="34" charset="0"/>
              </a:defRPr>
            </a:lvl4pPr>
            <a:lvl5pPr algn="ctr">
              <a:spcBef>
                <a:spcPct val="20000"/>
              </a:spcBef>
              <a:defRPr sz="2000">
                <a:solidFill>
                  <a:schemeClr val="tx1"/>
                </a:solidFill>
                <a:effectLst/>
                <a:latin typeface="Arial" pitchFamily="34" charset="0"/>
              </a:defRPr>
            </a:lvl5pPr>
            <a:lvl6pPr algn="ctr" fontAlgn="base">
              <a:spcBef>
                <a:spcPct val="20000"/>
              </a:spcBef>
              <a:spcAft>
                <a:spcPct val="0"/>
              </a:spcAft>
              <a:defRPr sz="2000">
                <a:solidFill>
                  <a:schemeClr val="tx1"/>
                </a:solidFill>
                <a:effectLst/>
                <a:latin typeface="Arial" pitchFamily="34" charset="0"/>
              </a:defRPr>
            </a:lvl6pPr>
            <a:lvl7pPr algn="ctr" fontAlgn="base">
              <a:spcBef>
                <a:spcPct val="20000"/>
              </a:spcBef>
              <a:spcAft>
                <a:spcPct val="0"/>
              </a:spcAft>
              <a:defRPr sz="2000">
                <a:solidFill>
                  <a:schemeClr val="tx1"/>
                </a:solidFill>
                <a:effectLst/>
                <a:latin typeface="Arial" pitchFamily="34" charset="0"/>
              </a:defRPr>
            </a:lvl7pPr>
            <a:lvl8pPr algn="ctr" fontAlgn="base">
              <a:spcBef>
                <a:spcPct val="20000"/>
              </a:spcBef>
              <a:spcAft>
                <a:spcPct val="0"/>
              </a:spcAft>
              <a:defRPr sz="2000">
                <a:solidFill>
                  <a:schemeClr val="tx1"/>
                </a:solidFill>
                <a:effectLst/>
                <a:latin typeface="Arial" pitchFamily="34" charset="0"/>
              </a:defRPr>
            </a:lvl8pPr>
            <a:lvl9pPr algn="ctr" fontAlgn="base">
              <a:spcBef>
                <a:spcPct val="20000"/>
              </a:spcBef>
              <a:spcAft>
                <a:spcPct val="0"/>
              </a:spcAft>
              <a:defRPr sz="2000">
                <a:solidFill>
                  <a:schemeClr val="tx1"/>
                </a:solidFill>
                <a:effectLst/>
                <a:latin typeface="Arial" pitchFamily="34" charset="0"/>
              </a:defRPr>
            </a:lvl9pPr>
          </a:lstStyle>
          <a:p>
            <a:pPr rtl="0">
              <a:lnSpc>
                <a:spcPct val="90000"/>
              </a:lnSpc>
            </a:pPr>
            <a:r>
              <a:rPr lang="en-GB" sz="2400" b="1" i="0" u="none" strike="noStrike" smtId="4294967295">
                <a:solidFill>
                  <a:srgbClr val="1F497D"/>
                </a:solidFill>
                <a:effectLst/>
                <a:highlight>
                  <a:srgbClr val="000000">
                    <a:alpha val="0"/>
                  </a:srgbClr>
                </a:highlight>
                <a:latin typeface="Arial"/>
              </a:rPr>
              <a:t>State Statistics Service of Ukraine</a:t>
            </a:r>
          </a:p>
        </p:txBody>
      </p:sp>
    </p:spTree>
  </p:cSld>
  <p:clrMapOvr>
    <a:masterClrMapping/>
  </p:clrMapOvr>
  <p:transition/>
  <p:timing/>
</p:sld>
</file>

<file path=ppt/slides/slide6.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a:effectLst/>
      </p:grpSpPr>
      <p:sp>
        <p:nvSpPr>
          <p:cNvPr id="7" name="Rectangle 2"/>
          <p:cNvSpPr txBox="1">
            <a:spLocks noChangeArrowheads="1"/>
          </p:cNvSpPr>
          <p:nvPr/>
        </p:nvSpPr>
        <p:spPr>
          <a:xfrm>
            <a:off x="407368" y="836712"/>
            <a:ext cx="11493795" cy="4981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effectLst/>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effectLst/>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effectLst/>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effectLst/>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effectLst/>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9pPr>
          </a:lstStyle>
          <a:p>
            <a:pPr algn="ctr" rtl="0">
              <a:spcBef>
                <a:spcPct val="0"/>
              </a:spcBef>
              <a:buFontTx/>
              <a:buNone/>
              <a:defRPr>
                <a:effectLst/>
              </a:defRPr>
            </a:pPr>
            <a:r>
              <a:rPr lang="en-GB" sz="3200" b="1" i="0" u="none" strike="noStrike" smtId="4294967295">
                <a:solidFill>
                  <a:srgbClr val="0070C0"/>
                </a:solidFill>
                <a:effectLst/>
                <a:highlight>
                  <a:srgbClr val="000000">
                    <a:alpha val="0"/>
                  </a:srgbClr>
                </a:highlight>
                <a:latin typeface="Times New Roman" charset="0"/>
                <a:ea typeface="+mj-ea"/>
                <a:cs typeface="Times New Roman" charset="0"/>
              </a:rPr>
              <a:t>THE RSU ACTUALISATION </a:t>
            </a:r>
          </a:p>
        </p:txBody>
      </p:sp>
      <p:graphicFrame>
        <p:nvGraphicFramePr>
          <p:cNvPr id="2" name="Таблиця 1"/>
          <p:cNvGraphicFramePr>
            <a:graphicFrameLocks noGrp="1"/>
          </p:cNvGraphicFramePr>
          <p:nvPr>
            <p:extLst>
              <p:ext uri="{D42A27DB-BD31-4B8C-83A1-F6EECF244321}">
                <p14:modId xmlns:p14="http://schemas.microsoft.com/office/powerpoint/2010/main" val="3314898373"/>
              </p:ext>
            </p:extLst>
          </p:nvPr>
        </p:nvGraphicFramePr>
        <p:xfrm>
          <a:off x="407368" y="1556792"/>
          <a:ext cx="11524512" cy="2373828"/>
        </p:xfrm>
        <a:graphic>
          <a:graphicData uri="http://schemas.openxmlformats.org/drawingml/2006/table">
            <a:tbl>
              <a:tblPr firstRow="1" bandRow="1">
                <a:effectLst/>
                <a:tableStyleId>{5C22544A-7EE6-4342-B048-85BDC9FD1C3A}</a:tableStyleId>
              </a:tblPr>
              <a:tblGrid>
                <a:gridCol w="3263014"/>
                <a:gridCol w="1520456"/>
                <a:gridCol w="6741042"/>
              </a:tblGrid>
              <a:tr h="354223">
                <a:tc gridSpan="3">
                  <a:txBody>
                    <a:bodyPr/>
                    <a:lstStyle/>
                    <a:p>
                      <a:pPr marL="0" marR="0" indent="0" algn="l" defTabSz="914400" rtl="0" eaLnBrk="1" fontAlgn="auto" latinLnBrk="0" hangingPunct="1">
                        <a:lnSpc>
                          <a:spcPct val="100000"/>
                        </a:lnSpc>
                        <a:spcBef>
                          <a:spcPct val="0"/>
                        </a:spcBef>
                        <a:spcAft>
                          <a:spcPct val="0"/>
                        </a:spcAft>
                        <a:buClrTx/>
                        <a:buSzTx/>
                        <a:buFontTx/>
                        <a:buNone/>
                        <a:defRPr>
                          <a:effectLst/>
                        </a:defRPr>
                      </a:pPr>
                      <a:r>
                        <a:rPr lang="en-GB" sz="2000" b="1" i="0" u="none" strike="noStrike" smtId="4294967295">
                          <a:effectLst/>
                          <a:highlight>
                            <a:srgbClr val="000000">
                              <a:alpha val="0"/>
                            </a:srgbClr>
                          </a:highlight>
                          <a:latin typeface="Times New Roman" charset="0"/>
                          <a:cs typeface="Times New Roman" charset="0"/>
                        </a:rPr>
                        <a:t>With Administrative data:</a:t>
                      </a:r>
                    </a:p>
                  </a:txBody>
                  <a:tcPr/>
                </a:tc>
                <a:tc hMerge="1">
                  <a:txBody>
                    <a:bodyPr/>
                    <a:lstStyle/>
                    <a:p>
                      <a:endParaRPr lang="uk-UA">
                        <a:effectLst/>
                      </a:endParaRPr>
                    </a:p>
                  </a:txBody>
                  <a:tcPr/>
                </a:tc>
                <a:tc hMerge="1">
                  <a:txBody>
                    <a:bodyPr/>
                    <a:lstStyle/>
                    <a:p>
                      <a:endParaRPr lang="uk-UA">
                        <a:effectLst/>
                      </a:endParaRPr>
                    </a:p>
                  </a:txBody>
                  <a:tcPr/>
                </a:tc>
              </a:tr>
              <a:tr h="418724">
                <a:tc>
                  <a:txBody>
                    <a:bodyPr/>
                    <a:lstStyle/>
                    <a:p>
                      <a:pPr rtl="0"/>
                      <a:r>
                        <a:rPr lang="en-GB" sz="1600" b="0" i="0" u="none" strike="noStrike" noProof="0" smtId="4294967295">
                          <a:effectLst/>
                          <a:highlight>
                            <a:srgbClr val="000000">
                              <a:alpha val="0"/>
                            </a:srgbClr>
                          </a:highlight>
                          <a:latin typeface="Times New Roman" charset="0"/>
                          <a:cs typeface="Times New Roman" charset="0"/>
                        </a:rPr>
                        <a:t>The Ministry of Justice</a:t>
                      </a:r>
                    </a:p>
                  </a:txBody>
                  <a:tcPr/>
                </a:tc>
                <a:tc>
                  <a:txBody>
                    <a:bodyPr/>
                    <a:lstStyle/>
                    <a:p>
                      <a:pPr algn="ctr" rtl="0"/>
                      <a:r>
                        <a:rPr lang="en-GB" sz="1600" b="0" i="0" u="none" strike="noStrike" smtId="4294967295">
                          <a:effectLst/>
                          <a:highlight>
                            <a:srgbClr val="000000">
                              <a:alpha val="0"/>
                            </a:srgbClr>
                          </a:highlight>
                          <a:latin typeface="Times New Roman" charset="0"/>
                          <a:cs typeface="Times New Roman" charset="0"/>
                        </a:rPr>
                        <a:t>daily</a:t>
                      </a:r>
                    </a:p>
                  </a:txBody>
                  <a:tcPr/>
                </a:tc>
                <a:tc>
                  <a:txBody>
                    <a:bodyPr/>
                    <a:lstStyle/>
                    <a:p>
                      <a:pPr rtl="0"/>
                      <a:r>
                        <a:rPr lang="en-GB" sz="1600" b="0" i="0" u="none" strike="noStrike" kern="1200" smtId="4294967295">
                          <a:solidFill>
                            <a:srgbClr val="000000"/>
                          </a:solidFill>
                          <a:effectLst/>
                          <a:highlight>
                            <a:srgbClr val="000000">
                              <a:alpha val="0"/>
                            </a:srgbClr>
                          </a:highlight>
                          <a:latin typeface="Times New Roman" charset="0"/>
                          <a:ea typeface="+mn-ea"/>
                          <a:cs typeface="Times New Roman" charset="0"/>
                        </a:rPr>
                        <a:t>registration data on legal entities and individual entrepreneurs</a:t>
                      </a:r>
                    </a:p>
                  </a:txBody>
                  <a:tcPr/>
                </a:tc>
              </a:tr>
              <a:tr h="561020">
                <a:tc>
                  <a:txBody>
                    <a:bodyPr/>
                    <a:lstStyle/>
                    <a:p>
                      <a:pPr rtl="0"/>
                      <a:r>
                        <a:rPr lang="en-GB" sz="1600" b="0" i="0" u="none" strike="noStrike" smtId="4294967295">
                          <a:effectLst/>
                          <a:highlight>
                            <a:srgbClr val="000000">
                              <a:alpha val="0"/>
                            </a:srgbClr>
                          </a:highlight>
                          <a:latin typeface="Times New Roman" charset="0"/>
                          <a:cs typeface="Times New Roman" charset="0"/>
                        </a:rPr>
                        <a:t>State Property Fund</a:t>
                      </a:r>
                    </a:p>
                  </a:txBody>
                  <a:tcPr/>
                </a:tc>
                <a:tc>
                  <a:txBody>
                    <a:bodyPr/>
                    <a:lstStyle/>
                    <a:p>
                      <a:pPr algn="ctr" rtl="0"/>
                      <a:r>
                        <a:rPr lang="en-GB" sz="1600" b="0" i="0" u="none" strike="noStrike" smtId="4294967295">
                          <a:effectLst/>
                          <a:highlight>
                            <a:srgbClr val="000000">
                              <a:alpha val="0"/>
                            </a:srgbClr>
                          </a:highlight>
                          <a:latin typeface="Times New Roman" charset="0"/>
                          <a:cs typeface="Times New Roman" charset="0"/>
                        </a:rPr>
                        <a:t>monthly</a:t>
                      </a:r>
                    </a:p>
                  </a:txBody>
                  <a:tcPr/>
                </a:tc>
                <a:tc>
                  <a:txBody>
                    <a:bodyPr/>
                    <a:lstStyle/>
                    <a:p>
                      <a:pPr rtl="0"/>
                      <a:r>
                        <a:rPr lang="en-GB" sz="1600" b="0" i="0" u="none" strike="noStrike" kern="1200" smtId="4294967295">
                          <a:solidFill>
                            <a:srgbClr val="000000"/>
                          </a:solidFill>
                          <a:effectLst/>
                          <a:highlight>
                            <a:srgbClr val="000000">
                              <a:alpha val="0"/>
                            </a:srgbClr>
                          </a:highlight>
                          <a:latin typeface="Times New Roman" charset="0"/>
                          <a:ea typeface="+mn-ea"/>
                          <a:cs typeface="Times New Roman" charset="0"/>
                        </a:rPr>
                        <a:t>information on the public administration body of public sector enterprises</a:t>
                      </a:r>
                    </a:p>
                  </a:txBody>
                  <a:tcPr/>
                </a:tc>
              </a:tr>
              <a:tr h="418724">
                <a:tc>
                  <a:txBody>
                    <a:bodyPr/>
                    <a:lstStyle/>
                    <a:p>
                      <a:pPr rtl="0"/>
                      <a:r>
                        <a:rPr lang="en-GB" sz="1600" b="0" i="0" u="none" strike="noStrike" smtId="4294967295">
                          <a:effectLst/>
                          <a:highlight>
                            <a:srgbClr val="000000">
                              <a:alpha val="0"/>
                            </a:srgbClr>
                          </a:highlight>
                          <a:latin typeface="Times New Roman" charset="0"/>
                          <a:cs typeface="Times New Roman" charset="0"/>
                        </a:rPr>
                        <a:t>Tax service</a:t>
                      </a:r>
                    </a:p>
                  </a:txBody>
                  <a:tcPr/>
                </a:tc>
                <a:tc>
                  <a:txBody>
                    <a:bodyPr/>
                    <a:lstStyle/>
                    <a:p>
                      <a:pPr algn="ctr" rtl="0"/>
                      <a:r>
                        <a:rPr lang="en-GB" sz="1600" b="0" i="0" u="none" strike="noStrike" smtId="4294967295">
                          <a:effectLst/>
                          <a:highlight>
                            <a:srgbClr val="000000">
                              <a:alpha val="0"/>
                            </a:srgbClr>
                          </a:highlight>
                          <a:latin typeface="Times New Roman" charset="0"/>
                          <a:cs typeface="Times New Roman" charset="0"/>
                        </a:rPr>
                        <a:t>quarterly</a:t>
                      </a:r>
                    </a:p>
                  </a:txBody>
                  <a:tcPr/>
                </a:tc>
                <a:tc>
                  <a:txBody>
                    <a:bodyPr/>
                    <a:lstStyle/>
                    <a:p>
                      <a:pPr rtl="0"/>
                      <a:r>
                        <a:rPr lang="en-GB" sz="1600" b="0" i="0" u="none" strike="noStrike" kern="1200" smtId="4294967295">
                          <a:solidFill>
                            <a:srgbClr val="000000"/>
                          </a:solidFill>
                          <a:effectLst/>
                          <a:highlight>
                            <a:srgbClr val="000000">
                              <a:alpha val="0"/>
                            </a:srgbClr>
                          </a:highlight>
                          <a:latin typeface="Times New Roman" charset="0"/>
                          <a:ea typeface="+mn-ea"/>
                          <a:cs typeface="Times New Roman" charset="0"/>
                        </a:rPr>
                        <a:t>information on the fact of taxes payment by a legal entity ("yes" or "no" pattern)</a:t>
                      </a:r>
                    </a:p>
                  </a:txBody>
                  <a:tcPr/>
                </a:tc>
              </a:tr>
              <a:tr h="418724">
                <a:tc>
                  <a:txBody>
                    <a:bodyPr/>
                    <a:lstStyle/>
                    <a:p>
                      <a:pPr rtl="0"/>
                      <a:r>
                        <a:rPr lang="en-GB" sz="1600" b="0" i="0" u="none" strike="noStrike" smtId="4294967295">
                          <a:effectLst/>
                          <a:highlight>
                            <a:srgbClr val="000000">
                              <a:alpha val="0"/>
                            </a:srgbClr>
                          </a:highlight>
                          <a:latin typeface="Times New Roman" charset="0"/>
                          <a:cs typeface="Times New Roman" charset="0"/>
                        </a:rPr>
                        <a:t>State Regulatory Commission of Financial Services</a:t>
                      </a:r>
                    </a:p>
                  </a:txBody>
                  <a:tcPr/>
                </a:tc>
                <a:tc>
                  <a:txBody>
                    <a:bodyPr/>
                    <a:lstStyle/>
                    <a:p>
                      <a:pPr algn="ctr" rtl="0"/>
                      <a:r>
                        <a:rPr lang="en-GB" sz="1600" b="0" i="0" u="none" strike="noStrike" smtId="4294967295">
                          <a:effectLst/>
                          <a:highlight>
                            <a:srgbClr val="000000">
                              <a:alpha val="0"/>
                            </a:srgbClr>
                          </a:highlight>
                          <a:latin typeface="Times New Roman" charset="0"/>
                          <a:cs typeface="Times New Roman" charset="0"/>
                        </a:rPr>
                        <a:t>annually</a:t>
                      </a:r>
                    </a:p>
                  </a:txBody>
                  <a:tcPr/>
                </a:tc>
                <a:tc>
                  <a:txBody>
                    <a:bodyPr/>
                    <a:lstStyle/>
                    <a:p>
                      <a:pPr rtl="0"/>
                      <a:r>
                        <a:rPr lang="en-GB" sz="1600" b="0" i="0" u="none" strike="noStrike" kern="1200" smtId="4294967295">
                          <a:solidFill>
                            <a:srgbClr val="000000"/>
                          </a:solidFill>
                          <a:effectLst/>
                          <a:highlight>
                            <a:srgbClr val="000000">
                              <a:alpha val="0"/>
                            </a:srgbClr>
                          </a:highlight>
                          <a:latin typeface="Times New Roman" charset="0"/>
                          <a:ea typeface="+mn-ea"/>
                          <a:cs typeface="Times New Roman" charset="0"/>
                        </a:rPr>
                        <a:t>Information on enterprises included in the State Register of Financial Institutions</a:t>
                      </a:r>
                    </a:p>
                  </a:txBody>
                  <a:tcPr/>
                </a:tc>
              </a:tr>
            </a:tbl>
          </a:graphicData>
        </a:graphic>
      </p:graphicFrame>
      <p:graphicFrame>
        <p:nvGraphicFramePr>
          <p:cNvPr id="10" name="Таблиця 9"/>
          <p:cNvGraphicFramePr>
            <a:graphicFrameLocks noGrp="1"/>
          </p:cNvGraphicFramePr>
          <p:nvPr>
            <p:extLst>
              <p:ext uri="{D42A27DB-BD31-4B8C-83A1-F6EECF244321}">
                <p14:modId xmlns:p14="http://schemas.microsoft.com/office/powerpoint/2010/main" val="2865097124"/>
              </p:ext>
            </p:extLst>
          </p:nvPr>
        </p:nvGraphicFramePr>
        <p:xfrm>
          <a:off x="407368" y="4437112"/>
          <a:ext cx="11524512" cy="1812808"/>
        </p:xfrm>
        <a:graphic>
          <a:graphicData uri="http://schemas.openxmlformats.org/drawingml/2006/table">
            <a:tbl>
              <a:tblPr firstRow="1" bandRow="1">
                <a:effectLst/>
                <a:tableStyleId>{5C22544A-7EE6-4342-B048-85BDC9FD1C3A}</a:tableStyleId>
              </a:tblPr>
              <a:tblGrid>
                <a:gridCol w="3263014"/>
                <a:gridCol w="1520456"/>
                <a:gridCol w="6741042"/>
              </a:tblGrid>
              <a:tr h="180216">
                <a:tc gridSpan="3">
                  <a:txBody>
                    <a:bodyPr/>
                    <a:lstStyle/>
                    <a:p>
                      <a:pPr marL="0" marR="0" indent="0" algn="l" defTabSz="914400" rtl="0" eaLnBrk="1" fontAlgn="auto" latinLnBrk="0" hangingPunct="1">
                        <a:lnSpc>
                          <a:spcPct val="100000"/>
                        </a:lnSpc>
                        <a:spcBef>
                          <a:spcPct val="0"/>
                        </a:spcBef>
                        <a:spcAft>
                          <a:spcPct val="0"/>
                        </a:spcAft>
                        <a:buClrTx/>
                        <a:buSzTx/>
                        <a:buFontTx/>
                        <a:buNone/>
                        <a:defRPr>
                          <a:effectLst/>
                        </a:defRPr>
                      </a:pPr>
                      <a:r>
                        <a:rPr lang="en-GB" sz="2000" b="1" i="0" u="none" strike="noStrike" noProof="0" smtId="4294967295">
                          <a:effectLst/>
                          <a:highlight>
                            <a:srgbClr val="000000">
                              <a:alpha val="0"/>
                            </a:srgbClr>
                          </a:highlight>
                          <a:latin typeface="Times New Roman" charset="0"/>
                          <a:cs typeface="Times New Roman" charset="0"/>
                        </a:rPr>
                        <a:t>With Statistical data:</a:t>
                      </a:r>
                    </a:p>
                  </a:txBody>
                  <a:tcPr/>
                </a:tc>
                <a:tc hMerge="1">
                  <a:txBody>
                    <a:bodyPr/>
                    <a:lstStyle/>
                    <a:p>
                      <a:endParaRPr lang="uk-UA">
                        <a:effectLst/>
                      </a:endParaRPr>
                    </a:p>
                  </a:txBody>
                  <a:tcPr/>
                </a:tc>
                <a:tc hMerge="1">
                  <a:txBody>
                    <a:bodyPr/>
                    <a:lstStyle/>
                    <a:p>
                      <a:endParaRPr lang="uk-UA">
                        <a:effectLst/>
                      </a:endParaRPr>
                    </a:p>
                  </a:txBody>
                  <a:tcPr/>
                </a:tc>
              </a:tr>
              <a:tr h="418724">
                <a:tc>
                  <a:txBody>
                    <a:bodyPr/>
                    <a:lstStyle/>
                    <a:p>
                      <a:pPr marL="0" marR="0" indent="0" algn="l" defTabSz="914400" rtl="0" eaLnBrk="1" fontAlgn="auto" latinLnBrk="0" hangingPunct="1">
                        <a:lnSpc>
                          <a:spcPct val="100000"/>
                        </a:lnSpc>
                        <a:spcBef>
                          <a:spcPct val="0"/>
                        </a:spcBef>
                        <a:spcAft>
                          <a:spcPct val="0"/>
                        </a:spcAft>
                        <a:buClrTx/>
                        <a:buSzTx/>
                        <a:buFontTx/>
                        <a:buNone/>
                        <a:defRPr>
                          <a:effectLst/>
                        </a:defRPr>
                      </a:pPr>
                      <a:r>
                        <a:rPr lang="en-GB" sz="1600" b="0" i="0" u="none" strike="noStrike" noProof="0" smtId="4294967295">
                          <a:effectLst/>
                          <a:highlight>
                            <a:srgbClr val="000000">
                              <a:alpha val="0"/>
                            </a:srgbClr>
                          </a:highlight>
                          <a:latin typeface="Times New Roman" charset="0"/>
                          <a:cs typeface="Times New Roman" charset="0"/>
                        </a:rPr>
                        <a:t>State statistical observations</a:t>
                      </a:r>
                    </a:p>
                  </a:txBody>
                  <a:tcPr/>
                </a:tc>
                <a:tc>
                  <a:txBody>
                    <a:bodyPr/>
                    <a:lstStyle/>
                    <a:p>
                      <a:pPr algn="ctr" rtl="0"/>
                      <a:r>
                        <a:rPr lang="en-GB" sz="1600" b="0" i="0" u="none" strike="noStrike" noProof="0" smtId="4294967295">
                          <a:effectLst/>
                          <a:highlight>
                            <a:srgbClr val="000000">
                              <a:alpha val="0"/>
                            </a:srgbClr>
                          </a:highlight>
                          <a:latin typeface="Times New Roman" charset="0"/>
                          <a:cs typeface="Times New Roman" charset="0"/>
                        </a:rPr>
                        <a:t>annually</a:t>
                      </a:r>
                    </a:p>
                  </a:txBody>
                  <a:tcPr/>
                </a:tc>
                <a:tc>
                  <a:txBody>
                    <a:bodyPr/>
                    <a:lstStyle/>
                    <a:p>
                      <a:pPr marL="0" marR="0" indent="0" algn="l" defTabSz="914400" rtl="0" eaLnBrk="1" fontAlgn="auto" latinLnBrk="0" hangingPunct="1">
                        <a:lnSpc>
                          <a:spcPct val="100000"/>
                        </a:lnSpc>
                        <a:spcBef>
                          <a:spcPct val="0"/>
                        </a:spcBef>
                        <a:spcAft>
                          <a:spcPct val="0"/>
                        </a:spcAft>
                        <a:buClrTx/>
                        <a:buSzTx/>
                        <a:buFontTx/>
                        <a:buNone/>
                        <a:defRPr>
                          <a:effectLst/>
                        </a:defRPr>
                      </a:pPr>
                      <a:r>
                        <a:rPr lang="en-GB" sz="1600" b="0" i="0" u="none" strike="noStrike" kern="1200" noProof="0" smtId="4294967295">
                          <a:solidFill>
                            <a:srgbClr val="000000"/>
                          </a:solidFill>
                          <a:effectLst/>
                          <a:highlight>
                            <a:srgbClr val="000000">
                              <a:alpha val="0"/>
                            </a:srgbClr>
                          </a:highlight>
                          <a:latin typeface="Times New Roman" charset="0"/>
                          <a:ea typeface="+mn-ea"/>
                          <a:cs typeface="Times New Roman" charset="0"/>
                        </a:rPr>
                        <a:t>data on the number of employees, volume of sales (goods, services)</a:t>
                      </a:r>
                    </a:p>
                  </a:txBody>
                  <a:tcPr marL="68580" marR="68580" marT="0" marB="0">
                    <a:lnL>
                      <a:noFill/>
                    </a:lnL>
                    <a:lnR>
                      <a:noFill/>
                    </a:lnR>
                    <a:lnT>
                      <a:noFill/>
                    </a:lnT>
                    <a:lnB>
                      <a:noFill/>
                    </a:lnB>
                    <a:lnTlToBr>
                      <a:noFill/>
                    </a:lnTlToBr>
                    <a:lnBlToTr>
                      <a:noFill/>
                    </a:lnBlToTr>
                  </a:tcPr>
                </a:tc>
              </a:tr>
              <a:tr h="418724">
                <a:tc>
                  <a:txBody>
                    <a:bodyPr/>
                    <a:lstStyle/>
                    <a:p>
                      <a:pPr marL="0" marR="0" indent="0" algn="l" defTabSz="914400" rtl="0" eaLnBrk="1" fontAlgn="auto" latinLnBrk="0" hangingPunct="1">
                        <a:lnSpc>
                          <a:spcPct val="100000"/>
                        </a:lnSpc>
                        <a:spcBef>
                          <a:spcPct val="0"/>
                        </a:spcBef>
                        <a:spcAft>
                          <a:spcPct val="0"/>
                        </a:spcAft>
                        <a:buClrTx/>
                        <a:buSzTx/>
                        <a:buFontTx/>
                        <a:buNone/>
                        <a:defRPr>
                          <a:effectLst/>
                        </a:defRPr>
                      </a:pPr>
                      <a:r>
                        <a:rPr lang="en-GB" sz="1600" b="0" i="0" u="none" strike="noStrike" noProof="0" smtId="4294967295">
                          <a:effectLst/>
                          <a:highlight>
                            <a:srgbClr val="000000">
                              <a:alpha val="0"/>
                            </a:srgbClr>
                          </a:highlight>
                          <a:latin typeface="Times New Roman" charset="0"/>
                          <a:cs typeface="Times New Roman" charset="0"/>
                        </a:rPr>
                        <a:t>Financial statements</a:t>
                      </a:r>
                    </a:p>
                    <a:p>
                      <a:endParaRPr lang="ru-RU" sz="1600" noProof="0">
                        <a:effectLst/>
                      </a:endParaRPr>
                    </a:p>
                  </a:txBody>
                  <a:tcPr/>
                </a:tc>
                <a:tc>
                  <a:txBody>
                    <a:bodyPr/>
                    <a:lstStyle/>
                    <a:p>
                      <a:pPr algn="ctr" rtl="0"/>
                      <a:r>
                        <a:rPr lang="en-GB" sz="1600" b="0" i="0" u="none" strike="noStrike" noProof="0" smtId="4294967295">
                          <a:effectLst/>
                          <a:highlight>
                            <a:srgbClr val="000000">
                              <a:alpha val="0"/>
                            </a:srgbClr>
                          </a:highlight>
                          <a:latin typeface="Times New Roman" charset="0"/>
                          <a:cs typeface="Times New Roman" charset="0"/>
                        </a:rPr>
                        <a:t>annually</a:t>
                      </a:r>
                    </a:p>
                  </a:txBody>
                  <a:tcPr/>
                </a:tc>
                <a:tc>
                  <a:txBody>
                    <a:bodyPr/>
                    <a:lstStyle/>
                    <a:p>
                      <a:pPr rtl="0">
                        <a:spcAft>
                          <a:spcPct val="0"/>
                        </a:spcAft>
                      </a:pPr>
                      <a:r>
                        <a:rPr lang="en-GB" sz="1600" b="0" i="0" u="none" strike="noStrike" kern="1200" noProof="0" smtId="4294967295">
                          <a:solidFill>
                            <a:srgbClr val="000000"/>
                          </a:solidFill>
                          <a:effectLst/>
                          <a:highlight>
                            <a:srgbClr val="000000">
                              <a:alpha val="0"/>
                            </a:srgbClr>
                          </a:highlight>
                          <a:latin typeface="Times New Roman" charset="0"/>
                          <a:ea typeface="+mn-ea"/>
                          <a:cs typeface="Times New Roman" charset="0"/>
                        </a:rPr>
                        <a:t>data on the number of employees, products net operating income (goods, works, services)</a:t>
                      </a:r>
                    </a:p>
                  </a:txBody>
                  <a:tcPr marL="68580" marR="68580" marT="0" marB="0">
                    <a:lnL>
                      <a:noFill/>
                    </a:lnL>
                    <a:lnR>
                      <a:noFill/>
                    </a:lnR>
                    <a:lnT>
                      <a:noFill/>
                    </a:lnT>
                    <a:lnB>
                      <a:noFill/>
                    </a:lnB>
                    <a:lnTlToBr>
                      <a:noFill/>
                    </a:lnTlToBr>
                    <a:lnBlToTr>
                      <a:noFill/>
                    </a:lnBlToTr>
                  </a:tcPr>
                </a:tc>
              </a:tr>
              <a:tr h="418724">
                <a:tc>
                  <a:txBody>
                    <a:bodyPr/>
                    <a:lstStyle/>
                    <a:p>
                      <a:pPr rtl="0"/>
                      <a:r>
                        <a:rPr lang="en-GB" sz="1600" b="0" i="0" u="none" strike="noStrike" noProof="0" smtId="4294967295">
                          <a:effectLst/>
                          <a:highlight>
                            <a:srgbClr val="000000">
                              <a:alpha val="0"/>
                            </a:srgbClr>
                          </a:highlight>
                          <a:latin typeface="Times New Roman" charset="0"/>
                          <a:cs typeface="Times New Roman" charset="0"/>
                        </a:rPr>
                        <a:t>Estimates</a:t>
                      </a:r>
                    </a:p>
                  </a:txBody>
                  <a:tcPr/>
                </a:tc>
                <a:tc>
                  <a:txBody>
                    <a:bodyPr/>
                    <a:lstStyle/>
                    <a:p>
                      <a:pPr algn="ctr" rtl="0"/>
                      <a:r>
                        <a:rPr lang="en-GB" sz="1600" b="0" i="0" u="none" strike="noStrike" noProof="0" smtId="4294967295">
                          <a:effectLst/>
                          <a:highlight>
                            <a:srgbClr val="000000">
                              <a:alpha val="0"/>
                            </a:srgbClr>
                          </a:highlight>
                          <a:latin typeface="Times New Roman" charset="0"/>
                          <a:cs typeface="Times New Roman" charset="0"/>
                        </a:rPr>
                        <a:t>annually</a:t>
                      </a:r>
                    </a:p>
                  </a:txBody>
                  <a:tcPr/>
                </a:tc>
                <a:tc>
                  <a:txBody>
                    <a:bodyPr/>
                    <a:lstStyle/>
                    <a:p>
                      <a:pPr rtl="0"/>
                      <a:r>
                        <a:rPr lang="en-GB" sz="1600" b="0" i="0" u="none" strike="noStrike" noProof="0" smtId="4294967295">
                          <a:effectLst/>
                          <a:highlight>
                            <a:srgbClr val="000000">
                              <a:alpha val="0"/>
                            </a:srgbClr>
                          </a:highlight>
                          <a:latin typeface="Times New Roman" charset="0"/>
                          <a:cs typeface="Times New Roman" charset="0"/>
                        </a:rPr>
                        <a:t>core business line, enterprise size</a:t>
                      </a:r>
                    </a:p>
                  </a:txBody>
                  <a:tcPr/>
                </a:tc>
              </a:tr>
            </a:tbl>
          </a:graphicData>
        </a:graphic>
      </p:graphicFrame>
      <p:sp>
        <p:nvSpPr>
          <p:cNvPr id="6" name="Rectangle 11"/>
          <p:cNvSpPr>
            <a:spLocks noChangeArrowheads="1"/>
          </p:cNvSpPr>
          <p:nvPr/>
        </p:nvSpPr>
        <p:spPr>
          <a:xfrm>
            <a:off x="3071664" y="116632"/>
            <a:ext cx="6768752" cy="476672"/>
          </a:xfrm>
          <a:prstGeom prst="rect">
            <a:avLst/>
          </a:prstGeom>
          <a:gradFill flip="none" rotWithShape="1">
            <a:gsLst>
              <a:gs pos="0">
                <a:srgbClr val="F0F5FB"/>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a:noFill/>
          </a:ln>
          <a:effectLst/>
          <a:extLst/>
        </p:spPr>
        <p:txBody>
          <a:bodyPr/>
          <a:lstStyle>
            <a:lvl1pPr algn="ctr">
              <a:spcBef>
                <a:spcPct val="20000"/>
              </a:spcBef>
              <a:defRPr sz="3200">
                <a:solidFill>
                  <a:schemeClr val="tx1"/>
                </a:solidFill>
                <a:effectLst/>
                <a:latin typeface="Arial" pitchFamily="34" charset="0"/>
              </a:defRPr>
            </a:lvl1pPr>
            <a:lvl2pPr algn="ctr">
              <a:spcBef>
                <a:spcPct val="20000"/>
              </a:spcBef>
              <a:defRPr sz="2800">
                <a:solidFill>
                  <a:schemeClr val="tx1"/>
                </a:solidFill>
                <a:effectLst/>
                <a:latin typeface="Arial" pitchFamily="34" charset="0"/>
              </a:defRPr>
            </a:lvl2pPr>
            <a:lvl3pPr algn="ctr">
              <a:spcBef>
                <a:spcPct val="20000"/>
              </a:spcBef>
              <a:defRPr sz="2400">
                <a:solidFill>
                  <a:schemeClr val="tx1"/>
                </a:solidFill>
                <a:effectLst/>
                <a:latin typeface="Arial" pitchFamily="34" charset="0"/>
              </a:defRPr>
            </a:lvl3pPr>
            <a:lvl4pPr algn="ctr">
              <a:spcBef>
                <a:spcPct val="20000"/>
              </a:spcBef>
              <a:defRPr sz="2000">
                <a:solidFill>
                  <a:schemeClr val="tx1"/>
                </a:solidFill>
                <a:effectLst/>
                <a:latin typeface="Arial" pitchFamily="34" charset="0"/>
              </a:defRPr>
            </a:lvl4pPr>
            <a:lvl5pPr algn="ctr">
              <a:spcBef>
                <a:spcPct val="20000"/>
              </a:spcBef>
              <a:defRPr sz="2000">
                <a:solidFill>
                  <a:schemeClr val="tx1"/>
                </a:solidFill>
                <a:effectLst/>
                <a:latin typeface="Arial" pitchFamily="34" charset="0"/>
              </a:defRPr>
            </a:lvl5pPr>
            <a:lvl6pPr algn="ctr" fontAlgn="base">
              <a:spcBef>
                <a:spcPct val="20000"/>
              </a:spcBef>
              <a:spcAft>
                <a:spcPct val="0"/>
              </a:spcAft>
              <a:defRPr sz="2000">
                <a:solidFill>
                  <a:schemeClr val="tx1"/>
                </a:solidFill>
                <a:effectLst/>
                <a:latin typeface="Arial" pitchFamily="34" charset="0"/>
              </a:defRPr>
            </a:lvl6pPr>
            <a:lvl7pPr algn="ctr" fontAlgn="base">
              <a:spcBef>
                <a:spcPct val="20000"/>
              </a:spcBef>
              <a:spcAft>
                <a:spcPct val="0"/>
              </a:spcAft>
              <a:defRPr sz="2000">
                <a:solidFill>
                  <a:schemeClr val="tx1"/>
                </a:solidFill>
                <a:effectLst/>
                <a:latin typeface="Arial" pitchFamily="34" charset="0"/>
              </a:defRPr>
            </a:lvl7pPr>
            <a:lvl8pPr algn="ctr" fontAlgn="base">
              <a:spcBef>
                <a:spcPct val="20000"/>
              </a:spcBef>
              <a:spcAft>
                <a:spcPct val="0"/>
              </a:spcAft>
              <a:defRPr sz="2000">
                <a:solidFill>
                  <a:schemeClr val="tx1"/>
                </a:solidFill>
                <a:effectLst/>
                <a:latin typeface="Arial" pitchFamily="34" charset="0"/>
              </a:defRPr>
            </a:lvl8pPr>
            <a:lvl9pPr algn="ctr" fontAlgn="base">
              <a:spcBef>
                <a:spcPct val="20000"/>
              </a:spcBef>
              <a:spcAft>
                <a:spcPct val="0"/>
              </a:spcAft>
              <a:defRPr sz="2000">
                <a:solidFill>
                  <a:schemeClr val="tx1"/>
                </a:solidFill>
                <a:effectLst/>
                <a:latin typeface="Arial" pitchFamily="34" charset="0"/>
              </a:defRPr>
            </a:lvl9pPr>
          </a:lstStyle>
          <a:p>
            <a:pPr rtl="0">
              <a:lnSpc>
                <a:spcPct val="90000"/>
              </a:lnSpc>
            </a:pPr>
            <a:r>
              <a:rPr lang="en-GB" sz="2400" b="1" i="0" u="none" strike="noStrike" smtId="4294967295">
                <a:solidFill>
                  <a:srgbClr val="1F497D"/>
                </a:solidFill>
                <a:effectLst/>
                <a:highlight>
                  <a:srgbClr val="000000">
                    <a:alpha val="0"/>
                  </a:srgbClr>
                </a:highlight>
                <a:latin typeface="Arial"/>
              </a:rPr>
              <a:t>State Statistics Service of Ukraine</a:t>
            </a:r>
          </a:p>
        </p:txBody>
      </p:sp>
    </p:spTree>
    <p:extLst>
      <p:ext uri="{BB962C8B-B14F-4D97-AF65-F5344CB8AC3E}">
        <p14:creationId xmlns:p14="http://schemas.microsoft.com/office/powerpoint/2010/main" val="1353658333"/>
      </p:ext>
    </p:extLst>
  </p:cSld>
  <p:clrMapOvr>
    <a:masterClrMapping/>
  </p:clrMapOvr>
  <p:transition/>
  <p:timing/>
</p:sld>
</file>

<file path=ppt/slides/slide7.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a:effectLst/>
      </p:grpSpPr>
      <p:sp>
        <p:nvSpPr>
          <p:cNvPr id="26" name="Блок-схема: знак завершення 25"/>
          <p:cNvSpPr/>
          <p:nvPr/>
        </p:nvSpPr>
        <p:spPr>
          <a:xfrm>
            <a:off x="6096000" y="1484784"/>
            <a:ext cx="5112568" cy="432048"/>
          </a:xfrm>
          <a:prstGeom prst="flowChartTerminator">
            <a:avLst/>
          </a:prstGeom>
          <a:solidFill>
            <a:schemeClr val="lt1">
              <a:alpha val="4000"/>
            </a:schemeClr>
          </a:solidFill>
          <a:ln>
            <a:solidFill>
              <a:schemeClr val="accent1">
                <a:lumMod val="75000"/>
              </a:schemeClr>
            </a:solidFill>
          </a:ln>
          <a:effectLst/>
        </p:spPr>
        <p:style>
          <a:lnRef idx="2">
            <a:schemeClr val="accent6"/>
          </a:lnRef>
          <a:fillRef idx="1">
            <a:schemeClr val="lt1"/>
          </a:fillRef>
          <a:effectRef idx="0">
            <a:schemeClr val="accent6"/>
          </a:effectRef>
          <a:fontRef idx="minor">
            <a:schemeClr val="dk1"/>
          </a:fontRef>
        </p:style>
        <p:txBody>
          <a:bodyPr anchor="ctr"/>
          <a:lstStyle/>
          <a:p>
            <a:pPr algn="ctr" rtl="0">
              <a:defRPr>
                <a:effectLst/>
              </a:defRPr>
            </a:pPr>
            <a:r>
              <a:rPr lang="en-GB" sz="1800" b="0" i="0" u="none" strike="noStrike" smtId="4294967295">
                <a:solidFill>
                  <a:srgbClr val="4F81BD"/>
                </a:solidFill>
                <a:effectLst/>
                <a:highlight>
                  <a:srgbClr val="000000">
                    <a:alpha val="0"/>
                  </a:srgbClr>
                </a:highlight>
                <a:latin typeface="Times New Roman" charset="0"/>
                <a:cs typeface="Times New Roman" charset="0"/>
              </a:rPr>
              <a:t>Main aggregates</a:t>
            </a:r>
          </a:p>
        </p:txBody>
      </p:sp>
      <p:sp>
        <p:nvSpPr>
          <p:cNvPr id="7170" name="Rectangle 2"/>
          <p:cNvSpPr txBox="1">
            <a:spLocks noChangeArrowheads="1"/>
          </p:cNvSpPr>
          <p:nvPr/>
        </p:nvSpPr>
        <p:spPr>
          <a:xfrm>
            <a:off x="-240704" y="620688"/>
            <a:ext cx="12192000" cy="731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effectLst/>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effectLst/>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effectLst/>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effectLst/>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effectLst/>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effectLst/>
                <a:latin typeface="Calibri" panose="020f0502020204030204" pitchFamily="34" charset="0"/>
              </a:defRPr>
            </a:lvl9pPr>
          </a:lstStyle>
          <a:p>
            <a:pPr algn="ctr" rtl="0">
              <a:spcBef>
                <a:spcPct val="0"/>
              </a:spcBef>
              <a:buFontTx/>
              <a:buNone/>
              <a:defRPr>
                <a:effectLst/>
              </a:defRPr>
            </a:pPr>
            <a:r>
              <a:rPr lang="en-GB" sz="4000" b="1" i="0" u="none" strike="noStrike" smtId="4294967295">
                <a:solidFill>
                  <a:srgbClr val="0070C0"/>
                </a:solidFill>
                <a:effectLst/>
                <a:highlight>
                  <a:srgbClr val="000000">
                    <a:alpha val="0"/>
                  </a:srgbClr>
                </a:highlight>
                <a:latin typeface="Times New Roman" charset="0"/>
                <a:ea typeface="+mj-ea"/>
                <a:cs typeface="Times New Roman" charset="0"/>
              </a:rPr>
              <a:t>The content of RSU</a:t>
            </a:r>
          </a:p>
        </p:txBody>
      </p:sp>
      <p:sp>
        <p:nvSpPr>
          <p:cNvPr id="6" name="Стрілка вліво 5"/>
          <p:cNvSpPr/>
          <p:nvPr/>
        </p:nvSpPr>
        <p:spPr>
          <a:xfrm>
            <a:off x="1703512" y="2060848"/>
            <a:ext cx="3384550" cy="648816"/>
          </a:xfrm>
          <a:prstGeom prst="leftArrow">
            <a:avLst>
              <a:gd name="adj1" fmla="val 100000"/>
              <a:gd name="adj2" fmla="val 28538"/>
            </a:avLst>
          </a:prstGeom>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effectLst/>
              </a:defRPr>
            </a:pPr>
            <a:r>
              <a:rPr lang="en-GB" sz="2400" b="1" i="0" u="none" strike="noStrike" smtId="4294967295">
                <a:effectLst/>
                <a:highlight>
                  <a:srgbClr val="000000">
                    <a:alpha val="0"/>
                  </a:srgbClr>
                </a:highlight>
                <a:latin typeface="Times New Roman" charset="0"/>
                <a:cs typeface="Times New Roman" charset="0"/>
              </a:rPr>
              <a:t>legal entities</a:t>
            </a:r>
          </a:p>
          <a:p>
            <a:pPr algn="ctr" rtl="0">
              <a:defRPr>
                <a:effectLst/>
              </a:defRPr>
            </a:pPr>
            <a:r>
              <a:rPr lang="en-GB" sz="1600" b="0" i="1" u="none" strike="noStrike" smtId="4294967295">
                <a:effectLst/>
                <a:highlight>
                  <a:srgbClr val="000000">
                    <a:alpha val="0"/>
                  </a:srgbClr>
                </a:highlight>
                <a:latin typeface="Times New Roman" charset="0"/>
                <a:cs typeface="Times New Roman" charset="0"/>
              </a:rPr>
              <a:t>as of 01.11.2018: 1 224 854</a:t>
            </a:r>
          </a:p>
        </p:txBody>
      </p:sp>
      <p:sp>
        <p:nvSpPr>
          <p:cNvPr id="9" name="Стрілка вліво 8"/>
          <p:cNvSpPr/>
          <p:nvPr/>
        </p:nvSpPr>
        <p:spPr>
          <a:xfrm>
            <a:off x="1703512" y="2708920"/>
            <a:ext cx="3384550" cy="647303"/>
          </a:xfrm>
          <a:prstGeom prst="leftArrow">
            <a:avLst>
              <a:gd name="adj1" fmla="val 100000"/>
              <a:gd name="adj2" fmla="val 28538"/>
            </a:avLst>
          </a:prstGeom>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effectLst/>
              </a:defRPr>
            </a:pPr>
            <a:r>
              <a:rPr lang="en-GB" sz="2400" b="1" i="0" u="none" strike="noStrike" smtId="4294967295">
                <a:effectLst/>
                <a:highlight>
                  <a:srgbClr val="000000">
                    <a:alpha val="0"/>
                  </a:srgbClr>
                </a:highlight>
                <a:latin typeface="Times New Roman" charset="0"/>
                <a:cs typeface="Times New Roman" charset="0"/>
              </a:rPr>
              <a:t>branches</a:t>
            </a:r>
          </a:p>
          <a:p>
            <a:pPr algn="ctr" rtl="0">
              <a:defRPr>
                <a:effectLst/>
              </a:defRPr>
            </a:pPr>
            <a:r>
              <a:rPr lang="en-GB" sz="1600" b="0" i="1" u="none" strike="noStrike" smtId="4294967295">
                <a:effectLst/>
                <a:highlight>
                  <a:srgbClr val="000000">
                    <a:alpha val="0"/>
                  </a:srgbClr>
                </a:highlight>
                <a:latin typeface="Times New Roman" charset="0"/>
                <a:cs typeface="Times New Roman" charset="0"/>
              </a:rPr>
              <a:t>as of 01.11.2018: 48 975</a:t>
            </a:r>
          </a:p>
        </p:txBody>
      </p:sp>
      <p:sp>
        <p:nvSpPr>
          <p:cNvPr id="10" name="Стрілка вліво 9"/>
          <p:cNvSpPr/>
          <p:nvPr/>
        </p:nvSpPr>
        <p:spPr>
          <a:xfrm>
            <a:off x="1703512" y="3429000"/>
            <a:ext cx="3384550" cy="647378"/>
          </a:xfrm>
          <a:prstGeom prst="leftArrow">
            <a:avLst>
              <a:gd name="adj1" fmla="val 100000"/>
              <a:gd name="adj2" fmla="val 28538"/>
            </a:avLst>
          </a:prstGeom>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effectLst/>
              </a:defRPr>
            </a:pPr>
            <a:r>
              <a:rPr lang="en-GB" sz="2400" b="1" i="0" u="none" strike="noStrike" smtId="4294967295">
                <a:effectLst/>
                <a:highlight>
                  <a:srgbClr val="000000">
                    <a:alpha val="0"/>
                  </a:srgbClr>
                </a:highlight>
                <a:latin typeface="Times New Roman" charset="0"/>
                <a:cs typeface="Times New Roman" charset="0"/>
              </a:rPr>
              <a:t>enterprises</a:t>
            </a:r>
          </a:p>
          <a:p>
            <a:pPr algn="ctr" rtl="0">
              <a:defRPr>
                <a:effectLst/>
              </a:defRPr>
            </a:pPr>
            <a:r>
              <a:rPr lang="en-GB" sz="1600" b="0" i="1" u="none" strike="noStrike" smtId="4294967295">
                <a:effectLst/>
                <a:highlight>
                  <a:srgbClr val="000000">
                    <a:alpha val="0"/>
                  </a:srgbClr>
                </a:highlight>
                <a:latin typeface="Times New Roman" charset="0"/>
                <a:cs typeface="Times New Roman" charset="0"/>
              </a:rPr>
              <a:t>as of 01.11.2018: 640 677</a:t>
            </a:r>
          </a:p>
        </p:txBody>
      </p:sp>
      <p:sp>
        <p:nvSpPr>
          <p:cNvPr id="15" name="Стрілка вліво 14"/>
          <p:cNvSpPr/>
          <p:nvPr/>
        </p:nvSpPr>
        <p:spPr>
          <a:xfrm>
            <a:off x="1703512" y="4077072"/>
            <a:ext cx="3384376" cy="648469"/>
          </a:xfrm>
          <a:prstGeom prst="leftArrow">
            <a:avLst>
              <a:gd name="adj1" fmla="val 100000"/>
              <a:gd name="adj2" fmla="val 28538"/>
            </a:avLst>
          </a:prstGeom>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effectLst/>
              </a:defRPr>
            </a:pPr>
            <a:r>
              <a:rPr lang="en-GB" sz="2400" b="1" i="0" u="none" strike="noStrike" smtId="4294967295">
                <a:effectLst/>
                <a:highlight>
                  <a:srgbClr val="000000">
                    <a:alpha val="0"/>
                  </a:srgbClr>
                </a:highlight>
                <a:latin typeface="Times New Roman" charset="0"/>
                <a:cs typeface="Times New Roman" charset="0"/>
              </a:rPr>
              <a:t>local units</a:t>
            </a:r>
          </a:p>
          <a:p>
            <a:pPr algn="ctr" rtl="0">
              <a:defRPr>
                <a:effectLst/>
              </a:defRPr>
            </a:pPr>
            <a:r>
              <a:rPr lang="en-GB" sz="1600" b="0" i="1" u="none" strike="noStrike" smtId="4294967295">
                <a:effectLst/>
                <a:highlight>
                  <a:srgbClr val="000000">
                    <a:alpha val="0"/>
                  </a:srgbClr>
                </a:highlight>
                <a:latin typeface="Times New Roman" charset="0"/>
                <a:cs typeface="Times New Roman" charset="0"/>
              </a:rPr>
              <a:t>as of 01.11.2018: 721 468</a:t>
            </a:r>
          </a:p>
        </p:txBody>
      </p:sp>
      <p:sp>
        <p:nvSpPr>
          <p:cNvPr id="16" name="Стрілка вліво 15"/>
          <p:cNvSpPr/>
          <p:nvPr/>
        </p:nvSpPr>
        <p:spPr>
          <a:xfrm>
            <a:off x="1703512" y="4725144"/>
            <a:ext cx="3384376" cy="648544"/>
          </a:xfrm>
          <a:prstGeom prst="leftArrow">
            <a:avLst>
              <a:gd name="adj1" fmla="val 100000"/>
              <a:gd name="adj2" fmla="val 28538"/>
            </a:avLst>
          </a:prstGeom>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effectLst/>
              </a:defRPr>
            </a:pPr>
            <a:r>
              <a:rPr lang="en-GB" sz="2400" b="1" i="0" u="none" strike="noStrike" smtId="4294967295">
                <a:effectLst/>
                <a:highlight>
                  <a:srgbClr val="000000">
                    <a:alpha val="0"/>
                  </a:srgbClr>
                </a:highlight>
                <a:latin typeface="Times New Roman" charset="0"/>
                <a:cs typeface="Times New Roman" charset="0"/>
              </a:rPr>
              <a:t>corporate groups</a:t>
            </a:r>
          </a:p>
          <a:p>
            <a:pPr algn="ctr" rtl="0">
              <a:defRPr>
                <a:effectLst/>
              </a:defRPr>
            </a:pPr>
            <a:r>
              <a:rPr lang="en-GB" sz="1600" b="0" i="1" u="none" strike="noStrike" smtId="4294967295">
                <a:effectLst/>
                <a:highlight>
                  <a:srgbClr val="000000">
                    <a:alpha val="0"/>
                  </a:srgbClr>
                </a:highlight>
                <a:latin typeface="Times New Roman" charset="0"/>
                <a:cs typeface="Times New Roman" charset="0"/>
              </a:rPr>
              <a:t>(under development)</a:t>
            </a:r>
          </a:p>
        </p:txBody>
      </p:sp>
      <p:sp>
        <p:nvSpPr>
          <p:cNvPr id="17" name="Стрілка вліво 16"/>
          <p:cNvSpPr/>
          <p:nvPr/>
        </p:nvSpPr>
        <p:spPr>
          <a:xfrm>
            <a:off x="1703512" y="5661248"/>
            <a:ext cx="3384376" cy="1080865"/>
          </a:xfrm>
          <a:prstGeom prst="leftArrow">
            <a:avLst>
              <a:gd name="adj1" fmla="val 100000"/>
              <a:gd name="adj2" fmla="val 22054"/>
            </a:avLst>
          </a:prstGeom>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effectLst/>
              </a:defRPr>
            </a:pPr>
            <a:r>
              <a:rPr lang="en-GB" sz="2400" b="1" i="0" u="none" strike="noStrike" smtId="4294967295">
                <a:effectLst/>
                <a:highlight>
                  <a:srgbClr val="000000">
                    <a:alpha val="0"/>
                  </a:srgbClr>
                </a:highlight>
                <a:latin typeface="Times New Roman" charset="0"/>
                <a:cs typeface="Times New Roman" charset="0"/>
              </a:rPr>
              <a:t>natural person-entrepreneurs</a:t>
            </a:r>
          </a:p>
          <a:p>
            <a:pPr algn="ctr" rtl="0">
              <a:defRPr>
                <a:effectLst/>
              </a:defRPr>
            </a:pPr>
            <a:r>
              <a:rPr lang="en-GB" sz="1600" b="0" i="1" u="none" strike="noStrike" smtId="4294967295">
                <a:effectLst/>
                <a:highlight>
                  <a:srgbClr val="000000">
                    <a:alpha val="0"/>
                  </a:srgbClr>
                </a:highlight>
                <a:latin typeface="Times New Roman" charset="0"/>
                <a:cs typeface="Times New Roman" charset="0"/>
              </a:rPr>
              <a:t>as of 01.11.2018: 1 861 391 </a:t>
            </a:r>
          </a:p>
        </p:txBody>
      </p:sp>
      <p:sp>
        <p:nvSpPr>
          <p:cNvPr id="19" name="Вертикальний сувій 18"/>
          <p:cNvSpPr/>
          <p:nvPr/>
        </p:nvSpPr>
        <p:spPr>
          <a:xfrm>
            <a:off x="5232400" y="5661248"/>
            <a:ext cx="6840264" cy="1080865"/>
          </a:xfrm>
          <a:prstGeom prst="verticalScroll">
            <a:avLst>
              <a:gd name="adj" fmla="val 12713"/>
            </a:avLst>
          </a:prstGeom>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effectLst/>
              </a:defRPr>
            </a:pPr>
            <a:r>
              <a:rPr lang="en-GB" sz="1800" b="0" i="0" u="none" strike="noStrike" smtId="4294967295">
                <a:effectLst/>
                <a:highlight>
                  <a:srgbClr val="000000">
                    <a:alpha val="0"/>
                  </a:srgbClr>
                </a:highlight>
                <a:latin typeface="Times New Roman" charset="0"/>
                <a:cs typeface="Times New Roman" charset="0"/>
              </a:rPr>
              <a:t>identification number, full name, address, telephone, fax, e-mail address, nature of business, registration data.</a:t>
            </a:r>
          </a:p>
        </p:txBody>
      </p:sp>
      <p:sp>
        <p:nvSpPr>
          <p:cNvPr id="18" name="Блок-схема: альтернативний процес 17"/>
          <p:cNvSpPr/>
          <p:nvPr/>
        </p:nvSpPr>
        <p:spPr>
          <a:xfrm>
            <a:off x="119063" y="1988840"/>
            <a:ext cx="1439862" cy="3456285"/>
          </a:xfrm>
          <a:prstGeom prst="flowChartAlternateProcess">
            <a:avLst/>
          </a:prstGeom>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effectLst/>
              </a:defRPr>
            </a:pPr>
            <a:r>
              <a:rPr lang="en-GB" sz="2400" b="1" i="0" u="none" strike="noStrike" smtId="4294967295">
                <a:effectLst/>
                <a:highlight>
                  <a:srgbClr val="000000">
                    <a:alpha val="0"/>
                  </a:srgbClr>
                </a:highlight>
                <a:latin typeface="Times New Roman" charset="0"/>
                <a:cs typeface="Times New Roman" charset="0"/>
              </a:rPr>
              <a:t>SRE</a:t>
            </a:r>
          </a:p>
        </p:txBody>
      </p:sp>
      <p:sp>
        <p:nvSpPr>
          <p:cNvPr id="21" name="Блок-схема: альтернативний процес 20"/>
          <p:cNvSpPr/>
          <p:nvPr/>
        </p:nvSpPr>
        <p:spPr>
          <a:xfrm>
            <a:off x="119336" y="5661248"/>
            <a:ext cx="1439862" cy="1080517"/>
          </a:xfrm>
          <a:prstGeom prst="flowChartAlternateProcess">
            <a:avLst/>
          </a:prstGeom>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effectLst/>
              </a:defRPr>
            </a:pPr>
            <a:r>
              <a:rPr lang="en-GB" sz="2400" b="1" i="0" u="none" strike="noStrike" smtId="4294967295">
                <a:effectLst/>
                <a:highlight>
                  <a:srgbClr val="000000">
                    <a:alpha val="0"/>
                  </a:srgbClr>
                </a:highlight>
                <a:latin typeface="Times New Roman" charset="0"/>
                <a:cs typeface="Times New Roman" charset="0"/>
              </a:rPr>
              <a:t>SRIE</a:t>
            </a:r>
          </a:p>
        </p:txBody>
      </p:sp>
      <p:sp>
        <p:nvSpPr>
          <p:cNvPr id="24" name="Вертикальний сувій 23"/>
          <p:cNvSpPr/>
          <p:nvPr/>
        </p:nvSpPr>
        <p:spPr>
          <a:xfrm>
            <a:off x="5168317" y="2060848"/>
            <a:ext cx="6904348" cy="1295375"/>
          </a:xfrm>
          <a:prstGeom prst="verticalScroll">
            <a:avLst>
              <a:gd name="adj" fmla="val 10396"/>
            </a:avLst>
          </a:prstGeom>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effectLst/>
              </a:defRPr>
            </a:pPr>
            <a:r>
              <a:rPr lang="en-GB" sz="1800" b="0" i="0" u="none" strike="noStrike" smtId="4294967295">
                <a:effectLst/>
                <a:highlight>
                  <a:srgbClr val="000000">
                    <a:alpha val="0"/>
                  </a:srgbClr>
                </a:highlight>
                <a:latin typeface="Times New Roman" charset="0"/>
                <a:cs typeface="Times New Roman" charset="0"/>
              </a:rPr>
              <a:t>identification code, name, address, telephone, fax, e-mail address, nature of business, legal organizational form, state administrative body, registration data, etc.</a:t>
            </a:r>
          </a:p>
        </p:txBody>
      </p:sp>
      <p:sp>
        <p:nvSpPr>
          <p:cNvPr id="25" name="Вертикальний сувій 24"/>
          <p:cNvSpPr/>
          <p:nvPr/>
        </p:nvSpPr>
        <p:spPr>
          <a:xfrm>
            <a:off x="5160963" y="3429000"/>
            <a:ext cx="6911701" cy="2016696"/>
          </a:xfrm>
          <a:prstGeom prst="verticalScroll">
            <a:avLst>
              <a:gd name="adj" fmla="val 6112"/>
            </a:avLst>
          </a:prstGeom>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effectLst/>
              </a:defRPr>
            </a:pPr>
            <a:r>
              <a:rPr lang="en-GB" sz="1800" b="0" i="0" u="none" strike="noStrike" smtId="4294967295">
                <a:effectLst/>
                <a:highlight>
                  <a:srgbClr val="000000">
                    <a:alpha val="0"/>
                  </a:srgbClr>
                </a:highlight>
                <a:latin typeface="Times New Roman" charset="0"/>
                <a:cs typeface="Times New Roman" charset="0"/>
              </a:rPr>
              <a:t>identification code of the enterprise, local unit code, name, address, telephone, fax, e-mail address, institutional sector of the economy, main and secondary economic activities, legal organizational form, the average annual number of employees, sales revenue (works, services), enterprise size, economic activity, etc.</a:t>
            </a:r>
          </a:p>
        </p:txBody>
      </p:sp>
      <p:sp>
        <p:nvSpPr>
          <p:cNvPr id="28" name="Блок-схема: знак завершення 27"/>
          <p:cNvSpPr/>
          <p:nvPr/>
        </p:nvSpPr>
        <p:spPr>
          <a:xfrm>
            <a:off x="1775520" y="1484784"/>
            <a:ext cx="3168352" cy="432048"/>
          </a:xfrm>
          <a:prstGeom prst="flowChartTerminator">
            <a:avLst/>
          </a:prstGeom>
          <a:solidFill>
            <a:schemeClr val="lt1">
              <a:alpha val="4000"/>
            </a:schemeClr>
          </a:solidFill>
          <a:ln>
            <a:solidFill>
              <a:schemeClr val="accent1">
                <a:lumMod val="75000"/>
              </a:schemeClr>
            </a:solidFill>
          </a:ln>
          <a:effectLst/>
        </p:spPr>
        <p:style>
          <a:lnRef idx="2">
            <a:schemeClr val="accent6"/>
          </a:lnRef>
          <a:fillRef idx="1">
            <a:schemeClr val="lt1"/>
          </a:fillRef>
          <a:effectRef idx="0">
            <a:schemeClr val="accent6"/>
          </a:effectRef>
          <a:fontRef idx="minor">
            <a:schemeClr val="dk1"/>
          </a:fontRef>
        </p:style>
        <p:txBody>
          <a:bodyPr anchor="ctr"/>
          <a:lstStyle/>
          <a:p>
            <a:pPr algn="ctr" rtl="0">
              <a:defRPr>
                <a:effectLst/>
              </a:defRPr>
            </a:pPr>
            <a:r>
              <a:rPr lang="en-GB" sz="1800" b="0" i="0" u="none" strike="noStrike" smtId="4294967295">
                <a:solidFill>
                  <a:srgbClr val="4F81BD"/>
                </a:solidFill>
                <a:effectLst/>
                <a:highlight>
                  <a:srgbClr val="000000">
                    <a:alpha val="0"/>
                  </a:srgbClr>
                </a:highlight>
                <a:latin typeface="Times New Roman" charset="0"/>
                <a:cs typeface="Times New Roman" charset="0"/>
              </a:rPr>
              <a:t>Units</a:t>
            </a:r>
          </a:p>
        </p:txBody>
      </p:sp>
      <p:sp>
        <p:nvSpPr>
          <p:cNvPr id="22" name="Rectangle 11"/>
          <p:cNvSpPr>
            <a:spLocks noChangeArrowheads="1"/>
          </p:cNvSpPr>
          <p:nvPr/>
        </p:nvSpPr>
        <p:spPr>
          <a:xfrm>
            <a:off x="3071664" y="116632"/>
            <a:ext cx="6768752" cy="476672"/>
          </a:xfrm>
          <a:prstGeom prst="rect">
            <a:avLst/>
          </a:prstGeom>
          <a:gradFill flip="none" rotWithShape="1">
            <a:gsLst>
              <a:gs pos="0">
                <a:srgbClr val="F0F5FB"/>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a:noFill/>
          </a:ln>
          <a:effectLst/>
          <a:extLst/>
        </p:spPr>
        <p:txBody>
          <a:bodyPr/>
          <a:lstStyle>
            <a:lvl1pPr algn="ctr">
              <a:spcBef>
                <a:spcPct val="20000"/>
              </a:spcBef>
              <a:defRPr sz="3200">
                <a:solidFill>
                  <a:schemeClr val="tx1"/>
                </a:solidFill>
                <a:effectLst/>
                <a:latin typeface="Arial" pitchFamily="34" charset="0"/>
              </a:defRPr>
            </a:lvl1pPr>
            <a:lvl2pPr algn="ctr">
              <a:spcBef>
                <a:spcPct val="20000"/>
              </a:spcBef>
              <a:defRPr sz="2800">
                <a:solidFill>
                  <a:schemeClr val="tx1"/>
                </a:solidFill>
                <a:effectLst/>
                <a:latin typeface="Arial" pitchFamily="34" charset="0"/>
              </a:defRPr>
            </a:lvl2pPr>
            <a:lvl3pPr algn="ctr">
              <a:spcBef>
                <a:spcPct val="20000"/>
              </a:spcBef>
              <a:defRPr sz="2400">
                <a:solidFill>
                  <a:schemeClr val="tx1"/>
                </a:solidFill>
                <a:effectLst/>
                <a:latin typeface="Arial" pitchFamily="34" charset="0"/>
              </a:defRPr>
            </a:lvl3pPr>
            <a:lvl4pPr algn="ctr">
              <a:spcBef>
                <a:spcPct val="20000"/>
              </a:spcBef>
              <a:defRPr sz="2000">
                <a:solidFill>
                  <a:schemeClr val="tx1"/>
                </a:solidFill>
                <a:effectLst/>
                <a:latin typeface="Arial" pitchFamily="34" charset="0"/>
              </a:defRPr>
            </a:lvl4pPr>
            <a:lvl5pPr algn="ctr">
              <a:spcBef>
                <a:spcPct val="20000"/>
              </a:spcBef>
              <a:defRPr sz="2000">
                <a:solidFill>
                  <a:schemeClr val="tx1"/>
                </a:solidFill>
                <a:effectLst/>
                <a:latin typeface="Arial" pitchFamily="34" charset="0"/>
              </a:defRPr>
            </a:lvl5pPr>
            <a:lvl6pPr algn="ctr" fontAlgn="base">
              <a:spcBef>
                <a:spcPct val="20000"/>
              </a:spcBef>
              <a:spcAft>
                <a:spcPct val="0"/>
              </a:spcAft>
              <a:defRPr sz="2000">
                <a:solidFill>
                  <a:schemeClr val="tx1"/>
                </a:solidFill>
                <a:effectLst/>
                <a:latin typeface="Arial" pitchFamily="34" charset="0"/>
              </a:defRPr>
            </a:lvl6pPr>
            <a:lvl7pPr algn="ctr" fontAlgn="base">
              <a:spcBef>
                <a:spcPct val="20000"/>
              </a:spcBef>
              <a:spcAft>
                <a:spcPct val="0"/>
              </a:spcAft>
              <a:defRPr sz="2000">
                <a:solidFill>
                  <a:schemeClr val="tx1"/>
                </a:solidFill>
                <a:effectLst/>
                <a:latin typeface="Arial" pitchFamily="34" charset="0"/>
              </a:defRPr>
            </a:lvl7pPr>
            <a:lvl8pPr algn="ctr" fontAlgn="base">
              <a:spcBef>
                <a:spcPct val="20000"/>
              </a:spcBef>
              <a:spcAft>
                <a:spcPct val="0"/>
              </a:spcAft>
              <a:defRPr sz="2000">
                <a:solidFill>
                  <a:schemeClr val="tx1"/>
                </a:solidFill>
                <a:effectLst/>
                <a:latin typeface="Arial" pitchFamily="34" charset="0"/>
              </a:defRPr>
            </a:lvl8pPr>
            <a:lvl9pPr algn="ctr" fontAlgn="base">
              <a:spcBef>
                <a:spcPct val="20000"/>
              </a:spcBef>
              <a:spcAft>
                <a:spcPct val="0"/>
              </a:spcAft>
              <a:defRPr sz="2000">
                <a:solidFill>
                  <a:schemeClr val="tx1"/>
                </a:solidFill>
                <a:effectLst/>
                <a:latin typeface="Arial" pitchFamily="34" charset="0"/>
              </a:defRPr>
            </a:lvl9pPr>
          </a:lstStyle>
          <a:p>
            <a:pPr rtl="0">
              <a:lnSpc>
                <a:spcPct val="90000"/>
              </a:lnSpc>
            </a:pPr>
            <a:r>
              <a:rPr lang="en-GB" sz="2400" b="1" i="0" u="none" strike="noStrike" smtId="4294967295">
                <a:solidFill>
                  <a:srgbClr val="1F497D"/>
                </a:solidFill>
                <a:effectLst/>
                <a:highlight>
                  <a:srgbClr val="000000">
                    <a:alpha val="0"/>
                  </a:srgbClr>
                </a:highlight>
                <a:latin typeface="Arial"/>
              </a:rPr>
              <a:t>State Statistics Service of Ukraine</a:t>
            </a:r>
          </a:p>
        </p:txBody>
      </p:sp>
    </p:spTree>
  </p:cSld>
  <p:clrMapOvr>
    <a:masterClrMapping/>
  </p:clrMapOvr>
  <p:transition/>
  <p:timing/>
</p:sld>
</file>

<file path=ppt/slides/slide8.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a:effectLst/>
      </p:grpSpPr>
      <p:sp>
        <p:nvSpPr>
          <p:cNvPr id="8" name="Rectangle 2"/>
          <p:cNvSpPr>
            <a:spLocks noGrp="1" noChangeArrowheads="1"/>
          </p:cNvSpPr>
          <p:nvPr>
            <p:ph type="title"/>
          </p:nvPr>
        </p:nvSpPr>
        <p:spPr>
          <a:xfrm>
            <a:off x="119336" y="908720"/>
            <a:ext cx="11615936" cy="648071"/>
          </a:xfrm>
          <a:effectLst/>
        </p:spPr>
        <p:txBody>
          <a:bodyPr rtlCol="0">
            <a:normAutofit/>
          </a:bodyPr>
          <a:lstStyle/>
          <a:p>
            <a:pPr algn="l" rtl="0" eaLnBrk="1" fontAlgn="auto" hangingPunct="1">
              <a:lnSpc>
                <a:spcPct val="70000"/>
              </a:lnSpc>
              <a:spcAft>
                <a:spcPct val="0"/>
              </a:spcAft>
              <a:defRPr>
                <a:effectLst/>
              </a:defRPr>
            </a:pPr>
            <a:r>
              <a:rPr lang="en-GB" sz="4000" b="1" i="0" u="none" strike="noStrike" smtId="4294967295">
                <a:solidFill>
                  <a:srgbClr val="0070C0"/>
                </a:solidFill>
                <a:effectLst/>
                <a:highlight>
                  <a:srgbClr val="000000">
                    <a:alpha val="0"/>
                  </a:srgbClr>
                </a:highlight>
                <a:latin typeface="Times New Roman" charset="0"/>
                <a:cs typeface="Times New Roman" charset="0"/>
              </a:rPr>
              <a:t>PROJECTED PLANS</a:t>
            </a:r>
          </a:p>
        </p:txBody>
      </p:sp>
      <p:sp>
        <p:nvSpPr>
          <p:cNvPr id="6147" name="Rectangle 3"/>
          <p:cNvSpPr>
            <a:spLocks noGrp="1" noChangeArrowheads="1"/>
          </p:cNvSpPr>
          <p:nvPr>
            <p:ph idx="1"/>
          </p:nvPr>
        </p:nvSpPr>
        <p:spPr>
          <a:xfrm>
            <a:off x="335360" y="1484785"/>
            <a:ext cx="11304587" cy="4896544"/>
          </a:xfrm>
          <a:effectLst/>
        </p:spPr>
        <p:txBody>
          <a:bodyPr/>
          <a:lstStyle/>
          <a:p>
            <a:pPr>
              <a:buFont typeface="Wingdings" panose="05000000000000000000" pitchFamily="2" charset="2"/>
              <a:buChar char="Ø"/>
              <a:defRPr>
                <a:effectLst/>
              </a:defRPr>
            </a:pPr>
            <a:endParaRPr lang="ru-RU" sz="600" smtClean="0">
              <a:effectLst/>
              <a:latin typeface="Times New Roman" pitchFamily="18" charset="0"/>
              <a:cs typeface="Times New Roman" pitchFamily="18" charset="0"/>
            </a:endParaRPr>
          </a:p>
          <a:p>
            <a:pPr marL="360000" rtl="0">
              <a:spcBef>
                <a:spcPts val="1800"/>
              </a:spcBef>
              <a:buFont typeface="Wingdings" panose="05000000000000000000" pitchFamily="2" charset="2"/>
              <a:buChar char="Ø"/>
              <a:defRPr>
                <a:effectLst/>
              </a:defRPr>
            </a:pPr>
            <a:r>
              <a:rPr lang="en-GB" sz="3200" b="0" i="0" u="none" strike="noStrike" smtId="4294967295">
                <a:effectLst/>
                <a:highlight>
                  <a:srgbClr val="000000">
                    <a:alpha val="0"/>
                  </a:srgbClr>
                </a:highlight>
                <a:latin typeface="Times New Roman" charset="0"/>
                <a:cs typeface="Times New Roman" charset="0"/>
              </a:rPr>
              <a:t>The search for new sources of administrative data</a:t>
            </a:r>
          </a:p>
          <a:p>
            <a:pPr marL="360000" rtl="0">
              <a:spcBef>
                <a:spcPts val="1800"/>
              </a:spcBef>
              <a:buFont typeface="Wingdings" panose="05000000000000000000" pitchFamily="2" charset="2"/>
              <a:buChar char="Ø"/>
              <a:defRPr>
                <a:effectLst/>
              </a:defRPr>
            </a:pPr>
            <a:r>
              <a:rPr lang="en-GB" sz="3200" b="0" i="0" u="none" strike="noStrike" smtId="4294967295">
                <a:effectLst/>
                <a:highlight>
                  <a:srgbClr val="000000">
                    <a:alpha val="0"/>
                  </a:srgbClr>
                </a:highlight>
                <a:latin typeface="Times New Roman" charset="0"/>
                <a:cs typeface="Times New Roman" charset="0"/>
              </a:rPr>
              <a:t>Further development of statistics on business demography</a:t>
            </a:r>
          </a:p>
          <a:p>
            <a:pPr marL="360000" rtl="0">
              <a:spcBef>
                <a:spcPts val="1800"/>
              </a:spcBef>
              <a:buFont typeface="Wingdings" panose="05000000000000000000" pitchFamily="2" charset="2"/>
              <a:buChar char="Ø"/>
              <a:defRPr>
                <a:effectLst/>
              </a:defRPr>
            </a:pPr>
            <a:r>
              <a:rPr lang="en-GB" sz="3200" b="0" i="0" u="none" strike="noStrike" smtId="4294967295">
                <a:effectLst/>
                <a:highlight>
                  <a:srgbClr val="000000">
                    <a:alpha val="0"/>
                  </a:srgbClr>
                </a:highlight>
                <a:latin typeface="Times New Roman" charset="0"/>
                <a:cs typeface="Times New Roman" charset="0"/>
              </a:rPr>
              <a:t>Building corporate groups in the Register of Statistical Units</a:t>
            </a:r>
          </a:p>
          <a:p>
            <a:pPr marL="360000" rtl="0">
              <a:spcBef>
                <a:spcPts val="1800"/>
              </a:spcBef>
              <a:buFont typeface="Wingdings" panose="05000000000000000000" pitchFamily="2" charset="2"/>
              <a:buChar char="Ø"/>
              <a:defRPr>
                <a:effectLst/>
              </a:defRPr>
            </a:pPr>
            <a:r>
              <a:rPr lang="en-GB" sz="3200" b="0" i="0" u="none" strike="noStrike" smtId="4294967295">
                <a:effectLst/>
                <a:highlight>
                  <a:srgbClr val="000000">
                    <a:alpha val="0"/>
                  </a:srgbClr>
                </a:highlight>
                <a:latin typeface="Times New Roman" charset="0"/>
                <a:cs typeface="Times New Roman" charset="0"/>
              </a:rPr>
              <a:t>Software upgrades</a:t>
            </a:r>
          </a:p>
          <a:p>
            <a:pPr marL="360000" rtl="0">
              <a:spcBef>
                <a:spcPts val="1800"/>
              </a:spcBef>
              <a:buFont typeface="Wingdings" panose="05000000000000000000" pitchFamily="2" charset="2"/>
              <a:buChar char="Ø"/>
              <a:defRPr>
                <a:effectLst/>
              </a:defRPr>
            </a:pPr>
            <a:r>
              <a:rPr lang="en-GB" sz="3200" b="0" i="0" u="none" strike="noStrike" smtId="4294967295">
                <a:effectLst/>
                <a:highlight>
                  <a:srgbClr val="000000">
                    <a:alpha val="0"/>
                  </a:srgbClr>
                </a:highlight>
                <a:latin typeface="Times New Roman" charset="0"/>
                <a:cs typeface="Times New Roman" charset="0"/>
              </a:rPr>
              <a:t>Introduction of a special survey to the Register of Statistical Units</a:t>
            </a:r>
          </a:p>
          <a:p>
            <a:pPr>
              <a:buFont typeface="Wingdings" panose="05000000000000000000" pitchFamily="2" charset="2"/>
              <a:buChar char="Ø"/>
              <a:defRPr>
                <a:effectLst/>
              </a:defRPr>
            </a:pPr>
            <a:endParaRPr lang="ru-RU" smtClean="0">
              <a:effectLst/>
              <a:latin typeface="Times New Roman" pitchFamily="18" charset="0"/>
              <a:cs typeface="Times New Roman" pitchFamily="18" charset="0"/>
            </a:endParaRPr>
          </a:p>
          <a:p>
            <a:pPr marL="0" indent="0">
              <a:buFont typeface="Arial" panose="020b0604020202020204" pitchFamily="34" charset="0"/>
              <a:buNone/>
              <a:defRPr>
                <a:effectLst/>
              </a:defRPr>
            </a:pPr>
            <a:endParaRPr lang="ru-RU" sz="600" smtClean="0">
              <a:effectLst/>
              <a:latin typeface="Times New Roman" pitchFamily="18" charset="0"/>
              <a:cs typeface="Times New Roman" pitchFamily="18" charset="0"/>
            </a:endParaRPr>
          </a:p>
          <a:p>
            <a:pPr>
              <a:buFont typeface="Wingdings" panose="05000000000000000000" pitchFamily="2" charset="2"/>
              <a:buChar char="Ø"/>
              <a:defRPr>
                <a:effectLst/>
              </a:defRPr>
            </a:pPr>
            <a:endParaRPr lang="ru-RU" smtClean="0">
              <a:effectLst/>
              <a:latin typeface="Times New Roman" pitchFamily="18" charset="0"/>
              <a:cs typeface="Times New Roman" pitchFamily="18" charset="0"/>
            </a:endParaRPr>
          </a:p>
          <a:p>
            <a:pPr>
              <a:buFont typeface="Wingdings" panose="05000000000000000000" pitchFamily="2" charset="2"/>
              <a:buChar char="Ø"/>
              <a:defRPr>
                <a:effectLst/>
              </a:defRPr>
            </a:pPr>
            <a:endParaRPr lang="ru-RU" smtClean="0">
              <a:effectLst/>
              <a:latin typeface="Times New Roman" pitchFamily="18" charset="0"/>
              <a:cs typeface="Times New Roman" pitchFamily="18" charset="0"/>
            </a:endParaRPr>
          </a:p>
          <a:p>
            <a:pPr>
              <a:buFont typeface="Wingdings" panose="05000000000000000000" pitchFamily="2" charset="2"/>
              <a:buChar char="Ø"/>
              <a:defRPr>
                <a:effectLst/>
              </a:defRPr>
            </a:pPr>
            <a:endParaRPr lang="ru-RU" smtClean="0">
              <a:effectLst/>
              <a:latin typeface="Times New Roman" pitchFamily="18" charset="0"/>
              <a:cs typeface="Times New Roman" pitchFamily="18" charset="0"/>
            </a:endParaRPr>
          </a:p>
        </p:txBody>
      </p:sp>
      <p:sp>
        <p:nvSpPr>
          <p:cNvPr id="5" name="Rectangle 11"/>
          <p:cNvSpPr>
            <a:spLocks noChangeArrowheads="1"/>
          </p:cNvSpPr>
          <p:nvPr/>
        </p:nvSpPr>
        <p:spPr>
          <a:xfrm>
            <a:off x="3071664" y="116632"/>
            <a:ext cx="6768752" cy="476672"/>
          </a:xfrm>
          <a:prstGeom prst="rect">
            <a:avLst/>
          </a:prstGeom>
          <a:gradFill flip="none" rotWithShape="1">
            <a:gsLst>
              <a:gs pos="0">
                <a:srgbClr val="F0F5FB"/>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a:noFill/>
          </a:ln>
          <a:effectLst/>
          <a:extLst/>
        </p:spPr>
        <p:txBody>
          <a:bodyPr/>
          <a:lstStyle>
            <a:lvl1pPr algn="ctr">
              <a:spcBef>
                <a:spcPct val="20000"/>
              </a:spcBef>
              <a:defRPr sz="3200">
                <a:solidFill>
                  <a:schemeClr val="tx1"/>
                </a:solidFill>
                <a:effectLst/>
                <a:latin typeface="Arial" pitchFamily="34" charset="0"/>
              </a:defRPr>
            </a:lvl1pPr>
            <a:lvl2pPr algn="ctr">
              <a:spcBef>
                <a:spcPct val="20000"/>
              </a:spcBef>
              <a:defRPr sz="2800">
                <a:solidFill>
                  <a:schemeClr val="tx1"/>
                </a:solidFill>
                <a:effectLst/>
                <a:latin typeface="Arial" pitchFamily="34" charset="0"/>
              </a:defRPr>
            </a:lvl2pPr>
            <a:lvl3pPr algn="ctr">
              <a:spcBef>
                <a:spcPct val="20000"/>
              </a:spcBef>
              <a:defRPr sz="2400">
                <a:solidFill>
                  <a:schemeClr val="tx1"/>
                </a:solidFill>
                <a:effectLst/>
                <a:latin typeface="Arial" pitchFamily="34" charset="0"/>
              </a:defRPr>
            </a:lvl3pPr>
            <a:lvl4pPr algn="ctr">
              <a:spcBef>
                <a:spcPct val="20000"/>
              </a:spcBef>
              <a:defRPr sz="2000">
                <a:solidFill>
                  <a:schemeClr val="tx1"/>
                </a:solidFill>
                <a:effectLst/>
                <a:latin typeface="Arial" pitchFamily="34" charset="0"/>
              </a:defRPr>
            </a:lvl4pPr>
            <a:lvl5pPr algn="ctr">
              <a:spcBef>
                <a:spcPct val="20000"/>
              </a:spcBef>
              <a:defRPr sz="2000">
                <a:solidFill>
                  <a:schemeClr val="tx1"/>
                </a:solidFill>
                <a:effectLst/>
                <a:latin typeface="Arial" pitchFamily="34" charset="0"/>
              </a:defRPr>
            </a:lvl5pPr>
            <a:lvl6pPr algn="ctr" fontAlgn="base">
              <a:spcBef>
                <a:spcPct val="20000"/>
              </a:spcBef>
              <a:spcAft>
                <a:spcPct val="0"/>
              </a:spcAft>
              <a:defRPr sz="2000">
                <a:solidFill>
                  <a:schemeClr val="tx1"/>
                </a:solidFill>
                <a:effectLst/>
                <a:latin typeface="Arial" pitchFamily="34" charset="0"/>
              </a:defRPr>
            </a:lvl6pPr>
            <a:lvl7pPr algn="ctr" fontAlgn="base">
              <a:spcBef>
                <a:spcPct val="20000"/>
              </a:spcBef>
              <a:spcAft>
                <a:spcPct val="0"/>
              </a:spcAft>
              <a:defRPr sz="2000">
                <a:solidFill>
                  <a:schemeClr val="tx1"/>
                </a:solidFill>
                <a:effectLst/>
                <a:latin typeface="Arial" pitchFamily="34" charset="0"/>
              </a:defRPr>
            </a:lvl7pPr>
            <a:lvl8pPr algn="ctr" fontAlgn="base">
              <a:spcBef>
                <a:spcPct val="20000"/>
              </a:spcBef>
              <a:spcAft>
                <a:spcPct val="0"/>
              </a:spcAft>
              <a:defRPr sz="2000">
                <a:solidFill>
                  <a:schemeClr val="tx1"/>
                </a:solidFill>
                <a:effectLst/>
                <a:latin typeface="Arial" pitchFamily="34" charset="0"/>
              </a:defRPr>
            </a:lvl8pPr>
            <a:lvl9pPr algn="ctr" fontAlgn="base">
              <a:spcBef>
                <a:spcPct val="20000"/>
              </a:spcBef>
              <a:spcAft>
                <a:spcPct val="0"/>
              </a:spcAft>
              <a:defRPr sz="2000">
                <a:solidFill>
                  <a:schemeClr val="tx1"/>
                </a:solidFill>
                <a:effectLst/>
                <a:latin typeface="Arial" pitchFamily="34" charset="0"/>
              </a:defRPr>
            </a:lvl9pPr>
          </a:lstStyle>
          <a:p>
            <a:pPr rtl="0">
              <a:lnSpc>
                <a:spcPct val="90000"/>
              </a:lnSpc>
            </a:pPr>
            <a:r>
              <a:rPr lang="en-GB" sz="2400" b="1" i="0" u="none" strike="noStrike" smtId="4294967295">
                <a:solidFill>
                  <a:srgbClr val="1F497D"/>
                </a:solidFill>
                <a:effectLst/>
                <a:highlight>
                  <a:srgbClr val="000000">
                    <a:alpha val="0"/>
                  </a:srgbClr>
                </a:highlight>
                <a:latin typeface="Arial"/>
              </a:rPr>
              <a:t>State Statistics Service of Ukraine</a:t>
            </a:r>
          </a:p>
        </p:txBody>
      </p:sp>
    </p:spTree>
  </p:cSld>
  <p:clrMapOvr>
    <a:masterClrMapping/>
  </p:clrMapOvr>
  <p:transition/>
  <p:timing/>
</p:sld>
</file>

<file path=ppt/slides/slide9.xml><?xml version="1.0" encoding="utf-8"?>
<p:sld xmlns:a="http://schemas.openxmlformats.org/drawingml/2006/main" xmlns:r="http://schemas.openxmlformats.org/officeDocument/2006/relationships" xmlns:p14="http://schemas.microsoft.com/office/powerpoint/2010/main" xmlns:p15="http://schemas.microsoft.com/office/powerpoint/2012/main" xmlns:p="http://schemas.openxmlformats.org/presentationml/2006/main">
  <p:cSld>
    <p:spTree>
      <p:nvGrpSpPr>
        <p:cNvPr id="1" name=""/>
        <p:cNvGrpSpPr/>
        <p:nvPr/>
      </p:nvGrpSpPr>
      <p:grpSpPr>
        <a:xfrm>
          <a:off x="0" y="0"/>
          <a:ext cx="0" cy="0"/>
        </a:xfrm>
        <a:effectLst/>
      </p:grpSpPr>
      <p:sp>
        <p:nvSpPr>
          <p:cNvPr id="10242" name="Прямоугольник 2"/>
          <p:cNvSpPr>
            <a:spLocks noChangeArrowheads="1"/>
          </p:cNvSpPr>
          <p:nvPr/>
        </p:nvSpPr>
        <p:spPr>
          <a:xfrm>
            <a:off x="2852389" y="3068960"/>
            <a:ext cx="6508902" cy="11899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effectLst/>
                <a:latin typeface="Arial" pitchFamily="34" charset="0"/>
              </a:defRPr>
            </a:lvl1pPr>
            <a:lvl2pPr marL="742950" indent="-285750">
              <a:defRPr>
                <a:solidFill>
                  <a:schemeClr val="tx1"/>
                </a:solidFill>
                <a:effectLst/>
                <a:latin typeface="Arial" pitchFamily="34" charset="0"/>
              </a:defRPr>
            </a:lvl2pPr>
            <a:lvl3pPr marL="1143000" indent="-228600">
              <a:defRPr>
                <a:solidFill>
                  <a:schemeClr val="tx1"/>
                </a:solidFill>
                <a:effectLst/>
                <a:latin typeface="Arial" pitchFamily="34" charset="0"/>
              </a:defRPr>
            </a:lvl3pPr>
            <a:lvl4pPr marL="1600200" indent="-228600">
              <a:defRPr>
                <a:solidFill>
                  <a:schemeClr val="tx1"/>
                </a:solidFill>
                <a:effectLst/>
                <a:latin typeface="Arial" pitchFamily="34" charset="0"/>
              </a:defRPr>
            </a:lvl4pPr>
            <a:lvl5pPr marL="2057400" indent="-228600">
              <a:defRPr>
                <a:solidFill>
                  <a:schemeClr val="tx1"/>
                </a:solidFill>
                <a:effectLst/>
                <a:latin typeface="Arial" pitchFamily="34" charset="0"/>
              </a:defRPr>
            </a:lvl5pPr>
            <a:lvl6pPr marL="2514600" indent="-228600" eaLnBrk="0" fontAlgn="base" hangingPunct="0">
              <a:spcBef>
                <a:spcPct val="0"/>
              </a:spcBef>
              <a:spcAft>
                <a:spcPct val="0"/>
              </a:spcAft>
              <a:defRPr>
                <a:solidFill>
                  <a:schemeClr val="tx1"/>
                </a:solidFill>
                <a:effectLst/>
                <a:latin typeface="Arial" pitchFamily="34" charset="0"/>
              </a:defRPr>
            </a:lvl6pPr>
            <a:lvl7pPr marL="2971800" indent="-228600" eaLnBrk="0" fontAlgn="base" hangingPunct="0">
              <a:spcBef>
                <a:spcPct val="0"/>
              </a:spcBef>
              <a:spcAft>
                <a:spcPct val="0"/>
              </a:spcAft>
              <a:defRPr>
                <a:solidFill>
                  <a:schemeClr val="tx1"/>
                </a:solidFill>
                <a:effectLst/>
                <a:latin typeface="Arial" pitchFamily="34" charset="0"/>
              </a:defRPr>
            </a:lvl7pPr>
            <a:lvl8pPr marL="3429000" indent="-228600" eaLnBrk="0" fontAlgn="base" hangingPunct="0">
              <a:spcBef>
                <a:spcPct val="0"/>
              </a:spcBef>
              <a:spcAft>
                <a:spcPct val="0"/>
              </a:spcAft>
              <a:defRPr>
                <a:solidFill>
                  <a:schemeClr val="tx1"/>
                </a:solidFill>
                <a:effectLst/>
                <a:latin typeface="Arial" pitchFamily="34" charset="0"/>
              </a:defRPr>
            </a:lvl8pPr>
            <a:lvl9pPr marL="3886200" indent="-228600" eaLnBrk="0" fontAlgn="base" hangingPunct="0">
              <a:spcBef>
                <a:spcPct val="0"/>
              </a:spcBef>
              <a:spcAft>
                <a:spcPct val="0"/>
              </a:spcAft>
              <a:defRPr>
                <a:solidFill>
                  <a:schemeClr val="tx1"/>
                </a:solidFill>
                <a:effectLst/>
                <a:latin typeface="Arial" pitchFamily="34" charset="0"/>
              </a:defRPr>
            </a:lvl9pPr>
          </a:lstStyle>
          <a:p>
            <a:pPr algn="ctr" rtl="0" eaLnBrk="1" hangingPunct="1"/>
            <a:r>
              <a:rPr lang="en-GB" sz="3600" b="1" i="0" u="none" strike="noStrike" smtId="4294967295">
                <a:solidFill>
                  <a:srgbClr val="0F5494"/>
                </a:solidFill>
                <a:effectLst/>
                <a:highlight>
                  <a:srgbClr val="000000">
                    <a:alpha val="0"/>
                  </a:srgbClr>
                </a:highlight>
                <a:latin typeface="Verdana" charset="0"/>
              </a:rPr>
              <a:t>Thank you for your attention!</a:t>
            </a:r>
          </a:p>
        </p:txBody>
      </p:sp>
      <p:sp>
        <p:nvSpPr>
          <p:cNvPr id="4" name="Rectangle 11"/>
          <p:cNvSpPr>
            <a:spLocks noChangeArrowheads="1"/>
          </p:cNvSpPr>
          <p:nvPr/>
        </p:nvSpPr>
        <p:spPr>
          <a:xfrm>
            <a:off x="3071664" y="116632"/>
            <a:ext cx="6768752" cy="476672"/>
          </a:xfrm>
          <a:prstGeom prst="rect">
            <a:avLst/>
          </a:prstGeom>
          <a:gradFill flip="none" rotWithShape="1">
            <a:gsLst>
              <a:gs pos="0">
                <a:srgbClr val="F0F5FB"/>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a:ln>
            <a:noFill/>
          </a:ln>
          <a:effectLst/>
          <a:extLst/>
        </p:spPr>
        <p:txBody>
          <a:bodyPr/>
          <a:lstStyle>
            <a:lvl1pPr algn="ctr">
              <a:spcBef>
                <a:spcPct val="20000"/>
              </a:spcBef>
              <a:defRPr sz="3200">
                <a:solidFill>
                  <a:schemeClr val="tx1"/>
                </a:solidFill>
                <a:effectLst/>
                <a:latin typeface="Arial" pitchFamily="34" charset="0"/>
              </a:defRPr>
            </a:lvl1pPr>
            <a:lvl2pPr algn="ctr">
              <a:spcBef>
                <a:spcPct val="20000"/>
              </a:spcBef>
              <a:defRPr sz="2800">
                <a:solidFill>
                  <a:schemeClr val="tx1"/>
                </a:solidFill>
                <a:effectLst/>
                <a:latin typeface="Arial" pitchFamily="34" charset="0"/>
              </a:defRPr>
            </a:lvl2pPr>
            <a:lvl3pPr algn="ctr">
              <a:spcBef>
                <a:spcPct val="20000"/>
              </a:spcBef>
              <a:defRPr sz="2400">
                <a:solidFill>
                  <a:schemeClr val="tx1"/>
                </a:solidFill>
                <a:effectLst/>
                <a:latin typeface="Arial" pitchFamily="34" charset="0"/>
              </a:defRPr>
            </a:lvl3pPr>
            <a:lvl4pPr algn="ctr">
              <a:spcBef>
                <a:spcPct val="20000"/>
              </a:spcBef>
              <a:defRPr sz="2000">
                <a:solidFill>
                  <a:schemeClr val="tx1"/>
                </a:solidFill>
                <a:effectLst/>
                <a:latin typeface="Arial" pitchFamily="34" charset="0"/>
              </a:defRPr>
            </a:lvl4pPr>
            <a:lvl5pPr algn="ctr">
              <a:spcBef>
                <a:spcPct val="20000"/>
              </a:spcBef>
              <a:defRPr sz="2000">
                <a:solidFill>
                  <a:schemeClr val="tx1"/>
                </a:solidFill>
                <a:effectLst/>
                <a:latin typeface="Arial" pitchFamily="34" charset="0"/>
              </a:defRPr>
            </a:lvl5pPr>
            <a:lvl6pPr algn="ctr" fontAlgn="base">
              <a:spcBef>
                <a:spcPct val="20000"/>
              </a:spcBef>
              <a:spcAft>
                <a:spcPct val="0"/>
              </a:spcAft>
              <a:defRPr sz="2000">
                <a:solidFill>
                  <a:schemeClr val="tx1"/>
                </a:solidFill>
                <a:effectLst/>
                <a:latin typeface="Arial" pitchFamily="34" charset="0"/>
              </a:defRPr>
            </a:lvl6pPr>
            <a:lvl7pPr algn="ctr" fontAlgn="base">
              <a:spcBef>
                <a:spcPct val="20000"/>
              </a:spcBef>
              <a:spcAft>
                <a:spcPct val="0"/>
              </a:spcAft>
              <a:defRPr sz="2000">
                <a:solidFill>
                  <a:schemeClr val="tx1"/>
                </a:solidFill>
                <a:effectLst/>
                <a:latin typeface="Arial" pitchFamily="34" charset="0"/>
              </a:defRPr>
            </a:lvl7pPr>
            <a:lvl8pPr algn="ctr" fontAlgn="base">
              <a:spcBef>
                <a:spcPct val="20000"/>
              </a:spcBef>
              <a:spcAft>
                <a:spcPct val="0"/>
              </a:spcAft>
              <a:defRPr sz="2000">
                <a:solidFill>
                  <a:schemeClr val="tx1"/>
                </a:solidFill>
                <a:effectLst/>
                <a:latin typeface="Arial" pitchFamily="34" charset="0"/>
              </a:defRPr>
            </a:lvl8pPr>
            <a:lvl9pPr algn="ctr" fontAlgn="base">
              <a:spcBef>
                <a:spcPct val="20000"/>
              </a:spcBef>
              <a:spcAft>
                <a:spcPct val="0"/>
              </a:spcAft>
              <a:defRPr sz="2000">
                <a:solidFill>
                  <a:schemeClr val="tx1"/>
                </a:solidFill>
                <a:effectLst/>
                <a:latin typeface="Arial" pitchFamily="34" charset="0"/>
              </a:defRPr>
            </a:lvl9pPr>
          </a:lstStyle>
          <a:p>
            <a:pPr rtl="0">
              <a:lnSpc>
                <a:spcPct val="90000"/>
              </a:lnSpc>
            </a:pPr>
            <a:r>
              <a:rPr lang="en-GB" sz="2400" b="1" i="0" u="none" strike="noStrike" smtId="4294967295">
                <a:solidFill>
                  <a:srgbClr val="1F497D"/>
                </a:solidFill>
                <a:effectLst/>
                <a:highlight>
                  <a:srgbClr val="000000">
                    <a:alpha val="0"/>
                  </a:srgbClr>
                </a:highlight>
                <a:latin typeface="Arial"/>
              </a:rPr>
              <a:t>State Statistics Service of Ukraine</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sld>
</file>

<file path=ppt/tags/tag1.xml><?xml version="1.0" encoding="utf-8"?>
<p:tagLst xmlns:p="http://schemas.openxmlformats.org/presentationml/2006/main">
  <p:tag name="AS_NET" val="4.0.30319.42000"/>
  <p:tag name="AS_OS" val="Microsoft Windows NT 6.2.9200.0"/>
  <p:tag name="AS_RELEASE_DATE" val="2015.05.12"/>
  <p:tag name="AS_TITLE" val="Aspose.Slides for .NET 4.0 Client Profile"/>
  <p:tag name="AS_VERSION" val="15.4.0.0"/>
</p:tagLst>
</file>

<file path=ppt/theme/theme1.xml><?xml version="1.0" encoding="utf-8"?>
<a:theme xmlns:r="http://schemas.openxmlformats.org/officeDocument/2006/relationships" xmlns:a="http://schemas.openxmlformats.org/drawingml/2006/main" name="1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1_Тема Office">
      <a:majorFont>
        <a:latin typeface="Arial"/>
        <a:ea typeface="Arial"/>
        <a:cs typeface="Arial"/>
      </a:majorFont>
      <a:minorFont>
        <a:latin typeface="Arial"/>
        <a:ea typeface="Arial"/>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extrusionClr>
              <a:prstClr val="black"/>
            </a:extrusionClr>
            <a:contourClr>
              <a:prstClr val="black"/>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theme>
</file>

<file path=ppt/theme/theme2.xml><?xml version="1.0" encoding="utf-8"?>
<a:theme xmlns:r="http://schemas.openxmlformats.org/officeDocument/2006/relationships"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extrusionClr>
              <a:prstClr val="black"/>
            </a:extrusionClr>
            <a:contourClr>
              <a:prstClr val="black"/>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theme>
</file>

<file path=docProps/app.xml><?xml version="1.0" encoding="utf-8"?>
<Properties xmlns="http://schemas.openxmlformats.org/officeDocument/2006/extended-properties">
  <Template/>
  <Manager/>
  <Company>USSC</Company>
  <PresentationFormat>Широкий екран</PresentationFormat>
  <TotalTime>12421</TotalTime>
  <SharedDoc>0</SharedDoc>
  <Application>Microsoft Office PowerPoint</Application>
  <AppVersion>14.0000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Слайд 1</dc:title>
  <dc:creator>Charlie</dc:creator>
  <cp:lastModifiedBy>O.Ponomarenko</cp:lastModifiedBy>
  <cp:revision>1052</cp:revision>
  <cp:lastPrinted>2019-07-30T12:56:29.000</cp:lastPrinted>
  <dcterms:created xsi:type="dcterms:W3CDTF">2012-11-17T07:08:13Z</dcterms:created>
  <dcterms:modified xsi:type="dcterms:W3CDTF">2019-07-30T13:15:49Z</dcterms:modified>
</cp:coreProperties>
</file>