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9" r:id="rId2"/>
    <p:sldId id="271" r:id="rId3"/>
    <p:sldId id="272" r:id="rId4"/>
    <p:sldId id="279" r:id="rId5"/>
    <p:sldId id="280" r:id="rId6"/>
    <p:sldId id="281" r:id="rId7"/>
    <p:sldId id="284" r:id="rId8"/>
    <p:sldId id="285" r:id="rId9"/>
    <p:sldId id="286" r:id="rId10"/>
    <p:sldId id="282" r:id="rId11"/>
    <p:sldId id="283" r:id="rId12"/>
    <p:sldId id="287" r:id="rId13"/>
    <p:sldId id="260" r:id="rId14"/>
  </p:sldIdLst>
  <p:sldSz cx="9144000" cy="6858000" type="screen4x3"/>
  <p:notesSz cx="6810375" cy="9942513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88BE6-AAC2-4CF9-85DB-85A68125A6DF}" type="datetimeFigureOut">
              <a:rPr lang="sk-SK" smtClean="0"/>
              <a:t>22.5.2012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DF457-1D6B-4E7B-9446-5CA97D8A433D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EF9FB-A6D4-4A00-860A-51EA6A8C1E60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10E5F-9FC7-41EE-881F-DFD91A73238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B24A2-7D24-4C8E-BC30-94822E6A9752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3BCE0-5B38-48D2-AC31-CDAE7384A68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8BCA1-2529-472B-A33C-8580A7D5B6FB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291E9-4E9C-4631-BC5F-D3F0C04178E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A60F5-46AE-4F97-90DB-C77D3445144E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7FA6C-99D3-4E2C-B0C9-6B3DFF7644C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1C413-A67E-4D88-9443-43B814BD763B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E346B-C60E-4F0C-BC99-CB75D970E66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C5606-7893-48F0-A1DC-F819EB372C81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E591B-7907-4272-80CB-D89D454E80B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FAD7-354C-45D9-88BC-833F7CBF2989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8926A-E17D-4819-BF61-A11A8716303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95263-4111-4746-8992-98C0ADD78D6D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EA0E1-3E2D-4889-AA5C-4B1DD1C9A9B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D587E-B1B9-4511-85A3-27262B91D688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448A-D5F8-4BB9-910C-AE8B67F2632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5BF21-5E54-40E9-8DDA-76AB4B39BBC0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479F3-EE91-41BA-9EA4-FD3F13C5266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sk-SK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sk-SK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D6CD7-8162-469B-B369-B92ABFF2DD52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0F434-541E-49DE-BDB3-C245A325AA4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  <a:endParaRPr lang="sk-SK" smtClean="0"/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 smtClean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7EE6AE-1FDB-4DB3-BED2-CA02CA16E566}" type="datetimeFigureOut">
              <a:rPr lang="sk-SK"/>
              <a:pPr>
                <a:defRPr/>
              </a:pPr>
              <a:t>22.5.2012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B954D2-E77F-4BAD-B081-F6159E76DE6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1628775"/>
            <a:ext cx="8496944" cy="1971675"/>
          </a:xfrm>
        </p:spPr>
        <p:txBody>
          <a:bodyPr/>
          <a:lstStyle/>
          <a:p>
            <a:pPr eaLnBrk="1" hangingPunct="1">
              <a:defRPr/>
            </a:pPr>
            <a:r>
              <a:rPr lang="sk-SK" sz="4000" b="1" smtClean="0">
                <a:solidFill>
                  <a:schemeClr val="accent6">
                    <a:lumMod val="75000"/>
                  </a:schemeClr>
                </a:solidFill>
              </a:rPr>
              <a:t>Transition from traditional census to sample survey?</a:t>
            </a:r>
            <a:br>
              <a:rPr lang="sk-SK" sz="4000" b="1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2800" b="1" smtClean="0">
                <a:solidFill>
                  <a:schemeClr val="accent6">
                    <a:lumMod val="75000"/>
                  </a:schemeClr>
                </a:solidFill>
              </a:rPr>
              <a:t>(Experience from Population and Housing Census 2011)</a:t>
            </a:r>
            <a:endParaRPr lang="sk-SK" sz="4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5" y="3789040"/>
            <a:ext cx="8280920" cy="223234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400" smtClean="0">
                <a:solidFill>
                  <a:schemeClr val="tx1"/>
                </a:solidFill>
              </a:rPr>
              <a:t>Group of Experts on Population and Housing Censuses</a:t>
            </a:r>
            <a:r>
              <a:rPr lang="sk-SK" sz="2400" smtClean="0">
                <a:solidFill>
                  <a:schemeClr val="tx1"/>
                </a:solidFill>
              </a:rPr>
              <a:t>, Geneva, 24.- 25. May 2012</a:t>
            </a:r>
          </a:p>
          <a:p>
            <a:pPr algn="l" eaLnBrk="1" hangingPunct="1">
              <a:defRPr/>
            </a:pPr>
            <a:endParaRPr lang="sk-SK" sz="1200" smtClean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r>
              <a:rPr lang="sk-SK" sz="2400" smtClean="0"/>
              <a:t>Ľudmila Ivančíková, Viera Doktoríková</a:t>
            </a:r>
          </a:p>
          <a:p>
            <a:pPr algn="l" eaLnBrk="1" hangingPunct="1">
              <a:defRPr/>
            </a:pPr>
            <a:r>
              <a:rPr lang="sk-SK" sz="2400" smtClean="0"/>
              <a:t>Statistical Office of the Slovak Republic</a:t>
            </a:r>
          </a:p>
          <a:p>
            <a:pPr algn="l" eaLnBrk="1" hangingPunct="1">
              <a:defRPr/>
            </a:pPr>
            <a:endParaRPr lang="sk-SK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Solutions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problems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occured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in 2011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Census</a:t>
            </a:r>
            <a:endParaRPr lang="sk-SK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eaLnBrk="1" hangingPunct="1"/>
            <a:r>
              <a:rPr lang="sk-SK" dirty="0" err="1" smtClean="0"/>
              <a:t>The</a:t>
            </a:r>
            <a:r>
              <a:rPr lang="sk-SK" dirty="0" smtClean="0"/>
              <a:t> SO SR </a:t>
            </a:r>
            <a:r>
              <a:rPr lang="sk-SK" dirty="0" err="1" smtClean="0"/>
              <a:t>hired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external</a:t>
            </a:r>
            <a:r>
              <a:rPr lang="sk-SK" dirty="0" smtClean="0"/>
              <a:t> </a:t>
            </a:r>
            <a:r>
              <a:rPr lang="sk-SK" dirty="0" err="1" smtClean="0"/>
              <a:t>experts</a:t>
            </a:r>
            <a:r>
              <a:rPr lang="sk-SK" dirty="0" smtClean="0"/>
              <a:t> to </a:t>
            </a:r>
            <a:r>
              <a:rPr lang="sk-SK" dirty="0" err="1" smtClean="0"/>
              <a:t>work</a:t>
            </a:r>
            <a:r>
              <a:rPr lang="sk-SK" dirty="0" smtClean="0"/>
              <a:t> </a:t>
            </a:r>
            <a:r>
              <a:rPr lang="sk-SK" dirty="0" err="1" smtClean="0"/>
              <a:t>up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theoretical</a:t>
            </a:r>
            <a:r>
              <a:rPr lang="sk-SK" dirty="0" smtClean="0"/>
              <a:t> </a:t>
            </a:r>
            <a:r>
              <a:rPr lang="sk-SK" dirty="0" err="1" smtClean="0"/>
              <a:t>solutions</a:t>
            </a:r>
            <a:r>
              <a:rPr lang="sk-SK" dirty="0" smtClean="0"/>
              <a:t>, </a:t>
            </a:r>
            <a:r>
              <a:rPr lang="sk-SK" dirty="0" err="1" smtClean="0"/>
              <a:t>methods</a:t>
            </a:r>
            <a:r>
              <a:rPr lang="sk-SK" dirty="0" smtClean="0"/>
              <a:t> and software </a:t>
            </a:r>
            <a:r>
              <a:rPr lang="sk-SK" dirty="0" err="1" smtClean="0"/>
              <a:t>tools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err="1" smtClean="0"/>
              <a:t>using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imputations</a:t>
            </a:r>
            <a:r>
              <a:rPr lang="sk-SK" dirty="0" smtClean="0"/>
              <a:t> </a:t>
            </a:r>
          </a:p>
          <a:p>
            <a:pPr eaLnBrk="1" hangingPunct="1">
              <a:buNone/>
            </a:pPr>
            <a:endParaRPr lang="sk-SK" sz="1200" dirty="0" smtClean="0"/>
          </a:p>
          <a:p>
            <a:pPr eaLnBrk="1" hangingPunct="1"/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data</a:t>
            </a:r>
            <a:r>
              <a:rPr lang="sk-SK" dirty="0" smtClean="0"/>
              <a:t> are </a:t>
            </a:r>
            <a:r>
              <a:rPr lang="sk-SK" dirty="0" err="1" smtClean="0"/>
              <a:t>currently</a:t>
            </a:r>
            <a:r>
              <a:rPr lang="sk-SK" dirty="0" smtClean="0"/>
              <a:t> in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processing</a:t>
            </a:r>
            <a:r>
              <a:rPr lang="sk-SK" dirty="0" smtClean="0"/>
              <a:t> </a:t>
            </a:r>
            <a:r>
              <a:rPr lang="sk-SK" dirty="0" err="1" smtClean="0"/>
              <a:t>phase</a:t>
            </a:r>
            <a:r>
              <a:rPr lang="sk-SK" dirty="0" smtClean="0"/>
              <a:t>, </a:t>
            </a:r>
            <a:r>
              <a:rPr lang="sk-SK" dirty="0" err="1" smtClean="0"/>
              <a:t>that</a:t>
            </a:r>
            <a:r>
              <a:rPr lang="sk-SK" dirty="0" smtClean="0"/>
              <a:t> </a:t>
            </a:r>
            <a:r>
              <a:rPr lang="sk-SK" dirty="0" err="1" smtClean="0"/>
              <a:t>contains</a:t>
            </a:r>
            <a:r>
              <a:rPr lang="sk-SK" dirty="0" smtClean="0"/>
              <a:t> </a:t>
            </a:r>
            <a:r>
              <a:rPr lang="sk-SK" dirty="0" err="1" smtClean="0"/>
              <a:t>also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data</a:t>
            </a:r>
            <a:r>
              <a:rPr lang="sk-SK" dirty="0" smtClean="0"/>
              <a:t> </a:t>
            </a:r>
            <a:r>
              <a:rPr lang="sk-SK" dirty="0" err="1" smtClean="0"/>
              <a:t>analysis</a:t>
            </a:r>
            <a:r>
              <a:rPr lang="sk-SK" dirty="0" smtClean="0"/>
              <a:t> and </a:t>
            </a:r>
            <a:r>
              <a:rPr lang="sk-SK" dirty="0" err="1" smtClean="0"/>
              <a:t>imputation</a:t>
            </a:r>
            <a:endParaRPr lang="sk-SK" dirty="0" smtClean="0"/>
          </a:p>
          <a:p>
            <a:pPr eaLnBrk="1" hangingPunct="1"/>
            <a:endParaRPr lang="sk-SK" sz="2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Future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census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conducting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in Slovakia</a:t>
            </a:r>
            <a:endParaRPr lang="sk-SK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sz="2800" dirty="0" err="1" smtClean="0"/>
              <a:t>According</a:t>
            </a:r>
            <a:r>
              <a:rPr lang="sk-SK" sz="2800" dirty="0" smtClean="0"/>
              <a:t> to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current</a:t>
            </a:r>
            <a:r>
              <a:rPr lang="sk-SK" sz="2800" dirty="0" smtClean="0"/>
              <a:t> </a:t>
            </a:r>
            <a:r>
              <a:rPr lang="sk-SK" sz="2800" dirty="0" err="1" smtClean="0"/>
              <a:t>conditions</a:t>
            </a:r>
            <a:r>
              <a:rPr lang="sk-SK" sz="2800" dirty="0" smtClean="0"/>
              <a:t>, </a:t>
            </a:r>
            <a:r>
              <a:rPr lang="sk-SK" sz="2800" dirty="0" err="1" smtClean="0"/>
              <a:t>replacing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traditional</a:t>
            </a:r>
            <a:r>
              <a:rPr lang="sk-SK" sz="2800" dirty="0" smtClean="0"/>
              <a:t> </a:t>
            </a:r>
            <a:r>
              <a:rPr lang="sk-SK" sz="2800" dirty="0" err="1" smtClean="0"/>
              <a:t>census</a:t>
            </a:r>
            <a:r>
              <a:rPr lang="sk-SK" sz="2800" dirty="0" smtClean="0"/>
              <a:t> </a:t>
            </a:r>
            <a:r>
              <a:rPr lang="sk-SK" sz="2800" dirty="0" err="1" smtClean="0"/>
              <a:t>with</a:t>
            </a:r>
            <a:r>
              <a:rPr lang="sk-SK" sz="2800" dirty="0" smtClean="0"/>
              <a:t> </a:t>
            </a:r>
            <a:r>
              <a:rPr lang="sk-SK" sz="2800" dirty="0" err="1" smtClean="0"/>
              <a:t>administrative</a:t>
            </a:r>
            <a:r>
              <a:rPr lang="sk-SK" sz="2800" dirty="0" smtClean="0"/>
              <a:t> </a:t>
            </a:r>
            <a:r>
              <a:rPr lang="sk-SK" sz="2800" dirty="0" err="1" smtClean="0"/>
              <a:t>sources</a:t>
            </a:r>
            <a:r>
              <a:rPr lang="sk-SK" sz="2800" dirty="0" smtClean="0"/>
              <a:t> </a:t>
            </a:r>
            <a:r>
              <a:rPr lang="sk-SK" sz="2800" dirty="0" err="1" smtClean="0"/>
              <a:t>seems</a:t>
            </a:r>
            <a:r>
              <a:rPr lang="sk-SK" sz="2800" dirty="0" smtClean="0"/>
              <a:t> to </a:t>
            </a:r>
            <a:r>
              <a:rPr lang="sk-SK" sz="2800" dirty="0" err="1" smtClean="0"/>
              <a:t>be</a:t>
            </a:r>
            <a:r>
              <a:rPr lang="sk-SK" sz="2800" dirty="0" smtClean="0"/>
              <a:t> </a:t>
            </a:r>
            <a:r>
              <a:rPr lang="sk-SK" sz="2800" dirty="0" err="1" smtClean="0"/>
              <a:t>hardly</a:t>
            </a:r>
            <a:r>
              <a:rPr lang="sk-SK" sz="2800" dirty="0" smtClean="0"/>
              <a:t> </a:t>
            </a:r>
            <a:r>
              <a:rPr lang="sk-SK" sz="2800" dirty="0" err="1" smtClean="0"/>
              <a:t>probable</a:t>
            </a:r>
            <a:endParaRPr lang="sk-SK" sz="2800" dirty="0" smtClean="0"/>
          </a:p>
          <a:p>
            <a:pPr eaLnBrk="1" hangingPunct="1"/>
            <a:r>
              <a:rPr lang="sk-SK" sz="2800" dirty="0" err="1" smtClean="0"/>
              <a:t>Therefore</a:t>
            </a:r>
            <a:r>
              <a:rPr lang="sk-SK" sz="2800" dirty="0" smtClean="0"/>
              <a:t> </a:t>
            </a:r>
            <a:r>
              <a:rPr lang="sk-SK" sz="2800" dirty="0" err="1" smtClean="0"/>
              <a:t>we</a:t>
            </a:r>
            <a:r>
              <a:rPr lang="sk-SK" sz="2800" dirty="0" smtClean="0"/>
              <a:t> </a:t>
            </a:r>
            <a:r>
              <a:rPr lang="sk-SK" sz="2800" dirty="0" err="1" smtClean="0"/>
              <a:t>should</a:t>
            </a:r>
            <a:r>
              <a:rPr lang="sk-SK" sz="2800" dirty="0" smtClean="0"/>
              <a:t> </a:t>
            </a:r>
            <a:r>
              <a:rPr lang="sk-SK" sz="2800" dirty="0" err="1" smtClean="0"/>
              <a:t>look</a:t>
            </a:r>
            <a:r>
              <a:rPr lang="sk-SK" sz="2800" dirty="0" smtClean="0"/>
              <a:t> </a:t>
            </a:r>
            <a:r>
              <a:rPr lang="sk-SK" sz="2800" dirty="0" err="1" smtClean="0"/>
              <a:t>for</a:t>
            </a:r>
            <a:r>
              <a:rPr lang="sk-SK" sz="2800" dirty="0" smtClean="0"/>
              <a:t> a </a:t>
            </a:r>
            <a:r>
              <a:rPr lang="sk-SK" sz="2800" dirty="0" err="1" smtClean="0"/>
              <a:t>transitional</a:t>
            </a:r>
            <a:r>
              <a:rPr lang="sk-SK" sz="2800" dirty="0" smtClean="0"/>
              <a:t> </a:t>
            </a:r>
            <a:r>
              <a:rPr lang="sk-SK" sz="2800" dirty="0" err="1" smtClean="0"/>
              <a:t>form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census</a:t>
            </a:r>
            <a:r>
              <a:rPr lang="sk-SK" sz="2800" dirty="0" smtClean="0"/>
              <a:t> </a:t>
            </a:r>
            <a:r>
              <a:rPr lang="sk-SK" sz="2800" dirty="0" err="1" smtClean="0"/>
              <a:t>conducting</a:t>
            </a:r>
            <a:r>
              <a:rPr lang="sk-SK" sz="2800" dirty="0" smtClean="0"/>
              <a:t> – </a:t>
            </a:r>
            <a:r>
              <a:rPr lang="sk-SK" sz="2800" dirty="0" err="1" smtClean="0"/>
              <a:t>e.g</a:t>
            </a:r>
            <a:r>
              <a:rPr lang="sk-SK" sz="2800" dirty="0" smtClean="0"/>
              <a:t>. </a:t>
            </a:r>
            <a:r>
              <a:rPr lang="sk-SK" sz="2800" dirty="0" err="1" smtClean="0"/>
              <a:t>combination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traditional</a:t>
            </a:r>
            <a:r>
              <a:rPr lang="sk-SK" sz="2800" dirty="0" smtClean="0"/>
              <a:t> </a:t>
            </a:r>
            <a:r>
              <a:rPr lang="sk-SK" sz="2800" dirty="0" err="1" smtClean="0"/>
              <a:t>method</a:t>
            </a:r>
            <a:r>
              <a:rPr lang="sk-SK" sz="2800" dirty="0" smtClean="0"/>
              <a:t> and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sample</a:t>
            </a:r>
            <a:r>
              <a:rPr lang="sk-SK" sz="2800" dirty="0" smtClean="0"/>
              <a:t> </a:t>
            </a:r>
            <a:r>
              <a:rPr lang="sk-SK" sz="2800" dirty="0" err="1" smtClean="0"/>
              <a:t>survey</a:t>
            </a:r>
            <a:endParaRPr lang="sk-SK" sz="2800" dirty="0" smtClean="0"/>
          </a:p>
          <a:p>
            <a:pPr eaLnBrk="1" hangingPunct="1"/>
            <a:r>
              <a:rPr lang="sk-SK" sz="2800" dirty="0" err="1" smtClean="0"/>
              <a:t>Variables</a:t>
            </a:r>
            <a:r>
              <a:rPr lang="sk-SK" sz="2800" dirty="0" smtClean="0"/>
              <a:t> </a:t>
            </a:r>
            <a:r>
              <a:rPr lang="sk-SK" sz="2800" dirty="0" err="1" smtClean="0"/>
              <a:t>that</a:t>
            </a:r>
            <a:r>
              <a:rPr lang="sk-SK" sz="2800" dirty="0" smtClean="0"/>
              <a:t> </a:t>
            </a:r>
            <a:r>
              <a:rPr lang="sk-SK" sz="2800" dirty="0" err="1" smtClean="0"/>
              <a:t>could</a:t>
            </a:r>
            <a:r>
              <a:rPr lang="sk-SK" sz="2800" dirty="0" smtClean="0"/>
              <a:t> </a:t>
            </a:r>
            <a:r>
              <a:rPr lang="sk-SK" sz="2800" dirty="0" err="1" smtClean="0"/>
              <a:t>be</a:t>
            </a:r>
            <a:r>
              <a:rPr lang="sk-SK" sz="2800" dirty="0" smtClean="0"/>
              <a:t> </a:t>
            </a:r>
            <a:r>
              <a:rPr lang="sk-SK" sz="2800" dirty="0" err="1" smtClean="0"/>
              <a:t>included</a:t>
            </a:r>
            <a:r>
              <a:rPr lang="sk-SK" sz="2800" dirty="0" smtClean="0"/>
              <a:t> </a:t>
            </a:r>
            <a:r>
              <a:rPr lang="sk-SK" sz="2800" dirty="0" err="1" smtClean="0"/>
              <a:t>into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comprehensive</a:t>
            </a:r>
            <a:r>
              <a:rPr lang="sk-SK" sz="2800" dirty="0" smtClean="0"/>
              <a:t> (</a:t>
            </a:r>
            <a:r>
              <a:rPr lang="sk-SK" sz="2800" dirty="0" err="1" smtClean="0"/>
              <a:t>nationwide</a:t>
            </a:r>
            <a:r>
              <a:rPr lang="sk-SK" sz="2800" dirty="0" smtClean="0"/>
              <a:t>) </a:t>
            </a:r>
            <a:r>
              <a:rPr lang="sk-SK" sz="2800" dirty="0" err="1" smtClean="0"/>
              <a:t>survey</a:t>
            </a:r>
            <a:r>
              <a:rPr lang="sk-SK" sz="2800" dirty="0" smtClean="0"/>
              <a:t> and </a:t>
            </a:r>
            <a:r>
              <a:rPr lang="sk-SK" sz="2800" dirty="0" err="1" smtClean="0"/>
              <a:t>variables</a:t>
            </a:r>
            <a:r>
              <a:rPr lang="sk-SK" sz="2800" dirty="0" smtClean="0"/>
              <a:t> </a:t>
            </a:r>
            <a:r>
              <a:rPr lang="sk-SK" sz="2800" dirty="0" err="1" smtClean="0"/>
              <a:t>that</a:t>
            </a:r>
            <a:r>
              <a:rPr lang="sk-SK" sz="2800" dirty="0" smtClean="0"/>
              <a:t> </a:t>
            </a:r>
            <a:r>
              <a:rPr lang="sk-SK" sz="2800" dirty="0" err="1" smtClean="0"/>
              <a:t>could</a:t>
            </a:r>
            <a:r>
              <a:rPr lang="sk-SK" sz="2800" dirty="0" smtClean="0"/>
              <a:t> </a:t>
            </a:r>
            <a:r>
              <a:rPr lang="sk-SK" sz="2800" dirty="0" err="1" smtClean="0"/>
              <a:t>be</a:t>
            </a:r>
            <a:r>
              <a:rPr lang="sk-SK" sz="2800" dirty="0" smtClean="0"/>
              <a:t> </a:t>
            </a:r>
            <a:r>
              <a:rPr lang="sk-SK" sz="2800" dirty="0" err="1" smtClean="0"/>
              <a:t>surveyed</a:t>
            </a:r>
            <a:r>
              <a:rPr lang="sk-SK" sz="2800" dirty="0" smtClean="0"/>
              <a:t> in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sample</a:t>
            </a:r>
            <a:r>
              <a:rPr lang="sk-SK" sz="2800" dirty="0" smtClean="0"/>
              <a:t> </a:t>
            </a:r>
            <a:r>
              <a:rPr lang="sk-SK" sz="2800" dirty="0" err="1" smtClean="0"/>
              <a:t>surveys</a:t>
            </a:r>
            <a:endParaRPr lang="sk-SK" sz="2800" dirty="0" smtClean="0"/>
          </a:p>
          <a:p>
            <a:pPr eaLnBrk="1" hangingPunct="1"/>
            <a:endParaRPr lang="sk-SK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Conclusions</a:t>
            </a:r>
            <a:endParaRPr lang="sk-SK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96544"/>
          </a:xfrm>
        </p:spPr>
        <p:txBody>
          <a:bodyPr/>
          <a:lstStyle/>
          <a:p>
            <a:pPr eaLnBrk="1" hangingPunct="1"/>
            <a:r>
              <a:rPr lang="sk-SK" sz="2800" dirty="0" err="1" smtClean="0"/>
              <a:t>Development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IT </a:t>
            </a:r>
            <a:r>
              <a:rPr lang="sk-SK" sz="2800" dirty="0" err="1" smtClean="0"/>
              <a:t>opens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way</a:t>
            </a:r>
            <a:r>
              <a:rPr lang="sk-SK" sz="2800" dirty="0" smtClean="0"/>
              <a:t> </a:t>
            </a:r>
            <a:r>
              <a:rPr lang="sk-SK" sz="2800" dirty="0" err="1" smtClean="0"/>
              <a:t>for</a:t>
            </a:r>
            <a:r>
              <a:rPr lang="sk-SK" sz="2800" dirty="0" smtClean="0"/>
              <a:t> </a:t>
            </a:r>
            <a:r>
              <a:rPr lang="sk-SK" sz="2800" dirty="0" err="1" smtClean="0"/>
              <a:t>using</a:t>
            </a:r>
            <a:r>
              <a:rPr lang="sk-SK" sz="2800" dirty="0" smtClean="0"/>
              <a:t> ADS</a:t>
            </a:r>
          </a:p>
          <a:p>
            <a:pPr eaLnBrk="1" hangingPunct="1"/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process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transition</a:t>
            </a:r>
            <a:r>
              <a:rPr lang="sk-SK" sz="2800" dirty="0" smtClean="0"/>
              <a:t> </a:t>
            </a:r>
            <a:r>
              <a:rPr lang="sk-SK" sz="2800" dirty="0" err="1" smtClean="0"/>
              <a:t>should</a:t>
            </a:r>
            <a:r>
              <a:rPr lang="sk-SK" sz="2800" dirty="0" smtClean="0"/>
              <a:t> </a:t>
            </a:r>
            <a:r>
              <a:rPr lang="sk-SK" sz="2800" dirty="0" err="1" smtClean="0"/>
              <a:t>be</a:t>
            </a:r>
            <a:r>
              <a:rPr lang="sk-SK" sz="2800" dirty="0" smtClean="0"/>
              <a:t> </a:t>
            </a:r>
            <a:r>
              <a:rPr lang="sk-SK" sz="2800" dirty="0" err="1" smtClean="0"/>
              <a:t>gradual</a:t>
            </a:r>
            <a:endParaRPr lang="sk-SK" sz="2800" dirty="0" smtClean="0"/>
          </a:p>
          <a:p>
            <a:pPr eaLnBrk="1" hangingPunct="1"/>
            <a:r>
              <a:rPr lang="sk-SK" sz="2800" dirty="0" err="1" smtClean="0"/>
              <a:t>Preparation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next</a:t>
            </a:r>
            <a:r>
              <a:rPr lang="sk-SK" sz="2800" dirty="0" smtClean="0"/>
              <a:t> </a:t>
            </a:r>
            <a:r>
              <a:rPr lang="sk-SK" sz="2800" dirty="0" err="1" smtClean="0"/>
              <a:t>census</a:t>
            </a:r>
            <a:r>
              <a:rPr lang="sk-SK" sz="2800" dirty="0" smtClean="0"/>
              <a:t> </a:t>
            </a:r>
            <a:r>
              <a:rPr lang="sk-SK" sz="2800" dirty="0" err="1" smtClean="0"/>
              <a:t>immediately</a:t>
            </a:r>
            <a:r>
              <a:rPr lang="sk-SK" sz="2800" dirty="0" smtClean="0"/>
              <a:t> </a:t>
            </a:r>
            <a:r>
              <a:rPr lang="sk-SK" sz="2800" dirty="0" err="1" smtClean="0"/>
              <a:t>after</a:t>
            </a:r>
            <a:r>
              <a:rPr lang="sk-SK" sz="2800" dirty="0" smtClean="0"/>
              <a:t> </a:t>
            </a:r>
            <a:r>
              <a:rPr lang="sk-SK" sz="2800" dirty="0" err="1" smtClean="0"/>
              <a:t>ending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2011 </a:t>
            </a:r>
            <a:r>
              <a:rPr lang="sk-SK" sz="2800" dirty="0" err="1" smtClean="0"/>
              <a:t>Census</a:t>
            </a:r>
            <a:endParaRPr lang="sk-SK" sz="2800" dirty="0" smtClean="0"/>
          </a:p>
          <a:p>
            <a:pPr eaLnBrk="1" hangingPunct="1"/>
            <a:r>
              <a:rPr lang="sk-SK" sz="2800" dirty="0" err="1" smtClean="0"/>
              <a:t>Output</a:t>
            </a:r>
            <a:r>
              <a:rPr lang="sk-SK" sz="2800" dirty="0" smtClean="0"/>
              <a:t> </a:t>
            </a:r>
            <a:r>
              <a:rPr lang="sk-SK" sz="2800" dirty="0" err="1" smtClean="0"/>
              <a:t>presentation</a:t>
            </a:r>
            <a:r>
              <a:rPr lang="sk-SK" sz="2800" dirty="0" smtClean="0"/>
              <a:t> </a:t>
            </a:r>
            <a:r>
              <a:rPr lang="sk-SK" sz="2800" dirty="0" err="1" smtClean="0"/>
              <a:t>as</a:t>
            </a:r>
            <a:r>
              <a:rPr lang="sk-SK" sz="2800" dirty="0" smtClean="0"/>
              <a:t> a </a:t>
            </a:r>
            <a:r>
              <a:rPr lang="sk-SK" sz="2800" dirty="0" err="1" smtClean="0"/>
              <a:t>matter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discussion</a:t>
            </a:r>
            <a:r>
              <a:rPr lang="sk-SK" sz="2800" dirty="0" smtClean="0"/>
              <a:t> (</a:t>
            </a:r>
            <a:r>
              <a:rPr lang="sk-SK" sz="2800" dirty="0" err="1" smtClean="0"/>
              <a:t>how</a:t>
            </a:r>
            <a:r>
              <a:rPr lang="sk-SK" sz="2800" dirty="0" smtClean="0"/>
              <a:t> </a:t>
            </a:r>
            <a:r>
              <a:rPr lang="sk-SK" sz="2800" dirty="0" err="1" smtClean="0"/>
              <a:t>detailed</a:t>
            </a:r>
            <a:r>
              <a:rPr lang="sk-SK" sz="2800" dirty="0" smtClean="0"/>
              <a:t> </a:t>
            </a:r>
            <a:r>
              <a:rPr lang="sk-SK" sz="2800" dirty="0" err="1" smtClean="0"/>
              <a:t>information</a:t>
            </a:r>
            <a:r>
              <a:rPr lang="sk-SK" sz="2800" dirty="0" smtClean="0"/>
              <a:t> on </a:t>
            </a:r>
            <a:r>
              <a:rPr lang="sk-SK" sz="2800" dirty="0" err="1" smtClean="0"/>
              <a:t>which</a:t>
            </a:r>
            <a:r>
              <a:rPr lang="sk-SK" sz="2800" dirty="0" smtClean="0"/>
              <a:t> </a:t>
            </a:r>
            <a:r>
              <a:rPr lang="sk-SK" sz="2800" dirty="0" err="1" smtClean="0"/>
              <a:t>geographical</a:t>
            </a:r>
            <a:r>
              <a:rPr lang="sk-SK" sz="2800" dirty="0" smtClean="0"/>
              <a:t> </a:t>
            </a:r>
            <a:r>
              <a:rPr lang="sk-SK" sz="2800" dirty="0" err="1" smtClean="0"/>
              <a:t>level</a:t>
            </a:r>
            <a:r>
              <a:rPr lang="sk-SK" sz="2800" dirty="0" smtClean="0"/>
              <a:t>)</a:t>
            </a:r>
          </a:p>
          <a:p>
            <a:pPr eaLnBrk="1" hangingPunct="1"/>
            <a:r>
              <a:rPr lang="sk-SK" sz="2800" dirty="0" err="1" smtClean="0"/>
              <a:t>Participation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all</a:t>
            </a:r>
            <a:r>
              <a:rPr lang="sk-SK" sz="2800" dirty="0" smtClean="0"/>
              <a:t> </a:t>
            </a:r>
            <a:r>
              <a:rPr lang="sk-SK" sz="2800" dirty="0" err="1" smtClean="0"/>
              <a:t>involved</a:t>
            </a:r>
            <a:r>
              <a:rPr lang="sk-SK" sz="2800" dirty="0" smtClean="0"/>
              <a:t> </a:t>
            </a:r>
            <a:r>
              <a:rPr lang="sk-SK" sz="2800" dirty="0" err="1" smtClean="0"/>
              <a:t>subjects</a:t>
            </a:r>
            <a:endParaRPr lang="sk-SK" sz="2800" dirty="0" smtClean="0"/>
          </a:p>
          <a:p>
            <a:pPr eaLnBrk="1" hangingPunct="1"/>
            <a:r>
              <a:rPr lang="sk-SK" sz="2800" b="1" dirty="0" err="1" smtClean="0"/>
              <a:t>The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law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act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should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be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prepared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with</a:t>
            </a:r>
            <a:r>
              <a:rPr lang="sk-SK" sz="2800" b="1" dirty="0" smtClean="0"/>
              <a:t> more </a:t>
            </a:r>
            <a:r>
              <a:rPr lang="sk-SK" sz="2800" b="1" dirty="0" err="1" smtClean="0"/>
              <a:t>respect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of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current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situation</a:t>
            </a:r>
            <a:r>
              <a:rPr lang="sk-SK" sz="2800" b="1" dirty="0" smtClean="0"/>
              <a:t> and </a:t>
            </a:r>
            <a:r>
              <a:rPr lang="sk-SK" sz="2800" b="1" dirty="0" err="1" smtClean="0"/>
              <a:t>adopted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as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close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as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possible</a:t>
            </a:r>
            <a:r>
              <a:rPr lang="sk-SK" sz="2800" b="1" dirty="0" smtClean="0"/>
              <a:t> to </a:t>
            </a:r>
            <a:r>
              <a:rPr lang="sk-SK" sz="2800" b="1" dirty="0" err="1" smtClean="0"/>
              <a:t>the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census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reference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date</a:t>
            </a:r>
            <a:endParaRPr lang="sk-SK" sz="2800" b="1" dirty="0" smtClean="0"/>
          </a:p>
          <a:p>
            <a:pPr eaLnBrk="1" hangingPunct="1"/>
            <a:endParaRPr lang="sk-SK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22050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k-SK" smtClean="0">
                <a:solidFill>
                  <a:schemeClr val="accent6">
                    <a:lumMod val="75000"/>
                  </a:schemeClr>
                </a:solidFill>
              </a:rPr>
              <a:t>Thank you for your attention</a:t>
            </a:r>
            <a:r>
              <a:rPr lang="sk-SK" smtClean="0"/>
              <a:t>.</a:t>
            </a:r>
            <a:endParaRPr lang="sk-SK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Census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2011 –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Basic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info</a:t>
            </a:r>
            <a:endParaRPr lang="sk-SK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sz="2800" dirty="0" err="1" smtClean="0"/>
              <a:t>Traditional</a:t>
            </a:r>
            <a:r>
              <a:rPr lang="sk-SK" sz="2800" dirty="0" smtClean="0"/>
              <a:t> </a:t>
            </a:r>
            <a:r>
              <a:rPr lang="sk-SK" sz="2800" dirty="0" err="1" smtClean="0"/>
              <a:t>census</a:t>
            </a:r>
            <a:r>
              <a:rPr lang="sk-SK" sz="2800" dirty="0" smtClean="0"/>
              <a:t> </a:t>
            </a:r>
            <a:r>
              <a:rPr lang="sk-SK" sz="2800" dirty="0" err="1" smtClean="0"/>
              <a:t>based</a:t>
            </a:r>
            <a:r>
              <a:rPr lang="sk-SK" sz="2800" dirty="0" smtClean="0"/>
              <a:t> on </a:t>
            </a:r>
            <a:r>
              <a:rPr lang="sk-SK" sz="2800" dirty="0" err="1" smtClean="0"/>
              <a:t>self-enumeration</a:t>
            </a:r>
            <a:endParaRPr lang="sk-SK" sz="2800" dirty="0" smtClean="0"/>
          </a:p>
          <a:p>
            <a:pPr eaLnBrk="1" hangingPunct="1"/>
            <a:r>
              <a:rPr lang="sk-SK" sz="2800" dirty="0" err="1" smtClean="0"/>
              <a:t>Field</a:t>
            </a:r>
            <a:r>
              <a:rPr lang="sk-SK" sz="2800" dirty="0" smtClean="0"/>
              <a:t> </a:t>
            </a:r>
            <a:r>
              <a:rPr lang="sk-SK" sz="2800" dirty="0" err="1" smtClean="0"/>
              <a:t>workers</a:t>
            </a:r>
            <a:r>
              <a:rPr lang="sk-SK" sz="2800" dirty="0" smtClean="0"/>
              <a:t> – 19 756 </a:t>
            </a:r>
            <a:r>
              <a:rPr lang="sk-SK" sz="2800" dirty="0" err="1" smtClean="0"/>
              <a:t>enumerators</a:t>
            </a:r>
            <a:r>
              <a:rPr lang="sk-SK" sz="2800" dirty="0" smtClean="0"/>
              <a:t> </a:t>
            </a:r>
          </a:p>
          <a:p>
            <a:pPr eaLnBrk="1" hangingPunct="1"/>
            <a:r>
              <a:rPr lang="sk-SK" sz="2800" dirty="0" err="1" smtClean="0"/>
              <a:t>Electronic</a:t>
            </a:r>
            <a:r>
              <a:rPr lang="sk-SK" sz="2800" dirty="0" smtClean="0"/>
              <a:t> and </a:t>
            </a:r>
            <a:r>
              <a:rPr lang="sk-SK" sz="2800" dirty="0" err="1" smtClean="0"/>
              <a:t>traditional</a:t>
            </a:r>
            <a:r>
              <a:rPr lang="sk-SK" sz="2800" dirty="0" smtClean="0"/>
              <a:t> </a:t>
            </a:r>
            <a:r>
              <a:rPr lang="sk-SK" sz="2800" dirty="0" err="1" smtClean="0"/>
              <a:t>questionnaires</a:t>
            </a:r>
            <a:endParaRPr lang="sk-SK" sz="2800" dirty="0" smtClean="0"/>
          </a:p>
          <a:p>
            <a:pPr eaLnBrk="1" hangingPunct="1"/>
            <a:r>
              <a:rPr lang="sk-SK" sz="2800" dirty="0" err="1" smtClean="0"/>
              <a:t>Using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identifiers</a:t>
            </a:r>
            <a:r>
              <a:rPr lang="sk-SK" sz="2800" dirty="0" smtClean="0"/>
              <a:t> </a:t>
            </a:r>
          </a:p>
          <a:p>
            <a:pPr eaLnBrk="1" hangingPunct="1"/>
            <a:r>
              <a:rPr lang="sk-SK" sz="2800" dirty="0" err="1" smtClean="0"/>
              <a:t>Population</a:t>
            </a:r>
            <a:r>
              <a:rPr lang="sk-SK" sz="2800" dirty="0" smtClean="0"/>
              <a:t> Register </a:t>
            </a:r>
            <a:r>
              <a:rPr lang="sk-SK" sz="2800" dirty="0" err="1" smtClean="0"/>
              <a:t>used</a:t>
            </a:r>
            <a:r>
              <a:rPr lang="sk-SK" sz="2800" dirty="0" smtClean="0"/>
              <a:t> </a:t>
            </a:r>
            <a:r>
              <a:rPr lang="sk-SK" sz="2800" dirty="0" err="1" smtClean="0"/>
              <a:t>for</a:t>
            </a:r>
            <a:r>
              <a:rPr lang="sk-SK" sz="2800" dirty="0" smtClean="0"/>
              <a:t> </a:t>
            </a:r>
            <a:r>
              <a:rPr lang="sk-SK" sz="2800" dirty="0" err="1" smtClean="0"/>
              <a:t>generating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identifiers</a:t>
            </a:r>
            <a:r>
              <a:rPr lang="sk-SK" sz="2800" dirty="0" smtClean="0"/>
              <a:t>, </a:t>
            </a:r>
            <a:r>
              <a:rPr lang="sk-SK" sz="2800" dirty="0" err="1" smtClean="0"/>
              <a:t>as</a:t>
            </a:r>
            <a:r>
              <a:rPr lang="sk-SK" sz="2800" dirty="0" smtClean="0"/>
              <a:t> a </a:t>
            </a:r>
            <a:r>
              <a:rPr lang="sk-SK" sz="2800" dirty="0" err="1" smtClean="0"/>
              <a:t>tool</a:t>
            </a:r>
            <a:r>
              <a:rPr lang="sk-SK" sz="2800" dirty="0" smtClean="0"/>
              <a:t> </a:t>
            </a:r>
            <a:r>
              <a:rPr lang="sk-SK" sz="2800" dirty="0" err="1" smtClean="0"/>
              <a:t>for</a:t>
            </a:r>
            <a:r>
              <a:rPr lang="sk-SK" sz="2800" dirty="0" smtClean="0"/>
              <a:t> </a:t>
            </a:r>
            <a:r>
              <a:rPr lang="sk-SK" sz="2800" dirty="0" err="1" smtClean="0"/>
              <a:t>comparing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census</a:t>
            </a:r>
            <a:r>
              <a:rPr lang="sk-SK" sz="2800" dirty="0" smtClean="0"/>
              <a:t> </a:t>
            </a:r>
            <a:r>
              <a:rPr lang="sk-SK" sz="2800" dirty="0" err="1" smtClean="0"/>
              <a:t>results</a:t>
            </a:r>
            <a:r>
              <a:rPr lang="sk-SK" sz="2800" dirty="0" smtClean="0"/>
              <a:t> </a:t>
            </a:r>
            <a:r>
              <a:rPr lang="sk-SK" sz="2800" dirty="0" err="1" smtClean="0"/>
              <a:t>with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administrative</a:t>
            </a:r>
            <a:r>
              <a:rPr lang="sk-SK" sz="2800" dirty="0" smtClean="0"/>
              <a:t> </a:t>
            </a:r>
            <a:r>
              <a:rPr lang="sk-SK" sz="2800" dirty="0" err="1" smtClean="0"/>
              <a:t>source</a:t>
            </a:r>
            <a:r>
              <a:rPr lang="sk-SK" sz="2800" dirty="0" smtClean="0"/>
              <a:t> and </a:t>
            </a:r>
            <a:r>
              <a:rPr lang="sk-SK" sz="2800" dirty="0" err="1" smtClean="0"/>
              <a:t>as</a:t>
            </a:r>
            <a:r>
              <a:rPr lang="sk-SK" sz="2800" dirty="0" smtClean="0"/>
              <a:t> a base </a:t>
            </a:r>
            <a:r>
              <a:rPr lang="sk-SK" sz="2800" dirty="0" err="1" smtClean="0"/>
              <a:t>for</a:t>
            </a:r>
            <a:r>
              <a:rPr lang="sk-SK" sz="2800" dirty="0" smtClean="0"/>
              <a:t> </a:t>
            </a:r>
            <a:r>
              <a:rPr lang="sk-SK" sz="2800" dirty="0" err="1" smtClean="0"/>
              <a:t>imputations</a:t>
            </a:r>
            <a:endParaRPr lang="sk-SK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Important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dates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summary</a:t>
            </a:r>
            <a:endParaRPr lang="sk-SK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sz="2800" dirty="0" err="1" smtClean="0"/>
              <a:t>Census</a:t>
            </a:r>
            <a:r>
              <a:rPr lang="sk-SK" sz="2800" dirty="0" smtClean="0"/>
              <a:t> </a:t>
            </a:r>
            <a:r>
              <a:rPr lang="sk-SK" sz="2800" dirty="0" err="1" smtClean="0"/>
              <a:t>Reference</a:t>
            </a:r>
            <a:r>
              <a:rPr lang="sk-SK" sz="2800" dirty="0" smtClean="0"/>
              <a:t> </a:t>
            </a:r>
            <a:r>
              <a:rPr lang="sk-SK" sz="2800" dirty="0" err="1" smtClean="0"/>
              <a:t>date</a:t>
            </a:r>
            <a:r>
              <a:rPr lang="sk-SK" sz="2800" dirty="0" smtClean="0"/>
              <a:t> -&gt; </a:t>
            </a:r>
            <a:r>
              <a:rPr lang="sk-SK" sz="2800" dirty="0" err="1" smtClean="0"/>
              <a:t>midnight</a:t>
            </a:r>
            <a:r>
              <a:rPr lang="sk-SK" sz="2800" dirty="0" smtClean="0"/>
              <a:t> </a:t>
            </a:r>
            <a:r>
              <a:rPr lang="sk-SK" sz="2800" dirty="0" err="1" smtClean="0"/>
              <a:t>between</a:t>
            </a:r>
            <a:r>
              <a:rPr lang="sk-SK" sz="2800" dirty="0" smtClean="0"/>
              <a:t> </a:t>
            </a:r>
            <a:r>
              <a:rPr lang="sk-SK" sz="2800" dirty="0" err="1" smtClean="0"/>
              <a:t>Friday</a:t>
            </a:r>
            <a:r>
              <a:rPr lang="sk-SK" sz="2800" dirty="0" smtClean="0"/>
              <a:t>, </a:t>
            </a:r>
            <a:r>
              <a:rPr lang="sk-SK" sz="2800" dirty="0" err="1" smtClean="0"/>
              <a:t>the</a:t>
            </a:r>
            <a:r>
              <a:rPr lang="sk-SK" sz="2800" dirty="0" smtClean="0"/>
              <a:t> 20th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May</a:t>
            </a:r>
            <a:r>
              <a:rPr lang="sk-SK" sz="2800" dirty="0" smtClean="0"/>
              <a:t>, 2011 and </a:t>
            </a:r>
            <a:r>
              <a:rPr lang="sk-SK" sz="2800" dirty="0" err="1" smtClean="0"/>
              <a:t>Saturday</a:t>
            </a:r>
            <a:r>
              <a:rPr lang="sk-SK" sz="2800" dirty="0" smtClean="0"/>
              <a:t>, </a:t>
            </a:r>
            <a:r>
              <a:rPr lang="sk-SK" sz="2800" dirty="0" err="1" smtClean="0"/>
              <a:t>the</a:t>
            </a:r>
            <a:r>
              <a:rPr lang="sk-SK" sz="2800" dirty="0" smtClean="0"/>
              <a:t> 21st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May</a:t>
            </a:r>
            <a:r>
              <a:rPr lang="sk-SK" sz="2800" dirty="0" smtClean="0"/>
              <a:t>, 2011</a:t>
            </a:r>
          </a:p>
          <a:p>
            <a:pPr eaLnBrk="1" hangingPunct="1"/>
            <a:r>
              <a:rPr lang="sk-SK" sz="2800" dirty="0" err="1" smtClean="0"/>
              <a:t>Census</a:t>
            </a:r>
            <a:r>
              <a:rPr lang="sk-SK" sz="2800" dirty="0" smtClean="0"/>
              <a:t> </a:t>
            </a:r>
            <a:r>
              <a:rPr lang="sk-SK" sz="2800" dirty="0" err="1" smtClean="0"/>
              <a:t>Period</a:t>
            </a:r>
            <a:r>
              <a:rPr lang="sk-SK" sz="2800" dirty="0" smtClean="0"/>
              <a:t> -&gt; </a:t>
            </a:r>
            <a:r>
              <a:rPr lang="sk-SK" sz="2800" dirty="0" err="1" smtClean="0"/>
              <a:t>from</a:t>
            </a:r>
            <a:r>
              <a:rPr lang="sk-SK" sz="2800" dirty="0" smtClean="0"/>
              <a:t> </a:t>
            </a:r>
            <a:r>
              <a:rPr lang="sk-SK" sz="2800" dirty="0" err="1" smtClean="0"/>
              <a:t>May</a:t>
            </a:r>
            <a:r>
              <a:rPr lang="sk-SK" sz="2800" dirty="0" smtClean="0"/>
              <a:t>, 13th to </a:t>
            </a:r>
            <a:r>
              <a:rPr lang="sk-SK" sz="2800" dirty="0" err="1" smtClean="0"/>
              <a:t>June</a:t>
            </a:r>
            <a:r>
              <a:rPr lang="sk-SK" sz="2800" dirty="0" smtClean="0"/>
              <a:t>, 6th</a:t>
            </a:r>
          </a:p>
          <a:p>
            <a:pPr eaLnBrk="1" hangingPunct="1"/>
            <a:r>
              <a:rPr lang="sk-SK" sz="2800" dirty="0" err="1" smtClean="0"/>
              <a:t>Data</a:t>
            </a:r>
            <a:r>
              <a:rPr lang="sk-SK" sz="2800" dirty="0" smtClean="0"/>
              <a:t> </a:t>
            </a:r>
            <a:r>
              <a:rPr lang="sk-SK" sz="2800" dirty="0" err="1" smtClean="0"/>
              <a:t>collection</a:t>
            </a:r>
            <a:r>
              <a:rPr lang="sk-SK" sz="2800" dirty="0" smtClean="0"/>
              <a:t> </a:t>
            </a:r>
            <a:r>
              <a:rPr lang="sk-SK" sz="2800" dirty="0" err="1" smtClean="0"/>
              <a:t>through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Internet -&gt; </a:t>
            </a:r>
            <a:r>
              <a:rPr lang="sk-SK" sz="2800" dirty="0" err="1" smtClean="0"/>
              <a:t>May</a:t>
            </a:r>
            <a:r>
              <a:rPr lang="sk-SK" sz="2800" dirty="0" smtClean="0"/>
              <a:t>, 21st – </a:t>
            </a:r>
            <a:r>
              <a:rPr lang="sk-SK" sz="2800" dirty="0" err="1" smtClean="0"/>
              <a:t>May</a:t>
            </a:r>
            <a:r>
              <a:rPr lang="sk-SK" sz="2800" dirty="0" smtClean="0"/>
              <a:t>, 29th</a:t>
            </a:r>
          </a:p>
          <a:p>
            <a:pPr eaLnBrk="1" hangingPunct="1"/>
            <a:r>
              <a:rPr lang="sk-SK" sz="2800" dirty="0" err="1" smtClean="0"/>
              <a:t>Data</a:t>
            </a:r>
            <a:r>
              <a:rPr lang="sk-SK" sz="2800" dirty="0" smtClean="0"/>
              <a:t> </a:t>
            </a:r>
            <a:r>
              <a:rPr lang="sk-SK" sz="2800" dirty="0" err="1" smtClean="0"/>
              <a:t>processing</a:t>
            </a:r>
            <a:r>
              <a:rPr lang="sk-SK" sz="2800" dirty="0" smtClean="0"/>
              <a:t> </a:t>
            </a:r>
            <a:r>
              <a:rPr lang="sk-SK" sz="2800" dirty="0" err="1" smtClean="0"/>
              <a:t>from</a:t>
            </a:r>
            <a:r>
              <a:rPr lang="sk-SK" sz="2800" dirty="0" smtClean="0"/>
              <a:t> -&gt; </a:t>
            </a:r>
            <a:r>
              <a:rPr lang="sk-SK" sz="2800" dirty="0" err="1" smtClean="0"/>
              <a:t>June</a:t>
            </a:r>
            <a:r>
              <a:rPr lang="sk-SK" sz="2800" dirty="0" smtClean="0"/>
              <a:t>, 6th </a:t>
            </a:r>
            <a:r>
              <a:rPr lang="sk-SK" sz="2800" dirty="0" err="1" smtClean="0"/>
              <a:t>till</a:t>
            </a:r>
            <a:r>
              <a:rPr lang="sk-SK" sz="2800" dirty="0" smtClean="0"/>
              <a:t> </a:t>
            </a:r>
            <a:r>
              <a:rPr lang="sk-SK" sz="2800" dirty="0" err="1" smtClean="0"/>
              <a:t>now</a:t>
            </a:r>
            <a:endParaRPr lang="sk-SK" sz="2800" dirty="0" smtClean="0"/>
          </a:p>
          <a:p>
            <a:pPr eaLnBrk="1" hangingPunct="1"/>
            <a:r>
              <a:rPr lang="sk-SK" sz="2800" dirty="0" err="1" smtClean="0"/>
              <a:t>Final</a:t>
            </a:r>
            <a:r>
              <a:rPr lang="sk-SK" sz="2800" dirty="0" smtClean="0"/>
              <a:t> </a:t>
            </a:r>
            <a:r>
              <a:rPr lang="sk-SK" sz="2800" dirty="0" err="1" smtClean="0"/>
              <a:t>outputs</a:t>
            </a:r>
            <a:r>
              <a:rPr lang="sk-SK" sz="2800" dirty="0" smtClean="0"/>
              <a:t> on </a:t>
            </a:r>
            <a:r>
              <a:rPr lang="sk-SK" sz="2800" dirty="0" err="1" smtClean="0"/>
              <a:t>national</a:t>
            </a:r>
            <a:r>
              <a:rPr lang="sk-SK" sz="2800" dirty="0" smtClean="0"/>
              <a:t> </a:t>
            </a:r>
            <a:r>
              <a:rPr lang="sk-SK" sz="2800" dirty="0" err="1" smtClean="0"/>
              <a:t>level</a:t>
            </a:r>
            <a:r>
              <a:rPr lang="sk-SK" sz="2800" dirty="0" smtClean="0"/>
              <a:t> -&gt; 2012 </a:t>
            </a:r>
            <a:r>
              <a:rPr lang="sk-SK" sz="2800" dirty="0" err="1" smtClean="0"/>
              <a:t>February</a:t>
            </a:r>
            <a:r>
              <a:rPr lang="sk-SK" sz="2800" dirty="0" smtClean="0"/>
              <a:t> 29th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/>
          <a:lstStyle/>
          <a:p>
            <a:pPr eaLnBrk="1" hangingPunct="1">
              <a:defRPr/>
            </a:pP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Traditional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census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in Slovakia</a:t>
            </a:r>
            <a:endParaRPr lang="sk-SK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sz="2800" dirty="0" err="1" smtClean="0"/>
              <a:t>Long</a:t>
            </a:r>
            <a:r>
              <a:rPr lang="sk-SK" sz="2800" dirty="0" smtClean="0"/>
              <a:t> </a:t>
            </a:r>
            <a:r>
              <a:rPr lang="sk-SK" sz="2800" dirty="0" err="1" smtClean="0"/>
              <a:t>history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conducting</a:t>
            </a:r>
            <a:r>
              <a:rPr lang="sk-SK" sz="2800" dirty="0" smtClean="0"/>
              <a:t> </a:t>
            </a:r>
            <a:r>
              <a:rPr lang="sk-SK" sz="2800" dirty="0" err="1" smtClean="0"/>
              <a:t>censuses</a:t>
            </a:r>
            <a:r>
              <a:rPr lang="sk-SK" sz="2800" dirty="0" smtClean="0"/>
              <a:t> </a:t>
            </a:r>
            <a:r>
              <a:rPr lang="sk-SK" sz="2800" dirty="0" err="1" smtClean="0"/>
              <a:t>as</a:t>
            </a:r>
            <a:r>
              <a:rPr lang="sk-SK" sz="2800" dirty="0" smtClean="0"/>
              <a:t> a </a:t>
            </a:r>
            <a:r>
              <a:rPr lang="sk-SK" sz="2800" dirty="0" err="1" smtClean="0"/>
              <a:t>comprehensive</a:t>
            </a:r>
            <a:r>
              <a:rPr lang="sk-SK" sz="2800" dirty="0" smtClean="0"/>
              <a:t> </a:t>
            </a:r>
            <a:r>
              <a:rPr lang="sk-SK" sz="2800" dirty="0" err="1" smtClean="0"/>
              <a:t>survey</a:t>
            </a:r>
            <a:r>
              <a:rPr lang="sk-SK" sz="2800" dirty="0" smtClean="0"/>
              <a:t> (</a:t>
            </a:r>
            <a:r>
              <a:rPr lang="sk-SK" sz="2800" dirty="0" err="1" smtClean="0"/>
              <a:t>from</a:t>
            </a:r>
            <a:r>
              <a:rPr lang="sk-SK" sz="2800" dirty="0" smtClean="0"/>
              <a:t> 1754)</a:t>
            </a:r>
          </a:p>
          <a:p>
            <a:pPr eaLnBrk="1" hangingPunct="1"/>
            <a:r>
              <a:rPr lang="sk-SK" sz="2800" dirty="0" err="1" smtClean="0"/>
              <a:t>Range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traditional</a:t>
            </a:r>
            <a:r>
              <a:rPr lang="sk-SK" sz="2800" dirty="0" smtClean="0"/>
              <a:t> </a:t>
            </a:r>
            <a:r>
              <a:rPr lang="sk-SK" sz="2800" dirty="0" err="1" smtClean="0"/>
              <a:t>elements</a:t>
            </a:r>
            <a:r>
              <a:rPr lang="sk-SK" sz="2800" dirty="0" smtClean="0"/>
              <a:t> </a:t>
            </a:r>
            <a:r>
              <a:rPr lang="sk-SK" sz="2800" dirty="0" err="1" smtClean="0"/>
              <a:t>from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previous</a:t>
            </a:r>
            <a:r>
              <a:rPr lang="sk-SK" sz="2800" dirty="0" smtClean="0"/>
              <a:t> </a:t>
            </a:r>
            <a:r>
              <a:rPr lang="sk-SK" sz="2800" dirty="0" err="1" smtClean="0"/>
              <a:t>censuses</a:t>
            </a:r>
            <a:r>
              <a:rPr lang="sk-SK" sz="2800" dirty="0" smtClean="0"/>
              <a:t> </a:t>
            </a:r>
            <a:r>
              <a:rPr lang="sk-SK" sz="2800" dirty="0" err="1" smtClean="0"/>
              <a:t>were</a:t>
            </a:r>
            <a:r>
              <a:rPr lang="sk-SK" sz="2800" dirty="0" smtClean="0"/>
              <a:t> </a:t>
            </a:r>
            <a:r>
              <a:rPr lang="sk-SK" sz="2800" dirty="0" err="1" smtClean="0"/>
              <a:t>applied</a:t>
            </a:r>
            <a:r>
              <a:rPr lang="sk-SK" sz="2800" dirty="0" smtClean="0"/>
              <a:t>:</a:t>
            </a:r>
          </a:p>
          <a:p>
            <a:pPr eaLnBrk="1" hangingPunct="1">
              <a:buFontTx/>
              <a:buChar char="-"/>
            </a:pPr>
            <a:r>
              <a:rPr lang="sk-SK" sz="2800" dirty="0" err="1" smtClean="0"/>
              <a:t>institutional</a:t>
            </a:r>
            <a:r>
              <a:rPr lang="sk-SK" sz="2800" dirty="0" smtClean="0"/>
              <a:t> </a:t>
            </a:r>
            <a:r>
              <a:rPr lang="sk-SK" sz="2800" dirty="0" err="1" smtClean="0"/>
              <a:t>covering</a:t>
            </a:r>
            <a:r>
              <a:rPr lang="sk-SK" sz="2800" dirty="0" smtClean="0"/>
              <a:t> by </a:t>
            </a:r>
            <a:r>
              <a:rPr lang="sk-SK" sz="2800" dirty="0" err="1" smtClean="0"/>
              <a:t>regional</a:t>
            </a:r>
            <a:r>
              <a:rPr lang="sk-SK" sz="2800" dirty="0" smtClean="0"/>
              <a:t> </a:t>
            </a:r>
            <a:r>
              <a:rPr lang="sk-SK" sz="2800" dirty="0" err="1" smtClean="0"/>
              <a:t>statistical</a:t>
            </a:r>
            <a:r>
              <a:rPr lang="sk-SK" sz="2800" dirty="0" smtClean="0"/>
              <a:t> </a:t>
            </a:r>
            <a:r>
              <a:rPr lang="sk-SK" sz="2800" dirty="0" err="1" smtClean="0"/>
              <a:t>offices</a:t>
            </a:r>
            <a:r>
              <a:rPr lang="sk-SK" sz="2800" dirty="0" smtClean="0"/>
              <a:t> and </a:t>
            </a:r>
            <a:r>
              <a:rPr lang="sk-SK" sz="2800" dirty="0" err="1" smtClean="0"/>
              <a:t>municipalities</a:t>
            </a:r>
            <a:endParaRPr lang="sk-SK" sz="2800" dirty="0" smtClean="0"/>
          </a:p>
          <a:p>
            <a:pPr eaLnBrk="1" hangingPunct="1">
              <a:buFontTx/>
              <a:buChar char="-"/>
            </a:pPr>
            <a:r>
              <a:rPr lang="sk-SK" sz="2800" dirty="0" err="1" smtClean="0"/>
              <a:t>data</a:t>
            </a:r>
            <a:r>
              <a:rPr lang="sk-SK" sz="2800" dirty="0" smtClean="0"/>
              <a:t> </a:t>
            </a:r>
            <a:r>
              <a:rPr lang="sk-SK" sz="2800" dirty="0" err="1" smtClean="0"/>
              <a:t>collection</a:t>
            </a:r>
            <a:r>
              <a:rPr lang="sk-SK" sz="2800" dirty="0" smtClean="0"/>
              <a:t> by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means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field</a:t>
            </a:r>
            <a:r>
              <a:rPr lang="sk-SK" sz="2800" dirty="0" smtClean="0"/>
              <a:t> </a:t>
            </a:r>
            <a:r>
              <a:rPr lang="sk-SK" sz="2800" dirty="0" err="1" smtClean="0"/>
              <a:t>work</a:t>
            </a:r>
            <a:endParaRPr lang="sk-SK" sz="2800" dirty="0" smtClean="0"/>
          </a:p>
          <a:p>
            <a:pPr eaLnBrk="1" hangingPunct="1">
              <a:buFontTx/>
              <a:buChar char="-"/>
            </a:pPr>
            <a:r>
              <a:rPr lang="sk-SK" sz="2800" dirty="0" err="1" smtClean="0"/>
              <a:t>using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paper</a:t>
            </a:r>
            <a:r>
              <a:rPr lang="sk-SK" sz="2800" dirty="0" smtClean="0"/>
              <a:t> </a:t>
            </a:r>
            <a:r>
              <a:rPr lang="sk-SK" sz="2800" dirty="0" err="1" smtClean="0"/>
              <a:t>questionnaires</a:t>
            </a:r>
            <a:endParaRPr lang="sk-SK" sz="2800" dirty="0" smtClean="0"/>
          </a:p>
          <a:p>
            <a:pPr eaLnBrk="1" hangingPunct="1">
              <a:buFontTx/>
              <a:buChar char="-"/>
            </a:pPr>
            <a:endParaRPr lang="sk-SK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1143000"/>
          </a:xfrm>
        </p:spPr>
        <p:txBody>
          <a:bodyPr/>
          <a:lstStyle/>
          <a:p>
            <a:pPr eaLnBrk="1" hangingPunct="1">
              <a:defRPr/>
            </a:pPr>
            <a:r>
              <a:rPr lang="sk-SK" sz="4000" b="1" dirty="0" err="1" smtClean="0">
                <a:solidFill>
                  <a:schemeClr val="accent6">
                    <a:lumMod val="75000"/>
                  </a:schemeClr>
                </a:solidFill>
              </a:rPr>
              <a:t>Public</a:t>
            </a: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4000" b="1" dirty="0" err="1" smtClean="0">
                <a:solidFill>
                  <a:schemeClr val="accent6">
                    <a:lumMod val="75000"/>
                  </a:schemeClr>
                </a:solidFill>
              </a:rPr>
              <a:t>reaction</a:t>
            </a: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</a:rPr>
              <a:t> – </a:t>
            </a:r>
            <a:r>
              <a:rPr lang="sk-SK" sz="4000" b="1" dirty="0" err="1" smtClean="0">
                <a:solidFill>
                  <a:schemeClr val="accent6">
                    <a:lumMod val="75000"/>
                  </a:schemeClr>
                </a:solidFill>
              </a:rPr>
              <a:t>response</a:t>
            </a: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4000" b="1" dirty="0" err="1" smtClean="0">
                <a:solidFill>
                  <a:schemeClr val="accent6">
                    <a:lumMod val="75000"/>
                  </a:schemeClr>
                </a:solidFill>
              </a:rPr>
              <a:t>burden</a:t>
            </a:r>
            <a:endParaRPr lang="sk-SK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sz="2800" dirty="0" err="1" smtClean="0"/>
              <a:t>Negative</a:t>
            </a:r>
            <a:r>
              <a:rPr lang="sk-SK" sz="2800" dirty="0" smtClean="0"/>
              <a:t> –&gt; </a:t>
            </a:r>
            <a:r>
              <a:rPr lang="sk-SK" sz="2800" dirty="0" err="1" smtClean="0"/>
              <a:t>reason</a:t>
            </a:r>
            <a:r>
              <a:rPr lang="sk-SK" sz="2800" dirty="0" smtClean="0"/>
              <a:t> = </a:t>
            </a:r>
            <a:r>
              <a:rPr lang="sk-SK" sz="2800" dirty="0" err="1" smtClean="0"/>
              <a:t>multiple</a:t>
            </a:r>
            <a:r>
              <a:rPr lang="sk-SK" sz="2800" dirty="0" smtClean="0"/>
              <a:t> </a:t>
            </a:r>
            <a:r>
              <a:rPr lang="sk-SK" sz="2800" dirty="0" err="1" smtClean="0"/>
              <a:t>collection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basic</a:t>
            </a:r>
            <a:r>
              <a:rPr lang="sk-SK" sz="2800" dirty="0" smtClean="0"/>
              <a:t> </a:t>
            </a:r>
            <a:r>
              <a:rPr lang="sk-SK" sz="2800" dirty="0" err="1" smtClean="0"/>
              <a:t>demographic</a:t>
            </a:r>
            <a:r>
              <a:rPr lang="sk-SK" sz="2800" dirty="0" smtClean="0"/>
              <a:t> </a:t>
            </a:r>
            <a:r>
              <a:rPr lang="sk-SK" sz="2800" dirty="0" err="1" smtClean="0"/>
              <a:t>characteristics</a:t>
            </a:r>
            <a:r>
              <a:rPr lang="sk-SK" sz="2800" dirty="0" smtClean="0"/>
              <a:t> and </a:t>
            </a:r>
            <a:r>
              <a:rPr lang="sk-SK" sz="2800" dirty="0" err="1" smtClean="0"/>
              <a:t>personal</a:t>
            </a:r>
            <a:r>
              <a:rPr lang="sk-SK" sz="2800" dirty="0" smtClean="0"/>
              <a:t> </a:t>
            </a:r>
            <a:r>
              <a:rPr lang="sk-SK" sz="2800" dirty="0" err="1" smtClean="0"/>
              <a:t>data</a:t>
            </a:r>
            <a:r>
              <a:rPr lang="sk-SK" sz="2800" dirty="0" smtClean="0"/>
              <a:t> (</a:t>
            </a:r>
            <a:r>
              <a:rPr lang="sk-SK" sz="2800" dirty="0" err="1" smtClean="0"/>
              <a:t>for</a:t>
            </a:r>
            <a:r>
              <a:rPr lang="sk-SK" sz="2800" dirty="0" smtClean="0"/>
              <a:t> </a:t>
            </a:r>
            <a:r>
              <a:rPr lang="sk-SK" sz="2800" dirty="0" err="1" smtClean="0"/>
              <a:t>checking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identity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persons</a:t>
            </a:r>
            <a:r>
              <a:rPr lang="sk-SK" sz="2800" dirty="0" smtClean="0"/>
              <a:t>)</a:t>
            </a:r>
          </a:p>
          <a:p>
            <a:pPr eaLnBrk="1" hangingPunct="1">
              <a:buNone/>
            </a:pPr>
            <a:endParaRPr lang="sk-SK" sz="2800" dirty="0" smtClean="0"/>
          </a:p>
          <a:p>
            <a:pPr eaLnBrk="1" hangingPunct="1"/>
            <a:r>
              <a:rPr lang="sk-SK" sz="2800" dirty="0" err="1" smtClean="0"/>
              <a:t>Requests</a:t>
            </a:r>
            <a:r>
              <a:rPr lang="sk-SK" sz="2800" dirty="0" smtClean="0"/>
              <a:t> </a:t>
            </a:r>
            <a:r>
              <a:rPr lang="sk-SK" sz="2800" dirty="0" err="1" smtClean="0"/>
              <a:t>from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public</a:t>
            </a:r>
            <a:r>
              <a:rPr lang="sk-SK" sz="2800" dirty="0" smtClean="0"/>
              <a:t> – to </a:t>
            </a:r>
            <a:r>
              <a:rPr lang="sk-SK" sz="2800" dirty="0" err="1" smtClean="0"/>
              <a:t>use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administrative</a:t>
            </a:r>
            <a:r>
              <a:rPr lang="sk-SK" sz="2800" dirty="0" smtClean="0"/>
              <a:t> </a:t>
            </a:r>
            <a:r>
              <a:rPr lang="sk-SK" sz="2800" dirty="0" err="1" smtClean="0"/>
              <a:t>data</a:t>
            </a:r>
            <a:r>
              <a:rPr lang="sk-SK" sz="2800" dirty="0" smtClean="0"/>
              <a:t> </a:t>
            </a:r>
            <a:r>
              <a:rPr lang="sk-SK" sz="2800" dirty="0" err="1" smtClean="0"/>
              <a:t>sources</a:t>
            </a:r>
            <a:r>
              <a:rPr lang="sk-SK" sz="2800" dirty="0" smtClean="0"/>
              <a:t> (ADS) –&gt; more </a:t>
            </a:r>
            <a:r>
              <a:rPr lang="sk-SK" sz="2800" dirty="0" err="1" smtClean="0"/>
              <a:t>accurate</a:t>
            </a:r>
            <a:r>
              <a:rPr lang="sk-SK" sz="2800" dirty="0" smtClean="0"/>
              <a:t> and </a:t>
            </a:r>
            <a:r>
              <a:rPr lang="sk-SK" sz="2800" dirty="0" err="1" smtClean="0"/>
              <a:t>updated</a:t>
            </a:r>
            <a:r>
              <a:rPr lang="sk-SK" sz="2800" dirty="0" smtClean="0"/>
              <a:t> </a:t>
            </a:r>
            <a:r>
              <a:rPr lang="sk-SK" sz="2800" dirty="0" err="1" smtClean="0"/>
              <a:t>data</a:t>
            </a:r>
            <a:r>
              <a:rPr lang="sk-SK" sz="2800" dirty="0" smtClean="0"/>
              <a:t> on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regular</a:t>
            </a:r>
            <a:r>
              <a:rPr lang="sk-SK" sz="2800" dirty="0" smtClean="0"/>
              <a:t> </a:t>
            </a:r>
            <a:r>
              <a:rPr lang="sk-SK" sz="2800" dirty="0" err="1" smtClean="0"/>
              <a:t>basis</a:t>
            </a:r>
            <a:r>
              <a:rPr lang="sk-SK" sz="2800" dirty="0" smtClean="0"/>
              <a:t> – </a:t>
            </a:r>
            <a:r>
              <a:rPr lang="sk-SK" sz="2800" dirty="0" err="1" smtClean="0"/>
              <a:t>almost</a:t>
            </a:r>
            <a:r>
              <a:rPr lang="sk-SK" sz="2800" dirty="0" smtClean="0"/>
              <a:t> </a:t>
            </a:r>
            <a:r>
              <a:rPr lang="sk-SK" sz="2800" dirty="0" err="1" smtClean="0"/>
              <a:t>immediately</a:t>
            </a:r>
            <a:r>
              <a:rPr lang="sk-SK" sz="2800" dirty="0" smtClean="0"/>
              <a:t> </a:t>
            </a:r>
            <a:r>
              <a:rPr lang="sk-SK" sz="2800" dirty="0" err="1" smtClean="0"/>
              <a:t>after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change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demographic</a:t>
            </a:r>
            <a:r>
              <a:rPr lang="sk-SK" sz="2800" dirty="0" smtClean="0"/>
              <a:t> or </a:t>
            </a:r>
            <a:r>
              <a:rPr lang="sk-SK" sz="2800" dirty="0" err="1" smtClean="0"/>
              <a:t>socio-economic</a:t>
            </a:r>
            <a:r>
              <a:rPr lang="sk-SK" sz="2800" dirty="0" smtClean="0"/>
              <a:t> </a:t>
            </a:r>
            <a:r>
              <a:rPr lang="sk-SK" sz="2800" dirty="0" err="1" smtClean="0"/>
              <a:t>characteristics</a:t>
            </a:r>
            <a:r>
              <a:rPr lang="sk-SK" sz="2800" dirty="0" smtClean="0"/>
              <a:t> has </a:t>
            </a:r>
            <a:r>
              <a:rPr lang="sk-SK" sz="2800" dirty="0" err="1" smtClean="0"/>
              <a:t>been</a:t>
            </a:r>
            <a:r>
              <a:rPr lang="sk-SK" sz="2800" dirty="0" smtClean="0"/>
              <a:t> </a:t>
            </a:r>
            <a:r>
              <a:rPr lang="sk-SK" sz="2800" dirty="0" err="1" smtClean="0"/>
              <a:t>made</a:t>
            </a:r>
            <a:endParaRPr lang="sk-SK" sz="2800" dirty="0" smtClean="0"/>
          </a:p>
          <a:p>
            <a:pPr eaLnBrk="1" hangingPunct="1"/>
            <a:endParaRPr lang="sk-SK" sz="2800" dirty="0" smtClean="0"/>
          </a:p>
          <a:p>
            <a:pPr eaLnBrk="1" hangingPunct="1"/>
            <a:endParaRPr lang="sk-SK" sz="2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581528" cy="1143000"/>
          </a:xfrm>
        </p:spPr>
        <p:txBody>
          <a:bodyPr/>
          <a:lstStyle/>
          <a:p>
            <a:pPr eaLnBrk="1" hangingPunct="1">
              <a:defRPr/>
            </a:pPr>
            <a:r>
              <a:rPr lang="sk-SK" sz="3600" b="1" dirty="0" err="1" smtClean="0">
                <a:solidFill>
                  <a:schemeClr val="accent6">
                    <a:lumMod val="75000"/>
                  </a:schemeClr>
                </a:solidFill>
              </a:rPr>
              <a:t>Reasons</a:t>
            </a:r>
            <a:r>
              <a:rPr lang="sk-SK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3600" b="1" dirty="0" err="1" smtClean="0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sk-SK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3600" b="1" dirty="0" err="1" smtClean="0">
                <a:solidFill>
                  <a:schemeClr val="accent6">
                    <a:lumMod val="75000"/>
                  </a:schemeClr>
                </a:solidFill>
              </a:rPr>
              <a:t>keeping</a:t>
            </a:r>
            <a:r>
              <a:rPr lang="sk-SK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3600" b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sk-SK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3600" b="1" dirty="0" err="1" smtClean="0">
                <a:solidFill>
                  <a:schemeClr val="accent6">
                    <a:lumMod val="75000"/>
                  </a:schemeClr>
                </a:solidFill>
              </a:rPr>
              <a:t>traditional</a:t>
            </a:r>
            <a:r>
              <a:rPr lang="sk-SK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3600" b="1" dirty="0" err="1" smtClean="0">
                <a:solidFill>
                  <a:schemeClr val="accent6">
                    <a:lumMod val="75000"/>
                  </a:schemeClr>
                </a:solidFill>
              </a:rPr>
              <a:t>form</a:t>
            </a:r>
            <a:r>
              <a:rPr lang="sk-SK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3600" b="1" dirty="0" err="1" smtClean="0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sk-SK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3600" b="1" dirty="0" err="1" smtClean="0">
                <a:solidFill>
                  <a:schemeClr val="accent6">
                    <a:lumMod val="75000"/>
                  </a:schemeClr>
                </a:solidFill>
              </a:rPr>
              <a:t>census</a:t>
            </a:r>
            <a:r>
              <a:rPr lang="sk-SK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3600" b="1" dirty="0" err="1" smtClean="0">
                <a:solidFill>
                  <a:schemeClr val="accent6">
                    <a:lumMod val="75000"/>
                  </a:schemeClr>
                </a:solidFill>
              </a:rPr>
              <a:t>conducting</a:t>
            </a:r>
            <a:endParaRPr lang="sk-SK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680520"/>
          </a:xfrm>
        </p:spPr>
        <p:txBody>
          <a:bodyPr/>
          <a:lstStyle/>
          <a:p>
            <a:pPr eaLnBrk="1" hangingPunct="1"/>
            <a:r>
              <a:rPr lang="sk-SK" sz="2700" dirty="0" err="1" smtClean="0"/>
              <a:t>Some</a:t>
            </a:r>
            <a:r>
              <a:rPr lang="sk-SK" sz="2700" dirty="0" smtClean="0"/>
              <a:t> </a:t>
            </a:r>
            <a:r>
              <a:rPr lang="sk-SK" sz="2700" dirty="0" err="1" smtClean="0"/>
              <a:t>but</a:t>
            </a:r>
            <a:r>
              <a:rPr lang="sk-SK" sz="2700" dirty="0" smtClean="0"/>
              <a:t> </a:t>
            </a:r>
            <a:r>
              <a:rPr lang="sk-SK" sz="2700" dirty="0" err="1" smtClean="0"/>
              <a:t>not</a:t>
            </a:r>
            <a:r>
              <a:rPr lang="sk-SK" sz="2700" dirty="0" smtClean="0"/>
              <a:t> </a:t>
            </a:r>
            <a:r>
              <a:rPr lang="sk-SK" sz="2700" dirty="0" err="1" smtClean="0"/>
              <a:t>all</a:t>
            </a:r>
            <a:r>
              <a:rPr lang="sk-SK" sz="2700" dirty="0" smtClean="0"/>
              <a:t> </a:t>
            </a:r>
            <a:r>
              <a:rPr lang="sk-SK" sz="2700" dirty="0" err="1" smtClean="0"/>
              <a:t>characteristics</a:t>
            </a:r>
            <a:r>
              <a:rPr lang="sk-SK" sz="2700" dirty="0" smtClean="0"/>
              <a:t> are </a:t>
            </a:r>
            <a:r>
              <a:rPr lang="sk-SK" sz="2700" dirty="0" err="1" smtClean="0"/>
              <a:t>available</a:t>
            </a:r>
            <a:r>
              <a:rPr lang="sk-SK" sz="2700" dirty="0" smtClean="0"/>
              <a:t> </a:t>
            </a:r>
            <a:r>
              <a:rPr lang="sk-SK" sz="2700" dirty="0" err="1" smtClean="0"/>
              <a:t>from</a:t>
            </a:r>
            <a:r>
              <a:rPr lang="sk-SK" sz="2700" dirty="0" smtClean="0"/>
              <a:t> </a:t>
            </a:r>
            <a:r>
              <a:rPr lang="sk-SK" sz="2700" dirty="0" err="1" smtClean="0"/>
              <a:t>registers</a:t>
            </a:r>
            <a:endParaRPr lang="sk-SK" sz="2700" dirty="0" smtClean="0"/>
          </a:p>
          <a:p>
            <a:pPr eaLnBrk="1" hangingPunct="1"/>
            <a:r>
              <a:rPr lang="sk-SK" sz="2700" dirty="0" err="1" smtClean="0"/>
              <a:t>Existing</a:t>
            </a:r>
            <a:r>
              <a:rPr lang="sk-SK" sz="2700" dirty="0" smtClean="0"/>
              <a:t> </a:t>
            </a:r>
            <a:r>
              <a:rPr lang="sk-SK" sz="2700" dirty="0" err="1" smtClean="0"/>
              <a:t>administrative</a:t>
            </a:r>
            <a:r>
              <a:rPr lang="sk-SK" sz="2700" dirty="0" smtClean="0"/>
              <a:t> </a:t>
            </a:r>
            <a:r>
              <a:rPr lang="sk-SK" sz="2700" dirty="0" err="1" smtClean="0"/>
              <a:t>sources</a:t>
            </a:r>
            <a:r>
              <a:rPr lang="sk-SK" sz="2700" dirty="0" smtClean="0"/>
              <a:t> </a:t>
            </a:r>
            <a:r>
              <a:rPr lang="sk-SK" sz="2700" dirty="0" err="1" smtClean="0"/>
              <a:t>contain</a:t>
            </a:r>
            <a:r>
              <a:rPr lang="sk-SK" sz="2700" dirty="0" smtClean="0"/>
              <a:t> </a:t>
            </a:r>
            <a:r>
              <a:rPr lang="sk-SK" sz="2700" dirty="0" err="1" smtClean="0"/>
              <a:t>data</a:t>
            </a:r>
            <a:r>
              <a:rPr lang="sk-SK" sz="2700" dirty="0" smtClean="0"/>
              <a:t> </a:t>
            </a:r>
            <a:r>
              <a:rPr lang="sk-SK" sz="2700" dirty="0" err="1" smtClean="0"/>
              <a:t>for</a:t>
            </a:r>
            <a:r>
              <a:rPr lang="sk-SK" sz="2700" dirty="0" smtClean="0"/>
              <a:t> </a:t>
            </a:r>
            <a:r>
              <a:rPr lang="sk-SK" sz="2700" dirty="0" err="1" smtClean="0"/>
              <a:t>particular</a:t>
            </a:r>
            <a:r>
              <a:rPr lang="sk-SK" sz="2700" dirty="0" smtClean="0"/>
              <a:t> </a:t>
            </a:r>
            <a:r>
              <a:rPr lang="sk-SK" sz="2700" dirty="0" err="1" smtClean="0"/>
              <a:t>group</a:t>
            </a:r>
            <a:r>
              <a:rPr lang="sk-SK" sz="2700" dirty="0" smtClean="0"/>
              <a:t> </a:t>
            </a:r>
            <a:r>
              <a:rPr lang="sk-SK" sz="2700" dirty="0" err="1" smtClean="0"/>
              <a:t>of</a:t>
            </a:r>
            <a:r>
              <a:rPr lang="sk-SK" sz="2700" dirty="0" smtClean="0"/>
              <a:t> </a:t>
            </a:r>
            <a:r>
              <a:rPr lang="sk-SK" sz="2700" dirty="0" err="1" smtClean="0"/>
              <a:t>inhabitants</a:t>
            </a:r>
            <a:r>
              <a:rPr lang="sk-SK" sz="2700" dirty="0" smtClean="0"/>
              <a:t> </a:t>
            </a:r>
            <a:r>
              <a:rPr lang="sk-SK" sz="2700" dirty="0" err="1" smtClean="0"/>
              <a:t>not</a:t>
            </a:r>
            <a:r>
              <a:rPr lang="sk-SK" sz="2700" dirty="0" smtClean="0"/>
              <a:t> </a:t>
            </a:r>
            <a:r>
              <a:rPr lang="sk-SK" sz="2700" dirty="0" err="1" smtClean="0"/>
              <a:t>for</a:t>
            </a:r>
            <a:r>
              <a:rPr lang="sk-SK" sz="2700" dirty="0" smtClean="0"/>
              <a:t> </a:t>
            </a:r>
            <a:r>
              <a:rPr lang="sk-SK" sz="2700" dirty="0" err="1" smtClean="0"/>
              <a:t>the</a:t>
            </a:r>
            <a:r>
              <a:rPr lang="sk-SK" sz="2700" dirty="0" smtClean="0"/>
              <a:t> </a:t>
            </a:r>
            <a:r>
              <a:rPr lang="sk-SK" sz="2700" dirty="0" err="1" smtClean="0"/>
              <a:t>whole</a:t>
            </a:r>
            <a:r>
              <a:rPr lang="sk-SK" sz="2700" dirty="0" smtClean="0"/>
              <a:t> </a:t>
            </a:r>
            <a:r>
              <a:rPr lang="sk-SK" sz="2700" dirty="0" err="1" smtClean="0"/>
              <a:t>population</a:t>
            </a:r>
            <a:endParaRPr lang="sk-SK" sz="2700" dirty="0" smtClean="0"/>
          </a:p>
          <a:p>
            <a:pPr eaLnBrk="1" hangingPunct="1"/>
            <a:r>
              <a:rPr lang="sk-SK" sz="2700" dirty="0" err="1" smtClean="0"/>
              <a:t>The</a:t>
            </a:r>
            <a:r>
              <a:rPr lang="sk-SK" sz="2700" dirty="0" smtClean="0"/>
              <a:t> </a:t>
            </a:r>
            <a:r>
              <a:rPr lang="sk-SK" sz="2700" dirty="0" err="1" smtClean="0"/>
              <a:t>unified</a:t>
            </a:r>
            <a:r>
              <a:rPr lang="sk-SK" sz="2700" dirty="0" smtClean="0"/>
              <a:t> </a:t>
            </a:r>
            <a:r>
              <a:rPr lang="sk-SK" sz="2700" dirty="0" err="1" smtClean="0"/>
              <a:t>identifier</a:t>
            </a:r>
            <a:r>
              <a:rPr lang="sk-SK" sz="2700" dirty="0" smtClean="0"/>
              <a:t>, </a:t>
            </a:r>
            <a:r>
              <a:rPr lang="sk-SK" sz="2700" dirty="0" err="1" smtClean="0"/>
              <a:t>which</a:t>
            </a:r>
            <a:r>
              <a:rPr lang="sk-SK" sz="2700" dirty="0" smtClean="0"/>
              <a:t> </a:t>
            </a:r>
            <a:r>
              <a:rPr lang="sk-SK" sz="2700" dirty="0" err="1" smtClean="0"/>
              <a:t>could</a:t>
            </a:r>
            <a:r>
              <a:rPr lang="sk-SK" sz="2700" dirty="0" smtClean="0"/>
              <a:t> </a:t>
            </a:r>
            <a:r>
              <a:rPr lang="sk-SK" sz="2700" dirty="0" err="1" smtClean="0"/>
              <a:t>make</a:t>
            </a:r>
            <a:r>
              <a:rPr lang="sk-SK" sz="2700" dirty="0" smtClean="0"/>
              <a:t> </a:t>
            </a:r>
            <a:r>
              <a:rPr lang="sk-SK" sz="2700" dirty="0" err="1" smtClean="0"/>
              <a:t>possible</a:t>
            </a:r>
            <a:r>
              <a:rPr lang="sk-SK" sz="2700" dirty="0" smtClean="0"/>
              <a:t> </a:t>
            </a:r>
            <a:r>
              <a:rPr lang="sk-SK" sz="2700" dirty="0" err="1" smtClean="0"/>
              <a:t>the</a:t>
            </a:r>
            <a:r>
              <a:rPr lang="sk-SK" sz="2700" dirty="0" smtClean="0"/>
              <a:t> </a:t>
            </a:r>
            <a:r>
              <a:rPr lang="sk-SK" sz="2700" dirty="0" err="1" smtClean="0"/>
              <a:t>two-way</a:t>
            </a:r>
            <a:r>
              <a:rPr lang="sk-SK" sz="2700" dirty="0" smtClean="0"/>
              <a:t> </a:t>
            </a:r>
            <a:r>
              <a:rPr lang="sk-SK" sz="2700" dirty="0" err="1" smtClean="0"/>
              <a:t>linking</a:t>
            </a:r>
            <a:r>
              <a:rPr lang="sk-SK" sz="2700" dirty="0" smtClean="0"/>
              <a:t> </a:t>
            </a:r>
            <a:r>
              <a:rPr lang="sk-SK" sz="2700" dirty="0" err="1" smtClean="0"/>
              <a:t>of</a:t>
            </a:r>
            <a:r>
              <a:rPr lang="sk-SK" sz="2700" dirty="0" smtClean="0"/>
              <a:t> </a:t>
            </a:r>
            <a:r>
              <a:rPr lang="sk-SK" sz="2700" dirty="0" err="1" smtClean="0"/>
              <a:t>data</a:t>
            </a:r>
            <a:r>
              <a:rPr lang="sk-SK" sz="2700" dirty="0" smtClean="0"/>
              <a:t>, </a:t>
            </a:r>
            <a:r>
              <a:rPr lang="sk-SK" sz="2700" dirty="0" err="1" smtClean="0"/>
              <a:t>does</a:t>
            </a:r>
            <a:r>
              <a:rPr lang="sk-SK" sz="2700" dirty="0" smtClean="0"/>
              <a:t> </a:t>
            </a:r>
            <a:r>
              <a:rPr lang="sk-SK" sz="2700" dirty="0" err="1" smtClean="0"/>
              <a:t>not</a:t>
            </a:r>
            <a:r>
              <a:rPr lang="sk-SK" sz="2700" dirty="0" smtClean="0"/>
              <a:t> </a:t>
            </a:r>
            <a:r>
              <a:rPr lang="sk-SK" sz="2700" dirty="0" err="1" smtClean="0"/>
              <a:t>exist</a:t>
            </a:r>
            <a:r>
              <a:rPr lang="sk-SK" sz="2700" dirty="0" smtClean="0"/>
              <a:t> </a:t>
            </a:r>
            <a:r>
              <a:rPr lang="sk-SK" sz="2700" dirty="0" err="1" smtClean="0"/>
              <a:t>yet</a:t>
            </a:r>
            <a:endParaRPr lang="sk-SK" sz="2700" dirty="0" smtClean="0"/>
          </a:p>
          <a:p>
            <a:pPr eaLnBrk="1" hangingPunct="1"/>
            <a:r>
              <a:rPr lang="sk-SK" sz="2700" dirty="0" err="1" smtClean="0"/>
              <a:t>The</a:t>
            </a:r>
            <a:r>
              <a:rPr lang="sk-SK" sz="2700" dirty="0" smtClean="0"/>
              <a:t> </a:t>
            </a:r>
            <a:r>
              <a:rPr lang="sk-SK" sz="2700" dirty="0" err="1" smtClean="0"/>
              <a:t>project</a:t>
            </a:r>
            <a:r>
              <a:rPr lang="sk-SK" sz="2700" dirty="0" smtClean="0"/>
              <a:t> </a:t>
            </a:r>
            <a:r>
              <a:rPr lang="sk-SK" sz="2700" dirty="0" err="1" smtClean="0"/>
              <a:t>of</a:t>
            </a:r>
            <a:r>
              <a:rPr lang="sk-SK" sz="2700" dirty="0" smtClean="0"/>
              <a:t> </a:t>
            </a:r>
            <a:r>
              <a:rPr lang="sk-SK" sz="2700" dirty="0" err="1" smtClean="0"/>
              <a:t>informatization</a:t>
            </a:r>
            <a:r>
              <a:rPr lang="sk-SK" sz="2700" dirty="0" smtClean="0"/>
              <a:t> </a:t>
            </a:r>
            <a:r>
              <a:rPr lang="sk-SK" sz="2700" dirty="0" err="1" smtClean="0"/>
              <a:t>of</a:t>
            </a:r>
            <a:r>
              <a:rPr lang="sk-SK" sz="2700" dirty="0" smtClean="0"/>
              <a:t> </a:t>
            </a:r>
            <a:r>
              <a:rPr lang="sk-SK" sz="2700" dirty="0" err="1" smtClean="0"/>
              <a:t>the</a:t>
            </a:r>
            <a:r>
              <a:rPr lang="sk-SK" sz="2700" dirty="0" smtClean="0"/>
              <a:t> </a:t>
            </a:r>
            <a:r>
              <a:rPr lang="sk-SK" sz="2700" dirty="0" err="1" smtClean="0"/>
              <a:t>public</a:t>
            </a:r>
            <a:r>
              <a:rPr lang="sk-SK" sz="2700" dirty="0" smtClean="0"/>
              <a:t> </a:t>
            </a:r>
            <a:r>
              <a:rPr lang="sk-SK" sz="2700" dirty="0" err="1" smtClean="0"/>
              <a:t>administration</a:t>
            </a:r>
            <a:r>
              <a:rPr lang="sk-SK" sz="2700" dirty="0" smtClean="0"/>
              <a:t> </a:t>
            </a:r>
            <a:r>
              <a:rPr lang="sk-SK" sz="2700" dirty="0" err="1" smtClean="0"/>
              <a:t>was</a:t>
            </a:r>
            <a:r>
              <a:rPr lang="sk-SK" sz="2700" dirty="0" smtClean="0"/>
              <a:t> </a:t>
            </a:r>
            <a:r>
              <a:rPr lang="sk-SK" sz="2700" dirty="0" err="1" smtClean="0"/>
              <a:t>stopped</a:t>
            </a:r>
            <a:r>
              <a:rPr lang="sk-SK" sz="2700" dirty="0" smtClean="0"/>
              <a:t> just </a:t>
            </a:r>
            <a:r>
              <a:rPr lang="sk-SK" sz="2700" dirty="0" err="1" smtClean="0"/>
              <a:t>after</a:t>
            </a:r>
            <a:r>
              <a:rPr lang="sk-SK" sz="2700" dirty="0" smtClean="0"/>
              <a:t> </a:t>
            </a:r>
            <a:r>
              <a:rPr lang="sk-SK" sz="2700" dirty="0" err="1" smtClean="0"/>
              <a:t>the</a:t>
            </a:r>
            <a:r>
              <a:rPr lang="sk-SK" sz="2700" dirty="0" smtClean="0"/>
              <a:t> </a:t>
            </a:r>
            <a:r>
              <a:rPr lang="sk-SK" sz="2700" dirty="0" err="1" smtClean="0"/>
              <a:t>adoption</a:t>
            </a:r>
            <a:r>
              <a:rPr lang="sk-SK" sz="2700" dirty="0" smtClean="0"/>
              <a:t> </a:t>
            </a:r>
            <a:r>
              <a:rPr lang="sk-SK" sz="2700" dirty="0" err="1" smtClean="0"/>
              <a:t>of</a:t>
            </a:r>
            <a:r>
              <a:rPr lang="sk-SK" sz="2700" dirty="0" smtClean="0"/>
              <a:t> </a:t>
            </a:r>
            <a:r>
              <a:rPr lang="sk-SK" sz="2700" dirty="0" err="1" smtClean="0"/>
              <a:t>census</a:t>
            </a:r>
            <a:r>
              <a:rPr lang="sk-SK" sz="2700" dirty="0" smtClean="0"/>
              <a:t> </a:t>
            </a:r>
            <a:r>
              <a:rPr lang="sk-SK" sz="2700" dirty="0" err="1" smtClean="0"/>
              <a:t>law</a:t>
            </a:r>
            <a:r>
              <a:rPr lang="sk-SK" sz="2700" dirty="0" smtClean="0"/>
              <a:t> </a:t>
            </a:r>
            <a:r>
              <a:rPr lang="sk-SK" sz="2700" dirty="0" err="1" smtClean="0"/>
              <a:t>act</a:t>
            </a:r>
            <a:r>
              <a:rPr lang="sk-SK" sz="2700" dirty="0" smtClean="0"/>
              <a:t>, </a:t>
            </a:r>
            <a:r>
              <a:rPr lang="sk-SK" sz="2700" dirty="0" err="1" smtClean="0"/>
              <a:t>although</a:t>
            </a:r>
            <a:r>
              <a:rPr lang="sk-SK" sz="2700" dirty="0" smtClean="0"/>
              <a:t> </a:t>
            </a:r>
            <a:r>
              <a:rPr lang="sk-SK" sz="2700" dirty="0" err="1" smtClean="0"/>
              <a:t>it</a:t>
            </a:r>
            <a:r>
              <a:rPr lang="sk-SK" sz="2700" dirty="0" smtClean="0"/>
              <a:t> </a:t>
            </a:r>
            <a:r>
              <a:rPr lang="sk-SK" sz="2700" err="1" smtClean="0"/>
              <a:t>could</a:t>
            </a:r>
            <a:r>
              <a:rPr lang="sk-SK" sz="2700" smtClean="0"/>
              <a:t> help use the ADS also for census purposes</a:t>
            </a:r>
            <a:endParaRPr lang="sk-SK" sz="2700" dirty="0" smtClean="0"/>
          </a:p>
          <a:p>
            <a:pPr eaLnBrk="1" hangingPunct="1"/>
            <a:endParaRPr lang="sk-SK" sz="2400" dirty="0" smtClean="0"/>
          </a:p>
          <a:p>
            <a:pPr eaLnBrk="1" hangingPunct="1"/>
            <a:endParaRPr lang="sk-SK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pPr eaLnBrk="1" hangingPunct="1">
              <a:defRPr/>
            </a:pP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Using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ADS in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next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census</a:t>
            </a:r>
            <a:endParaRPr lang="sk-SK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sz="2400" dirty="0" err="1" smtClean="0"/>
              <a:t>Precondition</a:t>
            </a:r>
            <a:r>
              <a:rPr lang="sk-SK" sz="2400" dirty="0" smtClean="0"/>
              <a:t> -&gt; </a:t>
            </a:r>
            <a:r>
              <a:rPr lang="sk-SK" sz="2400" dirty="0" err="1" smtClean="0"/>
              <a:t>positive</a:t>
            </a:r>
            <a:r>
              <a:rPr lang="sk-SK" sz="2400" dirty="0" smtClean="0"/>
              <a:t> </a:t>
            </a:r>
            <a:r>
              <a:rPr lang="sk-SK" sz="2400" dirty="0" err="1" smtClean="0"/>
              <a:t>public</a:t>
            </a:r>
            <a:r>
              <a:rPr lang="sk-SK" sz="2400" dirty="0" smtClean="0"/>
              <a:t> </a:t>
            </a:r>
            <a:r>
              <a:rPr lang="sk-SK" sz="2400" dirty="0" err="1" smtClean="0"/>
              <a:t>opinion</a:t>
            </a:r>
            <a:r>
              <a:rPr lang="sk-SK" sz="2400" dirty="0" smtClean="0"/>
              <a:t> </a:t>
            </a:r>
            <a:r>
              <a:rPr lang="sk-SK" sz="2400" dirty="0" err="1" smtClean="0"/>
              <a:t>for</a:t>
            </a:r>
            <a:r>
              <a:rPr lang="sk-SK" sz="2400" dirty="0" smtClean="0"/>
              <a:t> </a:t>
            </a:r>
            <a:r>
              <a:rPr lang="sk-SK" sz="2400" dirty="0" err="1" smtClean="0"/>
              <a:t>using</a:t>
            </a:r>
            <a:r>
              <a:rPr lang="sk-SK" sz="2400" dirty="0" smtClean="0"/>
              <a:t> ADS </a:t>
            </a:r>
            <a:r>
              <a:rPr lang="sk-SK" sz="2400" dirty="0" err="1" smtClean="0"/>
              <a:t>for</a:t>
            </a:r>
            <a:r>
              <a:rPr lang="sk-SK" sz="2400" dirty="0" smtClean="0"/>
              <a:t> </a:t>
            </a:r>
            <a:r>
              <a:rPr lang="sk-SK" sz="2400" dirty="0" err="1" smtClean="0"/>
              <a:t>the</a:t>
            </a:r>
            <a:r>
              <a:rPr lang="sk-SK" sz="2400" dirty="0" smtClean="0"/>
              <a:t> </a:t>
            </a:r>
            <a:r>
              <a:rPr lang="sk-SK" sz="2400" dirty="0" err="1" smtClean="0"/>
              <a:t>statistical</a:t>
            </a:r>
            <a:r>
              <a:rPr lang="sk-SK" sz="2400" dirty="0" smtClean="0"/>
              <a:t> </a:t>
            </a:r>
            <a:r>
              <a:rPr lang="sk-SK" sz="2400" dirty="0" err="1" smtClean="0"/>
              <a:t>purposes</a:t>
            </a:r>
            <a:r>
              <a:rPr lang="sk-SK" sz="2400" dirty="0" smtClean="0"/>
              <a:t> and </a:t>
            </a:r>
            <a:r>
              <a:rPr lang="sk-SK" sz="2400" dirty="0" err="1" smtClean="0"/>
              <a:t>strong</a:t>
            </a:r>
            <a:r>
              <a:rPr lang="sk-SK" sz="2400" dirty="0" smtClean="0"/>
              <a:t> </a:t>
            </a:r>
            <a:r>
              <a:rPr lang="sk-SK" sz="2400" dirty="0" err="1" smtClean="0"/>
              <a:t>accent</a:t>
            </a:r>
            <a:r>
              <a:rPr lang="sk-SK" sz="2400" dirty="0" smtClean="0"/>
              <a:t> on </a:t>
            </a:r>
            <a:r>
              <a:rPr lang="sk-SK" sz="2400" dirty="0" err="1" smtClean="0"/>
              <a:t>the</a:t>
            </a:r>
            <a:r>
              <a:rPr lang="sk-SK" sz="2400" dirty="0" smtClean="0"/>
              <a:t> </a:t>
            </a:r>
            <a:r>
              <a:rPr lang="sk-SK" sz="2400" dirty="0" err="1" smtClean="0"/>
              <a:t>privacy</a:t>
            </a:r>
            <a:r>
              <a:rPr lang="sk-SK" sz="2400" dirty="0" smtClean="0"/>
              <a:t> </a:t>
            </a:r>
            <a:r>
              <a:rPr lang="sk-SK" sz="2400" dirty="0" err="1" smtClean="0"/>
              <a:t>protection</a:t>
            </a:r>
            <a:endParaRPr lang="sk-SK" sz="2400" dirty="0" smtClean="0"/>
          </a:p>
          <a:p>
            <a:pPr eaLnBrk="1" hangingPunct="1"/>
            <a:r>
              <a:rPr lang="sk-SK" sz="2400" dirty="0" err="1" smtClean="0"/>
              <a:t>Principle</a:t>
            </a:r>
            <a:r>
              <a:rPr lang="sk-SK" sz="2400" dirty="0" smtClean="0"/>
              <a:t> -&gt; ADS </a:t>
            </a:r>
            <a:r>
              <a:rPr lang="sk-SK" sz="2400" dirty="0" err="1" smtClean="0"/>
              <a:t>provide</a:t>
            </a:r>
            <a:r>
              <a:rPr lang="sk-SK" sz="2400" dirty="0" smtClean="0"/>
              <a:t> </a:t>
            </a:r>
            <a:r>
              <a:rPr lang="sk-SK" sz="2400" dirty="0" err="1" smtClean="0"/>
              <a:t>the</a:t>
            </a:r>
            <a:r>
              <a:rPr lang="sk-SK" sz="2400" dirty="0" smtClean="0"/>
              <a:t> </a:t>
            </a:r>
            <a:r>
              <a:rPr lang="sk-SK" sz="2400" dirty="0" err="1" smtClean="0"/>
              <a:t>complete</a:t>
            </a:r>
            <a:r>
              <a:rPr lang="sk-SK" sz="2400" dirty="0" smtClean="0"/>
              <a:t> </a:t>
            </a:r>
            <a:r>
              <a:rPr lang="sk-SK" sz="2400" dirty="0" err="1" smtClean="0"/>
              <a:t>coverage</a:t>
            </a:r>
            <a:r>
              <a:rPr lang="sk-SK" sz="2400" dirty="0" smtClean="0"/>
              <a:t> and </a:t>
            </a:r>
            <a:r>
              <a:rPr lang="sk-SK" sz="2400" dirty="0" err="1" smtClean="0"/>
              <a:t>reduce</a:t>
            </a:r>
            <a:r>
              <a:rPr lang="sk-SK" sz="2400" dirty="0" smtClean="0"/>
              <a:t> </a:t>
            </a:r>
            <a:r>
              <a:rPr lang="sk-SK" sz="2400" dirty="0" err="1" smtClean="0"/>
              <a:t>the</a:t>
            </a:r>
            <a:r>
              <a:rPr lang="sk-SK" sz="2400" dirty="0" smtClean="0"/>
              <a:t> </a:t>
            </a:r>
            <a:r>
              <a:rPr lang="sk-SK" sz="2400" dirty="0" err="1" smtClean="0"/>
              <a:t>costs</a:t>
            </a:r>
            <a:endParaRPr lang="sk-SK" sz="2400" dirty="0" smtClean="0"/>
          </a:p>
          <a:p>
            <a:pPr eaLnBrk="1" hangingPunct="1"/>
            <a:r>
              <a:rPr lang="sk-SK" sz="2400" dirty="0" smtClean="0"/>
              <a:t>By </a:t>
            </a:r>
            <a:r>
              <a:rPr lang="sk-SK" sz="2400" dirty="0" err="1" smtClean="0"/>
              <a:t>using</a:t>
            </a:r>
            <a:r>
              <a:rPr lang="sk-SK" sz="2400" dirty="0" smtClean="0"/>
              <a:t> </a:t>
            </a:r>
            <a:r>
              <a:rPr lang="sk-SK" sz="2400" dirty="0" err="1" smtClean="0"/>
              <a:t>registers</a:t>
            </a:r>
            <a:r>
              <a:rPr lang="sk-SK" sz="2400" dirty="0" smtClean="0"/>
              <a:t> </a:t>
            </a:r>
            <a:r>
              <a:rPr lang="sk-SK" sz="2400" dirty="0" err="1" smtClean="0"/>
              <a:t>it</a:t>
            </a:r>
            <a:r>
              <a:rPr lang="sk-SK" sz="2400" dirty="0" smtClean="0"/>
              <a:t> </a:t>
            </a:r>
            <a:r>
              <a:rPr lang="sk-SK" sz="2400" dirty="0" err="1" smtClean="0"/>
              <a:t>is</a:t>
            </a:r>
            <a:r>
              <a:rPr lang="sk-SK" sz="2400" dirty="0" smtClean="0"/>
              <a:t> </a:t>
            </a:r>
            <a:r>
              <a:rPr lang="sk-SK" sz="2400" dirty="0" err="1" smtClean="0"/>
              <a:t>possible</a:t>
            </a:r>
            <a:r>
              <a:rPr lang="sk-SK" sz="2400" dirty="0" smtClean="0"/>
              <a:t> to </a:t>
            </a:r>
            <a:r>
              <a:rPr lang="sk-SK" sz="2400" dirty="0" err="1" smtClean="0"/>
              <a:t>produce</a:t>
            </a:r>
            <a:r>
              <a:rPr lang="sk-SK" sz="2400" dirty="0" smtClean="0"/>
              <a:t> more </a:t>
            </a:r>
            <a:r>
              <a:rPr lang="sk-SK" sz="2400" dirty="0" err="1" smtClean="0"/>
              <a:t>detailed</a:t>
            </a:r>
            <a:r>
              <a:rPr lang="sk-SK" sz="2400" dirty="0" smtClean="0"/>
              <a:t> </a:t>
            </a:r>
            <a:r>
              <a:rPr lang="sk-SK" sz="2400" dirty="0" err="1" smtClean="0"/>
              <a:t>statistics</a:t>
            </a:r>
            <a:r>
              <a:rPr lang="sk-SK" sz="2400" dirty="0" smtClean="0"/>
              <a:t> </a:t>
            </a:r>
            <a:r>
              <a:rPr lang="sk-SK" sz="2400" dirty="0" err="1" smtClean="0"/>
              <a:t>then</a:t>
            </a:r>
            <a:r>
              <a:rPr lang="sk-SK" sz="2400" dirty="0" smtClean="0"/>
              <a:t> by </a:t>
            </a:r>
            <a:r>
              <a:rPr lang="sk-SK" sz="2400" dirty="0" err="1" smtClean="0"/>
              <a:t>using</a:t>
            </a:r>
            <a:r>
              <a:rPr lang="sk-SK" sz="2400" dirty="0" smtClean="0"/>
              <a:t> </a:t>
            </a:r>
            <a:r>
              <a:rPr lang="sk-SK" sz="2400" dirty="0" err="1" smtClean="0"/>
              <a:t>sample</a:t>
            </a:r>
            <a:r>
              <a:rPr lang="sk-SK" sz="2400" dirty="0" smtClean="0"/>
              <a:t> </a:t>
            </a:r>
            <a:r>
              <a:rPr lang="sk-SK" sz="2400" dirty="0" err="1" smtClean="0"/>
              <a:t>surveys</a:t>
            </a:r>
            <a:r>
              <a:rPr lang="sk-SK" sz="2400" dirty="0" smtClean="0"/>
              <a:t> (e. g. </a:t>
            </a:r>
            <a:r>
              <a:rPr lang="sk-SK" sz="2400" dirty="0" err="1" smtClean="0"/>
              <a:t>small</a:t>
            </a:r>
            <a:r>
              <a:rPr lang="sk-SK" sz="2400" dirty="0" smtClean="0"/>
              <a:t> </a:t>
            </a:r>
            <a:r>
              <a:rPr lang="sk-SK" sz="2400" dirty="0" err="1" smtClean="0"/>
              <a:t>areas</a:t>
            </a:r>
            <a:r>
              <a:rPr lang="sk-SK" sz="2400" dirty="0" smtClean="0"/>
              <a:t> </a:t>
            </a:r>
            <a:r>
              <a:rPr lang="sk-SK" sz="2400" dirty="0" err="1" smtClean="0"/>
              <a:t>data</a:t>
            </a:r>
            <a:r>
              <a:rPr lang="sk-SK" sz="2400" dirty="0" smtClean="0"/>
              <a:t> or </a:t>
            </a:r>
            <a:r>
              <a:rPr lang="sk-SK" sz="2400" dirty="0" err="1" smtClean="0"/>
              <a:t>multiplied</a:t>
            </a:r>
            <a:r>
              <a:rPr lang="sk-SK" sz="2400" dirty="0" smtClean="0"/>
              <a:t> </a:t>
            </a:r>
            <a:r>
              <a:rPr lang="sk-SK" sz="2400" dirty="0" err="1" smtClean="0"/>
              <a:t>classifications</a:t>
            </a:r>
            <a:r>
              <a:rPr lang="sk-SK" sz="2400" dirty="0" smtClean="0"/>
              <a:t>)</a:t>
            </a:r>
          </a:p>
          <a:p>
            <a:pPr eaLnBrk="1" hangingPunct="1"/>
            <a:r>
              <a:rPr lang="sk-SK" sz="2400" dirty="0" err="1" smtClean="0"/>
              <a:t>Legislation</a:t>
            </a:r>
            <a:r>
              <a:rPr lang="sk-SK" sz="2400" dirty="0" smtClean="0"/>
              <a:t> has to </a:t>
            </a:r>
            <a:r>
              <a:rPr lang="sk-SK" sz="2400" dirty="0" err="1" smtClean="0"/>
              <a:t>reflect</a:t>
            </a:r>
            <a:r>
              <a:rPr lang="sk-SK" sz="2400" dirty="0" smtClean="0"/>
              <a:t> </a:t>
            </a:r>
            <a:r>
              <a:rPr lang="sk-SK" sz="2400" dirty="0" err="1" smtClean="0"/>
              <a:t>the</a:t>
            </a:r>
            <a:r>
              <a:rPr lang="sk-SK" sz="2400" dirty="0" smtClean="0"/>
              <a:t> </a:t>
            </a:r>
            <a:r>
              <a:rPr lang="sk-SK" sz="2400" dirty="0" err="1" smtClean="0"/>
              <a:t>fact</a:t>
            </a:r>
            <a:r>
              <a:rPr lang="sk-SK" sz="2400" dirty="0" smtClean="0"/>
              <a:t> </a:t>
            </a:r>
            <a:r>
              <a:rPr lang="sk-SK" sz="2400" dirty="0" err="1" smtClean="0"/>
              <a:t>of</a:t>
            </a:r>
            <a:r>
              <a:rPr lang="sk-SK" sz="2400" dirty="0" smtClean="0"/>
              <a:t> </a:t>
            </a:r>
            <a:r>
              <a:rPr lang="sk-SK" sz="2400" dirty="0" err="1" smtClean="0"/>
              <a:t>using</a:t>
            </a:r>
            <a:r>
              <a:rPr lang="sk-SK" sz="2400" dirty="0" smtClean="0"/>
              <a:t> </a:t>
            </a:r>
            <a:r>
              <a:rPr lang="sk-SK" sz="2400" dirty="0" err="1" smtClean="0"/>
              <a:t>existing</a:t>
            </a:r>
            <a:r>
              <a:rPr lang="sk-SK" sz="2400" dirty="0" smtClean="0"/>
              <a:t> ADS </a:t>
            </a:r>
            <a:r>
              <a:rPr lang="sk-SK" sz="2400" dirty="0" err="1" smtClean="0"/>
              <a:t>besides</a:t>
            </a:r>
            <a:r>
              <a:rPr lang="sk-SK" sz="2400" dirty="0" smtClean="0"/>
              <a:t> </a:t>
            </a:r>
            <a:r>
              <a:rPr lang="sk-SK" sz="2400" dirty="0" err="1" smtClean="0"/>
              <a:t>the</a:t>
            </a:r>
            <a:r>
              <a:rPr lang="sk-SK" sz="2400" dirty="0" smtClean="0"/>
              <a:t> </a:t>
            </a:r>
            <a:r>
              <a:rPr lang="sk-SK" sz="2400" dirty="0" err="1" smtClean="0"/>
              <a:t>repeating</a:t>
            </a:r>
            <a:r>
              <a:rPr lang="sk-SK" sz="2400" dirty="0" smtClean="0"/>
              <a:t> </a:t>
            </a:r>
            <a:r>
              <a:rPr lang="sk-SK" sz="2400" dirty="0" err="1" smtClean="0"/>
              <a:t>data</a:t>
            </a:r>
            <a:r>
              <a:rPr lang="sk-SK" sz="2400" dirty="0" smtClean="0"/>
              <a:t> </a:t>
            </a:r>
            <a:r>
              <a:rPr lang="sk-SK" sz="2400" dirty="0" err="1" smtClean="0"/>
              <a:t>collection</a:t>
            </a:r>
            <a:r>
              <a:rPr lang="sk-SK" sz="2400" dirty="0" smtClean="0"/>
              <a:t> </a:t>
            </a:r>
            <a:r>
              <a:rPr lang="sk-SK" sz="2400" dirty="0" err="1" smtClean="0"/>
              <a:t>for</a:t>
            </a:r>
            <a:r>
              <a:rPr lang="sk-SK" sz="2400" dirty="0" smtClean="0"/>
              <a:t> </a:t>
            </a:r>
            <a:r>
              <a:rPr lang="sk-SK" sz="2400" dirty="0" err="1" smtClean="0"/>
              <a:t>the</a:t>
            </a:r>
            <a:r>
              <a:rPr lang="sk-SK" sz="2400" dirty="0" smtClean="0"/>
              <a:t> </a:t>
            </a:r>
            <a:r>
              <a:rPr lang="sk-SK" sz="2400" dirty="0" err="1" smtClean="0"/>
              <a:t>statistical</a:t>
            </a:r>
            <a:r>
              <a:rPr lang="sk-SK" sz="2400" dirty="0" smtClean="0"/>
              <a:t> </a:t>
            </a:r>
            <a:r>
              <a:rPr lang="sk-SK" sz="2400" dirty="0" err="1" smtClean="0"/>
              <a:t>purposes</a:t>
            </a:r>
            <a:endParaRPr lang="sk-SK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pPr eaLnBrk="1" hangingPunct="1">
              <a:defRPr/>
            </a:pP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Population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Register (PR)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as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a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source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data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for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census</a:t>
            </a:r>
            <a:endParaRPr lang="sk-SK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eaLnBrk="1" hangingPunct="1"/>
            <a:r>
              <a:rPr lang="sk-SK" sz="2600" dirty="0" err="1" smtClean="0"/>
              <a:t>Currently</a:t>
            </a:r>
            <a:r>
              <a:rPr lang="sk-SK" sz="2600" dirty="0" smtClean="0"/>
              <a:t> </a:t>
            </a:r>
            <a:r>
              <a:rPr lang="sk-SK" sz="2600" dirty="0" err="1" smtClean="0"/>
              <a:t>used</a:t>
            </a:r>
            <a:r>
              <a:rPr lang="sk-SK" sz="2600" dirty="0" smtClean="0"/>
              <a:t> </a:t>
            </a:r>
            <a:r>
              <a:rPr lang="sk-SK" sz="2600" dirty="0" err="1" smtClean="0"/>
              <a:t>for</a:t>
            </a:r>
            <a:r>
              <a:rPr lang="sk-SK" sz="2600" dirty="0" smtClean="0"/>
              <a:t> </a:t>
            </a:r>
            <a:r>
              <a:rPr lang="sk-SK" sz="2600" dirty="0" err="1" smtClean="0"/>
              <a:t>annual</a:t>
            </a:r>
            <a:r>
              <a:rPr lang="sk-SK" sz="2600" dirty="0" smtClean="0"/>
              <a:t> </a:t>
            </a:r>
            <a:r>
              <a:rPr lang="sk-SK" sz="2600" dirty="0" err="1" smtClean="0"/>
              <a:t>demographic</a:t>
            </a:r>
            <a:r>
              <a:rPr lang="sk-SK" sz="2600" dirty="0" smtClean="0"/>
              <a:t> </a:t>
            </a:r>
            <a:r>
              <a:rPr lang="sk-SK" sz="2600" dirty="0" err="1" smtClean="0"/>
              <a:t>balances</a:t>
            </a:r>
            <a:r>
              <a:rPr lang="sk-SK" sz="2600" dirty="0" smtClean="0"/>
              <a:t> </a:t>
            </a:r>
            <a:r>
              <a:rPr lang="sk-SK" sz="2600" dirty="0" err="1" smtClean="0"/>
              <a:t>processing</a:t>
            </a:r>
            <a:endParaRPr lang="sk-SK" sz="2600" dirty="0" smtClean="0"/>
          </a:p>
          <a:p>
            <a:pPr eaLnBrk="1" hangingPunct="1"/>
            <a:r>
              <a:rPr lang="sk-SK" sz="2600" dirty="0" err="1" smtClean="0"/>
              <a:t>Contains</a:t>
            </a:r>
            <a:r>
              <a:rPr lang="sk-SK" sz="2600" dirty="0" smtClean="0"/>
              <a:t> </a:t>
            </a:r>
            <a:r>
              <a:rPr lang="sk-SK" sz="2600" dirty="0" err="1" smtClean="0"/>
              <a:t>all</a:t>
            </a:r>
            <a:r>
              <a:rPr lang="sk-SK" sz="2600" dirty="0" smtClean="0"/>
              <a:t> </a:t>
            </a:r>
            <a:r>
              <a:rPr lang="sk-SK" sz="2600" dirty="0" err="1" smtClean="0"/>
              <a:t>necessary</a:t>
            </a:r>
            <a:r>
              <a:rPr lang="sk-SK" sz="2600" dirty="0" smtClean="0"/>
              <a:t> </a:t>
            </a:r>
            <a:r>
              <a:rPr lang="sk-SK" sz="2600" dirty="0" err="1" smtClean="0"/>
              <a:t>data</a:t>
            </a:r>
            <a:r>
              <a:rPr lang="sk-SK" sz="2600" dirty="0" smtClean="0"/>
              <a:t> </a:t>
            </a:r>
            <a:r>
              <a:rPr lang="sk-SK" sz="2600" dirty="0" err="1" smtClean="0"/>
              <a:t>besides</a:t>
            </a:r>
            <a:r>
              <a:rPr lang="sk-SK" sz="2600" dirty="0" smtClean="0"/>
              <a:t> </a:t>
            </a:r>
            <a:r>
              <a:rPr lang="sk-SK" sz="2600" dirty="0" err="1" smtClean="0"/>
              <a:t>the</a:t>
            </a:r>
            <a:r>
              <a:rPr lang="sk-SK" sz="2600" dirty="0" smtClean="0"/>
              <a:t> </a:t>
            </a:r>
            <a:r>
              <a:rPr lang="sk-SK" sz="2600" dirty="0" err="1" smtClean="0"/>
              <a:t>data</a:t>
            </a:r>
            <a:r>
              <a:rPr lang="sk-SK" sz="2600" dirty="0" smtClean="0"/>
              <a:t> on </a:t>
            </a:r>
            <a:r>
              <a:rPr lang="sk-SK" sz="2600" dirty="0" err="1" smtClean="0"/>
              <a:t>the</a:t>
            </a:r>
            <a:r>
              <a:rPr lang="sk-SK" sz="2600" dirty="0" smtClean="0"/>
              <a:t> </a:t>
            </a:r>
            <a:r>
              <a:rPr lang="sk-SK" sz="2600" dirty="0" err="1" smtClean="0"/>
              <a:t>educational</a:t>
            </a:r>
            <a:r>
              <a:rPr lang="sk-SK" sz="2600" dirty="0" smtClean="0"/>
              <a:t> </a:t>
            </a:r>
            <a:r>
              <a:rPr lang="sk-SK" sz="2600" dirty="0" err="1" smtClean="0"/>
              <a:t>attainment</a:t>
            </a:r>
            <a:endParaRPr lang="sk-SK" sz="2600" dirty="0" smtClean="0"/>
          </a:p>
          <a:p>
            <a:pPr eaLnBrk="1" hangingPunct="1"/>
            <a:r>
              <a:rPr lang="sk-SK" sz="2600" b="1" dirty="0" err="1" smtClean="0"/>
              <a:t>Possible</a:t>
            </a:r>
            <a:r>
              <a:rPr lang="sk-SK" sz="2600" b="1" dirty="0" smtClean="0"/>
              <a:t> </a:t>
            </a:r>
            <a:r>
              <a:rPr lang="sk-SK" sz="2600" b="1" dirty="0" err="1" smtClean="0"/>
              <a:t>complications</a:t>
            </a:r>
            <a:r>
              <a:rPr lang="sk-SK" sz="2600" b="1" dirty="0" smtClean="0"/>
              <a:t>: </a:t>
            </a:r>
          </a:p>
          <a:p>
            <a:pPr eaLnBrk="1" hangingPunct="1">
              <a:buNone/>
            </a:pPr>
            <a:r>
              <a:rPr lang="sk-SK" sz="2600" dirty="0" smtClean="0"/>
              <a:t>	</a:t>
            </a:r>
            <a:r>
              <a:rPr lang="sk-SK" sz="2600" dirty="0" err="1" smtClean="0"/>
              <a:t>the</a:t>
            </a:r>
            <a:r>
              <a:rPr lang="sk-SK" sz="2600" dirty="0" smtClean="0"/>
              <a:t> </a:t>
            </a:r>
            <a:r>
              <a:rPr lang="sk-SK" sz="2600" dirty="0" err="1" smtClean="0"/>
              <a:t>quality</a:t>
            </a:r>
            <a:r>
              <a:rPr lang="sk-SK" sz="2600" dirty="0" smtClean="0"/>
              <a:t> </a:t>
            </a:r>
            <a:r>
              <a:rPr lang="sk-SK" sz="2600" dirty="0" err="1" smtClean="0"/>
              <a:t>of</a:t>
            </a:r>
            <a:r>
              <a:rPr lang="sk-SK" sz="2600" dirty="0" smtClean="0"/>
              <a:t> </a:t>
            </a:r>
            <a:r>
              <a:rPr lang="sk-SK" sz="2600" dirty="0" err="1" smtClean="0"/>
              <a:t>data</a:t>
            </a:r>
            <a:r>
              <a:rPr lang="sk-SK" sz="2600" dirty="0" smtClean="0"/>
              <a:t> in PR </a:t>
            </a:r>
            <a:r>
              <a:rPr lang="sk-SK" sz="2600" dirty="0" err="1" smtClean="0"/>
              <a:t>is</a:t>
            </a:r>
            <a:r>
              <a:rPr lang="sk-SK" sz="2600" dirty="0" smtClean="0"/>
              <a:t> </a:t>
            </a:r>
            <a:r>
              <a:rPr lang="sk-SK" sz="2600" dirty="0" err="1" smtClean="0"/>
              <a:t>not</a:t>
            </a:r>
            <a:r>
              <a:rPr lang="sk-SK" sz="2600" dirty="0" smtClean="0"/>
              <a:t> </a:t>
            </a:r>
            <a:r>
              <a:rPr lang="sk-SK" sz="2600" dirty="0" err="1" smtClean="0"/>
              <a:t>sufficient</a:t>
            </a:r>
            <a:r>
              <a:rPr lang="sk-SK" sz="2600" dirty="0" smtClean="0"/>
              <a:t>, </a:t>
            </a:r>
            <a:r>
              <a:rPr lang="sk-SK" sz="2600" dirty="0" err="1" smtClean="0"/>
              <a:t>but</a:t>
            </a:r>
            <a:r>
              <a:rPr lang="sk-SK" sz="2600" dirty="0" smtClean="0"/>
              <a:t> </a:t>
            </a:r>
            <a:r>
              <a:rPr lang="sk-SK" sz="2600" dirty="0" err="1" smtClean="0"/>
              <a:t>the</a:t>
            </a:r>
            <a:r>
              <a:rPr lang="sk-SK" sz="2600" dirty="0" smtClean="0"/>
              <a:t> </a:t>
            </a:r>
            <a:r>
              <a:rPr lang="sk-SK" sz="2600" dirty="0" err="1" smtClean="0"/>
              <a:t>problems</a:t>
            </a:r>
            <a:r>
              <a:rPr lang="sk-SK" sz="2600" dirty="0" smtClean="0"/>
              <a:t> are </a:t>
            </a:r>
            <a:r>
              <a:rPr lang="sk-SK" sz="2600" dirty="0" err="1" smtClean="0"/>
              <a:t>solvable</a:t>
            </a:r>
            <a:r>
              <a:rPr lang="sk-SK" sz="2600" dirty="0" smtClean="0"/>
              <a:t> just in a </a:t>
            </a:r>
            <a:r>
              <a:rPr lang="sk-SK" sz="2600" dirty="0" err="1" smtClean="0"/>
              <a:t>short-time</a:t>
            </a:r>
            <a:r>
              <a:rPr lang="sk-SK" sz="2600" dirty="0" smtClean="0"/>
              <a:t> </a:t>
            </a:r>
            <a:r>
              <a:rPr lang="sk-SK" sz="2600" dirty="0" err="1" smtClean="0"/>
              <a:t>horizon</a:t>
            </a:r>
            <a:r>
              <a:rPr lang="sk-SK" sz="2600" dirty="0" smtClean="0"/>
              <a:t> – </a:t>
            </a:r>
            <a:r>
              <a:rPr lang="sk-SK" sz="2600" dirty="0" err="1" smtClean="0"/>
              <a:t>there</a:t>
            </a:r>
            <a:r>
              <a:rPr lang="sk-SK" sz="2600" dirty="0" smtClean="0"/>
              <a:t> </a:t>
            </a:r>
            <a:r>
              <a:rPr lang="sk-SK" sz="2600" dirty="0" err="1" smtClean="0"/>
              <a:t>is</a:t>
            </a:r>
            <a:r>
              <a:rPr lang="sk-SK" sz="2600" dirty="0" smtClean="0"/>
              <a:t> no </a:t>
            </a:r>
            <a:r>
              <a:rPr lang="sk-SK" sz="2600" dirty="0" err="1" smtClean="0"/>
              <a:t>need</a:t>
            </a:r>
            <a:r>
              <a:rPr lang="sk-SK" sz="2600" dirty="0" smtClean="0"/>
              <a:t> </a:t>
            </a:r>
            <a:r>
              <a:rPr lang="sk-SK" sz="2600" dirty="0" err="1" smtClean="0"/>
              <a:t>for</a:t>
            </a:r>
            <a:r>
              <a:rPr lang="sk-SK" sz="2600" dirty="0" smtClean="0"/>
              <a:t> </a:t>
            </a:r>
            <a:r>
              <a:rPr lang="sk-SK" sz="2600" dirty="0" err="1" smtClean="0"/>
              <a:t>legislation</a:t>
            </a:r>
            <a:r>
              <a:rPr lang="sk-SK" sz="2600" dirty="0" smtClean="0"/>
              <a:t> </a:t>
            </a:r>
            <a:r>
              <a:rPr lang="sk-SK" sz="2600" dirty="0" err="1" smtClean="0"/>
              <a:t>changes</a:t>
            </a:r>
            <a:r>
              <a:rPr lang="sk-SK" sz="2600" dirty="0" smtClean="0"/>
              <a:t>, just </a:t>
            </a:r>
            <a:r>
              <a:rPr lang="sk-SK" sz="2600" dirty="0" err="1" smtClean="0"/>
              <a:t>for</a:t>
            </a:r>
            <a:r>
              <a:rPr lang="sk-SK" sz="2600" dirty="0" smtClean="0"/>
              <a:t> </a:t>
            </a:r>
            <a:r>
              <a:rPr lang="sk-SK" sz="2600" dirty="0" err="1" smtClean="0"/>
              <a:t>adjustment</a:t>
            </a:r>
            <a:r>
              <a:rPr lang="sk-SK" sz="2600" dirty="0" smtClean="0"/>
              <a:t> </a:t>
            </a:r>
            <a:r>
              <a:rPr lang="sk-SK" sz="2600" dirty="0" err="1" smtClean="0"/>
              <a:t>of</a:t>
            </a:r>
            <a:r>
              <a:rPr lang="sk-SK" sz="2600" dirty="0" smtClean="0"/>
              <a:t> </a:t>
            </a:r>
            <a:r>
              <a:rPr lang="sk-SK" sz="2600" dirty="0" err="1" smtClean="0"/>
              <a:t>output</a:t>
            </a:r>
            <a:r>
              <a:rPr lang="sk-SK" sz="2600" dirty="0" smtClean="0"/>
              <a:t> </a:t>
            </a:r>
            <a:r>
              <a:rPr lang="sk-SK" sz="2600" dirty="0" err="1" smtClean="0"/>
              <a:t>data</a:t>
            </a:r>
            <a:r>
              <a:rPr lang="sk-SK" sz="2600" dirty="0" smtClean="0"/>
              <a:t> </a:t>
            </a:r>
            <a:r>
              <a:rPr lang="sk-SK" sz="2600" dirty="0" err="1" smtClean="0"/>
              <a:t>from</a:t>
            </a:r>
            <a:r>
              <a:rPr lang="sk-SK" sz="2600" dirty="0" smtClean="0"/>
              <a:t> </a:t>
            </a:r>
            <a:r>
              <a:rPr lang="sk-SK" sz="2600" dirty="0" err="1" smtClean="0"/>
              <a:t>the</a:t>
            </a:r>
            <a:r>
              <a:rPr lang="sk-SK" sz="2600" dirty="0" smtClean="0"/>
              <a:t> PR on </a:t>
            </a:r>
            <a:r>
              <a:rPr lang="sk-SK" sz="2600" dirty="0" err="1" smtClean="0"/>
              <a:t>the</a:t>
            </a:r>
            <a:r>
              <a:rPr lang="sk-SK" sz="2600" dirty="0" smtClean="0"/>
              <a:t> base </a:t>
            </a:r>
            <a:r>
              <a:rPr lang="sk-SK" sz="2600" dirty="0" err="1" smtClean="0"/>
              <a:t>of</a:t>
            </a:r>
            <a:r>
              <a:rPr lang="sk-SK" sz="2600" dirty="0" smtClean="0"/>
              <a:t> </a:t>
            </a:r>
            <a:r>
              <a:rPr lang="sk-SK" sz="2600" dirty="0" err="1" smtClean="0"/>
              <a:t>external</a:t>
            </a:r>
            <a:r>
              <a:rPr lang="sk-SK" sz="2600" dirty="0" smtClean="0"/>
              <a:t> </a:t>
            </a:r>
            <a:r>
              <a:rPr lang="sk-SK" sz="2600" dirty="0" err="1" smtClean="0"/>
              <a:t>information</a:t>
            </a:r>
            <a:r>
              <a:rPr lang="sk-SK" sz="2600" dirty="0" smtClean="0"/>
              <a:t> and </a:t>
            </a:r>
            <a:r>
              <a:rPr lang="sk-SK" sz="2600" dirty="0" err="1" smtClean="0"/>
              <a:t>providing</a:t>
            </a:r>
            <a:r>
              <a:rPr lang="sk-SK" sz="2600" dirty="0" smtClean="0"/>
              <a:t> </a:t>
            </a:r>
            <a:r>
              <a:rPr lang="sk-SK" sz="2600" dirty="0" err="1" smtClean="0"/>
              <a:t>the</a:t>
            </a:r>
            <a:r>
              <a:rPr lang="sk-SK" sz="2600" dirty="0" smtClean="0"/>
              <a:t> </a:t>
            </a:r>
            <a:r>
              <a:rPr lang="sk-SK" sz="2600" dirty="0" err="1" smtClean="0"/>
              <a:t>data</a:t>
            </a:r>
            <a:r>
              <a:rPr lang="sk-SK" sz="2600" dirty="0" smtClean="0"/>
              <a:t> </a:t>
            </a:r>
            <a:r>
              <a:rPr lang="sk-SK" sz="2600" dirty="0" err="1" smtClean="0"/>
              <a:t>from</a:t>
            </a:r>
            <a:r>
              <a:rPr lang="sk-SK" sz="2600" dirty="0" smtClean="0"/>
              <a:t> </a:t>
            </a:r>
            <a:r>
              <a:rPr lang="sk-SK" sz="2600" dirty="0" err="1" smtClean="0"/>
              <a:t>Ministry</a:t>
            </a:r>
            <a:r>
              <a:rPr lang="sk-SK" sz="2600" dirty="0" smtClean="0"/>
              <a:t> </a:t>
            </a:r>
            <a:r>
              <a:rPr lang="sk-SK" sz="2600" dirty="0" err="1" smtClean="0"/>
              <a:t>of</a:t>
            </a:r>
            <a:r>
              <a:rPr lang="sk-SK" sz="2600" dirty="0" smtClean="0"/>
              <a:t> </a:t>
            </a:r>
            <a:r>
              <a:rPr lang="sk-SK" sz="2600" dirty="0" err="1" smtClean="0"/>
              <a:t>Interior</a:t>
            </a:r>
            <a:r>
              <a:rPr lang="sk-SK" sz="2600" dirty="0" smtClean="0"/>
              <a:t> on a </a:t>
            </a:r>
            <a:r>
              <a:rPr lang="sk-SK" sz="2600" dirty="0" err="1" smtClean="0"/>
              <a:t>regular</a:t>
            </a:r>
            <a:r>
              <a:rPr lang="sk-SK" sz="2600" dirty="0" smtClean="0"/>
              <a:t> </a:t>
            </a:r>
            <a:r>
              <a:rPr lang="sk-SK" sz="2600" dirty="0" err="1" smtClean="0"/>
              <a:t>basis</a:t>
            </a:r>
            <a:endParaRPr lang="sk-SK" sz="26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pPr eaLnBrk="1" hangingPunct="1">
              <a:defRPr/>
            </a:pP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Problematic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issues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 2011 </a:t>
            </a:r>
            <a:r>
              <a:rPr lang="sk-SK" b="1" dirty="0" err="1" smtClean="0">
                <a:solidFill>
                  <a:schemeClr val="accent6">
                    <a:lumMod val="75000"/>
                  </a:schemeClr>
                </a:solidFill>
              </a:rPr>
              <a:t>census</a:t>
            </a:r>
            <a:endParaRPr lang="sk-SK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 eaLnBrk="1" hangingPunct="1"/>
            <a:r>
              <a:rPr lang="sk-SK" sz="2800" dirty="0" err="1" smtClean="0"/>
              <a:t>Traditionally</a:t>
            </a:r>
            <a:r>
              <a:rPr lang="sk-SK" sz="2800" dirty="0" smtClean="0"/>
              <a:t>,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response</a:t>
            </a:r>
            <a:r>
              <a:rPr lang="sk-SK" sz="2800" dirty="0" smtClean="0"/>
              <a:t> rate and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completeness</a:t>
            </a:r>
            <a:r>
              <a:rPr lang="sk-SK" sz="2800" dirty="0" smtClean="0"/>
              <a:t> </a:t>
            </a:r>
            <a:r>
              <a:rPr lang="sk-SK" sz="2800" dirty="0" err="1" smtClean="0"/>
              <a:t>were</a:t>
            </a:r>
            <a:r>
              <a:rPr lang="sk-SK" sz="2800" dirty="0" smtClean="0"/>
              <a:t> </a:t>
            </a:r>
            <a:r>
              <a:rPr lang="sk-SK" sz="2800" dirty="0" err="1" smtClean="0"/>
              <a:t>very</a:t>
            </a:r>
            <a:r>
              <a:rPr lang="sk-SK" sz="2800" dirty="0" smtClean="0"/>
              <a:t> </a:t>
            </a:r>
            <a:r>
              <a:rPr lang="sk-SK" sz="2800" dirty="0" err="1" smtClean="0"/>
              <a:t>high</a:t>
            </a:r>
            <a:r>
              <a:rPr lang="sk-SK" sz="2800" dirty="0" smtClean="0"/>
              <a:t>, </a:t>
            </a:r>
            <a:r>
              <a:rPr lang="sk-SK" sz="2800" dirty="0" err="1" smtClean="0"/>
              <a:t>it</a:t>
            </a:r>
            <a:r>
              <a:rPr lang="sk-SK" sz="2800" dirty="0" smtClean="0"/>
              <a:t> </a:t>
            </a:r>
            <a:r>
              <a:rPr lang="sk-SK" sz="2800" dirty="0" err="1" smtClean="0"/>
              <a:t>was</a:t>
            </a:r>
            <a:r>
              <a:rPr lang="sk-SK" sz="2800" dirty="0" smtClean="0"/>
              <a:t> </a:t>
            </a:r>
            <a:r>
              <a:rPr lang="sk-SK" sz="2800" dirty="0" err="1" smtClean="0"/>
              <a:t>not</a:t>
            </a:r>
            <a:r>
              <a:rPr lang="sk-SK" sz="2800" dirty="0" smtClean="0"/>
              <a:t> </a:t>
            </a:r>
            <a:r>
              <a:rPr lang="sk-SK" sz="2800" dirty="0" err="1" smtClean="0"/>
              <a:t>an</a:t>
            </a:r>
            <a:r>
              <a:rPr lang="sk-SK" sz="2800" dirty="0" smtClean="0"/>
              <a:t> </a:t>
            </a:r>
            <a:r>
              <a:rPr lang="sk-SK" sz="2800" dirty="0" err="1" smtClean="0"/>
              <a:t>issue</a:t>
            </a:r>
            <a:r>
              <a:rPr lang="sk-SK" sz="2800" dirty="0" smtClean="0"/>
              <a:t> to </a:t>
            </a:r>
            <a:r>
              <a:rPr lang="sk-SK" sz="2800" dirty="0" err="1" smtClean="0"/>
              <a:t>solve</a:t>
            </a:r>
            <a:endParaRPr lang="sk-SK" sz="2800" dirty="0" smtClean="0"/>
          </a:p>
          <a:p>
            <a:pPr eaLnBrk="1" hangingPunct="1"/>
            <a:r>
              <a:rPr lang="sk-SK" sz="2800" dirty="0" smtClean="0"/>
              <a:t>In </a:t>
            </a:r>
            <a:r>
              <a:rPr lang="sk-SK" sz="2800" dirty="0" err="1" smtClean="0"/>
              <a:t>the</a:t>
            </a:r>
            <a:r>
              <a:rPr lang="sk-SK" sz="2800" dirty="0" smtClean="0"/>
              <a:t> 2011 </a:t>
            </a:r>
            <a:r>
              <a:rPr lang="sk-SK" sz="2800" dirty="0" err="1" smtClean="0"/>
              <a:t>census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rate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non-responses</a:t>
            </a:r>
            <a:r>
              <a:rPr lang="sk-SK" sz="2800" dirty="0" smtClean="0"/>
              <a:t> </a:t>
            </a:r>
            <a:r>
              <a:rPr lang="sk-SK" sz="2800" dirty="0" err="1" smtClean="0"/>
              <a:t>significantly</a:t>
            </a:r>
            <a:r>
              <a:rPr lang="sk-SK" sz="2800" dirty="0" smtClean="0"/>
              <a:t> </a:t>
            </a:r>
            <a:r>
              <a:rPr lang="sk-SK" sz="2800" dirty="0" err="1" smtClean="0"/>
              <a:t>increased</a:t>
            </a:r>
            <a:r>
              <a:rPr lang="sk-SK" sz="2800" dirty="0" smtClean="0"/>
              <a:t> in </a:t>
            </a:r>
            <a:r>
              <a:rPr lang="sk-SK" sz="2800" dirty="0" err="1" smtClean="0"/>
              <a:t>all</a:t>
            </a:r>
            <a:r>
              <a:rPr lang="sk-SK" sz="2800" dirty="0" smtClean="0"/>
              <a:t> </a:t>
            </a:r>
            <a:r>
              <a:rPr lang="sk-SK" sz="2800" dirty="0" err="1" smtClean="0"/>
              <a:t>three</a:t>
            </a:r>
            <a:r>
              <a:rPr lang="sk-SK" sz="2800" dirty="0" smtClean="0"/>
              <a:t> </a:t>
            </a:r>
            <a:r>
              <a:rPr lang="sk-SK" sz="2800" dirty="0" err="1" smtClean="0"/>
              <a:t>types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non-responses</a:t>
            </a:r>
            <a:r>
              <a:rPr lang="sk-SK" sz="2800" dirty="0" smtClean="0"/>
              <a:t> – per </a:t>
            </a:r>
            <a:r>
              <a:rPr lang="sk-SK" sz="2800" dirty="0" err="1" smtClean="0"/>
              <a:t>unit</a:t>
            </a:r>
            <a:r>
              <a:rPr lang="sk-SK" sz="2800" dirty="0" smtClean="0"/>
              <a:t>, </a:t>
            </a:r>
            <a:r>
              <a:rPr lang="sk-SK" sz="2800" dirty="0" err="1" smtClean="0"/>
              <a:t>partial</a:t>
            </a:r>
            <a:r>
              <a:rPr lang="sk-SK" sz="2800" dirty="0" smtClean="0"/>
              <a:t> per </a:t>
            </a:r>
            <a:r>
              <a:rPr lang="sk-SK" sz="2800" dirty="0" err="1" smtClean="0"/>
              <a:t>unit</a:t>
            </a:r>
            <a:r>
              <a:rPr lang="sk-SK" sz="2800" dirty="0" smtClean="0"/>
              <a:t> and </a:t>
            </a:r>
            <a:r>
              <a:rPr lang="sk-SK" sz="2800" dirty="0" err="1" smtClean="0"/>
              <a:t>item</a:t>
            </a:r>
            <a:r>
              <a:rPr lang="sk-SK" sz="2800" dirty="0" smtClean="0"/>
              <a:t> </a:t>
            </a:r>
            <a:r>
              <a:rPr lang="sk-SK" sz="2800" dirty="0" err="1" smtClean="0"/>
              <a:t>non-response</a:t>
            </a:r>
            <a:endParaRPr lang="sk-SK" sz="2800" dirty="0" smtClean="0"/>
          </a:p>
          <a:p>
            <a:pPr eaLnBrk="1" hangingPunct="1"/>
            <a:r>
              <a:rPr lang="sk-SK" sz="2800" dirty="0" smtClean="0"/>
              <a:t>In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case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item</a:t>
            </a:r>
            <a:r>
              <a:rPr lang="sk-SK" sz="2800" dirty="0" smtClean="0"/>
              <a:t> </a:t>
            </a:r>
            <a:r>
              <a:rPr lang="sk-SK" sz="2800" dirty="0" err="1" smtClean="0"/>
              <a:t>non-response</a:t>
            </a:r>
            <a:r>
              <a:rPr lang="sk-SK" sz="2800" dirty="0" smtClean="0"/>
              <a:t> </a:t>
            </a:r>
            <a:r>
              <a:rPr lang="sk-SK" sz="2800" dirty="0" err="1" smtClean="0"/>
              <a:t>some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relevant</a:t>
            </a:r>
            <a:r>
              <a:rPr lang="sk-SK" sz="2800" dirty="0" smtClean="0"/>
              <a:t> </a:t>
            </a:r>
            <a:r>
              <a:rPr lang="sk-SK" sz="2800" dirty="0" err="1" smtClean="0"/>
              <a:t>answers</a:t>
            </a:r>
            <a:r>
              <a:rPr lang="sk-SK" sz="2800" dirty="0" smtClean="0"/>
              <a:t> </a:t>
            </a:r>
            <a:r>
              <a:rPr lang="sk-SK" sz="2800" dirty="0" err="1" smtClean="0"/>
              <a:t>were</a:t>
            </a:r>
            <a:r>
              <a:rPr lang="sk-SK" sz="2800" dirty="0" smtClean="0"/>
              <a:t> </a:t>
            </a:r>
            <a:r>
              <a:rPr lang="sk-SK" sz="2800" dirty="0" err="1" smtClean="0"/>
              <a:t>not</a:t>
            </a:r>
            <a:r>
              <a:rPr lang="sk-SK" sz="2800" dirty="0" smtClean="0"/>
              <a:t> </a:t>
            </a:r>
            <a:r>
              <a:rPr lang="sk-SK" sz="2800" dirty="0" err="1" smtClean="0"/>
              <a:t>provided</a:t>
            </a:r>
            <a:endParaRPr lang="sk-SK" sz="2800" dirty="0" smtClean="0"/>
          </a:p>
          <a:p>
            <a:pPr eaLnBrk="1" hangingPunct="1"/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unit</a:t>
            </a:r>
            <a:r>
              <a:rPr lang="sk-SK" sz="2800" dirty="0" smtClean="0"/>
              <a:t> </a:t>
            </a:r>
            <a:r>
              <a:rPr lang="sk-SK" sz="2800" dirty="0" err="1" smtClean="0"/>
              <a:t>non-response</a:t>
            </a:r>
            <a:r>
              <a:rPr lang="sk-SK" sz="2800" dirty="0" smtClean="0"/>
              <a:t> </a:t>
            </a:r>
            <a:r>
              <a:rPr lang="sk-SK" sz="2800" dirty="0" err="1" smtClean="0"/>
              <a:t>was</a:t>
            </a:r>
            <a:r>
              <a:rPr lang="sk-SK" sz="2800" dirty="0" smtClean="0"/>
              <a:t> </a:t>
            </a:r>
            <a:r>
              <a:rPr lang="sk-SK" sz="2800" dirty="0" err="1" smtClean="0"/>
              <a:t>geographically</a:t>
            </a:r>
            <a:r>
              <a:rPr lang="sk-SK" sz="2800" dirty="0" smtClean="0"/>
              <a:t> </a:t>
            </a:r>
            <a:r>
              <a:rPr lang="sk-SK" sz="2800" dirty="0" err="1" smtClean="0"/>
              <a:t>concentrated</a:t>
            </a:r>
            <a:r>
              <a:rPr lang="sk-SK" sz="2800" dirty="0" smtClean="0"/>
              <a:t> </a:t>
            </a:r>
            <a:r>
              <a:rPr lang="sk-SK" sz="2800" dirty="0" err="1" smtClean="0"/>
              <a:t>mainly</a:t>
            </a:r>
            <a:r>
              <a:rPr lang="sk-SK" sz="2800" dirty="0" smtClean="0"/>
              <a:t> to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location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the</a:t>
            </a:r>
            <a:r>
              <a:rPr lang="sk-SK" sz="2800" dirty="0" smtClean="0"/>
              <a:t> </a:t>
            </a:r>
            <a:r>
              <a:rPr lang="sk-SK" sz="2800" dirty="0" err="1" smtClean="0"/>
              <a:t>capital</a:t>
            </a:r>
            <a:endParaRPr lang="sk-SK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DB2011_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SODB2011_sablona</Template>
  <TotalTime>721</TotalTime>
  <Words>729</Words>
  <Application>Microsoft Office PowerPoint</Application>
  <PresentationFormat>Předvádění na obrazovce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SODB2011_sablona</vt:lpstr>
      <vt:lpstr>Transition from traditional census to sample survey? (Experience from Population and Housing Census 2011)</vt:lpstr>
      <vt:lpstr>Census 2011 – Basic info</vt:lpstr>
      <vt:lpstr>Important dates - summary</vt:lpstr>
      <vt:lpstr>Traditional census in Slovakia</vt:lpstr>
      <vt:lpstr>Public reaction – response burden</vt:lpstr>
      <vt:lpstr>Reasons for keeping the traditional form of census conducting</vt:lpstr>
      <vt:lpstr>Using ADS in the next census</vt:lpstr>
      <vt:lpstr>Population Register (PR) as a source of data for the census</vt:lpstr>
      <vt:lpstr>Problematic issues from the 2011 census</vt:lpstr>
      <vt:lpstr>Solutions for problems  occured in 2011 Census</vt:lpstr>
      <vt:lpstr>Future of the census  conducting in Slovakia</vt:lpstr>
      <vt:lpstr>Conclusions</vt:lpstr>
      <vt:lpstr>Thank you for your attention.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Doktoríková</dc:creator>
  <cp:lastModifiedBy>Doktoríková</cp:lastModifiedBy>
  <cp:revision>106</cp:revision>
  <dcterms:created xsi:type="dcterms:W3CDTF">2012-04-10T12:03:47Z</dcterms:created>
  <dcterms:modified xsi:type="dcterms:W3CDTF">2012-05-22T14:00:26Z</dcterms:modified>
</cp:coreProperties>
</file>