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6"/>
  </p:notesMasterIdLst>
  <p:handoutMasterIdLst>
    <p:handoutMasterId r:id="rId67"/>
  </p:handoutMasterIdLst>
  <p:sldIdLst>
    <p:sldId id="261" r:id="rId2"/>
    <p:sldId id="340" r:id="rId3"/>
    <p:sldId id="539" r:id="rId4"/>
    <p:sldId id="585" r:id="rId5"/>
    <p:sldId id="540" r:id="rId6"/>
    <p:sldId id="602" r:id="rId7"/>
    <p:sldId id="529" r:id="rId8"/>
    <p:sldId id="567" r:id="rId9"/>
    <p:sldId id="542" r:id="rId10"/>
    <p:sldId id="620" r:id="rId11"/>
    <p:sldId id="619" r:id="rId12"/>
    <p:sldId id="621" r:id="rId13"/>
    <p:sldId id="622" r:id="rId14"/>
    <p:sldId id="543" r:id="rId15"/>
    <p:sldId id="544" r:id="rId16"/>
    <p:sldId id="546" r:id="rId17"/>
    <p:sldId id="547" r:id="rId18"/>
    <p:sldId id="599" r:id="rId19"/>
    <p:sldId id="598" r:id="rId20"/>
    <p:sldId id="548" r:id="rId21"/>
    <p:sldId id="549" r:id="rId22"/>
    <p:sldId id="550" r:id="rId23"/>
    <p:sldId id="552" r:id="rId24"/>
    <p:sldId id="595" r:id="rId25"/>
    <p:sldId id="623" r:id="rId26"/>
    <p:sldId id="554" r:id="rId27"/>
    <p:sldId id="553" r:id="rId28"/>
    <p:sldId id="556" r:id="rId29"/>
    <p:sldId id="571" r:id="rId30"/>
    <p:sldId id="572" r:id="rId31"/>
    <p:sldId id="557" r:id="rId32"/>
    <p:sldId id="566" r:id="rId33"/>
    <p:sldId id="528" r:id="rId34"/>
    <p:sldId id="473" r:id="rId35"/>
    <p:sldId id="505" r:id="rId36"/>
    <p:sldId id="508" r:id="rId37"/>
    <p:sldId id="558" r:id="rId38"/>
    <p:sldId id="559" r:id="rId39"/>
    <p:sldId id="560" r:id="rId40"/>
    <p:sldId id="561" r:id="rId41"/>
    <p:sldId id="562" r:id="rId42"/>
    <p:sldId id="563" r:id="rId43"/>
    <p:sldId id="564" r:id="rId44"/>
    <p:sldId id="565" r:id="rId45"/>
    <p:sldId id="452" r:id="rId46"/>
    <p:sldId id="453" r:id="rId47"/>
    <p:sldId id="613" r:id="rId48"/>
    <p:sldId id="611" r:id="rId49"/>
    <p:sldId id="612" r:id="rId50"/>
    <p:sldId id="615" r:id="rId51"/>
    <p:sldId id="386" r:id="rId52"/>
    <p:sldId id="605" r:id="rId53"/>
    <p:sldId id="616" r:id="rId54"/>
    <p:sldId id="617" r:id="rId55"/>
    <p:sldId id="574" r:id="rId56"/>
    <p:sldId id="575" r:id="rId57"/>
    <p:sldId id="576" r:id="rId58"/>
    <p:sldId id="577" r:id="rId59"/>
    <p:sldId id="578" r:id="rId60"/>
    <p:sldId id="579" r:id="rId61"/>
    <p:sldId id="581" r:id="rId62"/>
    <p:sldId id="342" r:id="rId63"/>
    <p:sldId id="391" r:id="rId64"/>
    <p:sldId id="339" r:id="rId65"/>
  </p:sldIdLst>
  <p:sldSz cx="9144000" cy="6858000" type="screen4x3"/>
  <p:notesSz cx="6807200" cy="9906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3333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74629" autoAdjust="0"/>
  </p:normalViewPr>
  <p:slideViewPr>
    <p:cSldViewPr>
      <p:cViewPr>
        <p:scale>
          <a:sx n="80" d="100"/>
          <a:sy n="80" d="100"/>
        </p:scale>
        <p:origin x="-2430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G:\Statystyka%20samospisu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121484391940424E-2"/>
          <c:y val="2.6430027539346403E-2"/>
          <c:w val="0.87055268408701558"/>
          <c:h val="0.82761597618625593"/>
        </c:manualLayout>
      </c:layout>
      <c:barChart>
        <c:barDir val="col"/>
        <c:grouping val="clustered"/>
        <c:varyColors val="0"/>
        <c:ser>
          <c:idx val="0"/>
          <c:order val="1"/>
          <c:tx>
            <c:strRef>
              <c:f>Arkusz1!$K$2</c:f>
              <c:strCache>
                <c:ptCount val="1"/>
                <c:pt idx="0">
                  <c:v>Przyrost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trendline>
            <c:spPr>
              <a:ln w="28575"/>
            </c:spPr>
            <c:trendlineType val="movingAvg"/>
            <c:period val="2"/>
            <c:dispRSqr val="0"/>
            <c:dispEq val="0"/>
          </c:trendline>
          <c:val>
            <c:numRef>
              <c:f>Arkusz1!$K$4:$K$80</c:f>
              <c:numCache>
                <c:formatCode>#,##0</c:formatCode>
                <c:ptCount val="77"/>
                <c:pt idx="0">
                  <c:v>200000</c:v>
                </c:pt>
                <c:pt idx="1">
                  <c:v>145165</c:v>
                </c:pt>
                <c:pt idx="2">
                  <c:v>103290</c:v>
                </c:pt>
                <c:pt idx="3">
                  <c:v>189108</c:v>
                </c:pt>
                <c:pt idx="4">
                  <c:v>124001</c:v>
                </c:pt>
                <c:pt idx="5">
                  <c:v>128962</c:v>
                </c:pt>
                <c:pt idx="6">
                  <c:v>164828</c:v>
                </c:pt>
                <c:pt idx="7">
                  <c:v>191187</c:v>
                </c:pt>
                <c:pt idx="8">
                  <c:v>94108</c:v>
                </c:pt>
                <c:pt idx="9">
                  <c:v>86664</c:v>
                </c:pt>
                <c:pt idx="10">
                  <c:v>45397</c:v>
                </c:pt>
                <c:pt idx="11">
                  <c:v>85996</c:v>
                </c:pt>
                <c:pt idx="12">
                  <c:v>83095</c:v>
                </c:pt>
                <c:pt idx="13">
                  <c:v>64076</c:v>
                </c:pt>
                <c:pt idx="14">
                  <c:v>72520</c:v>
                </c:pt>
                <c:pt idx="15">
                  <c:v>42957</c:v>
                </c:pt>
                <c:pt idx="16">
                  <c:v>46723</c:v>
                </c:pt>
                <c:pt idx="17">
                  <c:v>42092</c:v>
                </c:pt>
                <c:pt idx="18">
                  <c:v>31185</c:v>
                </c:pt>
                <c:pt idx="19">
                  <c:v>59936</c:v>
                </c:pt>
                <c:pt idx="20">
                  <c:v>54064</c:v>
                </c:pt>
                <c:pt idx="21">
                  <c:v>37000</c:v>
                </c:pt>
                <c:pt idx="22">
                  <c:v>42000</c:v>
                </c:pt>
                <c:pt idx="23">
                  <c:v>41000</c:v>
                </c:pt>
                <c:pt idx="24">
                  <c:v>57601</c:v>
                </c:pt>
                <c:pt idx="25">
                  <c:v>45684</c:v>
                </c:pt>
                <c:pt idx="26">
                  <c:v>63869</c:v>
                </c:pt>
                <c:pt idx="27">
                  <c:v>77480</c:v>
                </c:pt>
                <c:pt idx="28">
                  <c:v>19466</c:v>
                </c:pt>
                <c:pt idx="29">
                  <c:v>25952</c:v>
                </c:pt>
                <c:pt idx="30">
                  <c:v>24202</c:v>
                </c:pt>
                <c:pt idx="31">
                  <c:v>27494</c:v>
                </c:pt>
                <c:pt idx="32">
                  <c:v>33881</c:v>
                </c:pt>
                <c:pt idx="33">
                  <c:v>32371</c:v>
                </c:pt>
                <c:pt idx="34">
                  <c:v>49023</c:v>
                </c:pt>
                <c:pt idx="35">
                  <c:v>21977</c:v>
                </c:pt>
                <c:pt idx="36">
                  <c:v>18000</c:v>
                </c:pt>
                <c:pt idx="37">
                  <c:v>21529</c:v>
                </c:pt>
                <c:pt idx="38">
                  <c:v>20471</c:v>
                </c:pt>
                <c:pt idx="39">
                  <c:v>25000</c:v>
                </c:pt>
                <c:pt idx="40">
                  <c:v>17534</c:v>
                </c:pt>
                <c:pt idx="41">
                  <c:v>25466</c:v>
                </c:pt>
                <c:pt idx="42">
                  <c:v>18000</c:v>
                </c:pt>
                <c:pt idx="43">
                  <c:v>23000</c:v>
                </c:pt>
                <c:pt idx="44">
                  <c:v>28716</c:v>
                </c:pt>
                <c:pt idx="45">
                  <c:v>24945</c:v>
                </c:pt>
                <c:pt idx="46">
                  <c:v>14339</c:v>
                </c:pt>
                <c:pt idx="47">
                  <c:v>22000</c:v>
                </c:pt>
                <c:pt idx="48">
                  <c:v>21892</c:v>
                </c:pt>
                <c:pt idx="49">
                  <c:v>20108</c:v>
                </c:pt>
                <c:pt idx="50">
                  <c:v>40000</c:v>
                </c:pt>
                <c:pt idx="51">
                  <c:v>23734</c:v>
                </c:pt>
                <c:pt idx="52">
                  <c:v>29975</c:v>
                </c:pt>
                <c:pt idx="53">
                  <c:v>15184</c:v>
                </c:pt>
                <c:pt idx="54">
                  <c:v>18102</c:v>
                </c:pt>
                <c:pt idx="55">
                  <c:v>24005</c:v>
                </c:pt>
                <c:pt idx="56">
                  <c:v>22000</c:v>
                </c:pt>
                <c:pt idx="57">
                  <c:v>29147</c:v>
                </c:pt>
                <c:pt idx="58">
                  <c:v>32628</c:v>
                </c:pt>
                <c:pt idx="59">
                  <c:v>20325</c:v>
                </c:pt>
                <c:pt idx="60">
                  <c:v>28780</c:v>
                </c:pt>
                <c:pt idx="61">
                  <c:v>29174</c:v>
                </c:pt>
                <c:pt idx="62">
                  <c:v>15946</c:v>
                </c:pt>
                <c:pt idx="63">
                  <c:v>32000</c:v>
                </c:pt>
                <c:pt idx="64">
                  <c:v>21000</c:v>
                </c:pt>
                <c:pt idx="65">
                  <c:v>28233</c:v>
                </c:pt>
                <c:pt idx="66">
                  <c:v>69767</c:v>
                </c:pt>
                <c:pt idx="67">
                  <c:v>86000</c:v>
                </c:pt>
                <c:pt idx="68">
                  <c:v>68000</c:v>
                </c:pt>
                <c:pt idx="69">
                  <c:v>59200</c:v>
                </c:pt>
                <c:pt idx="70">
                  <c:v>66800</c:v>
                </c:pt>
                <c:pt idx="71">
                  <c:v>75000</c:v>
                </c:pt>
                <c:pt idx="72">
                  <c:v>86344</c:v>
                </c:pt>
                <c:pt idx="73">
                  <c:v>94652</c:v>
                </c:pt>
                <c:pt idx="74">
                  <c:v>98004</c:v>
                </c:pt>
                <c:pt idx="75">
                  <c:v>218000</c:v>
                </c:pt>
                <c:pt idx="76">
                  <c:v>259000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629568"/>
        <c:axId val="115907904"/>
      </c:barChart>
      <c:lineChart>
        <c:grouping val="standard"/>
        <c:varyColors val="0"/>
        <c:ser>
          <c:idx val="6"/>
          <c:order val="0"/>
          <c:tx>
            <c:strRef>
              <c:f>Arkusz1!$J$2</c:f>
              <c:strCache>
                <c:ptCount val="1"/>
                <c:pt idx="0">
                  <c:v>Razem CAPI</c:v>
                </c:pt>
              </c:strCache>
            </c:strRef>
          </c:tx>
          <c:spPr>
            <a:ln w="53975">
              <a:solidFill>
                <a:srgbClr val="7030A0"/>
              </a:solidFill>
            </a:ln>
          </c:spPr>
          <c:cat>
            <c:numRef>
              <c:f>Arkusz1!$A$4:$A$80</c:f>
              <c:numCache>
                <c:formatCode>[$-415]d\ mmm;@</c:formatCode>
                <c:ptCount val="77"/>
                <c:pt idx="0">
                  <c:v>40635</c:v>
                </c:pt>
                <c:pt idx="1">
                  <c:v>40636</c:v>
                </c:pt>
                <c:pt idx="2">
                  <c:v>40637</c:v>
                </c:pt>
                <c:pt idx="3">
                  <c:v>40638</c:v>
                </c:pt>
                <c:pt idx="4">
                  <c:v>40639</c:v>
                </c:pt>
                <c:pt idx="5">
                  <c:v>40640</c:v>
                </c:pt>
                <c:pt idx="6">
                  <c:v>40641</c:v>
                </c:pt>
                <c:pt idx="7">
                  <c:v>40642</c:v>
                </c:pt>
                <c:pt idx="8">
                  <c:v>40643</c:v>
                </c:pt>
                <c:pt idx="9">
                  <c:v>40644</c:v>
                </c:pt>
                <c:pt idx="10">
                  <c:v>40645</c:v>
                </c:pt>
                <c:pt idx="11">
                  <c:v>40646</c:v>
                </c:pt>
                <c:pt idx="12">
                  <c:v>40647</c:v>
                </c:pt>
                <c:pt idx="13">
                  <c:v>40648</c:v>
                </c:pt>
                <c:pt idx="14">
                  <c:v>40649</c:v>
                </c:pt>
                <c:pt idx="15">
                  <c:v>40650</c:v>
                </c:pt>
                <c:pt idx="16">
                  <c:v>40651</c:v>
                </c:pt>
                <c:pt idx="17">
                  <c:v>40652</c:v>
                </c:pt>
                <c:pt idx="18">
                  <c:v>40653</c:v>
                </c:pt>
                <c:pt idx="19">
                  <c:v>40654</c:v>
                </c:pt>
                <c:pt idx="20">
                  <c:v>40655</c:v>
                </c:pt>
                <c:pt idx="21">
                  <c:v>40656</c:v>
                </c:pt>
                <c:pt idx="22">
                  <c:v>40657</c:v>
                </c:pt>
                <c:pt idx="23">
                  <c:v>40658</c:v>
                </c:pt>
                <c:pt idx="24">
                  <c:v>40659</c:v>
                </c:pt>
                <c:pt idx="25">
                  <c:v>40660</c:v>
                </c:pt>
                <c:pt idx="26">
                  <c:v>40661</c:v>
                </c:pt>
                <c:pt idx="27">
                  <c:v>40662</c:v>
                </c:pt>
                <c:pt idx="28">
                  <c:v>40663</c:v>
                </c:pt>
                <c:pt idx="29">
                  <c:v>40664</c:v>
                </c:pt>
                <c:pt idx="30">
                  <c:v>40665</c:v>
                </c:pt>
                <c:pt idx="31">
                  <c:v>40666</c:v>
                </c:pt>
                <c:pt idx="32">
                  <c:v>40667</c:v>
                </c:pt>
                <c:pt idx="33">
                  <c:v>40668</c:v>
                </c:pt>
                <c:pt idx="34">
                  <c:v>40669</c:v>
                </c:pt>
                <c:pt idx="35">
                  <c:v>40670</c:v>
                </c:pt>
                <c:pt idx="36">
                  <c:v>40671</c:v>
                </c:pt>
                <c:pt idx="37">
                  <c:v>40672</c:v>
                </c:pt>
                <c:pt idx="38">
                  <c:v>40673</c:v>
                </c:pt>
                <c:pt idx="39">
                  <c:v>40674</c:v>
                </c:pt>
                <c:pt idx="40">
                  <c:v>40675</c:v>
                </c:pt>
                <c:pt idx="41">
                  <c:v>40676</c:v>
                </c:pt>
                <c:pt idx="42">
                  <c:v>40677</c:v>
                </c:pt>
                <c:pt idx="43">
                  <c:v>40678</c:v>
                </c:pt>
                <c:pt idx="44">
                  <c:v>40679</c:v>
                </c:pt>
                <c:pt idx="45">
                  <c:v>40680</c:v>
                </c:pt>
                <c:pt idx="46">
                  <c:v>40681</c:v>
                </c:pt>
                <c:pt idx="47">
                  <c:v>40682</c:v>
                </c:pt>
                <c:pt idx="48">
                  <c:v>40683</c:v>
                </c:pt>
                <c:pt idx="49">
                  <c:v>40684</c:v>
                </c:pt>
                <c:pt idx="50">
                  <c:v>40685</c:v>
                </c:pt>
                <c:pt idx="51">
                  <c:v>40686</c:v>
                </c:pt>
                <c:pt idx="52">
                  <c:v>40687</c:v>
                </c:pt>
                <c:pt idx="53">
                  <c:v>40688</c:v>
                </c:pt>
                <c:pt idx="54">
                  <c:v>40689</c:v>
                </c:pt>
                <c:pt idx="55">
                  <c:v>40690</c:v>
                </c:pt>
                <c:pt idx="56">
                  <c:v>40691</c:v>
                </c:pt>
                <c:pt idx="57">
                  <c:v>40692</c:v>
                </c:pt>
                <c:pt idx="58">
                  <c:v>40693</c:v>
                </c:pt>
                <c:pt idx="59">
                  <c:v>40694</c:v>
                </c:pt>
                <c:pt idx="60">
                  <c:v>40695</c:v>
                </c:pt>
                <c:pt idx="61">
                  <c:v>40696</c:v>
                </c:pt>
                <c:pt idx="62">
                  <c:v>40697</c:v>
                </c:pt>
                <c:pt idx="63">
                  <c:v>40698</c:v>
                </c:pt>
                <c:pt idx="64">
                  <c:v>40699</c:v>
                </c:pt>
                <c:pt idx="65">
                  <c:v>40700</c:v>
                </c:pt>
                <c:pt idx="66">
                  <c:v>40701</c:v>
                </c:pt>
                <c:pt idx="67">
                  <c:v>40702</c:v>
                </c:pt>
                <c:pt idx="68">
                  <c:v>40703</c:v>
                </c:pt>
                <c:pt idx="69">
                  <c:v>40704</c:v>
                </c:pt>
                <c:pt idx="70">
                  <c:v>40705</c:v>
                </c:pt>
                <c:pt idx="71">
                  <c:v>40706</c:v>
                </c:pt>
                <c:pt idx="72">
                  <c:v>40707</c:v>
                </c:pt>
                <c:pt idx="73">
                  <c:v>40708</c:v>
                </c:pt>
                <c:pt idx="74">
                  <c:v>40709</c:v>
                </c:pt>
                <c:pt idx="75">
                  <c:v>40710</c:v>
                </c:pt>
                <c:pt idx="76">
                  <c:v>40711</c:v>
                </c:pt>
              </c:numCache>
            </c:numRef>
          </c:cat>
          <c:val>
            <c:numRef>
              <c:f>Arkusz1!$J$4:$J$80</c:f>
              <c:numCache>
                <c:formatCode>#,##0</c:formatCode>
                <c:ptCount val="77"/>
                <c:pt idx="0">
                  <c:v>274646</c:v>
                </c:pt>
                <c:pt idx="1">
                  <c:v>419811</c:v>
                </c:pt>
                <c:pt idx="2">
                  <c:v>523101</c:v>
                </c:pt>
                <c:pt idx="3">
                  <c:v>712209</c:v>
                </c:pt>
                <c:pt idx="4">
                  <c:v>836210</c:v>
                </c:pt>
                <c:pt idx="5">
                  <c:v>965172</c:v>
                </c:pt>
                <c:pt idx="6">
                  <c:v>1130000</c:v>
                </c:pt>
                <c:pt idx="7">
                  <c:v>1321187</c:v>
                </c:pt>
                <c:pt idx="8">
                  <c:v>1415295</c:v>
                </c:pt>
                <c:pt idx="9">
                  <c:v>1501959</c:v>
                </c:pt>
                <c:pt idx="10">
                  <c:v>1547356</c:v>
                </c:pt>
                <c:pt idx="11">
                  <c:v>1633352</c:v>
                </c:pt>
                <c:pt idx="12">
                  <c:v>1716447</c:v>
                </c:pt>
                <c:pt idx="13">
                  <c:v>1780523</c:v>
                </c:pt>
                <c:pt idx="14">
                  <c:v>1853043</c:v>
                </c:pt>
                <c:pt idx="15">
                  <c:v>1896000</c:v>
                </c:pt>
                <c:pt idx="16">
                  <c:v>1942723</c:v>
                </c:pt>
                <c:pt idx="17">
                  <c:v>1984815</c:v>
                </c:pt>
                <c:pt idx="18">
                  <c:v>2016000</c:v>
                </c:pt>
                <c:pt idx="19">
                  <c:v>2075936</c:v>
                </c:pt>
                <c:pt idx="20">
                  <c:v>2130000</c:v>
                </c:pt>
                <c:pt idx="21">
                  <c:v>2167000</c:v>
                </c:pt>
                <c:pt idx="22">
                  <c:v>2209000</c:v>
                </c:pt>
                <c:pt idx="23">
                  <c:v>2250000</c:v>
                </c:pt>
                <c:pt idx="24">
                  <c:v>2307601</c:v>
                </c:pt>
                <c:pt idx="25">
                  <c:v>2353285</c:v>
                </c:pt>
                <c:pt idx="26">
                  <c:v>2417154</c:v>
                </c:pt>
                <c:pt idx="27">
                  <c:v>2494634</c:v>
                </c:pt>
                <c:pt idx="28">
                  <c:v>2514100</c:v>
                </c:pt>
                <c:pt idx="29">
                  <c:v>2540052</c:v>
                </c:pt>
                <c:pt idx="30">
                  <c:v>2564254</c:v>
                </c:pt>
                <c:pt idx="31">
                  <c:v>2591748</c:v>
                </c:pt>
                <c:pt idx="32">
                  <c:v>2625629</c:v>
                </c:pt>
                <c:pt idx="33">
                  <c:v>2658000</c:v>
                </c:pt>
                <c:pt idx="34">
                  <c:v>2707023</c:v>
                </c:pt>
                <c:pt idx="35">
                  <c:v>2729000</c:v>
                </c:pt>
                <c:pt idx="36">
                  <c:v>2747000</c:v>
                </c:pt>
                <c:pt idx="37">
                  <c:v>2768529</c:v>
                </c:pt>
                <c:pt idx="38">
                  <c:v>2789000</c:v>
                </c:pt>
                <c:pt idx="39">
                  <c:v>2814000</c:v>
                </c:pt>
                <c:pt idx="40">
                  <c:v>2831534</c:v>
                </c:pt>
                <c:pt idx="41">
                  <c:v>2857000</c:v>
                </c:pt>
                <c:pt idx="42">
                  <c:v>2875000</c:v>
                </c:pt>
                <c:pt idx="43">
                  <c:v>2898000</c:v>
                </c:pt>
                <c:pt idx="44">
                  <c:v>2926716</c:v>
                </c:pt>
                <c:pt idx="45">
                  <c:v>2951661</c:v>
                </c:pt>
                <c:pt idx="46">
                  <c:v>2966000</c:v>
                </c:pt>
                <c:pt idx="47">
                  <c:v>2988000</c:v>
                </c:pt>
                <c:pt idx="48">
                  <c:v>3009892</c:v>
                </c:pt>
                <c:pt idx="49">
                  <c:v>3030000</c:v>
                </c:pt>
                <c:pt idx="50">
                  <c:v>3070000</c:v>
                </c:pt>
                <c:pt idx="51">
                  <c:v>3093734</c:v>
                </c:pt>
                <c:pt idx="52">
                  <c:v>3123709</c:v>
                </c:pt>
                <c:pt idx="53">
                  <c:v>3138893</c:v>
                </c:pt>
                <c:pt idx="54">
                  <c:v>3156995</c:v>
                </c:pt>
                <c:pt idx="55">
                  <c:v>3181000</c:v>
                </c:pt>
                <c:pt idx="56">
                  <c:v>3203000</c:v>
                </c:pt>
                <c:pt idx="57">
                  <c:v>3232147</c:v>
                </c:pt>
                <c:pt idx="58">
                  <c:v>3264775</c:v>
                </c:pt>
                <c:pt idx="59">
                  <c:v>3285100</c:v>
                </c:pt>
                <c:pt idx="60">
                  <c:v>3313880</c:v>
                </c:pt>
                <c:pt idx="61">
                  <c:v>3343054</c:v>
                </c:pt>
                <c:pt idx="62">
                  <c:v>3359000</c:v>
                </c:pt>
                <c:pt idx="63">
                  <c:v>3391000</c:v>
                </c:pt>
                <c:pt idx="64">
                  <c:v>3412000</c:v>
                </c:pt>
                <c:pt idx="65">
                  <c:v>3440233</c:v>
                </c:pt>
                <c:pt idx="66">
                  <c:v>3510000</c:v>
                </c:pt>
                <c:pt idx="67">
                  <c:v>3596000</c:v>
                </c:pt>
                <c:pt idx="68">
                  <c:v>3664000</c:v>
                </c:pt>
                <c:pt idx="69">
                  <c:v>3723200</c:v>
                </c:pt>
                <c:pt idx="70">
                  <c:v>3790000</c:v>
                </c:pt>
                <c:pt idx="71">
                  <c:v>3865000</c:v>
                </c:pt>
                <c:pt idx="72">
                  <c:v>3951344</c:v>
                </c:pt>
                <c:pt idx="73">
                  <c:v>4045996</c:v>
                </c:pt>
                <c:pt idx="74">
                  <c:v>4144000</c:v>
                </c:pt>
                <c:pt idx="75">
                  <c:v>4362000</c:v>
                </c:pt>
                <c:pt idx="76">
                  <c:v>4621000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628544"/>
        <c:axId val="115904448"/>
      </c:lineChart>
      <c:dateAx>
        <c:axId val="99628544"/>
        <c:scaling>
          <c:orientation val="minMax"/>
        </c:scaling>
        <c:delete val="0"/>
        <c:axPos val="b"/>
        <c:numFmt formatCode="[$-415]d\ mmm;@" sourceLinked="1"/>
        <c:majorTickMark val="none"/>
        <c:minorTickMark val="none"/>
        <c:tickLblPos val="nextTo"/>
        <c:crossAx val="115904448"/>
        <c:crosses val="autoZero"/>
        <c:auto val="1"/>
        <c:lblOffset val="100"/>
        <c:baseTimeUnit val="days"/>
      </c:dateAx>
      <c:valAx>
        <c:axId val="115904448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crossAx val="99628544"/>
        <c:crosses val="autoZero"/>
        <c:crossBetween val="between"/>
      </c:valAx>
      <c:valAx>
        <c:axId val="115907904"/>
        <c:scaling>
          <c:orientation val="minMax"/>
          <c:max val="350000"/>
        </c:scaling>
        <c:delete val="0"/>
        <c:axPos val="r"/>
        <c:numFmt formatCode="#,##0" sourceLinked="1"/>
        <c:majorTickMark val="out"/>
        <c:minorTickMark val="none"/>
        <c:tickLblPos val="nextTo"/>
        <c:crossAx val="99629568"/>
        <c:crosses val="max"/>
        <c:crossBetween val="between"/>
      </c:valAx>
      <c:catAx>
        <c:axId val="99629568"/>
        <c:scaling>
          <c:orientation val="minMax"/>
        </c:scaling>
        <c:delete val="1"/>
        <c:axPos val="b"/>
        <c:majorTickMark val="out"/>
        <c:minorTickMark val="none"/>
        <c:tickLblPos val="none"/>
        <c:crossAx val="11590790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25525831146106726"/>
          <c:y val="0.95441913025272129"/>
          <c:w val="0.50615004374453199"/>
          <c:h val="4.5580869747278693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E32680-D1D9-419A-837C-31298408B4F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5835ADDD-D1E4-429A-9582-CA6F130F4214}">
      <dgm:prSet phldrT="[Tekst]"/>
      <dgm:spPr/>
      <dgm:t>
        <a:bodyPr/>
        <a:lstStyle/>
        <a:p>
          <a:r>
            <a:rPr lang="pl-PL" b="1" dirty="0" smtClean="0">
              <a:solidFill>
                <a:schemeClr val="tx1"/>
              </a:solidFill>
              <a:latin typeface="Calibri" pitchFamily="34" charset="0"/>
            </a:rPr>
            <a:t>2007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Start of </a:t>
          </a:r>
          <a:r>
            <a:rPr lang="pl-PL" dirty="0" err="1" smtClean="0">
              <a:solidFill>
                <a:schemeClr val="tx1"/>
              </a:solidFill>
              <a:latin typeface="Calibri" pitchFamily="34" charset="0"/>
            </a:rPr>
            <a:t>preparation</a:t>
          </a:r>
          <a:endParaRPr lang="pl-PL" dirty="0">
            <a:solidFill>
              <a:schemeClr val="tx1"/>
            </a:solidFill>
          </a:endParaRPr>
        </a:p>
      </dgm:t>
    </dgm:pt>
    <dgm:pt modelId="{2B4C26E5-C1C1-4501-8A23-E51042A1B0CE}" type="parTrans" cxnId="{5EB2DE00-7AD4-4694-B537-74983E6C8F97}">
      <dgm:prSet/>
      <dgm:spPr/>
      <dgm:t>
        <a:bodyPr/>
        <a:lstStyle/>
        <a:p>
          <a:endParaRPr lang="pl-PL"/>
        </a:p>
      </dgm:t>
    </dgm:pt>
    <dgm:pt modelId="{A2831334-6CFB-425B-A2F1-A09248B6B084}" type="sibTrans" cxnId="{5EB2DE00-7AD4-4694-B537-74983E6C8F97}">
      <dgm:prSet/>
      <dgm:spPr/>
      <dgm:t>
        <a:bodyPr/>
        <a:lstStyle/>
        <a:p>
          <a:endParaRPr lang="pl-PL"/>
        </a:p>
      </dgm:t>
    </dgm:pt>
    <dgm:pt modelId="{50176995-2602-4620-8D06-442E99BEEDF8}">
      <dgm:prSet phldrT="[Tekst]"/>
      <dgm:spPr/>
      <dgm:t>
        <a:bodyPr/>
        <a:lstStyle/>
        <a:p>
          <a:r>
            <a:rPr lang="pl-PL" b="1" dirty="0" smtClean="0">
              <a:solidFill>
                <a:schemeClr val="tx1"/>
              </a:solidFill>
              <a:latin typeface="Calibri" pitchFamily="34" charset="0"/>
            </a:rPr>
            <a:t>IX-X.2009 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Spis Próbny </a:t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PSR 2010</a:t>
          </a:r>
          <a:endParaRPr lang="pl-PL" dirty="0">
            <a:solidFill>
              <a:schemeClr val="tx1"/>
            </a:solidFill>
            <a:latin typeface="Calibri" pitchFamily="34" charset="0"/>
          </a:endParaRPr>
        </a:p>
      </dgm:t>
    </dgm:pt>
    <dgm:pt modelId="{0A0EE089-2730-4107-89BE-47C752C790E5}" type="parTrans" cxnId="{8E5F86BF-E22B-41C9-A7A7-9014CB07211D}">
      <dgm:prSet/>
      <dgm:spPr/>
      <dgm:t>
        <a:bodyPr/>
        <a:lstStyle/>
        <a:p>
          <a:endParaRPr lang="pl-PL"/>
        </a:p>
      </dgm:t>
    </dgm:pt>
    <dgm:pt modelId="{A8378D6C-25F8-4345-8509-9B6E11968812}" type="sibTrans" cxnId="{8E5F86BF-E22B-41C9-A7A7-9014CB07211D}">
      <dgm:prSet/>
      <dgm:spPr/>
      <dgm:t>
        <a:bodyPr/>
        <a:lstStyle/>
        <a:p>
          <a:endParaRPr lang="pl-PL"/>
        </a:p>
      </dgm:t>
    </dgm:pt>
    <dgm:pt modelId="{B0C00B90-12EB-4A5C-B644-15B24C9C0A7A}">
      <dgm:prSet phldrT="[Tekst]"/>
      <dgm:spPr/>
      <dgm:t>
        <a:bodyPr/>
        <a:lstStyle/>
        <a:p>
          <a:r>
            <a:rPr lang="pl-PL" b="1" dirty="0" smtClean="0">
              <a:solidFill>
                <a:schemeClr val="tx1"/>
              </a:solidFill>
              <a:latin typeface="Calibri" pitchFamily="34" charset="0"/>
            </a:rPr>
            <a:t>IV-V.2010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err="1" smtClean="0">
              <a:solidFill>
                <a:schemeClr val="tx1"/>
              </a:solidFill>
              <a:latin typeface="Calibri" pitchFamily="34" charset="0"/>
            </a:rPr>
            <a:t>Trial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 </a:t>
          </a:r>
          <a:r>
            <a:rPr lang="pl-PL" dirty="0" err="1" smtClean="0">
              <a:solidFill>
                <a:schemeClr val="tx1"/>
              </a:solidFill>
              <a:latin typeface="Calibri" pitchFamily="34" charset="0"/>
            </a:rPr>
            <a:t>census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NSP 2011</a:t>
          </a:r>
          <a:endParaRPr lang="pl-PL" dirty="0">
            <a:solidFill>
              <a:schemeClr val="tx1"/>
            </a:solidFill>
            <a:latin typeface="Calibri" pitchFamily="34" charset="0"/>
          </a:endParaRPr>
        </a:p>
      </dgm:t>
    </dgm:pt>
    <dgm:pt modelId="{28F08919-E6F6-48B0-9AB6-21AC8CD126B5}" type="parTrans" cxnId="{573FD614-930F-4C43-982D-4666F8397EA9}">
      <dgm:prSet/>
      <dgm:spPr/>
      <dgm:t>
        <a:bodyPr/>
        <a:lstStyle/>
        <a:p>
          <a:endParaRPr lang="pl-PL"/>
        </a:p>
      </dgm:t>
    </dgm:pt>
    <dgm:pt modelId="{B66376B1-6A4C-4F48-8F69-F7F4597F5002}" type="sibTrans" cxnId="{573FD614-930F-4C43-982D-4666F8397EA9}">
      <dgm:prSet/>
      <dgm:spPr/>
      <dgm:t>
        <a:bodyPr/>
        <a:lstStyle/>
        <a:p>
          <a:endParaRPr lang="pl-PL"/>
        </a:p>
      </dgm:t>
    </dgm:pt>
    <dgm:pt modelId="{6568C1F0-6539-43B6-A7AD-6122CC6F5B65}">
      <dgm:prSet phldrT="[Tekst]"/>
      <dgm:spPr/>
      <dgm:t>
        <a:bodyPr/>
        <a:lstStyle/>
        <a:p>
          <a:r>
            <a:rPr lang="pl-PL" b="1" dirty="0" smtClean="0">
              <a:solidFill>
                <a:schemeClr val="tx1"/>
              </a:solidFill>
              <a:latin typeface="Calibri" pitchFamily="34" charset="0"/>
            </a:rPr>
            <a:t>IX-X.2010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PSR 2010</a:t>
          </a:r>
          <a:endParaRPr lang="pl-PL" dirty="0">
            <a:solidFill>
              <a:schemeClr val="tx1"/>
            </a:solidFill>
            <a:latin typeface="Calibri" pitchFamily="34" charset="0"/>
          </a:endParaRPr>
        </a:p>
      </dgm:t>
    </dgm:pt>
    <dgm:pt modelId="{66B94598-C0F2-46C4-8280-E4EB47FE624F}" type="parTrans" cxnId="{6D12E2DE-ED68-4CB3-9F74-7DFE0D181D0B}">
      <dgm:prSet/>
      <dgm:spPr/>
      <dgm:t>
        <a:bodyPr/>
        <a:lstStyle/>
        <a:p>
          <a:endParaRPr lang="pl-PL"/>
        </a:p>
      </dgm:t>
    </dgm:pt>
    <dgm:pt modelId="{4C8237BA-F371-4272-8949-3607B9E14BDA}" type="sibTrans" cxnId="{6D12E2DE-ED68-4CB3-9F74-7DFE0D181D0B}">
      <dgm:prSet/>
      <dgm:spPr/>
      <dgm:t>
        <a:bodyPr/>
        <a:lstStyle/>
        <a:p>
          <a:endParaRPr lang="pl-PL"/>
        </a:p>
      </dgm:t>
    </dgm:pt>
    <dgm:pt modelId="{1F9531E8-3ECA-4DD0-8EB0-28861A6A0300}">
      <dgm:prSet phldrT="[Tekst]"/>
      <dgm:spPr/>
      <dgm:t>
        <a:bodyPr/>
        <a:lstStyle/>
        <a:p>
          <a:r>
            <a:rPr lang="pl-PL" b="1" dirty="0" smtClean="0">
              <a:solidFill>
                <a:schemeClr val="tx1"/>
              </a:solidFill>
              <a:latin typeface="Calibri" pitchFamily="34" charset="0"/>
            </a:rPr>
            <a:t>IV-VI.2011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NSP 2011</a:t>
          </a:r>
          <a:endParaRPr lang="pl-PL" dirty="0">
            <a:solidFill>
              <a:schemeClr val="tx1"/>
            </a:solidFill>
            <a:latin typeface="Calibri" pitchFamily="34" charset="0"/>
          </a:endParaRPr>
        </a:p>
      </dgm:t>
    </dgm:pt>
    <dgm:pt modelId="{829ADC44-56AC-4CF0-8D28-9B605E5665E3}" type="parTrans" cxnId="{135FCB7B-39D5-4701-B0FF-AF0E22D40A69}">
      <dgm:prSet/>
      <dgm:spPr/>
      <dgm:t>
        <a:bodyPr/>
        <a:lstStyle/>
        <a:p>
          <a:endParaRPr lang="pl-PL"/>
        </a:p>
      </dgm:t>
    </dgm:pt>
    <dgm:pt modelId="{234397E3-6667-4EB0-A512-B6E04EA88EBA}" type="sibTrans" cxnId="{135FCB7B-39D5-4701-B0FF-AF0E22D40A69}">
      <dgm:prSet/>
      <dgm:spPr/>
      <dgm:t>
        <a:bodyPr/>
        <a:lstStyle/>
        <a:p>
          <a:endParaRPr lang="pl-PL"/>
        </a:p>
      </dgm:t>
    </dgm:pt>
    <dgm:pt modelId="{274485E0-3A80-44FA-B314-98F187CCFE75}">
      <dgm:prSet phldrT="[Tekst]"/>
      <dgm:spPr/>
      <dgm:t>
        <a:bodyPr/>
        <a:lstStyle/>
        <a:p>
          <a:r>
            <a:rPr lang="pl-PL" b="1" dirty="0" smtClean="0">
              <a:solidFill>
                <a:schemeClr val="tx1"/>
              </a:solidFill>
              <a:latin typeface="Calibri" pitchFamily="34" charset="0"/>
            </a:rPr>
            <a:t>2013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dirty="0" err="1" smtClean="0">
              <a:solidFill>
                <a:schemeClr val="tx1"/>
              </a:solidFill>
              <a:latin typeface="Calibri" pitchFamily="34" charset="0"/>
            </a:rPr>
            <a:t>End</a:t>
          </a:r>
          <a:r>
            <a:rPr lang="pl-PL" dirty="0" smtClean="0">
              <a:solidFill>
                <a:schemeClr val="tx1"/>
              </a:solidFill>
              <a:latin typeface="Calibri" pitchFamily="34" charset="0"/>
            </a:rPr>
            <a:t> of </a:t>
          </a:r>
          <a:r>
            <a:rPr lang="pl-PL" dirty="0" err="1" smtClean="0">
              <a:solidFill>
                <a:schemeClr val="tx1"/>
              </a:solidFill>
              <a:latin typeface="Calibri" pitchFamily="34" charset="0"/>
            </a:rPr>
            <a:t>project</a:t>
          </a:r>
          <a:endParaRPr lang="pl-PL" dirty="0">
            <a:solidFill>
              <a:schemeClr val="tx1"/>
            </a:solidFill>
            <a:latin typeface="Calibri" pitchFamily="34" charset="0"/>
          </a:endParaRPr>
        </a:p>
      </dgm:t>
    </dgm:pt>
    <dgm:pt modelId="{00BE9456-5818-4569-904C-C0AA74CC8AF6}" type="parTrans" cxnId="{C13B0C1E-A141-4A90-8A6B-352B0589CFFC}">
      <dgm:prSet/>
      <dgm:spPr/>
      <dgm:t>
        <a:bodyPr/>
        <a:lstStyle/>
        <a:p>
          <a:endParaRPr lang="pl-PL"/>
        </a:p>
      </dgm:t>
    </dgm:pt>
    <dgm:pt modelId="{BE75B60E-D448-4D6C-ACFB-B67888B2211F}" type="sibTrans" cxnId="{C13B0C1E-A141-4A90-8A6B-352B0589CFFC}">
      <dgm:prSet/>
      <dgm:spPr/>
      <dgm:t>
        <a:bodyPr/>
        <a:lstStyle/>
        <a:p>
          <a:endParaRPr lang="pl-PL"/>
        </a:p>
      </dgm:t>
    </dgm:pt>
    <dgm:pt modelId="{68C54372-1BDD-4AFA-9822-59D4C4623D48}" type="pres">
      <dgm:prSet presAssocID="{34E32680-D1D9-419A-837C-31298408B4FC}" presName="Name0" presStyleCnt="0">
        <dgm:presLayoutVars>
          <dgm:dir/>
          <dgm:resizeHandles val="exact"/>
        </dgm:presLayoutVars>
      </dgm:prSet>
      <dgm:spPr/>
    </dgm:pt>
    <dgm:pt modelId="{FFC0C241-F61D-4D9E-8D7F-7F5C11E7DB87}" type="pres">
      <dgm:prSet presAssocID="{34E32680-D1D9-419A-837C-31298408B4FC}" presName="arrow" presStyleLbl="bgShp" presStyleIdx="0" presStyleCnt="1"/>
      <dgm:spPr>
        <a:solidFill>
          <a:schemeClr val="tx2">
            <a:lumMod val="20000"/>
            <a:lumOff val="80000"/>
          </a:schemeClr>
        </a:solidFill>
      </dgm:spPr>
    </dgm:pt>
    <dgm:pt modelId="{4F7FB4BD-7BAF-42DD-ABC1-074227E1EC49}" type="pres">
      <dgm:prSet presAssocID="{34E32680-D1D9-419A-837C-31298408B4FC}" presName="points" presStyleCnt="0"/>
      <dgm:spPr/>
    </dgm:pt>
    <dgm:pt modelId="{147B49C7-D132-49C5-A255-8EC7034BDC26}" type="pres">
      <dgm:prSet presAssocID="{5835ADDD-D1E4-429A-9582-CA6F130F4214}" presName="compositeA" presStyleCnt="0"/>
      <dgm:spPr/>
    </dgm:pt>
    <dgm:pt modelId="{C6B911CC-5977-4D97-A033-35D0CA445D8B}" type="pres">
      <dgm:prSet presAssocID="{5835ADDD-D1E4-429A-9582-CA6F130F4214}" presName="textA" presStyleLbl="revTx" presStyleIdx="0" presStyleCnt="6" custScaleX="146127" custLinFactNeighborX="2801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915B6ADC-2E1B-49B5-90C5-6EBF202A842F}" type="pres">
      <dgm:prSet presAssocID="{5835ADDD-D1E4-429A-9582-CA6F130F4214}" presName="circleA" presStyleLbl="node1" presStyleIdx="0" presStyleCnt="6" custLinFactNeighborX="52145"/>
      <dgm:spPr>
        <a:solidFill>
          <a:schemeClr val="accent5">
            <a:lumMod val="75000"/>
          </a:schemeClr>
        </a:solidFill>
      </dgm:spPr>
    </dgm:pt>
    <dgm:pt modelId="{DA2F3D5B-C32A-44FE-BE0C-2A491E1047CF}" type="pres">
      <dgm:prSet presAssocID="{5835ADDD-D1E4-429A-9582-CA6F130F4214}" presName="spaceA" presStyleCnt="0"/>
      <dgm:spPr/>
    </dgm:pt>
    <dgm:pt modelId="{B38D47E2-DABF-4DF2-A320-CDF4939475B7}" type="pres">
      <dgm:prSet presAssocID="{A2831334-6CFB-425B-A2F1-A09248B6B084}" presName="space" presStyleCnt="0"/>
      <dgm:spPr/>
    </dgm:pt>
    <dgm:pt modelId="{379A3AEE-939F-4994-BED8-60C607F2506E}" type="pres">
      <dgm:prSet presAssocID="{50176995-2602-4620-8D06-442E99BEEDF8}" presName="compositeB" presStyleCnt="0"/>
      <dgm:spPr/>
    </dgm:pt>
    <dgm:pt modelId="{93D706A7-C3D8-4169-8625-6326194851A9}" type="pres">
      <dgm:prSet presAssocID="{50176995-2602-4620-8D06-442E99BEEDF8}" presName="textB" presStyleLbl="revTx" presStyleIdx="1" presStyleCnt="6" custScaleX="145540" custLinFactNeighborX="2666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A79EC07-A88E-4674-82C7-CB9823A63870}" type="pres">
      <dgm:prSet presAssocID="{50176995-2602-4620-8D06-442E99BEEDF8}" presName="circleB" presStyleLbl="node1" presStyleIdx="1" presStyleCnt="6" custLinFactNeighborX="52145"/>
      <dgm:spPr>
        <a:solidFill>
          <a:schemeClr val="accent5">
            <a:lumMod val="60000"/>
            <a:lumOff val="40000"/>
          </a:schemeClr>
        </a:solidFill>
      </dgm:spPr>
    </dgm:pt>
    <dgm:pt modelId="{0E315406-B035-4D29-AEAF-C7BA8D2338A3}" type="pres">
      <dgm:prSet presAssocID="{50176995-2602-4620-8D06-442E99BEEDF8}" presName="spaceB" presStyleCnt="0"/>
      <dgm:spPr/>
    </dgm:pt>
    <dgm:pt modelId="{13CE8B27-D5FD-4313-B056-6587005D4C9F}" type="pres">
      <dgm:prSet presAssocID="{A8378D6C-25F8-4345-8509-9B6E11968812}" presName="space" presStyleCnt="0"/>
      <dgm:spPr/>
    </dgm:pt>
    <dgm:pt modelId="{A4898EFB-5424-40D5-AF0A-9974C8A3718C}" type="pres">
      <dgm:prSet presAssocID="{B0C00B90-12EB-4A5C-B644-15B24C9C0A7A}" presName="compositeA" presStyleCnt="0"/>
      <dgm:spPr/>
    </dgm:pt>
    <dgm:pt modelId="{AB5DA591-1821-4E13-9DCF-7790CFB52E05}" type="pres">
      <dgm:prSet presAssocID="{B0C00B90-12EB-4A5C-B644-15B24C9C0A7A}" presName="textA" presStyleLbl="revTx" presStyleIdx="2" presStyleCnt="6" custScaleX="148619" custLinFactNeighborX="2666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7F3A2E25-9AA7-43D5-BAC0-C628B57BE26F}" type="pres">
      <dgm:prSet presAssocID="{B0C00B90-12EB-4A5C-B644-15B24C9C0A7A}" presName="circleA" presStyleLbl="node1" presStyleIdx="2" presStyleCnt="6" custLinFactNeighborX="52145"/>
      <dgm:spPr>
        <a:solidFill>
          <a:schemeClr val="accent5">
            <a:lumMod val="20000"/>
            <a:lumOff val="80000"/>
          </a:schemeClr>
        </a:solidFill>
      </dgm:spPr>
    </dgm:pt>
    <dgm:pt modelId="{574A4E21-0C1F-40BB-97FA-1C3D1991D6F8}" type="pres">
      <dgm:prSet presAssocID="{B0C00B90-12EB-4A5C-B644-15B24C9C0A7A}" presName="spaceA" presStyleCnt="0"/>
      <dgm:spPr/>
    </dgm:pt>
    <dgm:pt modelId="{E4182A81-D342-4EF3-A307-E0D3490DD171}" type="pres">
      <dgm:prSet presAssocID="{B66376B1-6A4C-4F48-8F69-F7F4597F5002}" presName="space" presStyleCnt="0"/>
      <dgm:spPr/>
    </dgm:pt>
    <dgm:pt modelId="{A8AE6568-98B0-48F0-8537-E84E231F7480}" type="pres">
      <dgm:prSet presAssocID="{6568C1F0-6539-43B6-A7AD-6122CC6F5B65}" presName="compositeB" presStyleCnt="0"/>
      <dgm:spPr/>
    </dgm:pt>
    <dgm:pt modelId="{08279F48-B51F-4E3C-9B83-42BCDC081CBA}" type="pres">
      <dgm:prSet presAssocID="{6568C1F0-6539-43B6-A7AD-6122CC6F5B65}" presName="textB" presStyleLbl="revTx" presStyleIdx="3" presStyleCnt="6" custScaleX="136858" custLinFactNeighborX="2666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D2B5639A-5B3C-4F11-9DFE-42617729F5B5}" type="pres">
      <dgm:prSet presAssocID="{6568C1F0-6539-43B6-A7AD-6122CC6F5B65}" presName="circleB" presStyleLbl="node1" presStyleIdx="3" presStyleCnt="6" custLinFactNeighborX="52145"/>
      <dgm:spPr>
        <a:solidFill>
          <a:schemeClr val="tx2">
            <a:lumMod val="40000"/>
            <a:lumOff val="60000"/>
          </a:schemeClr>
        </a:solidFill>
      </dgm:spPr>
    </dgm:pt>
    <dgm:pt modelId="{F76937A8-3014-4E4E-8255-E0A22AD3100D}" type="pres">
      <dgm:prSet presAssocID="{6568C1F0-6539-43B6-A7AD-6122CC6F5B65}" presName="spaceB" presStyleCnt="0"/>
      <dgm:spPr/>
    </dgm:pt>
    <dgm:pt modelId="{959A6F1C-8141-49BF-80CC-73226E49A8BA}" type="pres">
      <dgm:prSet presAssocID="{4C8237BA-F371-4272-8949-3607B9E14BDA}" presName="space" presStyleCnt="0"/>
      <dgm:spPr/>
    </dgm:pt>
    <dgm:pt modelId="{8A8E50D7-9426-42F1-8053-334BF850AAA2}" type="pres">
      <dgm:prSet presAssocID="{1F9531E8-3ECA-4DD0-8EB0-28861A6A0300}" presName="compositeA" presStyleCnt="0"/>
      <dgm:spPr/>
    </dgm:pt>
    <dgm:pt modelId="{621580E5-2F5C-44A4-84E0-DAB6B944EA02}" type="pres">
      <dgm:prSet presAssocID="{1F9531E8-3ECA-4DD0-8EB0-28861A6A0300}" presName="textA" presStyleLbl="revTx" presStyleIdx="4" presStyleCnt="6" custScaleX="128217" custLinFactNeighborX="26667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E21CAA8-D0C0-4497-90FF-02977D1A13FA}" type="pres">
      <dgm:prSet presAssocID="{1F9531E8-3ECA-4DD0-8EB0-28861A6A0300}" presName="circleA" presStyleLbl="node1" presStyleIdx="4" presStyleCnt="6" custLinFactNeighborX="52145"/>
      <dgm:spPr>
        <a:solidFill>
          <a:schemeClr val="tx2">
            <a:lumMod val="60000"/>
            <a:lumOff val="40000"/>
          </a:schemeClr>
        </a:solidFill>
      </dgm:spPr>
    </dgm:pt>
    <dgm:pt modelId="{7143D11D-52A2-40D2-83F1-26762DACF585}" type="pres">
      <dgm:prSet presAssocID="{1F9531E8-3ECA-4DD0-8EB0-28861A6A0300}" presName="spaceA" presStyleCnt="0"/>
      <dgm:spPr/>
    </dgm:pt>
    <dgm:pt modelId="{8A1ADA9D-81A8-4EE5-BF01-7A07618FA19F}" type="pres">
      <dgm:prSet presAssocID="{234397E3-6667-4EB0-A512-B6E04EA88EBA}" presName="space" presStyleCnt="0"/>
      <dgm:spPr/>
    </dgm:pt>
    <dgm:pt modelId="{D90E66CF-4F03-47C1-8818-B8FD306BDFE1}" type="pres">
      <dgm:prSet presAssocID="{274485E0-3A80-44FA-B314-98F187CCFE75}" presName="compositeB" presStyleCnt="0"/>
      <dgm:spPr/>
    </dgm:pt>
    <dgm:pt modelId="{A7FBA1BF-A424-418D-99F9-3F963B41C1FE}" type="pres">
      <dgm:prSet presAssocID="{274485E0-3A80-44FA-B314-98F187CCFE75}" presName="textB" presStyleLbl="revTx" presStyleIdx="5" presStyleCnt="6" custScaleX="121802" custLinFactNeighborX="19654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33D2B42-DDA0-42FD-8C62-16FB31C2515A}" type="pres">
      <dgm:prSet presAssocID="{274485E0-3A80-44FA-B314-98F187CCFE75}" presName="circleB" presStyleLbl="node1" presStyleIdx="5" presStyleCnt="6" custLinFactNeighborX="52145"/>
      <dgm:spPr>
        <a:solidFill>
          <a:schemeClr val="tx2">
            <a:lumMod val="75000"/>
          </a:schemeClr>
        </a:solidFill>
      </dgm:spPr>
    </dgm:pt>
    <dgm:pt modelId="{6205376D-39C3-4AC0-9CA2-0C6DDDF5E34F}" type="pres">
      <dgm:prSet presAssocID="{274485E0-3A80-44FA-B314-98F187CCFE75}" presName="spaceB" presStyleCnt="0"/>
      <dgm:spPr/>
    </dgm:pt>
  </dgm:ptLst>
  <dgm:cxnLst>
    <dgm:cxn modelId="{82828A7C-4D32-469A-A368-85C60251F737}" type="presOf" srcId="{5835ADDD-D1E4-429A-9582-CA6F130F4214}" destId="{C6B911CC-5977-4D97-A033-35D0CA445D8B}" srcOrd="0" destOrd="0" presId="urn:microsoft.com/office/officeart/2005/8/layout/hProcess11"/>
    <dgm:cxn modelId="{135FCB7B-39D5-4701-B0FF-AF0E22D40A69}" srcId="{34E32680-D1D9-419A-837C-31298408B4FC}" destId="{1F9531E8-3ECA-4DD0-8EB0-28861A6A0300}" srcOrd="4" destOrd="0" parTransId="{829ADC44-56AC-4CF0-8D28-9B605E5665E3}" sibTransId="{234397E3-6667-4EB0-A512-B6E04EA88EBA}"/>
    <dgm:cxn modelId="{6674540F-782B-48CE-8A76-8A9C661FD484}" type="presOf" srcId="{34E32680-D1D9-419A-837C-31298408B4FC}" destId="{68C54372-1BDD-4AFA-9822-59D4C4623D48}" srcOrd="0" destOrd="0" presId="urn:microsoft.com/office/officeart/2005/8/layout/hProcess11"/>
    <dgm:cxn modelId="{156A9A24-3EE9-4A85-AF91-C5F56E009F5D}" type="presOf" srcId="{1F9531E8-3ECA-4DD0-8EB0-28861A6A0300}" destId="{621580E5-2F5C-44A4-84E0-DAB6B944EA02}" srcOrd="0" destOrd="0" presId="urn:microsoft.com/office/officeart/2005/8/layout/hProcess11"/>
    <dgm:cxn modelId="{078FFB36-08CD-4733-9E07-34FA32BB5EDC}" type="presOf" srcId="{50176995-2602-4620-8D06-442E99BEEDF8}" destId="{93D706A7-C3D8-4169-8625-6326194851A9}" srcOrd="0" destOrd="0" presId="urn:microsoft.com/office/officeart/2005/8/layout/hProcess11"/>
    <dgm:cxn modelId="{573FD614-930F-4C43-982D-4666F8397EA9}" srcId="{34E32680-D1D9-419A-837C-31298408B4FC}" destId="{B0C00B90-12EB-4A5C-B644-15B24C9C0A7A}" srcOrd="2" destOrd="0" parTransId="{28F08919-E6F6-48B0-9AB6-21AC8CD126B5}" sibTransId="{B66376B1-6A4C-4F48-8F69-F7F4597F5002}"/>
    <dgm:cxn modelId="{37CB6282-4F84-4865-A284-1F90E1E64BA6}" type="presOf" srcId="{274485E0-3A80-44FA-B314-98F187CCFE75}" destId="{A7FBA1BF-A424-418D-99F9-3F963B41C1FE}" srcOrd="0" destOrd="0" presId="urn:microsoft.com/office/officeart/2005/8/layout/hProcess11"/>
    <dgm:cxn modelId="{ECECFB8D-BA66-490E-A5E3-DAB31F6C074A}" type="presOf" srcId="{6568C1F0-6539-43B6-A7AD-6122CC6F5B65}" destId="{08279F48-B51F-4E3C-9B83-42BCDC081CBA}" srcOrd="0" destOrd="0" presId="urn:microsoft.com/office/officeart/2005/8/layout/hProcess11"/>
    <dgm:cxn modelId="{5EB2DE00-7AD4-4694-B537-74983E6C8F97}" srcId="{34E32680-D1D9-419A-837C-31298408B4FC}" destId="{5835ADDD-D1E4-429A-9582-CA6F130F4214}" srcOrd="0" destOrd="0" parTransId="{2B4C26E5-C1C1-4501-8A23-E51042A1B0CE}" sibTransId="{A2831334-6CFB-425B-A2F1-A09248B6B084}"/>
    <dgm:cxn modelId="{6D12E2DE-ED68-4CB3-9F74-7DFE0D181D0B}" srcId="{34E32680-D1D9-419A-837C-31298408B4FC}" destId="{6568C1F0-6539-43B6-A7AD-6122CC6F5B65}" srcOrd="3" destOrd="0" parTransId="{66B94598-C0F2-46C4-8280-E4EB47FE624F}" sibTransId="{4C8237BA-F371-4272-8949-3607B9E14BDA}"/>
    <dgm:cxn modelId="{C13B0C1E-A141-4A90-8A6B-352B0589CFFC}" srcId="{34E32680-D1D9-419A-837C-31298408B4FC}" destId="{274485E0-3A80-44FA-B314-98F187CCFE75}" srcOrd="5" destOrd="0" parTransId="{00BE9456-5818-4569-904C-C0AA74CC8AF6}" sibTransId="{BE75B60E-D448-4D6C-ACFB-B67888B2211F}"/>
    <dgm:cxn modelId="{8E5F86BF-E22B-41C9-A7A7-9014CB07211D}" srcId="{34E32680-D1D9-419A-837C-31298408B4FC}" destId="{50176995-2602-4620-8D06-442E99BEEDF8}" srcOrd="1" destOrd="0" parTransId="{0A0EE089-2730-4107-89BE-47C752C790E5}" sibTransId="{A8378D6C-25F8-4345-8509-9B6E11968812}"/>
    <dgm:cxn modelId="{15EC2255-DBBB-4168-9B2F-B20E2B3EE03E}" type="presOf" srcId="{B0C00B90-12EB-4A5C-B644-15B24C9C0A7A}" destId="{AB5DA591-1821-4E13-9DCF-7790CFB52E05}" srcOrd="0" destOrd="0" presId="urn:microsoft.com/office/officeart/2005/8/layout/hProcess11"/>
    <dgm:cxn modelId="{59806F3D-2752-42BD-B268-C13F5D2A0D7B}" type="presParOf" srcId="{68C54372-1BDD-4AFA-9822-59D4C4623D48}" destId="{FFC0C241-F61D-4D9E-8D7F-7F5C11E7DB87}" srcOrd="0" destOrd="0" presId="urn:microsoft.com/office/officeart/2005/8/layout/hProcess11"/>
    <dgm:cxn modelId="{EE41C900-F7DD-489F-94DE-AD11A3AAA1CD}" type="presParOf" srcId="{68C54372-1BDD-4AFA-9822-59D4C4623D48}" destId="{4F7FB4BD-7BAF-42DD-ABC1-074227E1EC49}" srcOrd="1" destOrd="0" presId="urn:microsoft.com/office/officeart/2005/8/layout/hProcess11"/>
    <dgm:cxn modelId="{B7BE2E19-B470-44FA-9D10-27876755F7A9}" type="presParOf" srcId="{4F7FB4BD-7BAF-42DD-ABC1-074227E1EC49}" destId="{147B49C7-D132-49C5-A255-8EC7034BDC26}" srcOrd="0" destOrd="0" presId="urn:microsoft.com/office/officeart/2005/8/layout/hProcess11"/>
    <dgm:cxn modelId="{BA7B71F8-FE32-4979-BA8F-B1B50BD0C31C}" type="presParOf" srcId="{147B49C7-D132-49C5-A255-8EC7034BDC26}" destId="{C6B911CC-5977-4D97-A033-35D0CA445D8B}" srcOrd="0" destOrd="0" presId="urn:microsoft.com/office/officeart/2005/8/layout/hProcess11"/>
    <dgm:cxn modelId="{176BEE91-26A0-4D00-AF49-30C8B1E916DB}" type="presParOf" srcId="{147B49C7-D132-49C5-A255-8EC7034BDC26}" destId="{915B6ADC-2E1B-49B5-90C5-6EBF202A842F}" srcOrd="1" destOrd="0" presId="urn:microsoft.com/office/officeart/2005/8/layout/hProcess11"/>
    <dgm:cxn modelId="{C74842DF-6B7E-4784-B0CB-FE3222A0D1D6}" type="presParOf" srcId="{147B49C7-D132-49C5-A255-8EC7034BDC26}" destId="{DA2F3D5B-C32A-44FE-BE0C-2A491E1047CF}" srcOrd="2" destOrd="0" presId="urn:microsoft.com/office/officeart/2005/8/layout/hProcess11"/>
    <dgm:cxn modelId="{436575A2-8B20-45E4-A850-8883E881FB0B}" type="presParOf" srcId="{4F7FB4BD-7BAF-42DD-ABC1-074227E1EC49}" destId="{B38D47E2-DABF-4DF2-A320-CDF4939475B7}" srcOrd="1" destOrd="0" presId="urn:microsoft.com/office/officeart/2005/8/layout/hProcess11"/>
    <dgm:cxn modelId="{AF60E3FA-2103-4EC1-9CE1-779CF244A210}" type="presParOf" srcId="{4F7FB4BD-7BAF-42DD-ABC1-074227E1EC49}" destId="{379A3AEE-939F-4994-BED8-60C607F2506E}" srcOrd="2" destOrd="0" presId="urn:microsoft.com/office/officeart/2005/8/layout/hProcess11"/>
    <dgm:cxn modelId="{9553D522-EC09-4D50-8DC6-F9A3CFD4DDE2}" type="presParOf" srcId="{379A3AEE-939F-4994-BED8-60C607F2506E}" destId="{93D706A7-C3D8-4169-8625-6326194851A9}" srcOrd="0" destOrd="0" presId="urn:microsoft.com/office/officeart/2005/8/layout/hProcess11"/>
    <dgm:cxn modelId="{6CB4C3E1-BA30-4E53-83A5-0392955A784C}" type="presParOf" srcId="{379A3AEE-939F-4994-BED8-60C607F2506E}" destId="{7A79EC07-A88E-4674-82C7-CB9823A63870}" srcOrd="1" destOrd="0" presId="urn:microsoft.com/office/officeart/2005/8/layout/hProcess11"/>
    <dgm:cxn modelId="{00AA17EF-7F62-499B-B655-E9D4B91A4A04}" type="presParOf" srcId="{379A3AEE-939F-4994-BED8-60C607F2506E}" destId="{0E315406-B035-4D29-AEAF-C7BA8D2338A3}" srcOrd="2" destOrd="0" presId="urn:microsoft.com/office/officeart/2005/8/layout/hProcess11"/>
    <dgm:cxn modelId="{DED0A275-B4AD-49F6-A42F-E794B38940F9}" type="presParOf" srcId="{4F7FB4BD-7BAF-42DD-ABC1-074227E1EC49}" destId="{13CE8B27-D5FD-4313-B056-6587005D4C9F}" srcOrd="3" destOrd="0" presId="urn:microsoft.com/office/officeart/2005/8/layout/hProcess11"/>
    <dgm:cxn modelId="{B7C99135-58B3-4A69-9AF3-F0F7F09C08F7}" type="presParOf" srcId="{4F7FB4BD-7BAF-42DD-ABC1-074227E1EC49}" destId="{A4898EFB-5424-40D5-AF0A-9974C8A3718C}" srcOrd="4" destOrd="0" presId="urn:microsoft.com/office/officeart/2005/8/layout/hProcess11"/>
    <dgm:cxn modelId="{FEFB56AC-8B6B-4E21-831C-FA74BF36C9C6}" type="presParOf" srcId="{A4898EFB-5424-40D5-AF0A-9974C8A3718C}" destId="{AB5DA591-1821-4E13-9DCF-7790CFB52E05}" srcOrd="0" destOrd="0" presId="urn:microsoft.com/office/officeart/2005/8/layout/hProcess11"/>
    <dgm:cxn modelId="{F9777752-2813-4942-8940-E363882A7D4E}" type="presParOf" srcId="{A4898EFB-5424-40D5-AF0A-9974C8A3718C}" destId="{7F3A2E25-9AA7-43D5-BAC0-C628B57BE26F}" srcOrd="1" destOrd="0" presId="urn:microsoft.com/office/officeart/2005/8/layout/hProcess11"/>
    <dgm:cxn modelId="{AC43D0E3-7D75-456D-9B8A-E6B2DCF70286}" type="presParOf" srcId="{A4898EFB-5424-40D5-AF0A-9974C8A3718C}" destId="{574A4E21-0C1F-40BB-97FA-1C3D1991D6F8}" srcOrd="2" destOrd="0" presId="urn:microsoft.com/office/officeart/2005/8/layout/hProcess11"/>
    <dgm:cxn modelId="{77ED543B-6E88-46A5-AD61-066B880586E1}" type="presParOf" srcId="{4F7FB4BD-7BAF-42DD-ABC1-074227E1EC49}" destId="{E4182A81-D342-4EF3-A307-E0D3490DD171}" srcOrd="5" destOrd="0" presId="urn:microsoft.com/office/officeart/2005/8/layout/hProcess11"/>
    <dgm:cxn modelId="{A19C3F70-EF0F-4FBD-A659-A9F281DD0D89}" type="presParOf" srcId="{4F7FB4BD-7BAF-42DD-ABC1-074227E1EC49}" destId="{A8AE6568-98B0-48F0-8537-E84E231F7480}" srcOrd="6" destOrd="0" presId="urn:microsoft.com/office/officeart/2005/8/layout/hProcess11"/>
    <dgm:cxn modelId="{6399CE41-7EC3-49CD-92BF-AE845BB05862}" type="presParOf" srcId="{A8AE6568-98B0-48F0-8537-E84E231F7480}" destId="{08279F48-B51F-4E3C-9B83-42BCDC081CBA}" srcOrd="0" destOrd="0" presId="urn:microsoft.com/office/officeart/2005/8/layout/hProcess11"/>
    <dgm:cxn modelId="{F15F9BD5-6469-4354-980D-D5A862649EAF}" type="presParOf" srcId="{A8AE6568-98B0-48F0-8537-E84E231F7480}" destId="{D2B5639A-5B3C-4F11-9DFE-42617729F5B5}" srcOrd="1" destOrd="0" presId="urn:microsoft.com/office/officeart/2005/8/layout/hProcess11"/>
    <dgm:cxn modelId="{31DC088D-5FDF-465C-8833-624611D23769}" type="presParOf" srcId="{A8AE6568-98B0-48F0-8537-E84E231F7480}" destId="{F76937A8-3014-4E4E-8255-E0A22AD3100D}" srcOrd="2" destOrd="0" presId="urn:microsoft.com/office/officeart/2005/8/layout/hProcess11"/>
    <dgm:cxn modelId="{4A7BDF92-BA68-4C58-8A1B-155D190BCD8C}" type="presParOf" srcId="{4F7FB4BD-7BAF-42DD-ABC1-074227E1EC49}" destId="{959A6F1C-8141-49BF-80CC-73226E49A8BA}" srcOrd="7" destOrd="0" presId="urn:microsoft.com/office/officeart/2005/8/layout/hProcess11"/>
    <dgm:cxn modelId="{264C8527-E285-46FE-8EFC-BDF6B96656FA}" type="presParOf" srcId="{4F7FB4BD-7BAF-42DD-ABC1-074227E1EC49}" destId="{8A8E50D7-9426-42F1-8053-334BF850AAA2}" srcOrd="8" destOrd="0" presId="urn:microsoft.com/office/officeart/2005/8/layout/hProcess11"/>
    <dgm:cxn modelId="{D7D0DD3D-9E98-42FD-A36C-700628DBE68E}" type="presParOf" srcId="{8A8E50D7-9426-42F1-8053-334BF850AAA2}" destId="{621580E5-2F5C-44A4-84E0-DAB6B944EA02}" srcOrd="0" destOrd="0" presId="urn:microsoft.com/office/officeart/2005/8/layout/hProcess11"/>
    <dgm:cxn modelId="{A346F934-8654-46CE-A6EE-F6CD51D72E02}" type="presParOf" srcId="{8A8E50D7-9426-42F1-8053-334BF850AAA2}" destId="{3E21CAA8-D0C0-4497-90FF-02977D1A13FA}" srcOrd="1" destOrd="0" presId="urn:microsoft.com/office/officeart/2005/8/layout/hProcess11"/>
    <dgm:cxn modelId="{691D0626-7E38-4D32-99D3-53565DF9EF65}" type="presParOf" srcId="{8A8E50D7-9426-42F1-8053-334BF850AAA2}" destId="{7143D11D-52A2-40D2-83F1-26762DACF585}" srcOrd="2" destOrd="0" presId="urn:microsoft.com/office/officeart/2005/8/layout/hProcess11"/>
    <dgm:cxn modelId="{3D741D46-115A-4408-9486-27315D907671}" type="presParOf" srcId="{4F7FB4BD-7BAF-42DD-ABC1-074227E1EC49}" destId="{8A1ADA9D-81A8-4EE5-BF01-7A07618FA19F}" srcOrd="9" destOrd="0" presId="urn:microsoft.com/office/officeart/2005/8/layout/hProcess11"/>
    <dgm:cxn modelId="{6BBA8C5B-7F4C-406D-902C-CF233960A3DD}" type="presParOf" srcId="{4F7FB4BD-7BAF-42DD-ABC1-074227E1EC49}" destId="{D90E66CF-4F03-47C1-8818-B8FD306BDFE1}" srcOrd="10" destOrd="0" presId="urn:microsoft.com/office/officeart/2005/8/layout/hProcess11"/>
    <dgm:cxn modelId="{3CD49555-2624-46A1-AC47-1AC8ADB910FD}" type="presParOf" srcId="{D90E66CF-4F03-47C1-8818-B8FD306BDFE1}" destId="{A7FBA1BF-A424-418D-99F9-3F963B41C1FE}" srcOrd="0" destOrd="0" presId="urn:microsoft.com/office/officeart/2005/8/layout/hProcess11"/>
    <dgm:cxn modelId="{C018AF83-F002-4F9C-BAB5-24D7A95E7320}" type="presParOf" srcId="{D90E66CF-4F03-47C1-8818-B8FD306BDFE1}" destId="{333D2B42-DDA0-42FD-8C62-16FB31C2515A}" srcOrd="1" destOrd="0" presId="urn:microsoft.com/office/officeart/2005/8/layout/hProcess11"/>
    <dgm:cxn modelId="{57CD5A42-F5B0-4AA7-B644-F35FC959AC75}" type="presParOf" srcId="{D90E66CF-4F03-47C1-8818-B8FD306BDFE1}" destId="{6205376D-39C3-4AC0-9CA2-0C6DDDF5E34F}" srcOrd="2" destOrd="0" presId="urn:microsoft.com/office/officeart/2005/8/layout/hProcess11"/>
  </dgm:cxnLst>
  <dgm:bg>
    <a:solidFill>
      <a:schemeClr val="bg1"/>
    </a:solidFill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4CF1F4-2732-4AB8-8227-C604B16962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pl-PL"/>
        </a:p>
      </dgm:t>
    </dgm:pt>
    <dgm:pt modelId="{85254C96-526E-467C-8215-23DF49ADA6E7}">
      <dgm:prSet/>
      <dgm:spPr/>
      <dgm:t>
        <a:bodyPr/>
        <a:lstStyle/>
        <a:p>
          <a:pPr rtl="0"/>
          <a:r>
            <a:rPr lang="pl-PL" b="1" dirty="0" smtClean="0"/>
            <a:t>Data </a:t>
          </a:r>
          <a:r>
            <a:rPr lang="pl-PL" b="1" dirty="0" err="1" smtClean="0"/>
            <a:t>Owners</a:t>
          </a:r>
          <a:r>
            <a:rPr lang="pl-PL" b="1" dirty="0" smtClean="0"/>
            <a:t>:</a:t>
          </a:r>
          <a:endParaRPr lang="pl-PL" dirty="0"/>
        </a:p>
      </dgm:t>
    </dgm:pt>
    <dgm:pt modelId="{56F792A5-83DE-42C7-8300-7623CB492B2B}" type="parTrans" cxnId="{56479F06-31A1-4119-B85A-4A4DCD8E26C9}">
      <dgm:prSet/>
      <dgm:spPr/>
      <dgm:t>
        <a:bodyPr/>
        <a:lstStyle/>
        <a:p>
          <a:endParaRPr lang="pl-PL"/>
        </a:p>
      </dgm:t>
    </dgm:pt>
    <dgm:pt modelId="{BB18EFB1-AAB8-4515-90C2-1F1549C665BA}" type="sibTrans" cxnId="{56479F06-31A1-4119-B85A-4A4DCD8E26C9}">
      <dgm:prSet/>
      <dgm:spPr/>
      <dgm:t>
        <a:bodyPr/>
        <a:lstStyle/>
        <a:p>
          <a:endParaRPr lang="pl-PL"/>
        </a:p>
      </dgm:t>
    </dgm:pt>
    <dgm:pt modelId="{7D0B14EB-D266-478E-A3DE-E3D8A4AF9BB0}">
      <dgm:prSet/>
      <dgm:spPr/>
      <dgm:t>
        <a:bodyPr/>
        <a:lstStyle/>
        <a:p>
          <a:pPr rtl="0"/>
          <a:r>
            <a:rPr lang="pl-PL" b="1" dirty="0" err="1" smtClean="0"/>
            <a:t>Ministry</a:t>
          </a:r>
          <a:r>
            <a:rPr lang="pl-PL" b="1" dirty="0" smtClean="0"/>
            <a:t> of Finance,</a:t>
          </a:r>
          <a:endParaRPr lang="pl-PL" dirty="0"/>
        </a:p>
      </dgm:t>
    </dgm:pt>
    <dgm:pt modelId="{5EEA365F-D82D-405B-8EA7-3BA5175EC013}" type="parTrans" cxnId="{0D693E80-C4F2-492E-AAD1-94C8EECF8128}">
      <dgm:prSet/>
      <dgm:spPr/>
      <dgm:t>
        <a:bodyPr/>
        <a:lstStyle/>
        <a:p>
          <a:endParaRPr lang="pl-PL"/>
        </a:p>
      </dgm:t>
    </dgm:pt>
    <dgm:pt modelId="{57E6346B-4D74-4B4C-8CB5-856B0EA23C63}" type="sibTrans" cxnId="{0D693E80-C4F2-492E-AAD1-94C8EECF8128}">
      <dgm:prSet/>
      <dgm:spPr/>
      <dgm:t>
        <a:bodyPr/>
        <a:lstStyle/>
        <a:p>
          <a:endParaRPr lang="pl-PL"/>
        </a:p>
      </dgm:t>
    </dgm:pt>
    <dgm:pt modelId="{664BE823-1F80-427A-B8F1-7BBD963D1FC0}">
      <dgm:prSet/>
      <dgm:spPr/>
      <dgm:t>
        <a:bodyPr/>
        <a:lstStyle/>
        <a:p>
          <a:pPr rtl="0"/>
          <a:r>
            <a:rPr lang="en-US" b="1" dirty="0" smtClean="0"/>
            <a:t>Ministry of Interior and Administration</a:t>
          </a:r>
          <a:r>
            <a:rPr lang="pl-PL" dirty="0" smtClean="0"/>
            <a:t>,</a:t>
          </a:r>
          <a:endParaRPr lang="pl-PL" dirty="0"/>
        </a:p>
      </dgm:t>
    </dgm:pt>
    <dgm:pt modelId="{F5305C0C-3D90-4EAA-B6AB-63DA12020C56}" type="parTrans" cxnId="{991B7ED0-DA7C-4660-95DE-984C98E3250E}">
      <dgm:prSet/>
      <dgm:spPr/>
      <dgm:t>
        <a:bodyPr/>
        <a:lstStyle/>
        <a:p>
          <a:endParaRPr lang="pl-PL"/>
        </a:p>
      </dgm:t>
    </dgm:pt>
    <dgm:pt modelId="{C5A4C635-E46F-4E47-BCE6-356807E12B48}" type="sibTrans" cxnId="{991B7ED0-DA7C-4660-95DE-984C98E3250E}">
      <dgm:prSet/>
      <dgm:spPr/>
      <dgm:t>
        <a:bodyPr/>
        <a:lstStyle/>
        <a:p>
          <a:endParaRPr lang="pl-PL"/>
        </a:p>
      </dgm:t>
    </dgm:pt>
    <dgm:pt modelId="{F3CEB95C-9D1F-4006-9F02-07BAB633B4AF}">
      <dgm:prSet/>
      <dgm:spPr/>
      <dgm:t>
        <a:bodyPr/>
        <a:lstStyle/>
        <a:p>
          <a:pPr rtl="0"/>
          <a:r>
            <a:rPr lang="pl-PL" b="1" dirty="0" err="1" smtClean="0"/>
            <a:t>Ministry</a:t>
          </a:r>
          <a:r>
            <a:rPr lang="pl-PL" b="1" dirty="0" smtClean="0"/>
            <a:t> of </a:t>
          </a:r>
          <a:r>
            <a:rPr lang="pl-PL" b="1" dirty="0" err="1" smtClean="0"/>
            <a:t>Justice</a:t>
          </a:r>
          <a:r>
            <a:rPr lang="pl-PL" b="1" dirty="0" smtClean="0"/>
            <a:t>,</a:t>
          </a:r>
          <a:endParaRPr lang="pl-PL" dirty="0"/>
        </a:p>
      </dgm:t>
    </dgm:pt>
    <dgm:pt modelId="{21F2DCB2-D9E0-436B-A5F2-44E80357EC2A}" type="parTrans" cxnId="{EB962455-A4B3-4EFA-9F96-4EB442526BAF}">
      <dgm:prSet/>
      <dgm:spPr/>
      <dgm:t>
        <a:bodyPr/>
        <a:lstStyle/>
        <a:p>
          <a:endParaRPr lang="pl-PL"/>
        </a:p>
      </dgm:t>
    </dgm:pt>
    <dgm:pt modelId="{30FED40E-D587-48DB-B35E-642568C7B900}" type="sibTrans" cxnId="{EB962455-A4B3-4EFA-9F96-4EB442526BAF}">
      <dgm:prSet/>
      <dgm:spPr/>
      <dgm:t>
        <a:bodyPr/>
        <a:lstStyle/>
        <a:p>
          <a:endParaRPr lang="pl-PL"/>
        </a:p>
      </dgm:t>
    </dgm:pt>
    <dgm:pt modelId="{B003B102-BB41-48C1-8921-2FD79F0AE947}">
      <dgm:prSet/>
      <dgm:spPr/>
      <dgm:t>
        <a:bodyPr/>
        <a:lstStyle/>
        <a:p>
          <a:pPr rtl="0"/>
          <a:r>
            <a:rPr lang="pl-PL" b="1" dirty="0" err="1" smtClean="0"/>
            <a:t>Agricultural</a:t>
          </a:r>
          <a:r>
            <a:rPr lang="pl-PL" b="1" dirty="0" smtClean="0"/>
            <a:t> </a:t>
          </a:r>
          <a:r>
            <a:rPr lang="pl-PL" b="1" dirty="0" err="1" smtClean="0"/>
            <a:t>Social</a:t>
          </a:r>
          <a:r>
            <a:rPr lang="pl-PL" b="1" dirty="0" smtClean="0"/>
            <a:t> Insurance Fund,</a:t>
          </a:r>
          <a:endParaRPr lang="pl-PL" dirty="0"/>
        </a:p>
      </dgm:t>
    </dgm:pt>
    <dgm:pt modelId="{732A9240-3D73-4B4C-BBB3-A446DB2652F3}" type="parTrans" cxnId="{8E5DF75B-6977-489A-958C-8155891CAADD}">
      <dgm:prSet/>
      <dgm:spPr/>
      <dgm:t>
        <a:bodyPr/>
        <a:lstStyle/>
        <a:p>
          <a:endParaRPr lang="pl-PL"/>
        </a:p>
      </dgm:t>
    </dgm:pt>
    <dgm:pt modelId="{41A5E91F-CDA3-4BEE-A018-7A92D3773405}" type="sibTrans" cxnId="{8E5DF75B-6977-489A-958C-8155891CAADD}">
      <dgm:prSet/>
      <dgm:spPr/>
      <dgm:t>
        <a:bodyPr/>
        <a:lstStyle/>
        <a:p>
          <a:endParaRPr lang="pl-PL"/>
        </a:p>
      </dgm:t>
    </dgm:pt>
    <dgm:pt modelId="{40A90240-C057-4480-99DF-BCC6F8F7A13C}">
      <dgm:prSet/>
      <dgm:spPr/>
      <dgm:t>
        <a:bodyPr/>
        <a:lstStyle/>
        <a:p>
          <a:pPr rtl="0"/>
          <a:r>
            <a:rPr lang="pl-PL" b="1" dirty="0" smtClean="0"/>
            <a:t>National Health Fund,</a:t>
          </a:r>
          <a:endParaRPr lang="pl-PL" dirty="0"/>
        </a:p>
      </dgm:t>
    </dgm:pt>
    <dgm:pt modelId="{79BDD232-C00D-4420-ABFD-5575C7FC1D4C}" type="parTrans" cxnId="{81DCC0ED-8F17-44EF-A335-F511B186F3F3}">
      <dgm:prSet/>
      <dgm:spPr/>
      <dgm:t>
        <a:bodyPr/>
        <a:lstStyle/>
        <a:p>
          <a:endParaRPr lang="pl-PL"/>
        </a:p>
      </dgm:t>
    </dgm:pt>
    <dgm:pt modelId="{2661C314-D382-4565-A718-BE4CAAA67ACF}" type="sibTrans" cxnId="{81DCC0ED-8F17-44EF-A335-F511B186F3F3}">
      <dgm:prSet/>
      <dgm:spPr/>
      <dgm:t>
        <a:bodyPr/>
        <a:lstStyle/>
        <a:p>
          <a:endParaRPr lang="pl-PL"/>
        </a:p>
      </dgm:t>
    </dgm:pt>
    <dgm:pt modelId="{D0E1AB34-14F1-4AE9-BFA4-6BE15ACED91E}">
      <dgm:prSet/>
      <dgm:spPr/>
      <dgm:t>
        <a:bodyPr/>
        <a:lstStyle/>
        <a:p>
          <a:pPr rtl="0"/>
          <a:r>
            <a:rPr lang="en-US" b="1" dirty="0" smtClean="0"/>
            <a:t>Agency for Restructuring and </a:t>
          </a:r>
          <a:r>
            <a:rPr lang="en-US" b="1" dirty="0" err="1" smtClean="0"/>
            <a:t>Modernisation</a:t>
          </a:r>
          <a:r>
            <a:rPr lang="en-US" b="1" dirty="0" smtClean="0"/>
            <a:t> of Agriculture</a:t>
          </a:r>
          <a:r>
            <a:rPr lang="pl-PL" b="1" dirty="0" smtClean="0"/>
            <a:t>,</a:t>
          </a:r>
          <a:endParaRPr lang="pl-PL" dirty="0"/>
        </a:p>
      </dgm:t>
    </dgm:pt>
    <dgm:pt modelId="{CDE1DB8C-2C84-4335-BAE5-A411009D8373}" type="parTrans" cxnId="{ABB5133E-339C-44F5-9A1A-6D958989D476}">
      <dgm:prSet/>
      <dgm:spPr/>
      <dgm:t>
        <a:bodyPr/>
        <a:lstStyle/>
        <a:p>
          <a:endParaRPr lang="pl-PL"/>
        </a:p>
      </dgm:t>
    </dgm:pt>
    <dgm:pt modelId="{6856622A-4D8F-400B-87BB-358FFD81BDC6}" type="sibTrans" cxnId="{ABB5133E-339C-44F5-9A1A-6D958989D476}">
      <dgm:prSet/>
      <dgm:spPr/>
      <dgm:t>
        <a:bodyPr/>
        <a:lstStyle/>
        <a:p>
          <a:endParaRPr lang="pl-PL"/>
        </a:p>
      </dgm:t>
    </dgm:pt>
    <dgm:pt modelId="{2BB0738B-11A1-4374-82A2-B51154CE8E74}">
      <dgm:prSet/>
      <dgm:spPr/>
      <dgm:t>
        <a:bodyPr/>
        <a:lstStyle/>
        <a:p>
          <a:pPr rtl="0"/>
          <a:r>
            <a:rPr lang="pl-PL" b="1" dirty="0" err="1" smtClean="0"/>
            <a:t>Agricultural</a:t>
          </a:r>
          <a:r>
            <a:rPr lang="pl-PL" b="1" dirty="0" smtClean="0"/>
            <a:t> and </a:t>
          </a:r>
          <a:r>
            <a:rPr lang="pl-PL" b="1" dirty="0" err="1" smtClean="0"/>
            <a:t>Food</a:t>
          </a:r>
          <a:r>
            <a:rPr lang="pl-PL" b="1" dirty="0" smtClean="0"/>
            <a:t> </a:t>
          </a:r>
          <a:r>
            <a:rPr lang="pl-PL" b="1" dirty="0" err="1" smtClean="0"/>
            <a:t>Quality</a:t>
          </a:r>
          <a:r>
            <a:rPr lang="pl-PL" b="1" dirty="0" smtClean="0"/>
            <a:t> </a:t>
          </a:r>
          <a:r>
            <a:rPr lang="pl-PL" b="1" dirty="0" err="1" smtClean="0"/>
            <a:t>Inspection</a:t>
          </a:r>
          <a:r>
            <a:rPr lang="pl-PL" b="1" dirty="0" smtClean="0"/>
            <a:t>,</a:t>
          </a:r>
          <a:endParaRPr lang="pl-PL" dirty="0"/>
        </a:p>
      </dgm:t>
    </dgm:pt>
    <dgm:pt modelId="{30100CFB-9901-44AF-ACCC-87C632BFD0CC}" type="parTrans" cxnId="{B1D68049-3EB4-4010-B901-41C288E17F6B}">
      <dgm:prSet/>
      <dgm:spPr/>
      <dgm:t>
        <a:bodyPr/>
        <a:lstStyle/>
        <a:p>
          <a:endParaRPr lang="pl-PL"/>
        </a:p>
      </dgm:t>
    </dgm:pt>
    <dgm:pt modelId="{9C78C996-4EAE-4A4F-B7E1-32CE925B4FB6}" type="sibTrans" cxnId="{B1D68049-3EB4-4010-B901-41C288E17F6B}">
      <dgm:prSet/>
      <dgm:spPr/>
      <dgm:t>
        <a:bodyPr/>
        <a:lstStyle/>
        <a:p>
          <a:endParaRPr lang="pl-PL"/>
        </a:p>
      </dgm:t>
    </dgm:pt>
    <dgm:pt modelId="{B9787DB8-A0A9-4ECE-82DD-00EB153961C4}">
      <dgm:prSet/>
      <dgm:spPr/>
      <dgm:t>
        <a:bodyPr/>
        <a:lstStyle/>
        <a:p>
          <a:pPr rtl="0"/>
          <a:r>
            <a:rPr lang="pl-PL" b="1" dirty="0" err="1" smtClean="0"/>
            <a:t>Agency</a:t>
          </a:r>
          <a:r>
            <a:rPr lang="pl-PL" b="1" dirty="0" smtClean="0"/>
            <a:t> for </a:t>
          </a:r>
          <a:r>
            <a:rPr lang="pl-PL" b="1" dirty="0" err="1" smtClean="0"/>
            <a:t>Geodesy</a:t>
          </a:r>
          <a:r>
            <a:rPr lang="pl-PL" b="1" dirty="0" smtClean="0"/>
            <a:t> and </a:t>
          </a:r>
          <a:r>
            <a:rPr lang="pl-PL" b="1" dirty="0" err="1" smtClean="0"/>
            <a:t>Cartography</a:t>
          </a:r>
          <a:r>
            <a:rPr lang="pl-PL" b="1" dirty="0" smtClean="0"/>
            <a:t>,</a:t>
          </a:r>
          <a:endParaRPr lang="pl-PL" dirty="0"/>
        </a:p>
      </dgm:t>
    </dgm:pt>
    <dgm:pt modelId="{3064A9EA-9BD1-47A7-BE58-F35BD6A127E4}" type="parTrans" cxnId="{EAE7413D-1A8E-4174-9DB0-3AB7D5672238}">
      <dgm:prSet/>
      <dgm:spPr/>
      <dgm:t>
        <a:bodyPr/>
        <a:lstStyle/>
        <a:p>
          <a:endParaRPr lang="pl-PL"/>
        </a:p>
      </dgm:t>
    </dgm:pt>
    <dgm:pt modelId="{50E94196-DA01-4325-B1A1-365A9B279A3E}" type="sibTrans" cxnId="{EAE7413D-1A8E-4174-9DB0-3AB7D5672238}">
      <dgm:prSet/>
      <dgm:spPr/>
      <dgm:t>
        <a:bodyPr/>
        <a:lstStyle/>
        <a:p>
          <a:endParaRPr lang="pl-PL"/>
        </a:p>
      </dgm:t>
    </dgm:pt>
    <dgm:pt modelId="{46844A1B-070C-46AD-8F9D-53B2D4C1644B}">
      <dgm:prSet/>
      <dgm:spPr/>
      <dgm:t>
        <a:bodyPr/>
        <a:lstStyle/>
        <a:p>
          <a:pPr rtl="0"/>
          <a:r>
            <a:rPr lang="pl-PL" b="1" dirty="0" smtClean="0"/>
            <a:t>State Fund for </a:t>
          </a:r>
          <a:r>
            <a:rPr lang="pl-PL" b="1" dirty="0" err="1" smtClean="0"/>
            <a:t>Rehabilitation</a:t>
          </a:r>
          <a:r>
            <a:rPr lang="pl-PL" b="1" dirty="0" smtClean="0"/>
            <a:t> of </a:t>
          </a:r>
          <a:r>
            <a:rPr lang="pl-PL" b="1" dirty="0" err="1" smtClean="0"/>
            <a:t>Disabled</a:t>
          </a:r>
          <a:r>
            <a:rPr lang="pl-PL" b="1" dirty="0" smtClean="0"/>
            <a:t> </a:t>
          </a:r>
          <a:r>
            <a:rPr lang="pl-PL" b="1" dirty="0" err="1" smtClean="0"/>
            <a:t>Persons</a:t>
          </a:r>
          <a:r>
            <a:rPr lang="pl-PL" b="1" dirty="0" smtClean="0"/>
            <a:t>,</a:t>
          </a:r>
          <a:endParaRPr lang="pl-PL" dirty="0"/>
        </a:p>
      </dgm:t>
    </dgm:pt>
    <dgm:pt modelId="{ACBA9FEA-8A31-482D-AC46-5766DF37CA75}" type="parTrans" cxnId="{42553756-CE96-40E6-B659-B17E31026E62}">
      <dgm:prSet/>
      <dgm:spPr/>
      <dgm:t>
        <a:bodyPr/>
        <a:lstStyle/>
        <a:p>
          <a:endParaRPr lang="pl-PL"/>
        </a:p>
      </dgm:t>
    </dgm:pt>
    <dgm:pt modelId="{996CA410-1266-4E52-991F-B224EE03C691}" type="sibTrans" cxnId="{42553756-CE96-40E6-B659-B17E31026E62}">
      <dgm:prSet/>
      <dgm:spPr/>
      <dgm:t>
        <a:bodyPr/>
        <a:lstStyle/>
        <a:p>
          <a:endParaRPr lang="pl-PL"/>
        </a:p>
      </dgm:t>
    </dgm:pt>
    <dgm:pt modelId="{E8718679-66FC-415A-A55B-152A5A34EC84}">
      <dgm:prSet/>
      <dgm:spPr/>
      <dgm:t>
        <a:bodyPr/>
        <a:lstStyle/>
        <a:p>
          <a:pPr rtl="0"/>
          <a:r>
            <a:rPr lang="pl-PL" b="1" dirty="0" err="1" smtClean="0"/>
            <a:t>County</a:t>
          </a:r>
          <a:r>
            <a:rPr lang="pl-PL" b="1" dirty="0" smtClean="0"/>
            <a:t> </a:t>
          </a:r>
          <a:r>
            <a:rPr lang="pl-PL" b="1" dirty="0" err="1" smtClean="0"/>
            <a:t>Offices</a:t>
          </a:r>
          <a:r>
            <a:rPr lang="pl-PL" b="1" dirty="0" smtClean="0"/>
            <a:t>,</a:t>
          </a:r>
          <a:endParaRPr lang="pl-PL" dirty="0"/>
        </a:p>
      </dgm:t>
    </dgm:pt>
    <dgm:pt modelId="{9CCE8AE6-9897-4B86-A0FE-DD6C0A820EA4}" type="parTrans" cxnId="{EBC94A2A-002C-47A9-A2DF-95BD986F7B91}">
      <dgm:prSet/>
      <dgm:spPr/>
      <dgm:t>
        <a:bodyPr/>
        <a:lstStyle/>
        <a:p>
          <a:endParaRPr lang="pl-PL"/>
        </a:p>
      </dgm:t>
    </dgm:pt>
    <dgm:pt modelId="{996327BB-AB5D-469C-A9EC-FEBCBAF436DC}" type="sibTrans" cxnId="{EBC94A2A-002C-47A9-A2DF-95BD986F7B91}">
      <dgm:prSet/>
      <dgm:spPr/>
      <dgm:t>
        <a:bodyPr/>
        <a:lstStyle/>
        <a:p>
          <a:endParaRPr lang="pl-PL"/>
        </a:p>
      </dgm:t>
    </dgm:pt>
    <dgm:pt modelId="{44DF73C4-678A-44A1-A183-B7C6C366550E}">
      <dgm:prSet/>
      <dgm:spPr/>
      <dgm:t>
        <a:bodyPr/>
        <a:lstStyle/>
        <a:p>
          <a:pPr rtl="0"/>
          <a:r>
            <a:rPr lang="pl-PL" b="1" dirty="0" err="1" smtClean="0"/>
            <a:t>Commune</a:t>
          </a:r>
          <a:r>
            <a:rPr lang="pl-PL" b="1" dirty="0" smtClean="0"/>
            <a:t> </a:t>
          </a:r>
          <a:r>
            <a:rPr lang="pl-PL" b="1" dirty="0" err="1" smtClean="0"/>
            <a:t>Offices</a:t>
          </a:r>
          <a:r>
            <a:rPr lang="pl-PL" b="1" dirty="0" smtClean="0"/>
            <a:t>,</a:t>
          </a:r>
          <a:endParaRPr lang="pl-PL" dirty="0"/>
        </a:p>
      </dgm:t>
    </dgm:pt>
    <dgm:pt modelId="{8D1E7DE0-3740-48FF-8158-23007855FF93}" type="parTrans" cxnId="{075F7AD6-7B76-4651-9D6D-4CE00ACD1546}">
      <dgm:prSet/>
      <dgm:spPr/>
      <dgm:t>
        <a:bodyPr/>
        <a:lstStyle/>
        <a:p>
          <a:endParaRPr lang="pl-PL"/>
        </a:p>
      </dgm:t>
    </dgm:pt>
    <dgm:pt modelId="{0A6E491F-EB80-441E-A2AC-8CF48E034DC6}" type="sibTrans" cxnId="{075F7AD6-7B76-4651-9D6D-4CE00ACD1546}">
      <dgm:prSet/>
      <dgm:spPr/>
      <dgm:t>
        <a:bodyPr/>
        <a:lstStyle/>
        <a:p>
          <a:endParaRPr lang="pl-PL"/>
        </a:p>
      </dgm:t>
    </dgm:pt>
    <dgm:pt modelId="{AD1BE735-ECE2-4850-A3F2-A92447333C43}">
      <dgm:prSet/>
      <dgm:spPr/>
      <dgm:t>
        <a:bodyPr/>
        <a:lstStyle/>
        <a:p>
          <a:pPr rtl="0"/>
          <a:r>
            <a:rPr lang="pl-PL" b="1" dirty="0" err="1" smtClean="0"/>
            <a:t>Regional</a:t>
          </a:r>
          <a:r>
            <a:rPr lang="pl-PL" b="1" dirty="0" smtClean="0"/>
            <a:t> </a:t>
          </a:r>
          <a:r>
            <a:rPr lang="pl-PL" b="1" dirty="0" err="1" smtClean="0"/>
            <a:t>Offices</a:t>
          </a:r>
          <a:r>
            <a:rPr lang="pl-PL" b="1" dirty="0" smtClean="0"/>
            <a:t>,</a:t>
          </a:r>
          <a:endParaRPr lang="pl-PL" dirty="0"/>
        </a:p>
      </dgm:t>
    </dgm:pt>
    <dgm:pt modelId="{08114DB6-EF2C-4D74-BB1B-3CA42F465DB5}" type="parTrans" cxnId="{6E62D7A7-06DF-4489-896B-7760137A187F}">
      <dgm:prSet/>
      <dgm:spPr/>
      <dgm:t>
        <a:bodyPr/>
        <a:lstStyle/>
        <a:p>
          <a:endParaRPr lang="pl-PL"/>
        </a:p>
      </dgm:t>
    </dgm:pt>
    <dgm:pt modelId="{442052EB-4E42-4807-84E6-3326C76E9388}" type="sibTrans" cxnId="{6E62D7A7-06DF-4489-896B-7760137A187F}">
      <dgm:prSet/>
      <dgm:spPr/>
      <dgm:t>
        <a:bodyPr/>
        <a:lstStyle/>
        <a:p>
          <a:endParaRPr lang="pl-PL"/>
        </a:p>
      </dgm:t>
    </dgm:pt>
    <dgm:pt modelId="{DCA6C0AF-ABA3-42AB-8611-07F748A64A42}">
      <dgm:prSet/>
      <dgm:spPr/>
      <dgm:t>
        <a:bodyPr/>
        <a:lstStyle/>
        <a:p>
          <a:pPr rtl="0"/>
          <a:r>
            <a:rPr lang="pl-PL" b="1" dirty="0" err="1" smtClean="0"/>
            <a:t>Telcoms</a:t>
          </a:r>
          <a:r>
            <a:rPr lang="pl-PL" b="1" dirty="0" smtClean="0"/>
            <a:t>,</a:t>
          </a:r>
          <a:endParaRPr lang="pl-PL" dirty="0"/>
        </a:p>
      </dgm:t>
    </dgm:pt>
    <dgm:pt modelId="{96FBD4F7-383B-4A80-B5D6-1351F50E64F3}" type="parTrans" cxnId="{D5C6001C-60A6-49B6-B48D-FB8CA937BECA}">
      <dgm:prSet/>
      <dgm:spPr/>
      <dgm:t>
        <a:bodyPr/>
        <a:lstStyle/>
        <a:p>
          <a:endParaRPr lang="pl-PL"/>
        </a:p>
      </dgm:t>
    </dgm:pt>
    <dgm:pt modelId="{446AC0A5-E80F-478D-BACF-D49BAF5B6E52}" type="sibTrans" cxnId="{D5C6001C-60A6-49B6-B48D-FB8CA937BECA}">
      <dgm:prSet/>
      <dgm:spPr/>
      <dgm:t>
        <a:bodyPr/>
        <a:lstStyle/>
        <a:p>
          <a:endParaRPr lang="pl-PL"/>
        </a:p>
      </dgm:t>
    </dgm:pt>
    <dgm:pt modelId="{CE3D04C7-5173-40C2-B582-1D24E7697896}">
      <dgm:prSet/>
      <dgm:spPr/>
      <dgm:t>
        <a:bodyPr/>
        <a:lstStyle/>
        <a:p>
          <a:pPr rtl="0"/>
          <a:r>
            <a:rPr lang="pl-PL" b="1" dirty="0" smtClean="0"/>
            <a:t>Energy </a:t>
          </a:r>
          <a:r>
            <a:rPr lang="pl-PL" b="1" dirty="0" err="1" smtClean="0"/>
            <a:t>Suppliers</a:t>
          </a:r>
          <a:r>
            <a:rPr lang="pl-PL" b="1" dirty="0" smtClean="0"/>
            <a:t>,</a:t>
          </a:r>
          <a:endParaRPr lang="pl-PL" dirty="0"/>
        </a:p>
      </dgm:t>
    </dgm:pt>
    <dgm:pt modelId="{F7B85B04-AA4A-4750-B5EA-C515C287836A}" type="parTrans" cxnId="{BDCD3B21-46DB-4D53-8920-94EA738050E1}">
      <dgm:prSet/>
      <dgm:spPr/>
      <dgm:t>
        <a:bodyPr/>
        <a:lstStyle/>
        <a:p>
          <a:endParaRPr lang="pl-PL"/>
        </a:p>
      </dgm:t>
    </dgm:pt>
    <dgm:pt modelId="{8662CD15-313D-4A08-A005-F4441FEC8502}" type="sibTrans" cxnId="{BDCD3B21-46DB-4D53-8920-94EA738050E1}">
      <dgm:prSet/>
      <dgm:spPr/>
      <dgm:t>
        <a:bodyPr/>
        <a:lstStyle/>
        <a:p>
          <a:endParaRPr lang="pl-PL"/>
        </a:p>
      </dgm:t>
    </dgm:pt>
    <dgm:pt modelId="{94939951-7FFC-44A5-82A0-9DE87395DF4E}">
      <dgm:prSet/>
      <dgm:spPr/>
      <dgm:t>
        <a:bodyPr/>
        <a:lstStyle/>
        <a:p>
          <a:pPr rtl="0"/>
          <a:r>
            <a:rPr lang="pl-PL" b="1" dirty="0" smtClean="0"/>
            <a:t>Office For </a:t>
          </a:r>
          <a:r>
            <a:rPr lang="pl-PL" b="1" dirty="0" err="1" smtClean="0"/>
            <a:t>Foreigners</a:t>
          </a:r>
          <a:r>
            <a:rPr lang="pl-PL" b="1" dirty="0" smtClean="0"/>
            <a:t>,</a:t>
          </a:r>
          <a:endParaRPr lang="pl-PL" dirty="0"/>
        </a:p>
      </dgm:t>
    </dgm:pt>
    <dgm:pt modelId="{3CC1D99E-2370-48A8-BE26-EB312FC209A9}" type="parTrans" cxnId="{7CFF93F1-5364-4D97-974E-456A7039C04F}">
      <dgm:prSet/>
      <dgm:spPr/>
      <dgm:t>
        <a:bodyPr/>
        <a:lstStyle/>
        <a:p>
          <a:endParaRPr lang="pl-PL"/>
        </a:p>
      </dgm:t>
    </dgm:pt>
    <dgm:pt modelId="{A6CDB6E9-9F4F-47B0-8C5E-117236F90D08}" type="sibTrans" cxnId="{7CFF93F1-5364-4D97-974E-456A7039C04F}">
      <dgm:prSet/>
      <dgm:spPr/>
      <dgm:t>
        <a:bodyPr/>
        <a:lstStyle/>
        <a:p>
          <a:endParaRPr lang="pl-PL"/>
        </a:p>
      </dgm:t>
    </dgm:pt>
    <dgm:pt modelId="{F0D6AD67-3B4E-4540-BEE9-43A7361081D2}">
      <dgm:prSet/>
      <dgm:spPr/>
      <dgm:t>
        <a:bodyPr/>
        <a:lstStyle/>
        <a:p>
          <a:pPr rtl="0"/>
          <a:r>
            <a:rPr lang="pl-PL" b="1" dirty="0" err="1" smtClean="0"/>
            <a:t>Social</a:t>
          </a:r>
          <a:r>
            <a:rPr lang="pl-PL" b="1" dirty="0" smtClean="0"/>
            <a:t> Insurance </a:t>
          </a:r>
          <a:r>
            <a:rPr lang="pl-PL" b="1" dirty="0" err="1" smtClean="0"/>
            <a:t>Institution</a:t>
          </a:r>
          <a:r>
            <a:rPr lang="pl-PL" b="1" dirty="0" smtClean="0"/>
            <a:t>,</a:t>
          </a:r>
          <a:endParaRPr lang="pl-PL" dirty="0"/>
        </a:p>
      </dgm:t>
    </dgm:pt>
    <dgm:pt modelId="{9079BD34-7D3C-4258-B431-ADDA9721F8C8}" type="parTrans" cxnId="{8902E6EB-065B-4DEC-9D7B-81047926FEA2}">
      <dgm:prSet/>
      <dgm:spPr/>
      <dgm:t>
        <a:bodyPr/>
        <a:lstStyle/>
        <a:p>
          <a:endParaRPr lang="pl-PL"/>
        </a:p>
      </dgm:t>
    </dgm:pt>
    <dgm:pt modelId="{C4450A8E-6501-4AD2-B45C-A1742E9D04EE}" type="sibTrans" cxnId="{8902E6EB-065B-4DEC-9D7B-81047926FEA2}">
      <dgm:prSet/>
      <dgm:spPr/>
      <dgm:t>
        <a:bodyPr/>
        <a:lstStyle/>
        <a:p>
          <a:endParaRPr lang="pl-PL"/>
        </a:p>
      </dgm:t>
    </dgm:pt>
    <dgm:pt modelId="{B1310599-F301-404B-88D5-09BFCF3C28CB}">
      <dgm:prSet/>
      <dgm:spPr/>
      <dgm:t>
        <a:bodyPr/>
        <a:lstStyle/>
        <a:p>
          <a:pPr rtl="0"/>
          <a:r>
            <a:rPr lang="pl-PL" b="1" dirty="0" err="1" smtClean="0"/>
            <a:t>Housing</a:t>
          </a:r>
          <a:r>
            <a:rPr lang="pl-PL" b="1" dirty="0" smtClean="0"/>
            <a:t> </a:t>
          </a:r>
          <a:r>
            <a:rPr lang="pl-PL" b="1" dirty="0" err="1" smtClean="0"/>
            <a:t>Managers</a:t>
          </a:r>
          <a:r>
            <a:rPr lang="pl-PL" b="1" dirty="0" smtClean="0"/>
            <a:t>,</a:t>
          </a:r>
          <a:endParaRPr lang="pl-PL" b="1" dirty="0"/>
        </a:p>
      </dgm:t>
    </dgm:pt>
    <dgm:pt modelId="{95F3FD0D-A8FC-4ADA-B91D-9A3219057299}" type="parTrans" cxnId="{910F5978-450C-4F11-A644-47E2A8FDA089}">
      <dgm:prSet/>
      <dgm:spPr/>
      <dgm:t>
        <a:bodyPr/>
        <a:lstStyle/>
        <a:p>
          <a:endParaRPr lang="pl-PL"/>
        </a:p>
      </dgm:t>
    </dgm:pt>
    <dgm:pt modelId="{C4B30155-EA45-4323-BD45-9EA538BB2316}" type="sibTrans" cxnId="{910F5978-450C-4F11-A644-47E2A8FDA089}">
      <dgm:prSet/>
      <dgm:spPr/>
      <dgm:t>
        <a:bodyPr/>
        <a:lstStyle/>
        <a:p>
          <a:endParaRPr lang="pl-PL"/>
        </a:p>
      </dgm:t>
    </dgm:pt>
    <dgm:pt modelId="{ADC6FB53-26A8-4358-956F-33CD97D623A0}" type="pres">
      <dgm:prSet presAssocID="{994CF1F4-2732-4AB8-8227-C604B16962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748FD6B1-5284-4A35-BE66-DF23DE258E16}" type="pres">
      <dgm:prSet presAssocID="{85254C96-526E-467C-8215-23DF49ADA6E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30260CF6-4D9C-4193-B208-91D5CEDD28C2}" type="pres">
      <dgm:prSet presAssocID="{85254C96-526E-467C-8215-23DF49ADA6E7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3147CE2F-0E3F-464D-BBB7-EEA69BDC7644}" type="presOf" srcId="{F3CEB95C-9D1F-4006-9F02-07BAB633B4AF}" destId="{30260CF6-4D9C-4193-B208-91D5CEDD28C2}" srcOrd="0" destOrd="2" presId="urn:microsoft.com/office/officeart/2005/8/layout/vList2"/>
    <dgm:cxn modelId="{991B7ED0-DA7C-4660-95DE-984C98E3250E}" srcId="{85254C96-526E-467C-8215-23DF49ADA6E7}" destId="{664BE823-1F80-427A-B8F1-7BBD963D1FC0}" srcOrd="1" destOrd="0" parTransId="{F5305C0C-3D90-4EAA-B6AB-63DA12020C56}" sibTransId="{C5A4C635-E46F-4E47-BCE6-356807E12B48}"/>
    <dgm:cxn modelId="{81DCC0ED-8F17-44EF-A335-F511B186F3F3}" srcId="{85254C96-526E-467C-8215-23DF49ADA6E7}" destId="{40A90240-C057-4480-99DF-BCC6F8F7A13C}" srcOrd="4" destOrd="0" parTransId="{79BDD232-C00D-4420-ABFD-5575C7FC1D4C}" sibTransId="{2661C314-D382-4565-A718-BE4CAAA67ACF}"/>
    <dgm:cxn modelId="{B28EBD20-D839-4DFE-A1E5-52A3A8DC9BD8}" type="presOf" srcId="{7D0B14EB-D266-478E-A3DE-E3D8A4AF9BB0}" destId="{30260CF6-4D9C-4193-B208-91D5CEDD28C2}" srcOrd="0" destOrd="0" presId="urn:microsoft.com/office/officeart/2005/8/layout/vList2"/>
    <dgm:cxn modelId="{42553756-CE96-40E6-B659-B17E31026E62}" srcId="{85254C96-526E-467C-8215-23DF49ADA6E7}" destId="{46844A1B-070C-46AD-8F9D-53B2D4C1644B}" srcOrd="8" destOrd="0" parTransId="{ACBA9FEA-8A31-482D-AC46-5766DF37CA75}" sibTransId="{996CA410-1266-4E52-991F-B224EE03C691}"/>
    <dgm:cxn modelId="{910F5978-450C-4F11-A644-47E2A8FDA089}" srcId="{85254C96-526E-467C-8215-23DF49ADA6E7}" destId="{B1310599-F301-404B-88D5-09BFCF3C28CB}" srcOrd="16" destOrd="0" parTransId="{95F3FD0D-A8FC-4ADA-B91D-9A3219057299}" sibTransId="{C4B30155-EA45-4323-BD45-9EA538BB2316}"/>
    <dgm:cxn modelId="{61D0DF5D-544B-4077-AD0A-6D6E1A2B90BE}" type="presOf" srcId="{E8718679-66FC-415A-A55B-152A5A34EC84}" destId="{30260CF6-4D9C-4193-B208-91D5CEDD28C2}" srcOrd="0" destOrd="9" presId="urn:microsoft.com/office/officeart/2005/8/layout/vList2"/>
    <dgm:cxn modelId="{5F953ED5-772C-4BC1-9DD9-9E150B7C3341}" type="presOf" srcId="{44DF73C4-678A-44A1-A183-B7C6C366550E}" destId="{30260CF6-4D9C-4193-B208-91D5CEDD28C2}" srcOrd="0" destOrd="10" presId="urn:microsoft.com/office/officeart/2005/8/layout/vList2"/>
    <dgm:cxn modelId="{FFA6FD5A-F7E1-4D0F-999A-0EA836A9AFAC}" type="presOf" srcId="{85254C96-526E-467C-8215-23DF49ADA6E7}" destId="{748FD6B1-5284-4A35-BE66-DF23DE258E16}" srcOrd="0" destOrd="0" presId="urn:microsoft.com/office/officeart/2005/8/layout/vList2"/>
    <dgm:cxn modelId="{EAE7413D-1A8E-4174-9DB0-3AB7D5672238}" srcId="{85254C96-526E-467C-8215-23DF49ADA6E7}" destId="{B9787DB8-A0A9-4ECE-82DD-00EB153961C4}" srcOrd="7" destOrd="0" parTransId="{3064A9EA-9BD1-47A7-BE58-F35BD6A127E4}" sibTransId="{50E94196-DA01-4325-B1A1-365A9B279A3E}"/>
    <dgm:cxn modelId="{56479F06-31A1-4119-B85A-4A4DCD8E26C9}" srcId="{994CF1F4-2732-4AB8-8227-C604B16962DD}" destId="{85254C96-526E-467C-8215-23DF49ADA6E7}" srcOrd="0" destOrd="0" parTransId="{56F792A5-83DE-42C7-8300-7623CB492B2B}" sibTransId="{BB18EFB1-AAB8-4515-90C2-1F1549C665BA}"/>
    <dgm:cxn modelId="{9190AB27-2BF4-4CA7-9844-D6CADAAB9FEC}" type="presOf" srcId="{F0D6AD67-3B4E-4540-BEE9-43A7361081D2}" destId="{30260CF6-4D9C-4193-B208-91D5CEDD28C2}" srcOrd="0" destOrd="15" presId="urn:microsoft.com/office/officeart/2005/8/layout/vList2"/>
    <dgm:cxn modelId="{CC6AAB3D-E4A7-4CC6-910F-36F5DFB033A9}" type="presOf" srcId="{46844A1B-070C-46AD-8F9D-53B2D4C1644B}" destId="{30260CF6-4D9C-4193-B208-91D5CEDD28C2}" srcOrd="0" destOrd="8" presId="urn:microsoft.com/office/officeart/2005/8/layout/vList2"/>
    <dgm:cxn modelId="{7CFF93F1-5364-4D97-974E-456A7039C04F}" srcId="{85254C96-526E-467C-8215-23DF49ADA6E7}" destId="{94939951-7FFC-44A5-82A0-9DE87395DF4E}" srcOrd="14" destOrd="0" parTransId="{3CC1D99E-2370-48A8-BE26-EB312FC209A9}" sibTransId="{A6CDB6E9-9F4F-47B0-8C5E-117236F90D08}"/>
    <dgm:cxn modelId="{0D693E80-C4F2-492E-AAD1-94C8EECF8128}" srcId="{85254C96-526E-467C-8215-23DF49ADA6E7}" destId="{7D0B14EB-D266-478E-A3DE-E3D8A4AF9BB0}" srcOrd="0" destOrd="0" parTransId="{5EEA365F-D82D-405B-8EA7-3BA5175EC013}" sibTransId="{57E6346B-4D74-4B4C-8CB5-856B0EA23C63}"/>
    <dgm:cxn modelId="{D5C6001C-60A6-49B6-B48D-FB8CA937BECA}" srcId="{85254C96-526E-467C-8215-23DF49ADA6E7}" destId="{DCA6C0AF-ABA3-42AB-8611-07F748A64A42}" srcOrd="12" destOrd="0" parTransId="{96FBD4F7-383B-4A80-B5D6-1351F50E64F3}" sibTransId="{446AC0A5-E80F-478D-BACF-D49BAF5B6E52}"/>
    <dgm:cxn modelId="{BDF73836-3A6C-4C04-A757-3162E8A56BBC}" type="presOf" srcId="{D0E1AB34-14F1-4AE9-BFA4-6BE15ACED91E}" destId="{30260CF6-4D9C-4193-B208-91D5CEDD28C2}" srcOrd="0" destOrd="5" presId="urn:microsoft.com/office/officeart/2005/8/layout/vList2"/>
    <dgm:cxn modelId="{44F6FB7D-F4F6-4F5D-B17B-EA70C448D397}" type="presOf" srcId="{994CF1F4-2732-4AB8-8227-C604B16962DD}" destId="{ADC6FB53-26A8-4358-956F-33CD97D623A0}" srcOrd="0" destOrd="0" presId="urn:microsoft.com/office/officeart/2005/8/layout/vList2"/>
    <dgm:cxn modelId="{8902E6EB-065B-4DEC-9D7B-81047926FEA2}" srcId="{85254C96-526E-467C-8215-23DF49ADA6E7}" destId="{F0D6AD67-3B4E-4540-BEE9-43A7361081D2}" srcOrd="15" destOrd="0" parTransId="{9079BD34-7D3C-4258-B431-ADDA9721F8C8}" sibTransId="{C4450A8E-6501-4AD2-B45C-A1742E9D04EE}"/>
    <dgm:cxn modelId="{FE7E32BA-B48B-496D-AD8A-56AE4409E327}" type="presOf" srcId="{2BB0738B-11A1-4374-82A2-B51154CE8E74}" destId="{30260CF6-4D9C-4193-B208-91D5CEDD28C2}" srcOrd="0" destOrd="6" presId="urn:microsoft.com/office/officeart/2005/8/layout/vList2"/>
    <dgm:cxn modelId="{EBC94A2A-002C-47A9-A2DF-95BD986F7B91}" srcId="{85254C96-526E-467C-8215-23DF49ADA6E7}" destId="{E8718679-66FC-415A-A55B-152A5A34EC84}" srcOrd="9" destOrd="0" parTransId="{9CCE8AE6-9897-4B86-A0FE-DD6C0A820EA4}" sibTransId="{996327BB-AB5D-469C-A9EC-FEBCBAF436DC}"/>
    <dgm:cxn modelId="{EB962455-A4B3-4EFA-9F96-4EB442526BAF}" srcId="{85254C96-526E-467C-8215-23DF49ADA6E7}" destId="{F3CEB95C-9D1F-4006-9F02-07BAB633B4AF}" srcOrd="2" destOrd="0" parTransId="{21F2DCB2-D9E0-436B-A5F2-44E80357EC2A}" sibTransId="{30FED40E-D587-48DB-B35E-642568C7B900}"/>
    <dgm:cxn modelId="{87587F66-6BE8-47FB-B680-CAA540692D01}" type="presOf" srcId="{40A90240-C057-4480-99DF-BCC6F8F7A13C}" destId="{30260CF6-4D9C-4193-B208-91D5CEDD28C2}" srcOrd="0" destOrd="4" presId="urn:microsoft.com/office/officeart/2005/8/layout/vList2"/>
    <dgm:cxn modelId="{6E62D7A7-06DF-4489-896B-7760137A187F}" srcId="{85254C96-526E-467C-8215-23DF49ADA6E7}" destId="{AD1BE735-ECE2-4850-A3F2-A92447333C43}" srcOrd="11" destOrd="0" parTransId="{08114DB6-EF2C-4D74-BB1B-3CA42F465DB5}" sibTransId="{442052EB-4E42-4807-84E6-3326C76E9388}"/>
    <dgm:cxn modelId="{0DF2767F-FC3C-4222-A4DB-E6952813049B}" type="presOf" srcId="{B9787DB8-A0A9-4ECE-82DD-00EB153961C4}" destId="{30260CF6-4D9C-4193-B208-91D5CEDD28C2}" srcOrd="0" destOrd="7" presId="urn:microsoft.com/office/officeart/2005/8/layout/vList2"/>
    <dgm:cxn modelId="{ABB5133E-339C-44F5-9A1A-6D958989D476}" srcId="{85254C96-526E-467C-8215-23DF49ADA6E7}" destId="{D0E1AB34-14F1-4AE9-BFA4-6BE15ACED91E}" srcOrd="5" destOrd="0" parTransId="{CDE1DB8C-2C84-4335-BAE5-A411009D8373}" sibTransId="{6856622A-4D8F-400B-87BB-358FFD81BDC6}"/>
    <dgm:cxn modelId="{40BE41FC-0072-4662-A55F-BEC6687CF9C5}" type="presOf" srcId="{B003B102-BB41-48C1-8921-2FD79F0AE947}" destId="{30260CF6-4D9C-4193-B208-91D5CEDD28C2}" srcOrd="0" destOrd="3" presId="urn:microsoft.com/office/officeart/2005/8/layout/vList2"/>
    <dgm:cxn modelId="{ABF17717-5E7F-452C-A505-0FE44C3B6D8E}" type="presOf" srcId="{CE3D04C7-5173-40C2-B582-1D24E7697896}" destId="{30260CF6-4D9C-4193-B208-91D5CEDD28C2}" srcOrd="0" destOrd="13" presId="urn:microsoft.com/office/officeart/2005/8/layout/vList2"/>
    <dgm:cxn modelId="{934CEA4D-BBCD-4461-813B-2506BB1C89F7}" type="presOf" srcId="{B1310599-F301-404B-88D5-09BFCF3C28CB}" destId="{30260CF6-4D9C-4193-B208-91D5CEDD28C2}" srcOrd="0" destOrd="16" presId="urn:microsoft.com/office/officeart/2005/8/layout/vList2"/>
    <dgm:cxn modelId="{934479B9-E556-4C19-9513-160C6CFB2CBF}" type="presOf" srcId="{664BE823-1F80-427A-B8F1-7BBD963D1FC0}" destId="{30260CF6-4D9C-4193-B208-91D5CEDD28C2}" srcOrd="0" destOrd="1" presId="urn:microsoft.com/office/officeart/2005/8/layout/vList2"/>
    <dgm:cxn modelId="{B1D68049-3EB4-4010-B901-41C288E17F6B}" srcId="{85254C96-526E-467C-8215-23DF49ADA6E7}" destId="{2BB0738B-11A1-4374-82A2-B51154CE8E74}" srcOrd="6" destOrd="0" parTransId="{30100CFB-9901-44AF-ACCC-87C632BFD0CC}" sibTransId="{9C78C996-4EAE-4A4F-B7E1-32CE925B4FB6}"/>
    <dgm:cxn modelId="{795EA182-918B-4CD9-BF07-CCBA61A0ECEF}" type="presOf" srcId="{DCA6C0AF-ABA3-42AB-8611-07F748A64A42}" destId="{30260CF6-4D9C-4193-B208-91D5CEDD28C2}" srcOrd="0" destOrd="12" presId="urn:microsoft.com/office/officeart/2005/8/layout/vList2"/>
    <dgm:cxn modelId="{4ACAB5B5-4721-4B94-99EB-FF2A393E36DA}" type="presOf" srcId="{94939951-7FFC-44A5-82A0-9DE87395DF4E}" destId="{30260CF6-4D9C-4193-B208-91D5CEDD28C2}" srcOrd="0" destOrd="14" presId="urn:microsoft.com/office/officeart/2005/8/layout/vList2"/>
    <dgm:cxn modelId="{28D6F3F3-1E33-47DE-B957-4C9CA6F7BE00}" type="presOf" srcId="{AD1BE735-ECE2-4850-A3F2-A92447333C43}" destId="{30260CF6-4D9C-4193-B208-91D5CEDD28C2}" srcOrd="0" destOrd="11" presId="urn:microsoft.com/office/officeart/2005/8/layout/vList2"/>
    <dgm:cxn modelId="{075F7AD6-7B76-4651-9D6D-4CE00ACD1546}" srcId="{85254C96-526E-467C-8215-23DF49ADA6E7}" destId="{44DF73C4-678A-44A1-A183-B7C6C366550E}" srcOrd="10" destOrd="0" parTransId="{8D1E7DE0-3740-48FF-8158-23007855FF93}" sibTransId="{0A6E491F-EB80-441E-A2AC-8CF48E034DC6}"/>
    <dgm:cxn modelId="{8E5DF75B-6977-489A-958C-8155891CAADD}" srcId="{85254C96-526E-467C-8215-23DF49ADA6E7}" destId="{B003B102-BB41-48C1-8921-2FD79F0AE947}" srcOrd="3" destOrd="0" parTransId="{732A9240-3D73-4B4C-BBB3-A446DB2652F3}" sibTransId="{41A5E91F-CDA3-4BEE-A018-7A92D3773405}"/>
    <dgm:cxn modelId="{BDCD3B21-46DB-4D53-8920-94EA738050E1}" srcId="{85254C96-526E-467C-8215-23DF49ADA6E7}" destId="{CE3D04C7-5173-40C2-B582-1D24E7697896}" srcOrd="13" destOrd="0" parTransId="{F7B85B04-AA4A-4750-B5EA-C515C287836A}" sibTransId="{8662CD15-313D-4A08-A005-F4441FEC8502}"/>
    <dgm:cxn modelId="{14BFF6E0-C26D-43FD-94AC-8B7F2984D48E}" type="presParOf" srcId="{ADC6FB53-26A8-4358-956F-33CD97D623A0}" destId="{748FD6B1-5284-4A35-BE66-DF23DE258E16}" srcOrd="0" destOrd="0" presId="urn:microsoft.com/office/officeart/2005/8/layout/vList2"/>
    <dgm:cxn modelId="{05369A42-5434-40D0-BAB4-48695C7776E0}" type="presParOf" srcId="{ADC6FB53-26A8-4358-956F-33CD97D623A0}" destId="{30260CF6-4D9C-4193-B208-91D5CEDD28C2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B61B2B-8F02-4D88-8573-A0F6F7430CE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1BB230E8-1A5C-4DD3-86D3-85F42F5E8195}">
      <dgm:prSet/>
      <dgm:spPr/>
      <dgm:t>
        <a:bodyPr/>
        <a:lstStyle/>
        <a:p>
          <a:pPr rtl="0"/>
          <a:r>
            <a:rPr lang="pl-PL" dirty="0" err="1" smtClean="0"/>
            <a:t>CAxI</a:t>
          </a:r>
          <a:endParaRPr lang="pl-PL" dirty="0"/>
        </a:p>
      </dgm:t>
    </dgm:pt>
    <dgm:pt modelId="{399B7103-15A9-4552-8EC4-C21458A0E4DF}" type="parTrans" cxnId="{BCDF53E1-3AFF-43F3-B91E-5DF02306F996}">
      <dgm:prSet/>
      <dgm:spPr/>
      <dgm:t>
        <a:bodyPr/>
        <a:lstStyle/>
        <a:p>
          <a:endParaRPr lang="pl-PL"/>
        </a:p>
      </dgm:t>
    </dgm:pt>
    <dgm:pt modelId="{3652E1CA-F9E8-4A67-BD0A-393DD42A8A2F}" type="sibTrans" cxnId="{BCDF53E1-3AFF-43F3-B91E-5DF02306F996}">
      <dgm:prSet/>
      <dgm:spPr/>
      <dgm:t>
        <a:bodyPr/>
        <a:lstStyle/>
        <a:p>
          <a:endParaRPr lang="pl-PL"/>
        </a:p>
      </dgm:t>
    </dgm:pt>
    <dgm:pt modelId="{948A1255-9183-48E1-BB01-DDCB475E7447}">
      <dgm:prSet/>
      <dgm:spPr/>
      <dgm:t>
        <a:bodyPr/>
        <a:lstStyle/>
        <a:p>
          <a:pPr rtl="0"/>
          <a:r>
            <a:rPr lang="pl-PL" dirty="0" smtClean="0"/>
            <a:t>CAII - Computer </a:t>
          </a:r>
          <a:r>
            <a:rPr lang="pl-PL" dirty="0" err="1" smtClean="0"/>
            <a:t>Assisted</a:t>
          </a:r>
          <a:r>
            <a:rPr lang="pl-PL" dirty="0" smtClean="0"/>
            <a:t> Internet Interview,</a:t>
          </a:r>
          <a:endParaRPr lang="pl-PL" dirty="0"/>
        </a:p>
      </dgm:t>
    </dgm:pt>
    <dgm:pt modelId="{8C34BEBF-8648-4DC3-B853-1699339F7557}" type="parTrans" cxnId="{0C9FD250-7508-4DBB-9C7C-5701D52E8D8B}">
      <dgm:prSet/>
      <dgm:spPr/>
      <dgm:t>
        <a:bodyPr/>
        <a:lstStyle/>
        <a:p>
          <a:endParaRPr lang="pl-PL"/>
        </a:p>
      </dgm:t>
    </dgm:pt>
    <dgm:pt modelId="{3A0F98B8-9607-4E74-832F-ACEA5D4A6C9D}" type="sibTrans" cxnId="{0C9FD250-7508-4DBB-9C7C-5701D52E8D8B}">
      <dgm:prSet/>
      <dgm:spPr/>
      <dgm:t>
        <a:bodyPr/>
        <a:lstStyle/>
        <a:p>
          <a:endParaRPr lang="pl-PL"/>
        </a:p>
      </dgm:t>
    </dgm:pt>
    <dgm:pt modelId="{DF0849D8-D100-4A5F-9634-B40EF261AD88}">
      <dgm:prSet/>
      <dgm:spPr/>
      <dgm:t>
        <a:bodyPr/>
        <a:lstStyle/>
        <a:p>
          <a:pPr rtl="0"/>
          <a:r>
            <a:rPr lang="pl-PL" dirty="0" smtClean="0"/>
            <a:t>CAPI - Computer </a:t>
          </a:r>
          <a:r>
            <a:rPr lang="pl-PL" dirty="0" err="1" smtClean="0"/>
            <a:t>Assisted</a:t>
          </a:r>
          <a:r>
            <a:rPr lang="pl-PL" dirty="0" smtClean="0"/>
            <a:t> </a:t>
          </a:r>
          <a:r>
            <a:rPr lang="pl-PL" dirty="0" err="1" smtClean="0"/>
            <a:t>Personal</a:t>
          </a:r>
          <a:r>
            <a:rPr lang="pl-PL" dirty="0" smtClean="0"/>
            <a:t> Interview,</a:t>
          </a:r>
          <a:endParaRPr lang="pl-PL" dirty="0"/>
        </a:p>
      </dgm:t>
    </dgm:pt>
    <dgm:pt modelId="{82FAB5CF-4E9B-4B11-AC27-9D210B8745A9}" type="parTrans" cxnId="{9E752020-0534-45FB-B2EA-3302611B0801}">
      <dgm:prSet/>
      <dgm:spPr/>
      <dgm:t>
        <a:bodyPr/>
        <a:lstStyle/>
        <a:p>
          <a:endParaRPr lang="pl-PL"/>
        </a:p>
      </dgm:t>
    </dgm:pt>
    <dgm:pt modelId="{1A667B54-2AC8-4E1D-8CE6-B67DCD0F70DD}" type="sibTrans" cxnId="{9E752020-0534-45FB-B2EA-3302611B0801}">
      <dgm:prSet/>
      <dgm:spPr/>
      <dgm:t>
        <a:bodyPr/>
        <a:lstStyle/>
        <a:p>
          <a:endParaRPr lang="pl-PL"/>
        </a:p>
      </dgm:t>
    </dgm:pt>
    <dgm:pt modelId="{EE29E339-8AA3-4E85-AEDF-05D6D46D1ACB}">
      <dgm:prSet/>
      <dgm:spPr/>
      <dgm:t>
        <a:bodyPr/>
        <a:lstStyle/>
        <a:p>
          <a:pPr rtl="0"/>
          <a:r>
            <a:rPr lang="pl-PL" dirty="0" smtClean="0"/>
            <a:t>CATI - Computer </a:t>
          </a:r>
          <a:r>
            <a:rPr lang="pl-PL" dirty="0" err="1" smtClean="0"/>
            <a:t>Assisted</a:t>
          </a:r>
          <a:r>
            <a:rPr lang="pl-PL" dirty="0" smtClean="0"/>
            <a:t> </a:t>
          </a:r>
          <a:r>
            <a:rPr lang="pl-PL" dirty="0" err="1" smtClean="0"/>
            <a:t>Telephone</a:t>
          </a:r>
          <a:r>
            <a:rPr lang="pl-PL" dirty="0" smtClean="0"/>
            <a:t> </a:t>
          </a:r>
          <a:r>
            <a:rPr lang="pl-PL" dirty="0" err="1" smtClean="0"/>
            <a:t>Interviewing</a:t>
          </a:r>
          <a:r>
            <a:rPr lang="pl-PL" dirty="0" smtClean="0"/>
            <a:t>.</a:t>
          </a:r>
          <a:endParaRPr lang="pl-PL" dirty="0"/>
        </a:p>
      </dgm:t>
    </dgm:pt>
    <dgm:pt modelId="{3A3EFA6A-2AF4-4BDF-AA0B-9F02BCAF20C2}" type="parTrans" cxnId="{81CDA33C-441B-4269-AC6D-4C64994282A8}">
      <dgm:prSet/>
      <dgm:spPr/>
      <dgm:t>
        <a:bodyPr/>
        <a:lstStyle/>
        <a:p>
          <a:endParaRPr lang="pl-PL"/>
        </a:p>
      </dgm:t>
    </dgm:pt>
    <dgm:pt modelId="{C4B30651-1C31-4971-8D2D-2016D0BBD27A}" type="sibTrans" cxnId="{81CDA33C-441B-4269-AC6D-4C64994282A8}">
      <dgm:prSet/>
      <dgm:spPr/>
      <dgm:t>
        <a:bodyPr/>
        <a:lstStyle/>
        <a:p>
          <a:endParaRPr lang="pl-PL"/>
        </a:p>
      </dgm:t>
    </dgm:pt>
    <dgm:pt modelId="{688F5D30-AE3E-4414-8D3A-6BB0EE627E5A}" type="pres">
      <dgm:prSet presAssocID="{DCB61B2B-8F02-4D88-8573-A0F6F7430CE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F774DD25-5C5A-4CB5-ACB7-6019AB861DD7}" type="pres">
      <dgm:prSet presAssocID="{1BB230E8-1A5C-4DD3-86D3-85F42F5E8195}" presName="linNode" presStyleCnt="0"/>
      <dgm:spPr/>
    </dgm:pt>
    <dgm:pt modelId="{B40DD1CA-F1BD-410D-95A9-CBEAC34B5836}" type="pres">
      <dgm:prSet presAssocID="{1BB230E8-1A5C-4DD3-86D3-85F42F5E8195}" presName="parentText" presStyleLbl="node1" presStyleIdx="0" presStyleCnt="1" custLinFactNeighborX="-1764">
        <dgm:presLayoutVars>
          <dgm:chMax val="1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56573EC0-BB65-4483-9CEA-65365F973E4D}" type="pres">
      <dgm:prSet presAssocID="{1BB230E8-1A5C-4DD3-86D3-85F42F5E8195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0AF4D117-CEBE-4ED7-9B84-6CBC088AACBC}" type="presOf" srcId="{DCB61B2B-8F02-4D88-8573-A0F6F7430CE4}" destId="{688F5D30-AE3E-4414-8D3A-6BB0EE627E5A}" srcOrd="0" destOrd="0" presId="urn:microsoft.com/office/officeart/2005/8/layout/vList5"/>
    <dgm:cxn modelId="{26CFB7CE-D31B-4439-A1A3-EF89A7C587B5}" type="presOf" srcId="{948A1255-9183-48E1-BB01-DDCB475E7447}" destId="{56573EC0-BB65-4483-9CEA-65365F973E4D}" srcOrd="0" destOrd="0" presId="urn:microsoft.com/office/officeart/2005/8/layout/vList5"/>
    <dgm:cxn modelId="{BCDF53E1-3AFF-43F3-B91E-5DF02306F996}" srcId="{DCB61B2B-8F02-4D88-8573-A0F6F7430CE4}" destId="{1BB230E8-1A5C-4DD3-86D3-85F42F5E8195}" srcOrd="0" destOrd="0" parTransId="{399B7103-15A9-4552-8EC4-C21458A0E4DF}" sibTransId="{3652E1CA-F9E8-4A67-BD0A-393DD42A8A2F}"/>
    <dgm:cxn modelId="{CFB42226-3174-4B10-81E3-9FC3124CE01B}" type="presOf" srcId="{EE29E339-8AA3-4E85-AEDF-05D6D46D1ACB}" destId="{56573EC0-BB65-4483-9CEA-65365F973E4D}" srcOrd="0" destOrd="2" presId="urn:microsoft.com/office/officeart/2005/8/layout/vList5"/>
    <dgm:cxn modelId="{9E752020-0534-45FB-B2EA-3302611B0801}" srcId="{1BB230E8-1A5C-4DD3-86D3-85F42F5E8195}" destId="{DF0849D8-D100-4A5F-9634-B40EF261AD88}" srcOrd="1" destOrd="0" parTransId="{82FAB5CF-4E9B-4B11-AC27-9D210B8745A9}" sibTransId="{1A667B54-2AC8-4E1D-8CE6-B67DCD0F70DD}"/>
    <dgm:cxn modelId="{CE401798-8503-425B-AFB0-494E07D8F540}" type="presOf" srcId="{1BB230E8-1A5C-4DD3-86D3-85F42F5E8195}" destId="{B40DD1CA-F1BD-410D-95A9-CBEAC34B5836}" srcOrd="0" destOrd="0" presId="urn:microsoft.com/office/officeart/2005/8/layout/vList5"/>
    <dgm:cxn modelId="{40AC01B8-F6F0-4847-86DB-71BAD68904F3}" type="presOf" srcId="{DF0849D8-D100-4A5F-9634-B40EF261AD88}" destId="{56573EC0-BB65-4483-9CEA-65365F973E4D}" srcOrd="0" destOrd="1" presId="urn:microsoft.com/office/officeart/2005/8/layout/vList5"/>
    <dgm:cxn modelId="{81CDA33C-441B-4269-AC6D-4C64994282A8}" srcId="{1BB230E8-1A5C-4DD3-86D3-85F42F5E8195}" destId="{EE29E339-8AA3-4E85-AEDF-05D6D46D1ACB}" srcOrd="2" destOrd="0" parTransId="{3A3EFA6A-2AF4-4BDF-AA0B-9F02BCAF20C2}" sibTransId="{C4B30651-1C31-4971-8D2D-2016D0BBD27A}"/>
    <dgm:cxn modelId="{0C9FD250-7508-4DBB-9C7C-5701D52E8D8B}" srcId="{1BB230E8-1A5C-4DD3-86D3-85F42F5E8195}" destId="{948A1255-9183-48E1-BB01-DDCB475E7447}" srcOrd="0" destOrd="0" parTransId="{8C34BEBF-8648-4DC3-B853-1699339F7557}" sibTransId="{3A0F98B8-9607-4E74-832F-ACEA5D4A6C9D}"/>
    <dgm:cxn modelId="{2334992E-A14E-4CE4-ABC7-D8633BFB80CD}" type="presParOf" srcId="{688F5D30-AE3E-4414-8D3A-6BB0EE627E5A}" destId="{F774DD25-5C5A-4CB5-ACB7-6019AB861DD7}" srcOrd="0" destOrd="0" presId="urn:microsoft.com/office/officeart/2005/8/layout/vList5"/>
    <dgm:cxn modelId="{4E00CC8C-2C35-4B05-BACE-497C0B001A63}" type="presParOf" srcId="{F774DD25-5C5A-4CB5-ACB7-6019AB861DD7}" destId="{B40DD1CA-F1BD-410D-95A9-CBEAC34B5836}" srcOrd="0" destOrd="0" presId="urn:microsoft.com/office/officeart/2005/8/layout/vList5"/>
    <dgm:cxn modelId="{A2DA4C94-5D2C-44FB-BB25-5F1E04586230}" type="presParOf" srcId="{F774DD25-5C5A-4CB5-ACB7-6019AB861DD7}" destId="{56573EC0-BB65-4483-9CEA-65365F973E4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04DE9A-497C-4E40-849F-8C6730CD8B2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DAD85289-B8D3-4D48-B35C-D8C39FD28EF5}">
      <dgm:prSet/>
      <dgm:spPr/>
      <dgm:t>
        <a:bodyPr/>
        <a:lstStyle/>
        <a:p>
          <a:pPr rtl="0"/>
          <a:r>
            <a:rPr lang="pl-PL" dirty="0" err="1" smtClean="0"/>
            <a:t>Integration</a:t>
          </a:r>
          <a:r>
            <a:rPr lang="pl-PL" dirty="0" smtClean="0"/>
            <a:t> </a:t>
          </a:r>
          <a:r>
            <a:rPr lang="pl-PL" dirty="0" err="1" smtClean="0"/>
            <a:t>with</a:t>
          </a:r>
          <a:r>
            <a:rPr lang="pl-PL" dirty="0" smtClean="0"/>
            <a:t> </a:t>
          </a:r>
          <a:r>
            <a:rPr lang="pl-PL" dirty="0" err="1" smtClean="0"/>
            <a:t>Census</a:t>
          </a:r>
          <a:r>
            <a:rPr lang="pl-PL" dirty="0" smtClean="0"/>
            <a:t> </a:t>
          </a:r>
          <a:r>
            <a:rPr lang="pl-PL" dirty="0" err="1" smtClean="0"/>
            <a:t>Frame</a:t>
          </a:r>
          <a:r>
            <a:rPr lang="pl-PL" dirty="0" smtClean="0"/>
            <a:t> and </a:t>
          </a:r>
          <a:r>
            <a:rPr lang="pl-PL" dirty="0" err="1" smtClean="0"/>
            <a:t>CAxI</a:t>
          </a:r>
          <a:r>
            <a:rPr lang="pl-PL" dirty="0" smtClean="0"/>
            <a:t> data,</a:t>
          </a:r>
          <a:endParaRPr lang="pl-PL" dirty="0"/>
        </a:p>
      </dgm:t>
    </dgm:pt>
    <dgm:pt modelId="{600D990B-4F07-4A28-BA2E-AE1B23C770E4}" type="parTrans" cxnId="{740BFC5E-D2E6-438A-BBF4-B2E98D371086}">
      <dgm:prSet/>
      <dgm:spPr/>
      <dgm:t>
        <a:bodyPr/>
        <a:lstStyle/>
        <a:p>
          <a:endParaRPr lang="pl-PL"/>
        </a:p>
      </dgm:t>
    </dgm:pt>
    <dgm:pt modelId="{6AEBFC89-FF76-4F97-A959-C48F66841CA6}" type="sibTrans" cxnId="{740BFC5E-D2E6-438A-BBF4-B2E98D371086}">
      <dgm:prSet/>
      <dgm:spPr/>
      <dgm:t>
        <a:bodyPr/>
        <a:lstStyle/>
        <a:p>
          <a:endParaRPr lang="pl-PL"/>
        </a:p>
      </dgm:t>
    </dgm:pt>
    <dgm:pt modelId="{6E452E69-5BDE-42E5-BEF9-C343E4133DED}">
      <dgm:prSet/>
      <dgm:spPr/>
      <dgm:t>
        <a:bodyPr/>
        <a:lstStyle/>
        <a:p>
          <a:pPr rtl="0"/>
          <a:r>
            <a:rPr lang="pl-PL" dirty="0" err="1" smtClean="0"/>
            <a:t>Validation</a:t>
          </a:r>
          <a:r>
            <a:rPr lang="pl-PL" dirty="0" smtClean="0"/>
            <a:t>,</a:t>
          </a:r>
          <a:endParaRPr lang="pl-PL" dirty="0"/>
        </a:p>
      </dgm:t>
    </dgm:pt>
    <dgm:pt modelId="{BE31C711-21F7-4652-8948-BC59AAC9E0D4}" type="parTrans" cxnId="{D62496E7-A0AA-4E70-8BD6-F730B1BFDA33}">
      <dgm:prSet/>
      <dgm:spPr/>
      <dgm:t>
        <a:bodyPr/>
        <a:lstStyle/>
        <a:p>
          <a:endParaRPr lang="pl-PL"/>
        </a:p>
      </dgm:t>
    </dgm:pt>
    <dgm:pt modelId="{872435B1-AFF2-4F86-89DF-B3209570BE55}" type="sibTrans" cxnId="{D62496E7-A0AA-4E70-8BD6-F730B1BFDA33}">
      <dgm:prSet/>
      <dgm:spPr/>
      <dgm:t>
        <a:bodyPr/>
        <a:lstStyle/>
        <a:p>
          <a:endParaRPr lang="pl-PL"/>
        </a:p>
      </dgm:t>
    </dgm:pt>
    <dgm:pt modelId="{3B15C1C8-23B2-4170-B974-904A65559528}">
      <dgm:prSet/>
      <dgm:spPr/>
      <dgm:t>
        <a:bodyPr/>
        <a:lstStyle/>
        <a:p>
          <a:pPr rtl="0"/>
          <a:r>
            <a:rPr lang="pl-PL" dirty="0" err="1" smtClean="0"/>
            <a:t>Correction</a:t>
          </a:r>
          <a:r>
            <a:rPr lang="pl-PL" dirty="0" smtClean="0"/>
            <a:t>,</a:t>
          </a:r>
          <a:endParaRPr lang="pl-PL" dirty="0"/>
        </a:p>
      </dgm:t>
    </dgm:pt>
    <dgm:pt modelId="{1FE6E6EF-88B7-4649-9B43-640F66F2F286}" type="parTrans" cxnId="{4199FE87-7014-4528-9ACC-8B56DCB3B54E}">
      <dgm:prSet/>
      <dgm:spPr/>
      <dgm:t>
        <a:bodyPr/>
        <a:lstStyle/>
        <a:p>
          <a:endParaRPr lang="pl-PL"/>
        </a:p>
      </dgm:t>
    </dgm:pt>
    <dgm:pt modelId="{933C660F-5E8C-4E93-B816-45B32AECC74A}" type="sibTrans" cxnId="{4199FE87-7014-4528-9ACC-8B56DCB3B54E}">
      <dgm:prSet/>
      <dgm:spPr/>
      <dgm:t>
        <a:bodyPr/>
        <a:lstStyle/>
        <a:p>
          <a:endParaRPr lang="pl-PL"/>
        </a:p>
      </dgm:t>
    </dgm:pt>
    <dgm:pt modelId="{42946D90-8DCC-4B79-A606-16597E7722C8}">
      <dgm:prSet/>
      <dgm:spPr/>
      <dgm:t>
        <a:bodyPr/>
        <a:lstStyle/>
        <a:p>
          <a:pPr rtl="0"/>
          <a:r>
            <a:rPr lang="pl-PL" dirty="0" err="1" smtClean="0"/>
            <a:t>Operational</a:t>
          </a:r>
          <a:r>
            <a:rPr lang="pl-PL" dirty="0" smtClean="0"/>
            <a:t> </a:t>
          </a:r>
          <a:r>
            <a:rPr lang="pl-PL" dirty="0" err="1" smtClean="0"/>
            <a:t>Imputation</a:t>
          </a:r>
          <a:r>
            <a:rPr lang="pl-PL" dirty="0" smtClean="0"/>
            <a:t>,</a:t>
          </a:r>
          <a:endParaRPr lang="pl-PL" dirty="0"/>
        </a:p>
      </dgm:t>
    </dgm:pt>
    <dgm:pt modelId="{6E364307-EFB9-43E1-AD03-130B5CE961C5}" type="parTrans" cxnId="{5E0EAED7-5497-419F-B0B6-7D78929184DC}">
      <dgm:prSet/>
      <dgm:spPr/>
      <dgm:t>
        <a:bodyPr/>
        <a:lstStyle/>
        <a:p>
          <a:endParaRPr lang="pl-PL"/>
        </a:p>
      </dgm:t>
    </dgm:pt>
    <dgm:pt modelId="{4398E5EB-6B7F-4006-BF76-5C1B5AF3D2B4}" type="sibTrans" cxnId="{5E0EAED7-5497-419F-B0B6-7D78929184DC}">
      <dgm:prSet/>
      <dgm:spPr/>
      <dgm:t>
        <a:bodyPr/>
        <a:lstStyle/>
        <a:p>
          <a:endParaRPr lang="pl-PL"/>
        </a:p>
      </dgm:t>
    </dgm:pt>
    <dgm:pt modelId="{2F356E13-ABB5-4255-97D4-12359CA0FDBC}">
      <dgm:prSet/>
      <dgm:spPr/>
      <dgm:t>
        <a:bodyPr/>
        <a:lstStyle/>
        <a:p>
          <a:pPr rtl="0"/>
          <a:r>
            <a:rPr lang="pl-PL" dirty="0" smtClean="0"/>
            <a:t>Transfer </a:t>
          </a:r>
          <a:r>
            <a:rPr lang="pl-PL" dirty="0" err="1" smtClean="0"/>
            <a:t>proper</a:t>
          </a:r>
          <a:r>
            <a:rPr lang="pl-PL" dirty="0" smtClean="0"/>
            <a:t> </a:t>
          </a:r>
          <a:r>
            <a:rPr lang="pl-PL" dirty="0" err="1" smtClean="0"/>
            <a:t>values</a:t>
          </a:r>
          <a:r>
            <a:rPr lang="pl-PL" dirty="0" smtClean="0"/>
            <a:t> to Golden </a:t>
          </a:r>
          <a:r>
            <a:rPr lang="pl-PL" dirty="0" err="1" smtClean="0"/>
            <a:t>Record</a:t>
          </a:r>
          <a:r>
            <a:rPr lang="pl-PL" dirty="0" smtClean="0"/>
            <a:t>,</a:t>
          </a:r>
          <a:endParaRPr lang="pl-PL" dirty="0"/>
        </a:p>
      </dgm:t>
    </dgm:pt>
    <dgm:pt modelId="{3E11EB20-3E7B-4774-87FC-2A5A861C9C42}" type="parTrans" cxnId="{9BEA3152-DB54-48D9-BAE2-CA61BED8C54D}">
      <dgm:prSet/>
      <dgm:spPr/>
      <dgm:t>
        <a:bodyPr/>
        <a:lstStyle/>
        <a:p>
          <a:endParaRPr lang="pl-PL"/>
        </a:p>
      </dgm:t>
    </dgm:pt>
    <dgm:pt modelId="{11EAB773-8441-4A6E-9B11-F82CBE4E5184}" type="sibTrans" cxnId="{9BEA3152-DB54-48D9-BAE2-CA61BED8C54D}">
      <dgm:prSet/>
      <dgm:spPr/>
      <dgm:t>
        <a:bodyPr/>
        <a:lstStyle/>
        <a:p>
          <a:endParaRPr lang="pl-PL"/>
        </a:p>
      </dgm:t>
    </dgm:pt>
    <dgm:pt modelId="{368E2656-0C96-4EF3-942A-EB7CB464C843}" type="pres">
      <dgm:prSet presAssocID="{C304DE9A-497C-4E40-849F-8C6730CD8B2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88DA5168-003B-4D3B-B241-0AB69E3B9B30}" type="pres">
      <dgm:prSet presAssocID="{DAD85289-B8D3-4D48-B35C-D8C39FD28EF5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099DF9CC-CCC0-42EE-B9D8-A3DC5C1D90F5}" type="pres">
      <dgm:prSet presAssocID="{6AEBFC89-FF76-4F97-A959-C48F66841CA6}" presName="spacer" presStyleCnt="0"/>
      <dgm:spPr/>
    </dgm:pt>
    <dgm:pt modelId="{93479E05-19FE-4A50-8412-A8F5181C1227}" type="pres">
      <dgm:prSet presAssocID="{6E452E69-5BDE-42E5-BEF9-C343E4133DE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C730DE89-EEDE-4CCD-A3EB-A9D31A243E0F}" type="pres">
      <dgm:prSet presAssocID="{872435B1-AFF2-4F86-89DF-B3209570BE55}" presName="spacer" presStyleCnt="0"/>
      <dgm:spPr/>
    </dgm:pt>
    <dgm:pt modelId="{17F8ACE0-6ABE-4CA9-AEC7-F164D170AD6E}" type="pres">
      <dgm:prSet presAssocID="{3B15C1C8-23B2-4170-B974-904A6555952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F4714B5B-C119-4499-BC39-A3358AC21DFB}" type="pres">
      <dgm:prSet presAssocID="{933C660F-5E8C-4E93-B816-45B32AECC74A}" presName="spacer" presStyleCnt="0"/>
      <dgm:spPr/>
    </dgm:pt>
    <dgm:pt modelId="{F5AFB587-2AFA-4FDF-8173-90976678B1D6}" type="pres">
      <dgm:prSet presAssocID="{42946D90-8DCC-4B79-A606-16597E7722C8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  <dgm:pt modelId="{EB39531A-0160-40A3-A0E3-3CA6F900C2FB}" type="pres">
      <dgm:prSet presAssocID="{4398E5EB-6B7F-4006-BF76-5C1B5AF3D2B4}" presName="spacer" presStyleCnt="0"/>
      <dgm:spPr/>
    </dgm:pt>
    <dgm:pt modelId="{826BBCB3-0B21-405E-A794-2BF6F2EF7FC4}" type="pres">
      <dgm:prSet presAssocID="{2F356E13-ABB5-4255-97D4-12359CA0FDBC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9BEA3152-DB54-48D9-BAE2-CA61BED8C54D}" srcId="{C304DE9A-497C-4E40-849F-8C6730CD8B23}" destId="{2F356E13-ABB5-4255-97D4-12359CA0FDBC}" srcOrd="4" destOrd="0" parTransId="{3E11EB20-3E7B-4774-87FC-2A5A861C9C42}" sibTransId="{11EAB773-8441-4A6E-9B11-F82CBE4E5184}"/>
    <dgm:cxn modelId="{4645F6C3-C1A4-436E-A6D5-48F97E7915CA}" type="presOf" srcId="{2F356E13-ABB5-4255-97D4-12359CA0FDBC}" destId="{826BBCB3-0B21-405E-A794-2BF6F2EF7FC4}" srcOrd="0" destOrd="0" presId="urn:microsoft.com/office/officeart/2005/8/layout/vList2"/>
    <dgm:cxn modelId="{6C9D5BEB-8B23-4CA6-A127-DA6E16E10D6D}" type="presOf" srcId="{6E452E69-5BDE-42E5-BEF9-C343E4133DED}" destId="{93479E05-19FE-4A50-8412-A8F5181C1227}" srcOrd="0" destOrd="0" presId="urn:microsoft.com/office/officeart/2005/8/layout/vList2"/>
    <dgm:cxn modelId="{740BFC5E-D2E6-438A-BBF4-B2E98D371086}" srcId="{C304DE9A-497C-4E40-849F-8C6730CD8B23}" destId="{DAD85289-B8D3-4D48-B35C-D8C39FD28EF5}" srcOrd="0" destOrd="0" parTransId="{600D990B-4F07-4A28-BA2E-AE1B23C770E4}" sibTransId="{6AEBFC89-FF76-4F97-A959-C48F66841CA6}"/>
    <dgm:cxn modelId="{08204BB2-85F2-4641-AA36-ACA56CD9C24A}" type="presOf" srcId="{DAD85289-B8D3-4D48-B35C-D8C39FD28EF5}" destId="{88DA5168-003B-4D3B-B241-0AB69E3B9B30}" srcOrd="0" destOrd="0" presId="urn:microsoft.com/office/officeart/2005/8/layout/vList2"/>
    <dgm:cxn modelId="{5E0EAED7-5497-419F-B0B6-7D78929184DC}" srcId="{C304DE9A-497C-4E40-849F-8C6730CD8B23}" destId="{42946D90-8DCC-4B79-A606-16597E7722C8}" srcOrd="3" destOrd="0" parTransId="{6E364307-EFB9-43E1-AD03-130B5CE961C5}" sibTransId="{4398E5EB-6B7F-4006-BF76-5C1B5AF3D2B4}"/>
    <dgm:cxn modelId="{E569E631-F9E5-467D-991F-A19964CDB273}" type="presOf" srcId="{C304DE9A-497C-4E40-849F-8C6730CD8B23}" destId="{368E2656-0C96-4EF3-942A-EB7CB464C843}" srcOrd="0" destOrd="0" presId="urn:microsoft.com/office/officeart/2005/8/layout/vList2"/>
    <dgm:cxn modelId="{09BE2723-3342-4943-8857-62BCF845252D}" type="presOf" srcId="{3B15C1C8-23B2-4170-B974-904A65559528}" destId="{17F8ACE0-6ABE-4CA9-AEC7-F164D170AD6E}" srcOrd="0" destOrd="0" presId="urn:microsoft.com/office/officeart/2005/8/layout/vList2"/>
    <dgm:cxn modelId="{4199FE87-7014-4528-9ACC-8B56DCB3B54E}" srcId="{C304DE9A-497C-4E40-849F-8C6730CD8B23}" destId="{3B15C1C8-23B2-4170-B974-904A65559528}" srcOrd="2" destOrd="0" parTransId="{1FE6E6EF-88B7-4649-9B43-640F66F2F286}" sibTransId="{933C660F-5E8C-4E93-B816-45B32AECC74A}"/>
    <dgm:cxn modelId="{55A86A10-5B67-45E4-927B-E3DA114BF7F8}" type="presOf" srcId="{42946D90-8DCC-4B79-A606-16597E7722C8}" destId="{F5AFB587-2AFA-4FDF-8173-90976678B1D6}" srcOrd="0" destOrd="0" presId="urn:microsoft.com/office/officeart/2005/8/layout/vList2"/>
    <dgm:cxn modelId="{D62496E7-A0AA-4E70-8BD6-F730B1BFDA33}" srcId="{C304DE9A-497C-4E40-849F-8C6730CD8B23}" destId="{6E452E69-5BDE-42E5-BEF9-C343E4133DED}" srcOrd="1" destOrd="0" parTransId="{BE31C711-21F7-4652-8948-BC59AAC9E0D4}" sibTransId="{872435B1-AFF2-4F86-89DF-B3209570BE55}"/>
    <dgm:cxn modelId="{1E6B8753-CE08-4AF0-941A-FC8820AB857D}" type="presParOf" srcId="{368E2656-0C96-4EF3-942A-EB7CB464C843}" destId="{88DA5168-003B-4D3B-B241-0AB69E3B9B30}" srcOrd="0" destOrd="0" presId="urn:microsoft.com/office/officeart/2005/8/layout/vList2"/>
    <dgm:cxn modelId="{7EAF513B-9159-4EF4-AFC1-3EC18951FA59}" type="presParOf" srcId="{368E2656-0C96-4EF3-942A-EB7CB464C843}" destId="{099DF9CC-CCC0-42EE-B9D8-A3DC5C1D90F5}" srcOrd="1" destOrd="0" presId="urn:microsoft.com/office/officeart/2005/8/layout/vList2"/>
    <dgm:cxn modelId="{F7E53920-FFA3-486F-8205-97C63502F0D6}" type="presParOf" srcId="{368E2656-0C96-4EF3-942A-EB7CB464C843}" destId="{93479E05-19FE-4A50-8412-A8F5181C1227}" srcOrd="2" destOrd="0" presId="urn:microsoft.com/office/officeart/2005/8/layout/vList2"/>
    <dgm:cxn modelId="{44DCC3EB-4814-4D27-B764-9694A845F81A}" type="presParOf" srcId="{368E2656-0C96-4EF3-942A-EB7CB464C843}" destId="{C730DE89-EEDE-4CCD-A3EB-A9D31A243E0F}" srcOrd="3" destOrd="0" presId="urn:microsoft.com/office/officeart/2005/8/layout/vList2"/>
    <dgm:cxn modelId="{75E64F3D-E34B-49F2-978A-42CF2008C62C}" type="presParOf" srcId="{368E2656-0C96-4EF3-942A-EB7CB464C843}" destId="{17F8ACE0-6ABE-4CA9-AEC7-F164D170AD6E}" srcOrd="4" destOrd="0" presId="urn:microsoft.com/office/officeart/2005/8/layout/vList2"/>
    <dgm:cxn modelId="{83520EFC-C6DF-4EF2-9F6F-D29302A4861B}" type="presParOf" srcId="{368E2656-0C96-4EF3-942A-EB7CB464C843}" destId="{F4714B5B-C119-4499-BC39-A3358AC21DFB}" srcOrd="5" destOrd="0" presId="urn:microsoft.com/office/officeart/2005/8/layout/vList2"/>
    <dgm:cxn modelId="{8857C0C0-D804-49F3-AE8C-43FD78BFCE11}" type="presParOf" srcId="{368E2656-0C96-4EF3-942A-EB7CB464C843}" destId="{F5AFB587-2AFA-4FDF-8173-90976678B1D6}" srcOrd="6" destOrd="0" presId="urn:microsoft.com/office/officeart/2005/8/layout/vList2"/>
    <dgm:cxn modelId="{1A1EDC3E-1437-4732-B8CF-79ADAD6A5A8F}" type="presParOf" srcId="{368E2656-0C96-4EF3-942A-EB7CB464C843}" destId="{EB39531A-0160-40A3-A0E3-3CA6F900C2FB}" srcOrd="7" destOrd="0" presId="urn:microsoft.com/office/officeart/2005/8/layout/vList2"/>
    <dgm:cxn modelId="{CD7E7EC9-0FB0-401A-86B1-F31C8B94ED78}" type="presParOf" srcId="{368E2656-0C96-4EF3-942A-EB7CB464C843}" destId="{826BBCB3-0B21-405E-A794-2BF6F2EF7FC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361C651-2666-4D5F-8941-B5269AA0881F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36A90BAC-AF13-45BA-BFB7-F1DD8416BC10}">
      <dgm:prSet custT="1"/>
      <dgm:spPr/>
      <dgm:t>
        <a:bodyPr/>
        <a:lstStyle/>
        <a:p>
          <a:pPr rtl="0"/>
          <a:r>
            <a:rPr lang="en-US" sz="2300" dirty="0" smtClean="0">
              <a:latin typeface="Book Antiqua" pitchFamily="18" charset="0"/>
            </a:rPr>
            <a:t>The portal will allow </a:t>
          </a:r>
          <a:r>
            <a:rPr lang="pl-PL" sz="2300" dirty="0" err="1" smtClean="0">
              <a:latin typeface="Book Antiqua" pitchFamily="18" charset="0"/>
            </a:rPr>
            <a:t>statistical</a:t>
          </a:r>
          <a:r>
            <a:rPr lang="pl-PL" sz="2300" dirty="0" smtClean="0">
              <a:latin typeface="Book Antiqua" pitchFamily="18" charset="0"/>
            </a:rPr>
            <a:t> </a:t>
          </a:r>
          <a:r>
            <a:rPr lang="en-US" sz="2300" dirty="0" smtClean="0">
              <a:latin typeface="Book Antiqua" pitchFamily="18" charset="0"/>
            </a:rPr>
            <a:t>data</a:t>
          </a:r>
          <a:r>
            <a:rPr lang="pl-PL" sz="2300" dirty="0" smtClean="0">
              <a:latin typeface="Book Antiqua" pitchFamily="18" charset="0"/>
            </a:rPr>
            <a:t> </a:t>
          </a:r>
          <a:r>
            <a:rPr lang="en-US" sz="2300" dirty="0" smtClean="0">
              <a:latin typeface="Book Antiqua" pitchFamily="18" charset="0"/>
            </a:rPr>
            <a:t>presentation in </a:t>
          </a:r>
          <a:r>
            <a:rPr lang="pl-PL" sz="2300" dirty="0" smtClean="0">
              <a:latin typeface="Book Antiqua" pitchFamily="18" charset="0"/>
            </a:rPr>
            <a:t>form of </a:t>
          </a:r>
          <a:r>
            <a:rPr lang="pl-PL" sz="2300" dirty="0" err="1" smtClean="0">
              <a:latin typeface="Book Antiqua" pitchFamily="18" charset="0"/>
            </a:rPr>
            <a:t>any</a:t>
          </a:r>
          <a:r>
            <a:rPr lang="pl-PL" sz="2300" dirty="0" smtClean="0">
              <a:latin typeface="Book Antiqua" pitchFamily="18" charset="0"/>
            </a:rPr>
            <a:t> </a:t>
          </a:r>
          <a:r>
            <a:rPr lang="pl-PL" sz="2300" dirty="0" err="1" smtClean="0">
              <a:latin typeface="Book Antiqua" pitchFamily="18" charset="0"/>
            </a:rPr>
            <a:t>spatial</a:t>
          </a:r>
          <a:r>
            <a:rPr lang="pl-PL" sz="2300" dirty="0" smtClean="0">
              <a:latin typeface="Book Antiqua" pitchFamily="18" charset="0"/>
            </a:rPr>
            <a:t> unit</a:t>
          </a:r>
          <a:r>
            <a:rPr lang="en-US" sz="2300" dirty="0" smtClean="0">
              <a:latin typeface="Book Antiqua" pitchFamily="18" charset="0"/>
            </a:rPr>
            <a:t>:</a:t>
          </a:r>
          <a:endParaRPr lang="pl-PL" sz="2300" dirty="0">
            <a:latin typeface="Book Antiqua" pitchFamily="18" charset="0"/>
          </a:endParaRPr>
        </a:p>
      </dgm:t>
    </dgm:pt>
    <dgm:pt modelId="{CBC24432-7502-4DA8-94E0-B8FCCB464D4E}" type="parTrans" cxnId="{F59CD342-34E8-457E-B1C9-D186FF23A9E4}">
      <dgm:prSet/>
      <dgm:spPr/>
      <dgm:t>
        <a:bodyPr/>
        <a:lstStyle/>
        <a:p>
          <a:endParaRPr lang="pl-PL"/>
        </a:p>
      </dgm:t>
    </dgm:pt>
    <dgm:pt modelId="{40260871-9F30-4E29-A179-D503C95A3D30}" type="sibTrans" cxnId="{F59CD342-34E8-457E-B1C9-D186FF23A9E4}">
      <dgm:prSet/>
      <dgm:spPr/>
      <dgm:t>
        <a:bodyPr/>
        <a:lstStyle/>
        <a:p>
          <a:endParaRPr lang="pl-PL"/>
        </a:p>
      </dgm:t>
    </dgm:pt>
    <dgm:pt modelId="{07759EF7-5645-4A2C-9032-B01851D3DFFA}" type="pres">
      <dgm:prSet presAssocID="{A361C651-2666-4D5F-8941-B5269AA088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l-PL"/>
        </a:p>
      </dgm:t>
    </dgm:pt>
    <dgm:pt modelId="{26E9108F-D4F2-4C13-B617-4824BF609E68}" type="pres">
      <dgm:prSet presAssocID="{36A90BAC-AF13-45BA-BFB7-F1DD8416BC10}" presName="parentText" presStyleLbl="node1" presStyleIdx="0" presStyleCnt="1" custAng="0" custScaleY="92341" custLinFactY="-6460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l-PL"/>
        </a:p>
      </dgm:t>
    </dgm:pt>
  </dgm:ptLst>
  <dgm:cxnLst>
    <dgm:cxn modelId="{F59CD342-34E8-457E-B1C9-D186FF23A9E4}" srcId="{A361C651-2666-4D5F-8941-B5269AA0881F}" destId="{36A90BAC-AF13-45BA-BFB7-F1DD8416BC10}" srcOrd="0" destOrd="0" parTransId="{CBC24432-7502-4DA8-94E0-B8FCCB464D4E}" sibTransId="{40260871-9F30-4E29-A179-D503C95A3D30}"/>
    <dgm:cxn modelId="{92BC5EBA-BFFD-45C7-A530-A1153D1301DD}" type="presOf" srcId="{36A90BAC-AF13-45BA-BFB7-F1DD8416BC10}" destId="{26E9108F-D4F2-4C13-B617-4824BF609E68}" srcOrd="0" destOrd="0" presId="urn:microsoft.com/office/officeart/2005/8/layout/vList2"/>
    <dgm:cxn modelId="{49151955-CEBF-415C-B373-BE356F66E924}" type="presOf" srcId="{A361C651-2666-4D5F-8941-B5269AA0881F}" destId="{07759EF7-5645-4A2C-9032-B01851D3DFFA}" srcOrd="0" destOrd="0" presId="urn:microsoft.com/office/officeart/2005/8/layout/vList2"/>
    <dgm:cxn modelId="{BBBC5448-99A9-4FE8-98AF-1BCB75D4DA62}" type="presParOf" srcId="{07759EF7-5645-4A2C-9032-B01851D3DFFA}" destId="{26E9108F-D4F2-4C13-B617-4824BF609E6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C0C241-F61D-4D9E-8D7F-7F5C11E7DB87}">
      <dsp:nvSpPr>
        <dsp:cNvPr id="0" name=""/>
        <dsp:cNvSpPr/>
      </dsp:nvSpPr>
      <dsp:spPr>
        <a:xfrm>
          <a:off x="0" y="1423987"/>
          <a:ext cx="8929213" cy="1898650"/>
        </a:xfrm>
        <a:prstGeom prst="notchedRightArrow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B911CC-5977-4D97-A033-35D0CA445D8B}">
      <dsp:nvSpPr>
        <dsp:cNvPr id="0" name=""/>
        <dsp:cNvSpPr/>
      </dsp:nvSpPr>
      <dsp:spPr>
        <a:xfrm>
          <a:off x="265400" y="0"/>
          <a:ext cx="1377588" cy="1898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b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chemeClr val="tx1"/>
              </a:solidFill>
              <a:latin typeface="Calibri" pitchFamily="34" charset="0"/>
            </a:rPr>
            <a:t>2007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Start of </a:t>
          </a:r>
          <a:r>
            <a:rPr lang="pl-PL" sz="1700" kern="1200" dirty="0" err="1" smtClean="0">
              <a:solidFill>
                <a:schemeClr val="tx1"/>
              </a:solidFill>
              <a:latin typeface="Calibri" pitchFamily="34" charset="0"/>
            </a:rPr>
            <a:t>preparation</a:t>
          </a:r>
          <a:endParaRPr lang="pl-PL" sz="1700" kern="1200" dirty="0">
            <a:solidFill>
              <a:schemeClr val="tx1"/>
            </a:solidFill>
          </a:endParaRPr>
        </a:p>
      </dsp:txBody>
      <dsp:txXfrm>
        <a:off x="265400" y="0"/>
        <a:ext cx="1377588" cy="1898650"/>
      </dsp:txXfrm>
    </dsp:sp>
    <dsp:sp modelId="{915B6ADC-2E1B-49B5-90C5-6EBF202A842F}">
      <dsp:nvSpPr>
        <dsp:cNvPr id="0" name=""/>
        <dsp:cNvSpPr/>
      </dsp:nvSpPr>
      <dsp:spPr>
        <a:xfrm>
          <a:off x="700306" y="2135981"/>
          <a:ext cx="474662" cy="474662"/>
        </a:xfrm>
        <a:prstGeom prst="ellipse">
          <a:avLst/>
        </a:prstGeom>
        <a:solidFill>
          <a:schemeClr val="accent5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D706A7-C3D8-4169-8625-6326194851A9}">
      <dsp:nvSpPr>
        <dsp:cNvPr id="0" name=""/>
        <dsp:cNvSpPr/>
      </dsp:nvSpPr>
      <dsp:spPr>
        <a:xfrm>
          <a:off x="1677455" y="2847975"/>
          <a:ext cx="1372054" cy="1898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chemeClr val="tx1"/>
              </a:solidFill>
              <a:latin typeface="Calibri" pitchFamily="34" charset="0"/>
            </a:rPr>
            <a:t>IX-X.2009 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Spis Próbny </a:t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PSR 2010</a:t>
          </a:r>
          <a:endParaRPr lang="pl-PL" sz="17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1677455" y="2847975"/>
        <a:ext cx="1372054" cy="1898650"/>
      </dsp:txXfrm>
    </dsp:sp>
    <dsp:sp modelId="{7A79EC07-A88E-4674-82C7-CB9823A63870}">
      <dsp:nvSpPr>
        <dsp:cNvPr id="0" name=""/>
        <dsp:cNvSpPr/>
      </dsp:nvSpPr>
      <dsp:spPr>
        <a:xfrm>
          <a:off x="2122265" y="2135981"/>
          <a:ext cx="474662" cy="474662"/>
        </a:xfrm>
        <a:prstGeom prst="ellipse">
          <a:avLst/>
        </a:prstGeom>
        <a:solidFill>
          <a:schemeClr val="accent5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5DA591-1821-4E13-9DCF-7790CFB52E05}">
      <dsp:nvSpPr>
        <dsp:cNvPr id="0" name=""/>
        <dsp:cNvSpPr/>
      </dsp:nvSpPr>
      <dsp:spPr>
        <a:xfrm>
          <a:off x="3096647" y="0"/>
          <a:ext cx="1401081" cy="1898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b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chemeClr val="tx1"/>
              </a:solidFill>
              <a:latin typeface="Calibri" pitchFamily="34" charset="0"/>
            </a:rPr>
            <a:t>IV-V.2010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err="1" smtClean="0">
              <a:solidFill>
                <a:schemeClr val="tx1"/>
              </a:solidFill>
              <a:latin typeface="Calibri" pitchFamily="34" charset="0"/>
            </a:rPr>
            <a:t>Trial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 </a:t>
          </a:r>
          <a:r>
            <a:rPr lang="pl-PL" sz="1700" kern="1200" dirty="0" err="1" smtClean="0">
              <a:solidFill>
                <a:schemeClr val="tx1"/>
              </a:solidFill>
              <a:latin typeface="Calibri" pitchFamily="34" charset="0"/>
            </a:rPr>
            <a:t>census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NSP 2011</a:t>
          </a:r>
          <a:endParaRPr lang="pl-PL" sz="17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3096647" y="0"/>
        <a:ext cx="1401081" cy="1898650"/>
      </dsp:txXfrm>
    </dsp:sp>
    <dsp:sp modelId="{7F3A2E25-9AA7-43D5-BAC0-C628B57BE26F}">
      <dsp:nvSpPr>
        <dsp:cNvPr id="0" name=""/>
        <dsp:cNvSpPr/>
      </dsp:nvSpPr>
      <dsp:spPr>
        <a:xfrm>
          <a:off x="3555970" y="2135981"/>
          <a:ext cx="474662" cy="474662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279F48-B51F-4E3C-9B83-42BCDC081CBA}">
      <dsp:nvSpPr>
        <dsp:cNvPr id="0" name=""/>
        <dsp:cNvSpPr/>
      </dsp:nvSpPr>
      <dsp:spPr>
        <a:xfrm>
          <a:off x="4544865" y="2847975"/>
          <a:ext cx="1290206" cy="1898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chemeClr val="tx1"/>
              </a:solidFill>
              <a:latin typeface="Calibri" pitchFamily="34" charset="0"/>
            </a:rPr>
            <a:t>IX-X.2010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PSR 2010</a:t>
          </a:r>
          <a:endParaRPr lang="pl-PL" sz="17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4544865" y="2847975"/>
        <a:ext cx="1290206" cy="1898650"/>
      </dsp:txXfrm>
    </dsp:sp>
    <dsp:sp modelId="{D2B5639A-5B3C-4F11-9DFE-42617729F5B5}">
      <dsp:nvSpPr>
        <dsp:cNvPr id="0" name=""/>
        <dsp:cNvSpPr/>
      </dsp:nvSpPr>
      <dsp:spPr>
        <a:xfrm>
          <a:off x="4948751" y="2135981"/>
          <a:ext cx="474662" cy="474662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1580E5-2F5C-44A4-84E0-DAB6B944EA02}">
      <dsp:nvSpPr>
        <dsp:cNvPr id="0" name=""/>
        <dsp:cNvSpPr/>
      </dsp:nvSpPr>
      <dsp:spPr>
        <a:xfrm>
          <a:off x="5882208" y="0"/>
          <a:ext cx="1208745" cy="1898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b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chemeClr val="tx1"/>
              </a:solidFill>
              <a:latin typeface="Calibri" pitchFamily="34" charset="0"/>
            </a:rPr>
            <a:t>IV-VI.2011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NSP 2011</a:t>
          </a:r>
          <a:endParaRPr lang="pl-PL" sz="17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5882208" y="0"/>
        <a:ext cx="1208745" cy="1898650"/>
      </dsp:txXfrm>
    </dsp:sp>
    <dsp:sp modelId="{3E21CAA8-D0C0-4497-90FF-02977D1A13FA}">
      <dsp:nvSpPr>
        <dsp:cNvPr id="0" name=""/>
        <dsp:cNvSpPr/>
      </dsp:nvSpPr>
      <dsp:spPr>
        <a:xfrm>
          <a:off x="6245364" y="2135981"/>
          <a:ext cx="474662" cy="474662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FBA1BF-A424-418D-99F9-3F963B41C1FE}">
      <dsp:nvSpPr>
        <dsp:cNvPr id="0" name=""/>
        <dsp:cNvSpPr/>
      </dsp:nvSpPr>
      <dsp:spPr>
        <a:xfrm>
          <a:off x="7071976" y="2847975"/>
          <a:ext cx="1148268" cy="1898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b="1" kern="1200" dirty="0" smtClean="0">
              <a:solidFill>
                <a:schemeClr val="tx1"/>
              </a:solidFill>
              <a:latin typeface="Calibri" pitchFamily="34" charset="0"/>
            </a:rPr>
            <a:t>2013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/>
          </a:r>
          <a:b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</a:br>
          <a:r>
            <a:rPr lang="pl-PL" sz="1700" kern="1200" dirty="0" err="1" smtClean="0">
              <a:solidFill>
                <a:schemeClr val="tx1"/>
              </a:solidFill>
              <a:latin typeface="Calibri" pitchFamily="34" charset="0"/>
            </a:rPr>
            <a:t>End</a:t>
          </a:r>
          <a:r>
            <a:rPr lang="pl-PL" sz="1700" kern="1200" dirty="0" smtClean="0">
              <a:solidFill>
                <a:schemeClr val="tx1"/>
              </a:solidFill>
              <a:latin typeface="Calibri" pitchFamily="34" charset="0"/>
            </a:rPr>
            <a:t> of </a:t>
          </a:r>
          <a:r>
            <a:rPr lang="pl-PL" sz="1700" kern="1200" dirty="0" err="1" smtClean="0">
              <a:solidFill>
                <a:schemeClr val="tx1"/>
              </a:solidFill>
              <a:latin typeface="Calibri" pitchFamily="34" charset="0"/>
            </a:rPr>
            <a:t>project</a:t>
          </a:r>
          <a:endParaRPr lang="pl-PL" sz="17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7071976" y="2847975"/>
        <a:ext cx="1148268" cy="1898650"/>
      </dsp:txXfrm>
    </dsp:sp>
    <dsp:sp modelId="{333D2B42-DDA0-42FD-8C62-16FB31C2515A}">
      <dsp:nvSpPr>
        <dsp:cNvPr id="0" name=""/>
        <dsp:cNvSpPr/>
      </dsp:nvSpPr>
      <dsp:spPr>
        <a:xfrm>
          <a:off x="7471007" y="2135981"/>
          <a:ext cx="474662" cy="474662"/>
        </a:xfrm>
        <a:prstGeom prst="ellipse">
          <a:avLst/>
        </a:prstGeom>
        <a:solidFill>
          <a:schemeClr val="tx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8FD6B1-5284-4A35-BE66-DF23DE258E16}">
      <dsp:nvSpPr>
        <dsp:cNvPr id="0" name=""/>
        <dsp:cNvSpPr/>
      </dsp:nvSpPr>
      <dsp:spPr>
        <a:xfrm>
          <a:off x="0" y="83541"/>
          <a:ext cx="8229600" cy="431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800" b="1" kern="1200" dirty="0" smtClean="0"/>
            <a:t>Data </a:t>
          </a:r>
          <a:r>
            <a:rPr lang="pl-PL" sz="1800" b="1" kern="1200" dirty="0" err="1" smtClean="0"/>
            <a:t>Owners</a:t>
          </a:r>
          <a:r>
            <a:rPr lang="pl-PL" sz="1800" b="1" kern="1200" dirty="0" smtClean="0"/>
            <a:t>:</a:t>
          </a:r>
          <a:endParaRPr lang="pl-PL" sz="1800" kern="1200" dirty="0"/>
        </a:p>
      </dsp:txBody>
      <dsp:txXfrm>
        <a:off x="21075" y="104616"/>
        <a:ext cx="8187450" cy="389580"/>
      </dsp:txXfrm>
    </dsp:sp>
    <dsp:sp modelId="{30260CF6-4D9C-4193-B208-91D5CEDD28C2}">
      <dsp:nvSpPr>
        <dsp:cNvPr id="0" name=""/>
        <dsp:cNvSpPr/>
      </dsp:nvSpPr>
      <dsp:spPr>
        <a:xfrm>
          <a:off x="0" y="515271"/>
          <a:ext cx="8229600" cy="40986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22860" rIns="128016" bIns="2286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Ministry</a:t>
          </a:r>
          <a:r>
            <a:rPr lang="pl-PL" sz="1400" b="1" kern="1200" dirty="0" smtClean="0"/>
            <a:t> of Finance,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b="1" kern="1200" dirty="0" smtClean="0"/>
            <a:t>Ministry of Interior and Administration</a:t>
          </a:r>
          <a:r>
            <a:rPr lang="pl-PL" sz="1400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Ministry</a:t>
          </a:r>
          <a:r>
            <a:rPr lang="pl-PL" sz="1400" b="1" kern="1200" dirty="0" smtClean="0"/>
            <a:t> of </a:t>
          </a:r>
          <a:r>
            <a:rPr lang="pl-PL" sz="1400" b="1" kern="1200" dirty="0" err="1" smtClean="0"/>
            <a:t>Justice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Agricultural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Social</a:t>
          </a:r>
          <a:r>
            <a:rPr lang="pl-PL" sz="1400" b="1" kern="1200" dirty="0" smtClean="0"/>
            <a:t> Insurance Fund,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smtClean="0"/>
            <a:t>National Health Fund,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b="1" kern="1200" dirty="0" smtClean="0"/>
            <a:t>Agency for Restructuring and </a:t>
          </a:r>
          <a:r>
            <a:rPr lang="en-US" sz="1400" b="1" kern="1200" dirty="0" err="1" smtClean="0"/>
            <a:t>Modernisation</a:t>
          </a:r>
          <a:r>
            <a:rPr lang="en-US" sz="1400" b="1" kern="1200" dirty="0" smtClean="0"/>
            <a:t> of Agriculture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Agricultural</a:t>
          </a:r>
          <a:r>
            <a:rPr lang="pl-PL" sz="1400" b="1" kern="1200" dirty="0" smtClean="0"/>
            <a:t> and </a:t>
          </a:r>
          <a:r>
            <a:rPr lang="pl-PL" sz="1400" b="1" kern="1200" dirty="0" err="1" smtClean="0"/>
            <a:t>Food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Quality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Inspection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Agency</a:t>
          </a:r>
          <a:r>
            <a:rPr lang="pl-PL" sz="1400" b="1" kern="1200" dirty="0" smtClean="0"/>
            <a:t> for </a:t>
          </a:r>
          <a:r>
            <a:rPr lang="pl-PL" sz="1400" b="1" kern="1200" dirty="0" err="1" smtClean="0"/>
            <a:t>Geodesy</a:t>
          </a:r>
          <a:r>
            <a:rPr lang="pl-PL" sz="1400" b="1" kern="1200" dirty="0" smtClean="0"/>
            <a:t> and </a:t>
          </a:r>
          <a:r>
            <a:rPr lang="pl-PL" sz="1400" b="1" kern="1200" dirty="0" err="1" smtClean="0"/>
            <a:t>Cartography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smtClean="0"/>
            <a:t>State Fund for </a:t>
          </a:r>
          <a:r>
            <a:rPr lang="pl-PL" sz="1400" b="1" kern="1200" dirty="0" err="1" smtClean="0"/>
            <a:t>Rehabilitation</a:t>
          </a:r>
          <a:r>
            <a:rPr lang="pl-PL" sz="1400" b="1" kern="1200" dirty="0" smtClean="0"/>
            <a:t> of </a:t>
          </a:r>
          <a:r>
            <a:rPr lang="pl-PL" sz="1400" b="1" kern="1200" dirty="0" err="1" smtClean="0"/>
            <a:t>Disabled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Persons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County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Offices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Commune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Offices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Regional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Offices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Telcoms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smtClean="0"/>
            <a:t>Energy </a:t>
          </a:r>
          <a:r>
            <a:rPr lang="pl-PL" sz="1400" b="1" kern="1200" dirty="0" err="1" smtClean="0"/>
            <a:t>Suppliers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smtClean="0"/>
            <a:t>Office For </a:t>
          </a:r>
          <a:r>
            <a:rPr lang="pl-PL" sz="1400" b="1" kern="1200" dirty="0" err="1" smtClean="0"/>
            <a:t>Foreigners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Social</a:t>
          </a:r>
          <a:r>
            <a:rPr lang="pl-PL" sz="1400" b="1" kern="1200" dirty="0" smtClean="0"/>
            <a:t> Insurance </a:t>
          </a:r>
          <a:r>
            <a:rPr lang="pl-PL" sz="1400" b="1" kern="1200" dirty="0" err="1" smtClean="0"/>
            <a:t>Institution</a:t>
          </a:r>
          <a:r>
            <a:rPr lang="pl-PL" sz="1400" b="1" kern="1200" dirty="0" smtClean="0"/>
            <a:t>,</a:t>
          </a:r>
          <a:endParaRPr lang="pl-PL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l-PL" sz="1400" b="1" kern="1200" dirty="0" err="1" smtClean="0"/>
            <a:t>Housing</a:t>
          </a:r>
          <a:r>
            <a:rPr lang="pl-PL" sz="1400" b="1" kern="1200" dirty="0" smtClean="0"/>
            <a:t> </a:t>
          </a:r>
          <a:r>
            <a:rPr lang="pl-PL" sz="1400" b="1" kern="1200" dirty="0" err="1" smtClean="0"/>
            <a:t>Managers</a:t>
          </a:r>
          <a:r>
            <a:rPr lang="pl-PL" sz="1400" b="1" kern="1200" dirty="0" smtClean="0"/>
            <a:t>,</a:t>
          </a:r>
          <a:endParaRPr lang="pl-PL" sz="1400" b="1" kern="1200" dirty="0"/>
        </a:p>
      </dsp:txBody>
      <dsp:txXfrm>
        <a:off x="0" y="515271"/>
        <a:ext cx="8229600" cy="40986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573EC0-BB65-4483-9CEA-65365F973E4D}">
      <dsp:nvSpPr>
        <dsp:cNvPr id="0" name=""/>
        <dsp:cNvSpPr/>
      </dsp:nvSpPr>
      <dsp:spPr>
        <a:xfrm rot="5400000">
          <a:off x="2846647" y="-203739"/>
          <a:ext cx="2914658" cy="405080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CAII - Computer </a:t>
          </a:r>
          <a:r>
            <a:rPr lang="pl-PL" sz="2100" kern="1200" dirty="0" err="1" smtClean="0"/>
            <a:t>Assisted</a:t>
          </a:r>
          <a:r>
            <a:rPr lang="pl-PL" sz="2100" kern="1200" dirty="0" smtClean="0"/>
            <a:t> Internet Interview,</a:t>
          </a:r>
          <a:endParaRPr lang="pl-PL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CAPI - Computer </a:t>
          </a:r>
          <a:r>
            <a:rPr lang="pl-PL" sz="2100" kern="1200" dirty="0" err="1" smtClean="0"/>
            <a:t>Assisted</a:t>
          </a:r>
          <a:r>
            <a:rPr lang="pl-PL" sz="2100" kern="1200" dirty="0" smtClean="0"/>
            <a:t> </a:t>
          </a:r>
          <a:r>
            <a:rPr lang="pl-PL" sz="2100" kern="1200" dirty="0" err="1" smtClean="0"/>
            <a:t>Personal</a:t>
          </a:r>
          <a:r>
            <a:rPr lang="pl-PL" sz="2100" kern="1200" dirty="0" smtClean="0"/>
            <a:t> Interview,</a:t>
          </a:r>
          <a:endParaRPr lang="pl-PL" sz="2100" kern="1200" dirty="0"/>
        </a:p>
        <a:p>
          <a:pPr marL="228600" lvl="1" indent="-228600" algn="l" defTabSz="9334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l-PL" sz="2100" kern="1200" dirty="0" smtClean="0"/>
            <a:t>CATI - Computer </a:t>
          </a:r>
          <a:r>
            <a:rPr lang="pl-PL" sz="2100" kern="1200" dirty="0" err="1" smtClean="0"/>
            <a:t>Assisted</a:t>
          </a:r>
          <a:r>
            <a:rPr lang="pl-PL" sz="2100" kern="1200" dirty="0" smtClean="0"/>
            <a:t> </a:t>
          </a:r>
          <a:r>
            <a:rPr lang="pl-PL" sz="2100" kern="1200" dirty="0" err="1" smtClean="0"/>
            <a:t>Telephone</a:t>
          </a:r>
          <a:r>
            <a:rPr lang="pl-PL" sz="2100" kern="1200" dirty="0" smtClean="0"/>
            <a:t> </a:t>
          </a:r>
          <a:r>
            <a:rPr lang="pl-PL" sz="2100" kern="1200" dirty="0" err="1" smtClean="0"/>
            <a:t>Interviewing</a:t>
          </a:r>
          <a:r>
            <a:rPr lang="pl-PL" sz="2100" kern="1200" dirty="0" smtClean="0"/>
            <a:t>.</a:t>
          </a:r>
          <a:endParaRPr lang="pl-PL" sz="2100" kern="1200" dirty="0"/>
        </a:p>
      </dsp:txBody>
      <dsp:txXfrm rot="-5400000">
        <a:off x="2278576" y="506614"/>
        <a:ext cx="3908519" cy="2630094"/>
      </dsp:txXfrm>
    </dsp:sp>
    <dsp:sp modelId="{B40DD1CA-F1BD-410D-95A9-CBEAC34B5836}">
      <dsp:nvSpPr>
        <dsp:cNvPr id="0" name=""/>
        <dsp:cNvSpPr/>
      </dsp:nvSpPr>
      <dsp:spPr>
        <a:xfrm>
          <a:off x="0" y="0"/>
          <a:ext cx="2278576" cy="36433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102870" rIns="205740" bIns="102870" numCol="1" spcCol="1270" anchor="ctr" anchorCtr="0">
          <a:noAutofit/>
        </a:bodyPr>
        <a:lstStyle/>
        <a:p>
          <a:pPr lvl="0" algn="ctr" defTabSz="2400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5400" kern="1200" dirty="0" err="1" smtClean="0"/>
            <a:t>CAxI</a:t>
          </a:r>
          <a:endParaRPr lang="pl-PL" sz="5400" kern="1200" dirty="0"/>
        </a:p>
      </dsp:txBody>
      <dsp:txXfrm>
        <a:off x="111231" y="111231"/>
        <a:ext cx="2056114" cy="342086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DA5168-003B-4D3B-B241-0AB69E3B9B30}">
      <dsp:nvSpPr>
        <dsp:cNvPr id="0" name=""/>
        <dsp:cNvSpPr/>
      </dsp:nvSpPr>
      <dsp:spPr>
        <a:xfrm>
          <a:off x="0" y="20002"/>
          <a:ext cx="525780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err="1" smtClean="0"/>
            <a:t>Integration</a:t>
          </a:r>
          <a:r>
            <a:rPr lang="pl-PL" sz="1600" kern="1200" dirty="0" smtClean="0"/>
            <a:t> </a:t>
          </a:r>
          <a:r>
            <a:rPr lang="pl-PL" sz="1600" kern="1200" dirty="0" err="1" smtClean="0"/>
            <a:t>with</a:t>
          </a:r>
          <a:r>
            <a:rPr lang="pl-PL" sz="1600" kern="1200" dirty="0" smtClean="0"/>
            <a:t> </a:t>
          </a:r>
          <a:r>
            <a:rPr lang="pl-PL" sz="1600" kern="1200" dirty="0" err="1" smtClean="0"/>
            <a:t>Census</a:t>
          </a:r>
          <a:r>
            <a:rPr lang="pl-PL" sz="1600" kern="1200" dirty="0" smtClean="0"/>
            <a:t> </a:t>
          </a:r>
          <a:r>
            <a:rPr lang="pl-PL" sz="1600" kern="1200" dirty="0" err="1" smtClean="0"/>
            <a:t>Frame</a:t>
          </a:r>
          <a:r>
            <a:rPr lang="pl-PL" sz="1600" kern="1200" dirty="0" smtClean="0"/>
            <a:t> and </a:t>
          </a:r>
          <a:r>
            <a:rPr lang="pl-PL" sz="1600" kern="1200" dirty="0" err="1" smtClean="0"/>
            <a:t>CAxI</a:t>
          </a:r>
          <a:r>
            <a:rPr lang="pl-PL" sz="1600" kern="1200" dirty="0" smtClean="0"/>
            <a:t> data,</a:t>
          </a:r>
          <a:endParaRPr lang="pl-PL" sz="1600" kern="1200" dirty="0"/>
        </a:p>
      </dsp:txBody>
      <dsp:txXfrm>
        <a:off x="18734" y="38736"/>
        <a:ext cx="5220340" cy="346292"/>
      </dsp:txXfrm>
    </dsp:sp>
    <dsp:sp modelId="{93479E05-19FE-4A50-8412-A8F5181C1227}">
      <dsp:nvSpPr>
        <dsp:cNvPr id="0" name=""/>
        <dsp:cNvSpPr/>
      </dsp:nvSpPr>
      <dsp:spPr>
        <a:xfrm>
          <a:off x="0" y="449842"/>
          <a:ext cx="525780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err="1" smtClean="0"/>
            <a:t>Validation</a:t>
          </a:r>
          <a:r>
            <a:rPr lang="pl-PL" sz="1600" kern="1200" dirty="0" smtClean="0"/>
            <a:t>,</a:t>
          </a:r>
          <a:endParaRPr lang="pl-PL" sz="1600" kern="1200" dirty="0"/>
        </a:p>
      </dsp:txBody>
      <dsp:txXfrm>
        <a:off x="18734" y="468576"/>
        <a:ext cx="5220340" cy="346292"/>
      </dsp:txXfrm>
    </dsp:sp>
    <dsp:sp modelId="{17F8ACE0-6ABE-4CA9-AEC7-F164D170AD6E}">
      <dsp:nvSpPr>
        <dsp:cNvPr id="0" name=""/>
        <dsp:cNvSpPr/>
      </dsp:nvSpPr>
      <dsp:spPr>
        <a:xfrm>
          <a:off x="0" y="879682"/>
          <a:ext cx="525780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err="1" smtClean="0"/>
            <a:t>Correction</a:t>
          </a:r>
          <a:r>
            <a:rPr lang="pl-PL" sz="1600" kern="1200" dirty="0" smtClean="0"/>
            <a:t>,</a:t>
          </a:r>
          <a:endParaRPr lang="pl-PL" sz="1600" kern="1200" dirty="0"/>
        </a:p>
      </dsp:txBody>
      <dsp:txXfrm>
        <a:off x="18734" y="898416"/>
        <a:ext cx="5220340" cy="346292"/>
      </dsp:txXfrm>
    </dsp:sp>
    <dsp:sp modelId="{F5AFB587-2AFA-4FDF-8173-90976678B1D6}">
      <dsp:nvSpPr>
        <dsp:cNvPr id="0" name=""/>
        <dsp:cNvSpPr/>
      </dsp:nvSpPr>
      <dsp:spPr>
        <a:xfrm>
          <a:off x="0" y="1309522"/>
          <a:ext cx="525780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err="1" smtClean="0"/>
            <a:t>Operational</a:t>
          </a:r>
          <a:r>
            <a:rPr lang="pl-PL" sz="1600" kern="1200" dirty="0" smtClean="0"/>
            <a:t> </a:t>
          </a:r>
          <a:r>
            <a:rPr lang="pl-PL" sz="1600" kern="1200" dirty="0" err="1" smtClean="0"/>
            <a:t>Imputation</a:t>
          </a:r>
          <a:r>
            <a:rPr lang="pl-PL" sz="1600" kern="1200" dirty="0" smtClean="0"/>
            <a:t>,</a:t>
          </a:r>
          <a:endParaRPr lang="pl-PL" sz="1600" kern="1200" dirty="0"/>
        </a:p>
      </dsp:txBody>
      <dsp:txXfrm>
        <a:off x="18734" y="1328256"/>
        <a:ext cx="5220340" cy="346292"/>
      </dsp:txXfrm>
    </dsp:sp>
    <dsp:sp modelId="{826BBCB3-0B21-405E-A794-2BF6F2EF7FC4}">
      <dsp:nvSpPr>
        <dsp:cNvPr id="0" name=""/>
        <dsp:cNvSpPr/>
      </dsp:nvSpPr>
      <dsp:spPr>
        <a:xfrm>
          <a:off x="0" y="1739362"/>
          <a:ext cx="5257808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600" kern="1200" dirty="0" smtClean="0"/>
            <a:t>Transfer </a:t>
          </a:r>
          <a:r>
            <a:rPr lang="pl-PL" sz="1600" kern="1200" dirty="0" err="1" smtClean="0"/>
            <a:t>proper</a:t>
          </a:r>
          <a:r>
            <a:rPr lang="pl-PL" sz="1600" kern="1200" dirty="0" smtClean="0"/>
            <a:t> </a:t>
          </a:r>
          <a:r>
            <a:rPr lang="pl-PL" sz="1600" kern="1200" dirty="0" err="1" smtClean="0"/>
            <a:t>values</a:t>
          </a:r>
          <a:r>
            <a:rPr lang="pl-PL" sz="1600" kern="1200" dirty="0" smtClean="0"/>
            <a:t> to Golden </a:t>
          </a:r>
          <a:r>
            <a:rPr lang="pl-PL" sz="1600" kern="1200" dirty="0" err="1" smtClean="0"/>
            <a:t>Record</a:t>
          </a:r>
          <a:r>
            <a:rPr lang="pl-PL" sz="1600" kern="1200" dirty="0" smtClean="0"/>
            <a:t>,</a:t>
          </a:r>
          <a:endParaRPr lang="pl-PL" sz="1600" kern="1200" dirty="0"/>
        </a:p>
      </dsp:txBody>
      <dsp:txXfrm>
        <a:off x="18734" y="1758096"/>
        <a:ext cx="5220340" cy="3462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E9108F-D4F2-4C13-B617-4824BF609E68}">
      <dsp:nvSpPr>
        <dsp:cNvPr id="0" name=""/>
        <dsp:cNvSpPr/>
      </dsp:nvSpPr>
      <dsp:spPr>
        <a:xfrm>
          <a:off x="0" y="0"/>
          <a:ext cx="8229600" cy="112360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>
              <a:latin typeface="Book Antiqua" pitchFamily="18" charset="0"/>
            </a:rPr>
            <a:t>The portal will allow </a:t>
          </a:r>
          <a:r>
            <a:rPr lang="pl-PL" sz="2300" kern="1200" dirty="0" err="1" smtClean="0">
              <a:latin typeface="Book Antiqua" pitchFamily="18" charset="0"/>
            </a:rPr>
            <a:t>statistical</a:t>
          </a:r>
          <a:r>
            <a:rPr lang="pl-PL" sz="2300" kern="1200" dirty="0" smtClean="0">
              <a:latin typeface="Book Antiqua" pitchFamily="18" charset="0"/>
            </a:rPr>
            <a:t> </a:t>
          </a:r>
          <a:r>
            <a:rPr lang="en-US" sz="2300" kern="1200" dirty="0" smtClean="0">
              <a:latin typeface="Book Antiqua" pitchFamily="18" charset="0"/>
            </a:rPr>
            <a:t>data</a:t>
          </a:r>
          <a:r>
            <a:rPr lang="pl-PL" sz="2300" kern="1200" dirty="0" smtClean="0">
              <a:latin typeface="Book Antiqua" pitchFamily="18" charset="0"/>
            </a:rPr>
            <a:t> </a:t>
          </a:r>
          <a:r>
            <a:rPr lang="en-US" sz="2300" kern="1200" dirty="0" smtClean="0">
              <a:latin typeface="Book Antiqua" pitchFamily="18" charset="0"/>
            </a:rPr>
            <a:t>presentation in </a:t>
          </a:r>
          <a:r>
            <a:rPr lang="pl-PL" sz="2300" kern="1200" dirty="0" smtClean="0">
              <a:latin typeface="Book Antiqua" pitchFamily="18" charset="0"/>
            </a:rPr>
            <a:t>form of </a:t>
          </a:r>
          <a:r>
            <a:rPr lang="pl-PL" sz="2300" kern="1200" dirty="0" err="1" smtClean="0">
              <a:latin typeface="Book Antiqua" pitchFamily="18" charset="0"/>
            </a:rPr>
            <a:t>any</a:t>
          </a:r>
          <a:r>
            <a:rPr lang="pl-PL" sz="2300" kern="1200" dirty="0" smtClean="0">
              <a:latin typeface="Book Antiqua" pitchFamily="18" charset="0"/>
            </a:rPr>
            <a:t> </a:t>
          </a:r>
          <a:r>
            <a:rPr lang="pl-PL" sz="2300" kern="1200" dirty="0" err="1" smtClean="0">
              <a:latin typeface="Book Antiqua" pitchFamily="18" charset="0"/>
            </a:rPr>
            <a:t>spatial</a:t>
          </a:r>
          <a:r>
            <a:rPr lang="pl-PL" sz="2300" kern="1200" dirty="0" smtClean="0">
              <a:latin typeface="Book Antiqua" pitchFamily="18" charset="0"/>
            </a:rPr>
            <a:t> unit</a:t>
          </a:r>
          <a:r>
            <a:rPr lang="en-US" sz="2300" kern="1200" dirty="0" smtClean="0">
              <a:latin typeface="Book Antiqua" pitchFamily="18" charset="0"/>
            </a:rPr>
            <a:t>:</a:t>
          </a:r>
          <a:endParaRPr lang="pl-PL" sz="2300" kern="1200" dirty="0">
            <a:latin typeface="Book Antiqua" pitchFamily="18" charset="0"/>
          </a:endParaRPr>
        </a:p>
      </dsp:txBody>
      <dsp:txXfrm>
        <a:off x="54850" y="54850"/>
        <a:ext cx="8119900" cy="1013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Relationship Id="rId6" Type="http://schemas.openxmlformats.org/officeDocument/2006/relationships/image" Target="../media/image20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7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838" y="0"/>
            <a:ext cx="29497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51C6FCD-9519-4023-9C51-7DA729D7E884}" type="datetimeFigureOut">
              <a:rPr lang="en-US"/>
              <a:pPr>
                <a:defRPr/>
              </a:pPr>
              <a:t>5/31/2012</a:t>
            </a:fld>
            <a:endParaRPr lang="en-US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8981"/>
            <a:ext cx="29497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838" y="9408981"/>
            <a:ext cx="29497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95855D6-FA2A-45B0-A6B4-63BD8379E7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284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C99B4FF-45C7-4D52-956C-3DFD28A5257E}" type="datetimeFigureOut">
              <a:rPr lang="pl-PL"/>
              <a:pPr>
                <a:defRPr/>
              </a:pPr>
              <a:t>2012-05-31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42950"/>
            <a:ext cx="4953000" cy="3714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l-PL" noProof="0" smtClean="0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0720" y="4705350"/>
            <a:ext cx="544576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978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5838" y="9408981"/>
            <a:ext cx="2949787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18F871F-F211-4124-9578-B25D0434423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97820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3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1887991-7F10-4E1C-863F-5C2B73DCF115}" type="slidenum">
              <a:rPr lang="pl-PL" smtClean="0"/>
              <a:pPr>
                <a:defRPr/>
              </a:pPr>
              <a:t>1</a:t>
            </a:fld>
            <a:endParaRPr lang="pl-PL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 bwMode="auto">
          <a:xfrm>
            <a:off x="682296" y="4705350"/>
            <a:ext cx="5442609" cy="44577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noProof="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E29CDA-6F49-47F3-97F3-8877A2A2F94C}" type="slidenum">
              <a:rPr lang="pl-PL" smtClean="0"/>
              <a:pPr>
                <a:defRPr/>
              </a:pPr>
              <a:t>34</a:t>
            </a:fld>
            <a:endParaRPr lang="pl-PL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3325C2C-4B32-4C67-B742-84D95017A530}" type="slidenum">
              <a:rPr lang="nl-NL"/>
              <a:pPr>
                <a:defRPr/>
              </a:pPr>
              <a:t>38</a:t>
            </a:fld>
            <a:endParaRPr lang="nl-NL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33450" y="747713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7627" y="4705350"/>
            <a:ext cx="4990371" cy="4457700"/>
          </a:xfrm>
          <a:noFill/>
        </p:spPr>
        <p:txBody>
          <a:bodyPr wrap="square" lIns="91803" tIns="45901" rIns="91803" bIns="45901" numCol="1" anchor="t" anchorCtr="0" compatLnSpc="1">
            <a:prstTxWarp prst="textNoShape">
              <a:avLst/>
            </a:prstTxWarp>
          </a:bodyPr>
          <a:lstStyle/>
          <a:p>
            <a:pPr defTabSz="762000"/>
            <a:endParaRPr lang="en-GB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 txBox="1">
            <a:spLocks noGrp="1" noChangeArrowheads="1"/>
          </p:cNvSpPr>
          <p:nvPr/>
        </p:nvSpPr>
        <p:spPr bwMode="auto">
          <a:xfrm>
            <a:off x="3855838" y="9408981"/>
            <a:ext cx="29497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16EFA2F-F480-46C2-BF4B-73C22542782A}" type="slidenum">
              <a:rPr lang="en-US" sz="1200">
                <a:cs typeface="Arial" charset="0"/>
              </a:rPr>
              <a:pPr algn="r"/>
              <a:t>41</a:t>
            </a:fld>
            <a:endParaRPr lang="en-US" sz="1200">
              <a:cs typeface="Arial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 noChangeArrowheads="1"/>
          </p:cNvSpPr>
          <p:nvPr/>
        </p:nvSpPr>
        <p:spPr bwMode="auto">
          <a:xfrm>
            <a:off x="3855838" y="9408981"/>
            <a:ext cx="2949787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2B3961C-AA7F-4922-A724-F9DECF11DD20}" type="slidenum">
              <a:rPr lang="en-US" sz="1200">
                <a:cs typeface="Arial" charset="0"/>
              </a:rPr>
              <a:pPr algn="r"/>
              <a:t>42</a:t>
            </a:fld>
            <a:endParaRPr lang="en-US" sz="1200">
              <a:cs typeface="Arial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6A155F-0521-4E54-A4F8-CEE65B99A23A}" type="slidenum">
              <a:rPr lang="pl-PL" smtClean="0"/>
              <a:pPr>
                <a:defRPr/>
              </a:pPr>
              <a:t>50</a:t>
            </a:fld>
            <a:endParaRPr lang="pl-PL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5" name="Rectangle 3"/>
          <p:cNvSpPr>
            <a:spLocks noGrp="1"/>
          </p:cNvSpPr>
          <p:nvPr>
            <p:ph type="body" idx="1"/>
          </p:nvPr>
        </p:nvSpPr>
        <p:spPr bwMode="auto">
          <a:xfrm>
            <a:off x="682296" y="4705350"/>
            <a:ext cx="5442609" cy="44577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 bwMode="auto">
          <a:xfrm>
            <a:off x="682296" y="4705350"/>
            <a:ext cx="5442609" cy="44577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Rectangle 3"/>
          <p:cNvSpPr>
            <a:spLocks noGrp="1"/>
          </p:cNvSpPr>
          <p:nvPr>
            <p:ph type="body" idx="1"/>
          </p:nvPr>
        </p:nvSpPr>
        <p:spPr bwMode="auto">
          <a:xfrm>
            <a:off x="682296" y="4705350"/>
            <a:ext cx="5442609" cy="44577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xfrm>
            <a:off x="682296" y="4705350"/>
            <a:ext cx="5442609" cy="44577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589B0E9-EC9A-4E14-9AEB-CD6A5C9DCFF4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ymbol zastępczy obrazu slajd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Symbol zastępczy notatek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pl-PL" dirty="0" smtClean="0"/>
          </a:p>
        </p:txBody>
      </p:sp>
      <p:sp>
        <p:nvSpPr>
          <p:cNvPr id="65540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0517B2B-13A5-40FB-889B-FBA380D23C2C}" type="slidenum">
              <a:rPr lang="pl-PL" smtClean="0"/>
              <a:pPr>
                <a:defRPr/>
              </a:pPr>
              <a:t>9</a:t>
            </a:fld>
            <a:endParaRPr lang="pl-P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10" descr="LogoANGIELSKIErgb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285750"/>
            <a:ext cx="2816225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tlo2Prezentcja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9763" y="-30163"/>
            <a:ext cx="7248525" cy="6886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pasek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1113" y="6451600"/>
            <a:ext cx="9155113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az 4" descr="GUS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3" y="5786438"/>
            <a:ext cx="6477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ytuł 12"/>
          <p:cNvSpPr>
            <a:spLocks noGrp="1"/>
          </p:cNvSpPr>
          <p:nvPr>
            <p:ph type="title"/>
          </p:nvPr>
        </p:nvSpPr>
        <p:spPr>
          <a:xfrm>
            <a:off x="1142976" y="4000504"/>
            <a:ext cx="7215238" cy="1000132"/>
          </a:xfrm>
        </p:spPr>
        <p:txBody>
          <a:bodyPr>
            <a:normAutofit/>
          </a:bodyPr>
          <a:lstStyle>
            <a:lvl1pPr algn="r">
              <a:defRPr sz="3600" b="1">
                <a:solidFill>
                  <a:srgbClr val="33339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pl-PL" smtClean="0"/>
              <a:t>Kliknij, aby edytować styl</a:t>
            </a:r>
            <a:endParaRPr lang="pl-PL" dirty="0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714612" y="5000636"/>
            <a:ext cx="5688013" cy="357190"/>
          </a:xfrm>
        </p:spPr>
        <p:txBody>
          <a:bodyPr/>
          <a:lstStyle>
            <a:lvl1pPr marL="0" indent="0" algn="r">
              <a:buFontTx/>
              <a:buNone/>
              <a:defRPr sz="1600">
                <a:solidFill>
                  <a:schemeClr val="tx1"/>
                </a:solidFill>
              </a:defRPr>
            </a:lvl1pPr>
          </a:lstStyle>
          <a:p>
            <a:r>
              <a:rPr lang="pl-PL" dirty="0"/>
              <a:t>Przygotował: Mariusz </a:t>
            </a:r>
            <a:r>
              <a:rPr lang="pl-PL" dirty="0" err="1"/>
              <a:t>Prezentancki</a:t>
            </a:r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8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4D052-8163-4553-A991-2B07EB7B59E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  <p:sp>
        <p:nvSpPr>
          <p:cNvPr id="9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pasek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51600"/>
            <a:ext cx="91440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Obraz 11" descr="LogoANGIELSKIErgb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1000125"/>
            <a:ext cx="4887913" cy="442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2BE72-2B1D-4899-9D8E-2D3C2FADFA3C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5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428750" y="285750"/>
            <a:ext cx="7215188" cy="10001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428750"/>
            <a:ext cx="8229600" cy="4697413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B2F5F-C6ED-43DA-ACFA-D615CF4AC057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5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23EDF-383B-4A4B-B869-305F1136BC2F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3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  <a:cs typeface="Arial" pitchFamily="34" charset="0"/>
              </a:defRPr>
            </a:lvl1pPr>
            <a:lvl2pPr>
              <a:defRPr>
                <a:latin typeface="Calibri" pitchFamily="34" charset="0"/>
                <a:cs typeface="Arial" pitchFamily="34" charset="0"/>
              </a:defRPr>
            </a:lvl2pPr>
            <a:lvl3pPr>
              <a:defRPr>
                <a:latin typeface="Calibri" pitchFamily="34" charset="0"/>
                <a:cs typeface="Arial" pitchFamily="34" charset="0"/>
              </a:defRPr>
            </a:lvl3pPr>
            <a:lvl4pPr>
              <a:defRPr>
                <a:latin typeface="Calibri" pitchFamily="34" charset="0"/>
                <a:cs typeface="Arial" pitchFamily="34" charset="0"/>
              </a:defRPr>
            </a:lvl4pPr>
            <a:lvl5pPr>
              <a:defRPr>
                <a:latin typeface="Calibri" pitchFamily="34" charset="0"/>
                <a:cs typeface="Arial" pitchFamily="34" charset="0"/>
              </a:defRPr>
            </a:lvl5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4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47CAF-D967-44C8-B7F7-25611621F672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5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600" b="0" cap="all">
                <a:solidFill>
                  <a:srgbClr val="333399"/>
                </a:solidFill>
                <a:latin typeface="Calibri" pitchFamily="34" charset="0"/>
                <a:cs typeface="Arial" pitchFamily="34" charset="0"/>
              </a:defRPr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5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25DBC6-4429-4E57-B20A-3C2F09E66D66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6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7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C019D-4C7F-4FCA-8DFF-A4A315DC5DAC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8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Kliknij, aby edytować styl</a:t>
            </a:r>
            <a:endParaRPr lang="pl-PL" dirty="0"/>
          </a:p>
        </p:txBody>
      </p:sp>
      <p:sp>
        <p:nvSpPr>
          <p:cNvPr id="3" name="Symbol zastępczy numeru slajdu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C89C7-7305-4A5B-BCB2-9A0BB9828234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4" name="Symbol zastępczy stop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pl-PL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dirty="0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l-PL" noProof="0" smtClean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Obraz 9" descr="LogoANGIELSKIErgb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438" y="71438"/>
            <a:ext cx="14208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8" descr="pasek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-11113" y="6484938"/>
            <a:ext cx="9175751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Symbol zastępczy tytułu 1"/>
          <p:cNvSpPr>
            <a:spLocks noGrp="1"/>
          </p:cNvSpPr>
          <p:nvPr>
            <p:ph type="title"/>
          </p:nvPr>
        </p:nvSpPr>
        <p:spPr bwMode="auto">
          <a:xfrm>
            <a:off x="1428750" y="285750"/>
            <a:ext cx="72151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</a:t>
            </a:r>
          </a:p>
        </p:txBody>
      </p:sp>
      <p:sp>
        <p:nvSpPr>
          <p:cNvPr id="6149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428750"/>
            <a:ext cx="8229600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</a:p>
        </p:txBody>
      </p:sp>
      <p:pic>
        <p:nvPicPr>
          <p:cNvPr id="6150" name="Picture 3" descr="tloPrezentcja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500563" y="2214563"/>
            <a:ext cx="417830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ymbol zastępczy numeru slajdu 7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CA9D3C35-8F26-4F71-A5D3-45F5548B4683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  <p:sp>
        <p:nvSpPr>
          <p:cNvPr id="9" name="Symbol zastępczy stopki 8"/>
          <p:cNvSpPr>
            <a:spLocks noGrp="1"/>
          </p:cNvSpPr>
          <p:nvPr>
            <p:ph type="ftr" sz="quarter" idx="3"/>
          </p:nvPr>
        </p:nvSpPr>
        <p:spPr>
          <a:xfrm>
            <a:off x="3124200" y="6492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pic>
        <p:nvPicPr>
          <p:cNvPr id="6153" name="Obraz 4" descr="GUS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2875" y="5857875"/>
            <a:ext cx="64770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48" r:id="rId2"/>
    <p:sldLayoutId id="2147484050" r:id="rId3"/>
    <p:sldLayoutId id="2147484047" r:id="rId4"/>
    <p:sldLayoutId id="2147484046" r:id="rId5"/>
    <p:sldLayoutId id="2147484045" r:id="rId6"/>
    <p:sldLayoutId id="2147484051" r:id="rId7"/>
    <p:sldLayoutId id="2147484052" r:id="rId8"/>
    <p:sldLayoutId id="2147484053" r:id="rId9"/>
    <p:sldLayoutId id="2147484054" r:id="rId10"/>
    <p:sldLayoutId id="2147484044" r:id="rId11"/>
    <p:sldLayoutId id="2147484043" r:id="rId12"/>
    <p:sldLayoutId id="2147484042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333399"/>
          </a:solidFill>
          <a:latin typeface="Calibri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333399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8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1.png"/><Relationship Id="rId4" Type="http://schemas.openxmlformats.org/officeDocument/2006/relationships/oleObject" Target="../embeddings/oleObject4.bin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13" Type="http://schemas.openxmlformats.org/officeDocument/2006/relationships/image" Target="../media/image27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4.png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26.png"/><Relationship Id="rId5" Type="http://schemas.openxmlformats.org/officeDocument/2006/relationships/image" Target="../media/image23.png"/><Relationship Id="rId15" Type="http://schemas.openxmlformats.org/officeDocument/2006/relationships/image" Target="../media/image20.png"/><Relationship Id="rId10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25.png"/><Relationship Id="rId14" Type="http://schemas.openxmlformats.org/officeDocument/2006/relationships/oleObject" Target="../embeddings/oleObject12.bin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6.emf"/><Relationship Id="rId4" Type="http://schemas.openxmlformats.org/officeDocument/2006/relationships/oleObject" Target="../embeddings/oleObject13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8.gif"/><Relationship Id="rId7" Type="http://schemas.openxmlformats.org/officeDocument/2006/relationships/image" Target="../media/image4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47.png"/><Relationship Id="rId9" Type="http://schemas.openxmlformats.org/officeDocument/2006/relationships/image" Target="../media/image5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7" Type="http://schemas.openxmlformats.org/officeDocument/2006/relationships/image" Target="../media/image7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8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10" Type="http://schemas.openxmlformats.org/officeDocument/2006/relationships/image" Target="../media/image11.jpe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ytuł 3"/>
          <p:cNvSpPr>
            <a:spLocks noGrp="1"/>
          </p:cNvSpPr>
          <p:nvPr>
            <p:ph type="title"/>
          </p:nvPr>
        </p:nvSpPr>
        <p:spPr>
          <a:xfrm>
            <a:off x="539552" y="3429000"/>
            <a:ext cx="8143875" cy="1000125"/>
          </a:xfrm>
        </p:spPr>
        <p:txBody>
          <a:bodyPr>
            <a:normAutofit/>
          </a:bodyPr>
          <a:lstStyle/>
          <a:p>
            <a:pPr algn="ctr"/>
            <a:r>
              <a:rPr lang="pl-PL" sz="4000" smtClean="0">
                <a:latin typeface="Arial" charset="0"/>
                <a:cs typeface="Arial" charset="0"/>
              </a:rPr>
              <a:t>MODERN </a:t>
            </a:r>
            <a:r>
              <a:rPr lang="en-GB" sz="4000" dirty="0" smtClean="0">
                <a:latin typeface="Arial" charset="0"/>
                <a:cs typeface="Arial" charset="0"/>
              </a:rPr>
              <a:t>CENSUS in POLAND</a:t>
            </a:r>
          </a:p>
        </p:txBody>
      </p:sp>
      <p:sp>
        <p:nvSpPr>
          <p:cNvPr id="13315" name="Podtytuł 4"/>
          <p:cNvSpPr>
            <a:spLocks noGrp="1"/>
          </p:cNvSpPr>
          <p:nvPr>
            <p:ph type="subTitle" idx="1"/>
          </p:nvPr>
        </p:nvSpPr>
        <p:spPr>
          <a:xfrm>
            <a:off x="3203575" y="5445125"/>
            <a:ext cx="5688013" cy="357188"/>
          </a:xfrm>
        </p:spPr>
        <p:txBody>
          <a:bodyPr/>
          <a:lstStyle/>
          <a:p>
            <a:r>
              <a:rPr lang="en-GB" sz="2800" b="1" dirty="0" err="1" smtClean="0"/>
              <a:t>Janusz</a:t>
            </a:r>
            <a:r>
              <a:rPr lang="en-GB" sz="2800" b="1" dirty="0" smtClean="0"/>
              <a:t> Dygaszewicz</a:t>
            </a:r>
          </a:p>
          <a:p>
            <a:r>
              <a:rPr lang="en-GB" sz="2000" b="1" dirty="0" smtClean="0"/>
              <a:t>Director of Central Census Bureau</a:t>
            </a:r>
            <a:endParaRPr lang="pl-PL" sz="2000" b="1" dirty="0" smtClean="0"/>
          </a:p>
          <a:p>
            <a:endParaRPr lang="en-GB" sz="2000" b="1" dirty="0" smtClean="0"/>
          </a:p>
        </p:txBody>
      </p:sp>
      <p:sp>
        <p:nvSpPr>
          <p:cNvPr id="13316" name="Podtytuł 4"/>
          <p:cNvSpPr>
            <a:spLocks/>
          </p:cNvSpPr>
          <p:nvPr/>
        </p:nvSpPr>
        <p:spPr bwMode="auto">
          <a:xfrm>
            <a:off x="0" y="6021288"/>
            <a:ext cx="568801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spcBef>
                <a:spcPct val="20000"/>
              </a:spcBef>
            </a:pPr>
            <a:r>
              <a:rPr lang="pl-PL" sz="1200" b="1" dirty="0" err="1" smtClean="0"/>
              <a:t>Geneva</a:t>
            </a:r>
            <a:r>
              <a:rPr lang="pl-PL" sz="1200" b="1" dirty="0" smtClean="0"/>
              <a:t>,  24 - 25 May 2012 </a:t>
            </a:r>
            <a:endParaRPr lang="pl-PL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428750" y="285751"/>
            <a:ext cx="7215188" cy="62297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Self enumeration trend</a:t>
            </a:r>
            <a:endParaRPr lang="en-US" sz="28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10</a:t>
            </a:fld>
            <a:endParaRPr lang="pl-PL" dirty="0"/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</p:nvPr>
        </p:nvGraphicFramePr>
        <p:xfrm>
          <a:off x="0" y="1428750"/>
          <a:ext cx="9144000" cy="50245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11</a:t>
            </a:fld>
            <a:endParaRPr lang="pl-PL" dirty="0"/>
          </a:p>
        </p:txBody>
      </p:sp>
      <p:pic>
        <p:nvPicPr>
          <p:cNvPr id="30515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332640" cy="669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86CA71D-81C9-4BA0-85F2-2443C27D64B8}" type="slidenum">
              <a:rPr lang="pl-PL" smtClean="0"/>
              <a:pPr>
                <a:defRPr/>
              </a:pPr>
              <a:t>12</a:t>
            </a:fld>
            <a:endParaRPr lang="pl-PL"/>
          </a:p>
        </p:txBody>
      </p:sp>
      <p:sp>
        <p:nvSpPr>
          <p:cNvPr id="4" name="Prostokąt 3"/>
          <p:cNvSpPr/>
          <p:nvPr/>
        </p:nvSpPr>
        <p:spPr>
          <a:xfrm>
            <a:off x="3347864" y="0"/>
            <a:ext cx="4459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400" b="1" dirty="0" smtClean="0">
                <a:solidFill>
                  <a:srgbClr val="0000CC"/>
                </a:solidFill>
              </a:rPr>
              <a:t>Progress of </a:t>
            </a:r>
            <a:r>
              <a:rPr lang="pl-PL" sz="2400" b="1" dirty="0" err="1" smtClean="0">
                <a:solidFill>
                  <a:srgbClr val="0000CC"/>
                </a:solidFill>
              </a:rPr>
              <a:t>self-enumaration</a:t>
            </a:r>
            <a:endParaRPr lang="pl-PL" sz="2400" dirty="0"/>
          </a:p>
        </p:txBody>
      </p:sp>
      <p:pic>
        <p:nvPicPr>
          <p:cNvPr id="5" name="Obraz 4" descr="20110617_CAII_badanie_pelne_OSOB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6" y="404664"/>
            <a:ext cx="6840760" cy="60975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1475656" y="1844824"/>
            <a:ext cx="7149480" cy="4265365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en-US" sz="3600" b="1" dirty="0" smtClean="0"/>
              <a:t>A man</a:t>
            </a:r>
          </a:p>
          <a:p>
            <a:pPr>
              <a:buFont typeface="Wingdings" pitchFamily="2" charset="2"/>
              <a:buChar char="q"/>
            </a:pPr>
            <a:r>
              <a:rPr lang="en-US" sz="3600" b="1" dirty="0" smtClean="0"/>
              <a:t>Age:  about 24 years old</a:t>
            </a:r>
          </a:p>
          <a:p>
            <a:pPr>
              <a:buFont typeface="Wingdings" pitchFamily="2" charset="2"/>
              <a:buChar char="q"/>
            </a:pPr>
            <a:r>
              <a:rPr lang="en-US" sz="3600" b="1" dirty="0" smtClean="0"/>
              <a:t>A city inhabitant</a:t>
            </a:r>
          </a:p>
          <a:p>
            <a:pPr>
              <a:buFont typeface="Wingdings" pitchFamily="2" charset="2"/>
              <a:buChar char="q"/>
            </a:pPr>
            <a:r>
              <a:rPr lang="en-US" sz="3600" b="1" dirty="0" smtClean="0"/>
              <a:t>Secondary degree</a:t>
            </a:r>
          </a:p>
          <a:p>
            <a:pPr>
              <a:buFont typeface="Wingdings" pitchFamily="2" charset="2"/>
              <a:buChar char="§"/>
            </a:pPr>
            <a:endParaRPr lang="en-US" sz="3600" b="1" dirty="0" smtClean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>
                <a:solidFill>
                  <a:schemeClr val="accent1"/>
                </a:solidFill>
              </a:rPr>
              <a:t/>
            </a:r>
            <a:br>
              <a:rPr lang="en-US" sz="3100" b="1" dirty="0" smtClean="0">
                <a:solidFill>
                  <a:schemeClr val="accent1"/>
                </a:solidFill>
              </a:rPr>
            </a:br>
            <a:r>
              <a:rPr lang="en-US" sz="3100" b="1" dirty="0" smtClean="0">
                <a:solidFill>
                  <a:schemeClr val="accent1"/>
                </a:solidFill>
              </a:rPr>
              <a:t>Typical person using </a:t>
            </a:r>
            <a:r>
              <a:rPr lang="pl-PL" sz="3100" b="1" dirty="0" err="1" smtClean="0">
                <a:solidFill>
                  <a:schemeClr val="accent1"/>
                </a:solidFill>
              </a:rPr>
              <a:t>selfenumeration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13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000" b="1" dirty="0" smtClean="0">
                <a:solidFill>
                  <a:srgbClr val="0000FF"/>
                </a:solidFill>
                <a:cs typeface="Arial" charset="0"/>
              </a:rPr>
              <a:t>Field enumeration management   Supervisor </a:t>
            </a:r>
            <a:r>
              <a:rPr lang="pl-PL" sz="4000" b="1" dirty="0" smtClean="0">
                <a:solidFill>
                  <a:srgbClr val="0000FF"/>
                </a:solidFill>
                <a:cs typeface="Arial" charset="0"/>
              </a:rPr>
              <a:t>- </a:t>
            </a:r>
            <a:r>
              <a:rPr lang="en-US" sz="3100" b="1" dirty="0" smtClean="0">
                <a:solidFill>
                  <a:srgbClr val="0000FF"/>
                </a:solidFill>
                <a:cs typeface="Arial" charset="0"/>
              </a:rPr>
              <a:t>NUTS2 level</a:t>
            </a:r>
          </a:p>
        </p:txBody>
      </p:sp>
      <p:sp>
        <p:nvSpPr>
          <p:cNvPr id="21507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u="sng" dirty="0" smtClean="0">
                <a:cs typeface="Arial" charset="0"/>
              </a:rPr>
              <a:t>Responsibilities</a:t>
            </a:r>
            <a:r>
              <a:rPr lang="pl-PL" u="sng" dirty="0" smtClean="0">
                <a:cs typeface="Arial" charset="0"/>
              </a:rPr>
              <a:t>:</a:t>
            </a:r>
          </a:p>
          <a:p>
            <a:pPr eaLnBrk="1" hangingPunct="1"/>
            <a:r>
              <a:rPr lang="en-US" dirty="0" smtClean="0">
                <a:cs typeface="Arial" charset="0"/>
              </a:rPr>
              <a:t>Address Point and Census Area management</a:t>
            </a:r>
            <a:endParaRPr lang="pl-PL" dirty="0" smtClean="0">
              <a:cs typeface="Arial" charset="0"/>
            </a:endParaRPr>
          </a:p>
          <a:p>
            <a:pPr eaLnBrk="1" hangingPunct="1"/>
            <a:r>
              <a:rPr lang="en-US" dirty="0" smtClean="0">
                <a:cs typeface="Arial" charset="0"/>
              </a:rPr>
              <a:t>Enumerator monitoring</a:t>
            </a:r>
          </a:p>
          <a:p>
            <a:pPr lvl="1" eaLnBrk="1" hangingPunct="1"/>
            <a:r>
              <a:rPr lang="en-US" dirty="0" smtClean="0">
                <a:cs typeface="Arial" charset="0"/>
              </a:rPr>
              <a:t>Census Progress</a:t>
            </a:r>
          </a:p>
          <a:p>
            <a:pPr lvl="1" eaLnBrk="1" hangingPunct="1"/>
            <a:r>
              <a:rPr lang="en-US" dirty="0" smtClean="0">
                <a:cs typeface="Arial" charset="0"/>
              </a:rPr>
              <a:t>Localization and trail</a:t>
            </a:r>
          </a:p>
          <a:p>
            <a:pPr eaLnBrk="1" hangingPunct="1"/>
            <a:r>
              <a:rPr lang="en-US" dirty="0" smtClean="0">
                <a:cs typeface="Arial" charset="0"/>
              </a:rPr>
              <a:t>Emergency situation management</a:t>
            </a:r>
          </a:p>
          <a:p>
            <a:pPr lvl="1" eaLnBrk="1" hangingPunct="1"/>
            <a:r>
              <a:rPr lang="en-US" dirty="0" smtClean="0">
                <a:cs typeface="Arial" charset="0"/>
              </a:rPr>
              <a:t>Providing help for enumerators</a:t>
            </a:r>
          </a:p>
          <a:p>
            <a:pPr eaLnBrk="1" hangingPunct="1"/>
            <a:r>
              <a:rPr lang="en-US" dirty="0" smtClean="0">
                <a:cs typeface="Arial" charset="0"/>
              </a:rPr>
              <a:t>Providing necessary</a:t>
            </a:r>
            <a:r>
              <a:rPr lang="pl-PL" dirty="0" smtClean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information to enumerators</a:t>
            </a:r>
          </a:p>
          <a:p>
            <a:pPr eaLnBrk="1" hangingPunct="1">
              <a:buNone/>
            </a:pPr>
            <a:endParaRPr lang="en-US" dirty="0" smtClean="0">
              <a:cs typeface="Arial" charset="0"/>
            </a:endParaRPr>
          </a:p>
        </p:txBody>
      </p:sp>
      <p:sp>
        <p:nvSpPr>
          <p:cNvPr id="21508" name="Symbol zastępczy numeru slajdu 3"/>
          <p:cNvSpPr>
            <a:spLocks noGrp="1"/>
          </p:cNvSpPr>
          <p:nvPr>
            <p:ph type="sldNum" sz="quarter" idx="10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5D90044-47A3-4105-BAF1-A58C83496127}" type="slidenum">
              <a:rPr lang="pl-PL" smtClean="0"/>
              <a:pPr/>
              <a:t>14</a:t>
            </a:fld>
            <a:endParaRPr lang="pl-PL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3" name="Obraz - mapa bitowa" r:id="rId4" imgW="9752381" imgH="7314286" progId="PBrush">
                  <p:embed/>
                </p:oleObj>
              </mc:Choice>
              <mc:Fallback>
                <p:oleObj name="Obraz - mapa bitowa" r:id="rId4" imgW="9752381" imgH="7314286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142875" y="1089025"/>
          <a:ext cx="8856663" cy="559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4" name="Obraz - mapa bitowa" r:id="rId6" imgW="9619048" imgH="6076190" progId="PBrush">
                  <p:embed/>
                </p:oleObj>
              </mc:Choice>
              <mc:Fallback>
                <p:oleObj name="Obraz - mapa bitowa" r:id="rId6" imgW="9619048" imgH="6076190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875" y="1089025"/>
                        <a:ext cx="8856663" cy="559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3" name="Rectangl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7632700" y="2276475"/>
            <a:ext cx="1295400" cy="18097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0" y="0"/>
          <a:ext cx="91440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815" name="Obraz - mapa bitowa" r:id="rId8" imgW="9752381" imgH="247685" progId="PBrush">
                  <p:embed/>
                </p:oleObj>
              </mc:Choice>
              <mc:Fallback>
                <p:oleObj name="Obraz - mapa bitowa" r:id="rId8" imgW="9752381" imgH="247685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23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AutoShape 10"/>
          <p:cNvSpPr>
            <a:spLocks noChangeArrowheads="1"/>
          </p:cNvSpPr>
          <p:nvPr/>
        </p:nvSpPr>
        <p:spPr bwMode="auto">
          <a:xfrm>
            <a:off x="5786438" y="3643313"/>
            <a:ext cx="2233612" cy="863600"/>
          </a:xfrm>
          <a:prstGeom prst="wedgeRectCallout">
            <a:avLst>
              <a:gd name="adj1" fmla="val 53769"/>
              <a:gd name="adj2" fmla="val -185662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Address point assignment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1588"/>
          <a:ext cx="91440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7" name="Obraz - mapa bitowa" r:id="rId4" imgW="9752381" imgH="7314286" progId="PBrush">
                  <p:embed/>
                </p:oleObj>
              </mc:Choice>
              <mc:Fallback>
                <p:oleObj name="Obraz - mapa bitowa" r:id="rId4" imgW="9752381" imgH="7314286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88"/>
                        <a:ext cx="91440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107950" y="903288"/>
          <a:ext cx="8928100" cy="587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8" name="Obraz - mapa bitowa" r:id="rId6" imgW="9240540" imgH="6076190" progId="PBrush">
                  <p:embed/>
                </p:oleObj>
              </mc:Choice>
              <mc:Fallback>
                <p:oleObj name="Obraz - mapa bitowa" r:id="rId6" imgW="9240540" imgH="6076190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903288"/>
                        <a:ext cx="8928100" cy="587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7" name="Rectangle 5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>
            <a:off x="8748713" y="944563"/>
            <a:ext cx="252412" cy="2159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0" y="0"/>
          <a:ext cx="91440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839" name="Obraz - mapa bitowa" r:id="rId8" imgW="9752381" imgH="247685" progId="PBrush">
                  <p:embed/>
                </p:oleObj>
              </mc:Choice>
              <mc:Fallback>
                <p:oleObj name="Obraz - mapa bitowa" r:id="rId8" imgW="9752381" imgH="247685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23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AutoShape 8"/>
          <p:cNvSpPr>
            <a:spLocks noChangeArrowheads="1"/>
          </p:cNvSpPr>
          <p:nvPr/>
        </p:nvSpPr>
        <p:spPr bwMode="auto">
          <a:xfrm>
            <a:off x="6572250" y="5143500"/>
            <a:ext cx="2232025" cy="971550"/>
          </a:xfrm>
          <a:prstGeom prst="wedgeRectCallout">
            <a:avLst>
              <a:gd name="adj1" fmla="val 20412"/>
              <a:gd name="adj2" fmla="val -3022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000" b="1">
                <a:solidFill>
                  <a:srgbClr val="0000FF"/>
                </a:solidFill>
                <a:latin typeface="Times New Roman" pitchFamily="18" charset="0"/>
              </a:rPr>
              <a:t>Census Completeness Monitoring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0" y="0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4" name="Obraz - mapa bitowa" r:id="rId4" imgW="9752381" imgH="7314286" progId="PBrush">
                  <p:embed/>
                </p:oleObj>
              </mc:Choice>
              <mc:Fallback>
                <p:oleObj name="Obraz - mapa bitowa" r:id="rId4" imgW="9752381" imgH="7314286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0"/>
          <a:ext cx="9144000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5" name="Obraz - mapa bitowa" r:id="rId6" imgW="9752381" imgH="247685" progId="PBrush">
                  <p:embed/>
                </p:oleObj>
              </mc:Choice>
              <mc:Fallback>
                <p:oleObj name="Obraz - mapa bitowa" r:id="rId6" imgW="9752381" imgH="247685" progId="PBrush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23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620713" y="790575"/>
          <a:ext cx="7904162" cy="605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6" name="Obraz - mapa bitowa" r:id="rId8" imgW="7904762" imgH="6058746" progId="PBrush">
                  <p:embed/>
                </p:oleObj>
              </mc:Choice>
              <mc:Fallback>
                <p:oleObj name="Obraz - mapa bitowa" r:id="rId8" imgW="7904762" imgH="6058746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0713" y="790575"/>
                        <a:ext cx="7904162" cy="605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0" y="0"/>
          <a:ext cx="9144000" cy="233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7" name="Obraz - mapa bitowa" r:id="rId10" imgW="9752381" imgH="247685" progId="PBrush">
                  <p:embed/>
                </p:oleObj>
              </mc:Choice>
              <mc:Fallback>
                <p:oleObj name="Obraz - mapa bitowa" r:id="rId10" imgW="9752381" imgH="247685" progId="PBrush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233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107950" y="1870075"/>
          <a:ext cx="8964613" cy="433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8" name="Obraz - mapa bitowa" r:id="rId12" imgW="9619048" imgH="4648849" progId="PBrush">
                  <p:embed/>
                </p:oleObj>
              </mc:Choice>
              <mc:Fallback>
                <p:oleObj name="Obraz - mapa bitowa" r:id="rId12" imgW="9619048" imgH="4648849" progId="PBrush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870075"/>
                        <a:ext cx="8964613" cy="433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4" name="Rectangle 4">
            <a:hlinkClick r:id="" action="ppaction://hlinkshowjump?jump=nextslide"/>
          </p:cNvPr>
          <p:cNvSpPr>
            <a:spLocks noChangeArrowheads="1"/>
          </p:cNvSpPr>
          <p:nvPr/>
        </p:nvSpPr>
        <p:spPr bwMode="auto">
          <a:xfrm flipH="1">
            <a:off x="8820150" y="1881188"/>
            <a:ext cx="252413" cy="2508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0" y="0"/>
          <a:ext cx="9144000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9869" name="Obraz - mapa bitowa" r:id="rId14" imgW="9752381" imgH="247685" progId="PBrush">
                  <p:embed/>
                </p:oleObj>
              </mc:Choice>
              <mc:Fallback>
                <p:oleObj name="Obraz - mapa bitowa" r:id="rId14" imgW="9752381" imgH="247685" progId="PBrush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23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AutoShape 10"/>
          <p:cNvSpPr>
            <a:spLocks noChangeArrowheads="1"/>
          </p:cNvSpPr>
          <p:nvPr/>
        </p:nvSpPr>
        <p:spPr bwMode="auto">
          <a:xfrm>
            <a:off x="6143625" y="4572000"/>
            <a:ext cx="2232025" cy="857250"/>
          </a:xfrm>
          <a:prstGeom prst="wedgeRectCallout">
            <a:avLst>
              <a:gd name="adj1" fmla="val 25745"/>
              <a:gd name="adj2" fmla="val -2206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2400" b="1">
                <a:solidFill>
                  <a:srgbClr val="0000FF"/>
                </a:solidFill>
                <a:latin typeface="Times New Roman" pitchFamily="18" charset="0"/>
              </a:rPr>
              <a:t>Enumerator tracking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D402C84-F0B9-415E-8C17-2CAEE1779287}" type="slidenum">
              <a:rPr lang="pl-PL" smtClean="0"/>
              <a:pPr>
                <a:defRPr/>
              </a:pPr>
              <a:t>18</a:t>
            </a:fld>
            <a:endParaRPr lang="pl-PL"/>
          </a:p>
        </p:txBody>
      </p:sp>
      <p:pic>
        <p:nvPicPr>
          <p:cNvPr id="2580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299"/>
            <a:ext cx="9144000" cy="6867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96E5AA-BFDD-4412-BA0D-3896F66AB46A}" type="slidenum">
              <a:rPr lang="pl-PL" smtClean="0"/>
              <a:pPr>
                <a:defRPr/>
              </a:pPr>
              <a:t>19</a:t>
            </a:fld>
            <a:endParaRPr lang="pl-PL"/>
          </a:p>
        </p:txBody>
      </p:sp>
      <p:pic>
        <p:nvPicPr>
          <p:cNvPr id="329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98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ymbol zastępczy zawartości 1"/>
          <p:cNvSpPr>
            <a:spLocks noGrp="1"/>
          </p:cNvSpPr>
          <p:nvPr>
            <p:ph idx="1"/>
          </p:nvPr>
        </p:nvSpPr>
        <p:spPr>
          <a:xfrm>
            <a:off x="1331913" y="1412875"/>
            <a:ext cx="7366000" cy="4697413"/>
          </a:xfrm>
        </p:spPr>
        <p:txBody>
          <a:bodyPr/>
          <a:lstStyle/>
          <a:p>
            <a:pPr>
              <a:buFont typeface="Arial" charset="0"/>
              <a:buNone/>
            </a:pPr>
            <a:endParaRPr lang="pl-PL" dirty="0" smtClean="0">
              <a:cs typeface="Arial" charset="0"/>
            </a:endParaRPr>
          </a:p>
          <a:p>
            <a:r>
              <a:rPr lang="en-US" dirty="0" smtClean="0">
                <a:cs typeface="Arial" charset="0"/>
              </a:rPr>
              <a:t>New implementation</a:t>
            </a:r>
            <a:r>
              <a:rPr lang="pl-PL" dirty="0" smtClean="0">
                <a:cs typeface="Arial" charset="0"/>
              </a:rPr>
              <a:t> of </a:t>
            </a:r>
            <a:r>
              <a:rPr lang="pl-PL" dirty="0" err="1" smtClean="0">
                <a:cs typeface="Arial" charset="0"/>
              </a:rPr>
              <a:t>census</a:t>
            </a:r>
            <a:r>
              <a:rPr lang="en-US" dirty="0" smtClean="0">
                <a:cs typeface="Arial" charset="0"/>
              </a:rPr>
              <a:t> </a:t>
            </a:r>
            <a:r>
              <a:rPr lang="pl-PL" sz="2400" dirty="0" smtClean="0">
                <a:latin typeface="Arial" charset="0"/>
                <a:cs typeface="Arial" charset="0"/>
              </a:rPr>
              <a:t>– </a:t>
            </a:r>
            <a:r>
              <a:rPr lang="en-US" sz="2400" dirty="0" smtClean="0">
                <a:latin typeface="Arial" charset="0"/>
                <a:cs typeface="Arial" charset="0"/>
              </a:rPr>
              <a:t>mixed</a:t>
            </a:r>
            <a:r>
              <a:rPr lang="pl-PL" dirty="0" smtClean="0">
                <a:latin typeface="Arial" charset="0"/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model</a:t>
            </a:r>
            <a:endParaRPr lang="pl-PL" dirty="0" smtClean="0">
              <a:cs typeface="Arial" charset="0"/>
            </a:endParaRPr>
          </a:p>
          <a:p>
            <a:r>
              <a:rPr lang="pl-PL" dirty="0" smtClean="0">
                <a:cs typeface="Arial" charset="0"/>
              </a:rPr>
              <a:t>A</a:t>
            </a:r>
            <a:r>
              <a:rPr lang="en-US" dirty="0" err="1" smtClean="0">
                <a:cs typeface="Arial" charset="0"/>
              </a:rPr>
              <a:t>cquisition</a:t>
            </a:r>
            <a:r>
              <a:rPr lang="pl-PL" dirty="0" smtClean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of</a:t>
            </a:r>
            <a:r>
              <a:rPr lang="pl-PL" dirty="0" smtClean="0">
                <a:cs typeface="Arial" charset="0"/>
              </a:rPr>
              <a:t> </a:t>
            </a:r>
            <a:r>
              <a:rPr lang="en-US" dirty="0" smtClean="0">
                <a:cs typeface="Arial" charset="0"/>
              </a:rPr>
              <a:t>statistical </a:t>
            </a:r>
            <a:r>
              <a:rPr lang="pl-PL" dirty="0" smtClean="0">
                <a:cs typeface="Arial" charset="0"/>
              </a:rPr>
              <a:t>data</a:t>
            </a:r>
            <a:endParaRPr lang="en-US" dirty="0" smtClean="0">
              <a:cs typeface="Arial" charset="0"/>
            </a:endParaRPr>
          </a:p>
          <a:p>
            <a:r>
              <a:rPr lang="en-US" dirty="0" smtClean="0">
                <a:cs typeface="Arial" charset="0"/>
              </a:rPr>
              <a:t>Solution architecture</a:t>
            </a:r>
            <a:endParaRPr lang="pl-PL" dirty="0" smtClean="0">
              <a:cs typeface="Arial" charset="0"/>
            </a:endParaRPr>
          </a:p>
          <a:p>
            <a:r>
              <a:rPr lang="pl-PL" dirty="0" smtClean="0">
                <a:cs typeface="Arial" charset="0"/>
              </a:rPr>
              <a:t>GIS </a:t>
            </a:r>
            <a:r>
              <a:rPr lang="pl-PL" dirty="0" err="1" smtClean="0">
                <a:cs typeface="Arial" charset="0"/>
              </a:rPr>
              <a:t>in</a:t>
            </a:r>
            <a:r>
              <a:rPr lang="pl-PL" dirty="0" smtClean="0">
                <a:cs typeface="Arial" charset="0"/>
              </a:rPr>
              <a:t> </a:t>
            </a:r>
            <a:r>
              <a:rPr lang="pl-PL" dirty="0" err="1" smtClean="0">
                <a:cs typeface="Arial" charset="0"/>
              </a:rPr>
              <a:t>statistics</a:t>
            </a:r>
            <a:r>
              <a:rPr lang="pl-PL" dirty="0" smtClean="0">
                <a:cs typeface="Arial" charset="0"/>
              </a:rPr>
              <a:t> - </a:t>
            </a:r>
            <a:r>
              <a:rPr lang="pl-PL" dirty="0" err="1" smtClean="0">
                <a:cs typeface="Arial" charset="0"/>
              </a:rPr>
              <a:t>geocoding</a:t>
            </a:r>
            <a:endParaRPr lang="en-US" dirty="0" smtClean="0">
              <a:cs typeface="Arial" charset="0"/>
            </a:endParaRPr>
          </a:p>
          <a:p>
            <a:r>
              <a:rPr lang="en-US" dirty="0" smtClean="0">
                <a:cs typeface="Arial" charset="0"/>
              </a:rPr>
              <a:t>Conclusion</a:t>
            </a:r>
            <a:r>
              <a:rPr lang="pl-PL" dirty="0" smtClean="0">
                <a:cs typeface="Arial" charset="0"/>
              </a:rPr>
              <a:t>s</a:t>
            </a:r>
            <a:endParaRPr lang="en-US" dirty="0" smtClean="0">
              <a:cs typeface="Arial" charset="0"/>
            </a:endParaRPr>
          </a:p>
        </p:txBody>
      </p:sp>
      <p:sp>
        <p:nvSpPr>
          <p:cNvPr id="14339" name="Tytuł 2"/>
          <p:cNvSpPr>
            <a:spLocks noGrp="1"/>
          </p:cNvSpPr>
          <p:nvPr>
            <p:ph type="title"/>
          </p:nvPr>
        </p:nvSpPr>
        <p:spPr>
          <a:xfrm>
            <a:off x="1403350" y="260350"/>
            <a:ext cx="7215188" cy="1000125"/>
          </a:xfrm>
        </p:spPr>
        <p:txBody>
          <a:bodyPr/>
          <a:lstStyle/>
          <a:p>
            <a:r>
              <a:rPr lang="pl-PL" smtClean="0">
                <a:cs typeface="Arial" charset="0"/>
              </a:rPr>
              <a:t>Agenda</a:t>
            </a:r>
          </a:p>
        </p:txBody>
      </p:sp>
      <p:sp>
        <p:nvSpPr>
          <p:cNvPr id="14340" name="Symbol zastępczy numeru slajdu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579E54B-10E8-42F2-A8DC-4C20EB3479FD}" type="slidenum">
              <a:rPr lang="pl-PL" smtClean="0"/>
              <a:pPr/>
              <a:t>2</a:t>
            </a:fld>
            <a:endParaRPr lang="pl-PL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dygaszewiczj\Pulpit\screeny_ASPIS\lokalizacja rachmistrza_marszruta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29750" cy="754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dygaszewiczj\Pulpit\screeny_ASPIS\lokalizacja rachmistrza_marszruta_kolobrzeg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0" y="-895350"/>
            <a:ext cx="9691688" cy="775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dygaszewiczj\Pulpit\screeny_ASPIS\lokalizacja rachmistrza_marszruta1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113" cy="732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Documents and Settings\dygaszewiczj\Pulpit\screeny_ASPIS\lokalizacja rachmistrza_marszruta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7200"/>
            <a:ext cx="91440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86CA71D-81C9-4BA0-85F2-2443C27D64B8}" type="slidenum">
              <a:rPr lang="pl-PL" smtClean="0"/>
              <a:pPr>
                <a:defRPr/>
              </a:pPr>
              <a:t>24</a:t>
            </a:fld>
            <a:endParaRPr lang="pl-PL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1990" cy="646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umeru slajdu 1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86CA71D-81C9-4BA0-85F2-2443C27D64B8}" type="slidenum">
              <a:rPr lang="pl-PL" smtClean="0"/>
              <a:pPr>
                <a:defRPr/>
              </a:pPr>
              <a:t>25</a:t>
            </a:fld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10116616" cy="66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0000FF"/>
                </a:solidFill>
                <a:cs typeface="Arial" charset="0"/>
              </a:rPr>
              <a:t>Enumerator</a:t>
            </a:r>
          </a:p>
        </p:txBody>
      </p:sp>
      <p:sp>
        <p:nvSpPr>
          <p:cNvPr id="29699" name="Symbol zastępczy zawartości 2"/>
          <p:cNvSpPr>
            <a:spLocks noGrp="1"/>
          </p:cNvSpPr>
          <p:nvPr>
            <p:ph idx="1"/>
          </p:nvPr>
        </p:nvSpPr>
        <p:spPr>
          <a:xfrm>
            <a:off x="3348038" y="1700213"/>
            <a:ext cx="5186362" cy="4697412"/>
          </a:xfrm>
        </p:spPr>
        <p:txBody>
          <a:bodyPr/>
          <a:lstStyle/>
          <a:p>
            <a:pPr eaLnBrk="1" hangingPunct="1"/>
            <a:r>
              <a:rPr lang="en-GB" smtClean="0">
                <a:cs typeface="Arial" charset="0"/>
              </a:rPr>
              <a:t>Visiting all assigned holdings</a:t>
            </a:r>
          </a:p>
          <a:p>
            <a:pPr lvl="1" eaLnBrk="1" hangingPunct="1"/>
            <a:r>
              <a:rPr lang="en-GB" smtClean="0">
                <a:cs typeface="Arial" charset="0"/>
              </a:rPr>
              <a:t>Filling electronic questionnaires</a:t>
            </a:r>
          </a:p>
          <a:p>
            <a:pPr eaLnBrk="1" hangingPunct="1"/>
            <a:r>
              <a:rPr lang="en-GB" smtClean="0">
                <a:cs typeface="Arial" charset="0"/>
              </a:rPr>
              <a:t>Daily synchronisation</a:t>
            </a:r>
          </a:p>
          <a:p>
            <a:pPr eaLnBrk="1" hangingPunct="1"/>
            <a:r>
              <a:rPr lang="en-GB" smtClean="0">
                <a:cs typeface="Arial" charset="0"/>
              </a:rPr>
              <a:t>Contact with the supervisor</a:t>
            </a:r>
            <a:br>
              <a:rPr lang="en-GB" smtClean="0">
                <a:cs typeface="Arial" charset="0"/>
              </a:rPr>
            </a:br>
            <a:r>
              <a:rPr lang="en-GB" smtClean="0">
                <a:cs typeface="Arial" charset="0"/>
              </a:rPr>
              <a:t>in terms of task scheduling</a:t>
            </a:r>
          </a:p>
          <a:p>
            <a:pPr eaLnBrk="1" hangingPunct="1"/>
            <a:r>
              <a:rPr lang="en-GB" smtClean="0">
                <a:cs typeface="Arial" charset="0"/>
              </a:rPr>
              <a:t>Adding newly identified holdings</a:t>
            </a:r>
          </a:p>
          <a:p>
            <a:pPr eaLnBrk="1" hangingPunct="1"/>
            <a:endParaRPr lang="en-GB" sz="2400" smtClean="0">
              <a:cs typeface="Arial" charset="0"/>
            </a:endParaRPr>
          </a:p>
          <a:p>
            <a:pPr lvl="1" eaLnBrk="1" hangingPunct="1"/>
            <a:endParaRPr lang="en-US" smtClean="0">
              <a:solidFill>
                <a:srgbClr val="9BBB59"/>
              </a:solidFill>
              <a:cs typeface="Arial" charset="0"/>
            </a:endParaRPr>
          </a:p>
        </p:txBody>
      </p:sp>
      <p:sp>
        <p:nvSpPr>
          <p:cNvPr id="29700" name="Symbol zastępczy numeru slajdu 3"/>
          <p:cNvSpPr>
            <a:spLocks noGrp="1"/>
          </p:cNvSpPr>
          <p:nvPr>
            <p:ph type="sldNum" sz="quarter" idx="10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837A983-FF06-479D-A454-2CC7C3F99CDF}" type="slidenum">
              <a:rPr lang="pl-PL" smtClean="0"/>
              <a:pPr/>
              <a:t>26</a:t>
            </a:fld>
            <a:endParaRPr lang="pl-PL" smtClean="0"/>
          </a:p>
        </p:txBody>
      </p:sp>
      <p:pic>
        <p:nvPicPr>
          <p:cNvPr id="29701" name="Obraz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643063"/>
            <a:ext cx="25003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ytuł 1"/>
          <p:cNvSpPr>
            <a:spLocks noGrp="1"/>
          </p:cNvSpPr>
          <p:nvPr>
            <p:ph type="title" idx="4294967295"/>
          </p:nvPr>
        </p:nvSpPr>
        <p:spPr>
          <a:xfrm>
            <a:off x="1258888" y="0"/>
            <a:ext cx="7215187" cy="1000125"/>
          </a:xfrm>
        </p:spPr>
        <p:txBody>
          <a:bodyPr/>
          <a:lstStyle/>
          <a:p>
            <a:pPr eaLnBrk="1" hangingPunct="1"/>
            <a:r>
              <a:rPr lang="pl-PL" b="1" smtClean="0">
                <a:solidFill>
                  <a:srgbClr val="0000FF"/>
                </a:solidFill>
                <a:cs typeface="Arial" charset="0"/>
              </a:rPr>
              <a:t>Hand-held terminal</a:t>
            </a:r>
            <a:endParaRPr lang="en-US" b="1" smtClean="0">
              <a:solidFill>
                <a:srgbClr val="0000FF"/>
              </a:solidFill>
              <a:cs typeface="Arial" charset="0"/>
            </a:endParaRPr>
          </a:p>
        </p:txBody>
      </p:sp>
      <p:sp>
        <p:nvSpPr>
          <p:cNvPr id="28675" name="Symbol zastępczy zawartości 2"/>
          <p:cNvSpPr>
            <a:spLocks noGrp="1"/>
          </p:cNvSpPr>
          <p:nvPr>
            <p:ph idx="4294967295"/>
          </p:nvPr>
        </p:nvSpPr>
        <p:spPr>
          <a:xfrm>
            <a:off x="3357563" y="1571625"/>
            <a:ext cx="5186362" cy="469741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US" sz="2400" smtClean="0">
              <a:cs typeface="Arial" charset="0"/>
            </a:endParaRPr>
          </a:p>
          <a:p>
            <a:pPr lvl="1" eaLnBrk="1" hangingPunct="1"/>
            <a:endParaRPr lang="en-US" smtClean="0">
              <a:solidFill>
                <a:srgbClr val="9BBB59"/>
              </a:solidFill>
              <a:cs typeface="Arial" charset="0"/>
            </a:endParaRPr>
          </a:p>
        </p:txBody>
      </p:sp>
      <p:pic>
        <p:nvPicPr>
          <p:cNvPr id="28676" name="Obraz 5" descr="IMAG000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052513"/>
            <a:ext cx="36115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Symbol zastępczy numeru slajdu 1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F7281894-7375-4281-AE9B-2F71B8D0E48A}" type="slidenum">
              <a:rPr lang="pl-PL" sz="1200">
                <a:solidFill>
                  <a:schemeClr val="bg1"/>
                </a:solidFill>
              </a:rPr>
              <a:pPr algn="r"/>
              <a:t>27</a:t>
            </a:fld>
            <a:endParaRPr lang="pl-PL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0000FF"/>
                </a:solidFill>
                <a:cs typeface="Arial" charset="0"/>
              </a:rPr>
              <a:t>Enumerator</a:t>
            </a:r>
          </a:p>
        </p:txBody>
      </p:sp>
      <p:sp>
        <p:nvSpPr>
          <p:cNvPr id="31747" name="Symbol zastępczy zawartości 2"/>
          <p:cNvSpPr>
            <a:spLocks noGrp="1"/>
          </p:cNvSpPr>
          <p:nvPr>
            <p:ph idx="1"/>
          </p:nvPr>
        </p:nvSpPr>
        <p:spPr>
          <a:xfrm>
            <a:off x="3357563" y="1571625"/>
            <a:ext cx="5186362" cy="4697413"/>
          </a:xfrm>
        </p:spPr>
        <p:txBody>
          <a:bodyPr/>
          <a:lstStyle/>
          <a:p>
            <a:pPr eaLnBrk="1" hangingPunct="1"/>
            <a:r>
              <a:rPr lang="pl-PL" smtClean="0">
                <a:cs typeface="Arial" charset="0"/>
              </a:rPr>
              <a:t>Map module</a:t>
            </a:r>
            <a:r>
              <a:rPr lang="pl-PL" smtClean="0">
                <a:latin typeface="Arial" charset="0"/>
                <a:cs typeface="Arial" charset="0"/>
              </a:rPr>
              <a:t> - GIS</a:t>
            </a:r>
          </a:p>
          <a:p>
            <a:pPr lvl="1" eaLnBrk="1" hangingPunct="1"/>
            <a:r>
              <a:rPr lang="pl-PL" smtClean="0">
                <a:cs typeface="Arial" charset="0"/>
              </a:rPr>
              <a:t>Ortophotomap</a:t>
            </a:r>
          </a:p>
          <a:p>
            <a:pPr lvl="1" eaLnBrk="1" hangingPunct="1"/>
            <a:r>
              <a:rPr lang="pl-PL" smtClean="0">
                <a:cs typeface="Arial" charset="0"/>
              </a:rPr>
              <a:t>Cadastral Data</a:t>
            </a:r>
          </a:p>
          <a:p>
            <a:pPr lvl="1" eaLnBrk="1" hangingPunct="1"/>
            <a:r>
              <a:rPr lang="pl-PL" smtClean="0">
                <a:cs typeface="Arial" charset="0"/>
              </a:rPr>
              <a:t>Assigned Tasks</a:t>
            </a:r>
          </a:p>
          <a:p>
            <a:pPr lvl="1" eaLnBrk="1" hangingPunct="1"/>
            <a:r>
              <a:rPr lang="pl-PL" smtClean="0">
                <a:cs typeface="Arial" charset="0"/>
              </a:rPr>
              <a:t>Started Tasks</a:t>
            </a:r>
          </a:p>
          <a:p>
            <a:pPr lvl="1" eaLnBrk="1" hangingPunct="1"/>
            <a:r>
              <a:rPr lang="pl-PL" smtClean="0">
                <a:cs typeface="Arial" charset="0"/>
              </a:rPr>
              <a:t>Completed Tasks</a:t>
            </a:r>
          </a:p>
          <a:p>
            <a:pPr eaLnBrk="1" hangingPunct="1"/>
            <a:endParaRPr lang="en-US" sz="2400" smtClean="0">
              <a:cs typeface="Arial" charset="0"/>
            </a:endParaRPr>
          </a:p>
          <a:p>
            <a:pPr lvl="1" eaLnBrk="1" hangingPunct="1"/>
            <a:endParaRPr lang="en-US" smtClean="0">
              <a:solidFill>
                <a:srgbClr val="9BBB59"/>
              </a:solidFill>
              <a:cs typeface="Arial" charset="0"/>
            </a:endParaRPr>
          </a:p>
        </p:txBody>
      </p:sp>
      <p:sp>
        <p:nvSpPr>
          <p:cNvPr id="31748" name="Symbol zastępczy numeru slajdu 3"/>
          <p:cNvSpPr>
            <a:spLocks noGrp="1"/>
          </p:cNvSpPr>
          <p:nvPr>
            <p:ph type="sldNum" sz="quarter" idx="10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788D00B-89FA-49B4-A1F1-5859B44A2F35}" type="slidenum">
              <a:rPr lang="pl-PL" smtClean="0"/>
              <a:pPr/>
              <a:t>28</a:t>
            </a:fld>
            <a:endParaRPr lang="pl-PL" smtClean="0"/>
          </a:p>
        </p:txBody>
      </p:sp>
      <p:pic>
        <p:nvPicPr>
          <p:cNvPr id="31749" name="Obraz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643063"/>
            <a:ext cx="25003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ytuł 3"/>
          <p:cNvSpPr>
            <a:spLocks noGrp="1"/>
          </p:cNvSpPr>
          <p:nvPr>
            <p:ph type="title"/>
          </p:nvPr>
        </p:nvSpPr>
        <p:spPr>
          <a:xfrm>
            <a:off x="1428750" y="285750"/>
            <a:ext cx="7535738" cy="1000125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FF"/>
                </a:solidFill>
                <a:cs typeface="Arial" charset="0"/>
              </a:rPr>
              <a:t>Enumerator</a:t>
            </a:r>
            <a:endParaRPr lang="pl-PL" dirty="0" smtClean="0">
              <a:solidFill>
                <a:srgbClr val="33339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AB826F6-6E8E-4378-9FB3-19D5A27314CF}" type="slidenum">
              <a:rPr lang="pl-PL" smtClean="0"/>
              <a:pPr>
                <a:defRPr/>
              </a:pPr>
              <a:t>29</a:t>
            </a:fld>
            <a:endParaRPr lang="pl-PL"/>
          </a:p>
        </p:txBody>
      </p:sp>
      <p:pic>
        <p:nvPicPr>
          <p:cNvPr id="8" name="Obraz 7" descr="Screen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3" y="1556792"/>
            <a:ext cx="2791882" cy="4653136"/>
          </a:xfrm>
          <a:prstGeom prst="rect">
            <a:avLst/>
          </a:prstGeom>
        </p:spPr>
      </p:pic>
      <p:pic>
        <p:nvPicPr>
          <p:cNvPr id="9" name="Obraz 8" descr="Screen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556792"/>
            <a:ext cx="2808312" cy="4680520"/>
          </a:xfrm>
          <a:prstGeom prst="rect">
            <a:avLst/>
          </a:prstGeom>
        </p:spPr>
      </p:pic>
      <p:pic>
        <p:nvPicPr>
          <p:cNvPr id="10" name="Obraz 9" descr="Screen0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1556792"/>
            <a:ext cx="2791881" cy="4653136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Mixed</a:t>
            </a:r>
            <a:r>
              <a:rPr lang="pl-PL" b="1" smtClean="0"/>
              <a:t> Model </a:t>
            </a:r>
            <a:br>
              <a:rPr lang="pl-PL" b="1" smtClean="0"/>
            </a:br>
            <a:r>
              <a:rPr lang="pl-PL" b="1" smtClean="0"/>
              <a:t>for </a:t>
            </a:r>
            <a:r>
              <a:rPr lang="en-US" b="1" smtClean="0"/>
              <a:t>Population and Housing Census</a:t>
            </a:r>
            <a:endParaRPr lang="en-US" sz="4000" smtClean="0"/>
          </a:p>
        </p:txBody>
      </p:sp>
      <p:sp>
        <p:nvSpPr>
          <p:cNvPr id="18435" name="Rectangle 2"/>
          <p:cNvSpPr>
            <a:spLocks noGrp="1"/>
          </p:cNvSpPr>
          <p:nvPr>
            <p:ph type="body" idx="1"/>
          </p:nvPr>
        </p:nvSpPr>
        <p:spPr>
          <a:xfrm>
            <a:off x="395536" y="1428750"/>
            <a:ext cx="8496944" cy="4697413"/>
          </a:xfrm>
        </p:spPr>
        <p:txBody>
          <a:bodyPr/>
          <a:lstStyle/>
          <a:p>
            <a:endParaRPr lang="pl-PL" sz="3600" dirty="0" smtClean="0">
              <a:solidFill>
                <a:srgbClr val="FFFF00"/>
              </a:solidFill>
            </a:endParaRPr>
          </a:p>
          <a:p>
            <a:pPr>
              <a:buFont typeface="Arial" charset="0"/>
              <a:buNone/>
            </a:pPr>
            <a:endParaRPr lang="pl-PL" sz="3200" dirty="0" smtClean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pl-PL" sz="3600" dirty="0" err="1" smtClean="0"/>
              <a:t>Mixed</a:t>
            </a:r>
            <a:r>
              <a:rPr lang="pl-PL" sz="3600" dirty="0" smtClean="0"/>
              <a:t> </a:t>
            </a:r>
            <a:r>
              <a:rPr lang="en-GB" sz="3600" dirty="0" smtClean="0"/>
              <a:t>model </a:t>
            </a:r>
            <a:r>
              <a:rPr lang="pl-PL" sz="3600" dirty="0" smtClean="0"/>
              <a:t>-</a:t>
            </a:r>
            <a:r>
              <a:rPr lang="en-GB" sz="3600" dirty="0" smtClean="0"/>
              <a:t> a combination of data from administrative sources</a:t>
            </a:r>
            <a:r>
              <a:rPr lang="pl-PL" sz="3600" dirty="0" smtClean="0"/>
              <a:t> (</a:t>
            </a:r>
            <a:r>
              <a:rPr lang="en-US" sz="3600" dirty="0" smtClean="0"/>
              <a:t>full survey covering base demographic variables</a:t>
            </a:r>
            <a:r>
              <a:rPr lang="pl-PL" sz="3600" dirty="0" smtClean="0"/>
              <a:t>)</a:t>
            </a:r>
            <a:r>
              <a:rPr lang="en-GB" sz="3600" dirty="0" smtClean="0"/>
              <a:t> with data</a:t>
            </a:r>
            <a:r>
              <a:rPr lang="pl-PL" sz="3600" dirty="0" smtClean="0"/>
              <a:t> </a:t>
            </a:r>
            <a:r>
              <a:rPr lang="en-GB" sz="3600" dirty="0" smtClean="0"/>
              <a:t>acquired</a:t>
            </a:r>
            <a:r>
              <a:rPr lang="pl-PL" sz="3600" dirty="0" smtClean="0"/>
              <a:t> </a:t>
            </a:r>
            <a:r>
              <a:rPr lang="en-GB" sz="3600" dirty="0" smtClean="0"/>
              <a:t>from </a:t>
            </a:r>
            <a:r>
              <a:rPr lang="pl-PL" sz="3600" dirty="0" smtClean="0"/>
              <a:t>ad-hoc 20% </a:t>
            </a:r>
            <a:r>
              <a:rPr lang="pl-PL" sz="3600" dirty="0" err="1" smtClean="0"/>
              <a:t>sample</a:t>
            </a:r>
            <a:r>
              <a:rPr lang="en-GB" sz="3600" dirty="0" smtClean="0"/>
              <a:t> survey</a:t>
            </a:r>
            <a:r>
              <a:rPr lang="pl-PL" sz="3600" dirty="0" smtClean="0"/>
              <a:t>.</a:t>
            </a:r>
            <a:endParaRPr lang="en-GB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ytuł 3"/>
          <p:cNvSpPr>
            <a:spLocks noGrp="1"/>
          </p:cNvSpPr>
          <p:nvPr>
            <p:ph type="title"/>
          </p:nvPr>
        </p:nvSpPr>
        <p:spPr>
          <a:xfrm>
            <a:off x="1428750" y="285750"/>
            <a:ext cx="7535738" cy="1000125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0000FF"/>
                </a:solidFill>
                <a:cs typeface="Arial" charset="0"/>
              </a:rPr>
              <a:t>Enumerator</a:t>
            </a:r>
            <a:endParaRPr lang="pl-PL" dirty="0" smtClean="0">
              <a:solidFill>
                <a:srgbClr val="33339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AB826F6-6E8E-4378-9FB3-19D5A27314CF}" type="slidenum">
              <a:rPr lang="pl-PL" smtClean="0"/>
              <a:pPr>
                <a:defRPr/>
              </a:pPr>
              <a:t>30</a:t>
            </a:fld>
            <a:endParaRPr lang="pl-PL"/>
          </a:p>
        </p:txBody>
      </p:sp>
      <p:pic>
        <p:nvPicPr>
          <p:cNvPr id="7" name="Obraz 6" descr="Screen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556792"/>
            <a:ext cx="2808312" cy="4680520"/>
          </a:xfrm>
          <a:prstGeom prst="rect">
            <a:avLst/>
          </a:prstGeom>
        </p:spPr>
      </p:pic>
      <p:pic>
        <p:nvPicPr>
          <p:cNvPr id="11" name="Obraz 10" descr="Screen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1556792"/>
            <a:ext cx="2808312" cy="4680520"/>
          </a:xfrm>
          <a:prstGeom prst="rect">
            <a:avLst/>
          </a:prstGeom>
        </p:spPr>
      </p:pic>
      <p:pic>
        <p:nvPicPr>
          <p:cNvPr id="12" name="Obraz 11" descr="Screen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1553410"/>
            <a:ext cx="2808312" cy="4680521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ytuł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0000FF"/>
                </a:solidFill>
                <a:cs typeface="Arial" charset="0"/>
              </a:rPr>
              <a:t>Enumerator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4294967295"/>
          </p:nvPr>
        </p:nvSpPr>
        <p:spPr>
          <a:xfrm>
            <a:off x="3357563" y="1571625"/>
            <a:ext cx="5186362" cy="4697413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>
                <a:cs typeface="Arial" charset="0"/>
              </a:rPr>
              <a:t>Alarm procedure</a:t>
            </a:r>
          </a:p>
          <a:p>
            <a:pPr lvl="1" eaLnBrk="1" hangingPunct="1">
              <a:defRPr/>
            </a:pPr>
            <a:r>
              <a:rPr lang="en-US" smtClean="0">
                <a:cs typeface="Arial" charset="0"/>
              </a:rPr>
              <a:t>In emergency situations, enumerators have a possibility</a:t>
            </a:r>
            <a:br>
              <a:rPr lang="en-US" smtClean="0">
                <a:cs typeface="Arial" charset="0"/>
              </a:rPr>
            </a:br>
            <a:r>
              <a:rPr lang="en-US" smtClean="0">
                <a:cs typeface="Arial" charset="0"/>
              </a:rPr>
              <a:t>of sending an alarm signal to their supervisors</a:t>
            </a:r>
          </a:p>
          <a:p>
            <a:pPr lvl="1" eaLnBrk="1" hangingPunct="1">
              <a:defRPr/>
            </a:pPr>
            <a:r>
              <a:rPr lang="en-US" smtClean="0">
                <a:cs typeface="Arial" charset="0"/>
              </a:rPr>
              <a:t>Alarm notice is sent</a:t>
            </a:r>
            <a:br>
              <a:rPr lang="en-US" smtClean="0">
                <a:cs typeface="Arial" charset="0"/>
              </a:rPr>
            </a:br>
            <a:r>
              <a:rPr lang="en-US" smtClean="0">
                <a:cs typeface="Arial" charset="0"/>
              </a:rPr>
              <a:t>to the supervisor application</a:t>
            </a:r>
            <a:br>
              <a:rPr lang="en-US" smtClean="0">
                <a:cs typeface="Arial" charset="0"/>
              </a:rPr>
            </a:br>
            <a:r>
              <a:rPr lang="en-US" smtClean="0">
                <a:cs typeface="Arial" charset="0"/>
              </a:rPr>
              <a:t>and via SMS to the supervisor</a:t>
            </a:r>
          </a:p>
          <a:p>
            <a:pPr eaLnBrk="1" hangingPunct="1">
              <a:defRPr/>
            </a:pPr>
            <a:endParaRPr lang="en-US" sz="2400" smtClean="0">
              <a:cs typeface="Arial" pitchFamily="34" charset="0"/>
            </a:endParaRPr>
          </a:p>
          <a:p>
            <a:pPr lvl="1" eaLnBrk="1" hangingPunct="1">
              <a:defRPr/>
            </a:pPr>
            <a:endParaRPr lang="en-US" smtClean="0">
              <a:solidFill>
                <a:schemeClr val="accent3"/>
              </a:solidFill>
              <a:cs typeface="Arial" pitchFamily="34" charset="0"/>
            </a:endParaRPr>
          </a:p>
        </p:txBody>
      </p:sp>
      <p:pic>
        <p:nvPicPr>
          <p:cNvPr id="32772" name="Obraz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1643063"/>
            <a:ext cx="250031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Symbol zastępczy numeru slajdu 1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37AFF686-5C6B-4EA2-AA67-EA094514015A}" type="slidenum">
              <a:rPr lang="pl-PL" sz="1200">
                <a:solidFill>
                  <a:schemeClr val="bg1"/>
                </a:solidFill>
              </a:rPr>
              <a:pPr algn="r"/>
              <a:t>31</a:t>
            </a:fld>
            <a:endParaRPr lang="pl-PL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379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pl-PL" sz="4000" smtClean="0"/>
          </a:p>
          <a:p>
            <a:pPr algn="ctr">
              <a:buFont typeface="Arial" charset="0"/>
              <a:buNone/>
            </a:pPr>
            <a:r>
              <a:rPr lang="pl-PL" sz="4000" b="1" smtClean="0">
                <a:solidFill>
                  <a:srgbClr val="333399"/>
                </a:solidFill>
              </a:rPr>
              <a:t>CENSUS</a:t>
            </a:r>
          </a:p>
          <a:p>
            <a:pPr algn="ctr">
              <a:buFont typeface="Arial" charset="0"/>
              <a:buNone/>
            </a:pPr>
            <a:r>
              <a:rPr lang="en-US" sz="4000" b="1" smtClean="0">
                <a:solidFill>
                  <a:srgbClr val="333399"/>
                </a:solidFill>
              </a:rPr>
              <a:t>Data Processing</a:t>
            </a:r>
            <a:r>
              <a:rPr lang="pl-PL" sz="4000" b="1" smtClean="0">
                <a:solidFill>
                  <a:srgbClr val="333399"/>
                </a:solidFill>
              </a:rPr>
              <a:t> </a:t>
            </a:r>
            <a:r>
              <a:rPr lang="en-US" sz="4000" b="1" smtClean="0">
                <a:solidFill>
                  <a:srgbClr val="333399"/>
                </a:solidFill>
              </a:rPr>
              <a:t>Infrastructure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179388" y="188913"/>
          <a:ext cx="8785225" cy="611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59" name="Visio" r:id="rId4" imgW="10256139" imgH="7091172" progId="Visio.Drawing.11">
                  <p:embed/>
                </p:oleObj>
              </mc:Choice>
              <mc:Fallback>
                <p:oleObj name="Visio" r:id="rId4" imgW="10256139" imgH="7091172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88913"/>
                        <a:ext cx="8785225" cy="611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7451725" y="765175"/>
            <a:ext cx="1441450" cy="4895850"/>
          </a:xfrm>
          <a:prstGeom prst="rect">
            <a:avLst/>
          </a:prstGeom>
          <a:solidFill>
            <a:srgbClr val="CCFFFF">
              <a:alpha val="2705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7054850" y="908050"/>
            <a:ext cx="2089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pl-PL" sz="1600" b="1">
                <a:solidFill>
                  <a:schemeClr val="tx2"/>
                </a:solidFill>
              </a:rPr>
              <a:t>Public</a:t>
            </a:r>
            <a:br>
              <a:rPr lang="pl-PL" sz="1600" b="1">
                <a:solidFill>
                  <a:schemeClr val="tx2"/>
                </a:solidFill>
              </a:rPr>
            </a:br>
            <a:r>
              <a:rPr lang="en-US" sz="1600" b="1">
                <a:solidFill>
                  <a:schemeClr val="tx2"/>
                </a:solidFill>
              </a:rPr>
              <a:t>Area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rostokąt 35"/>
          <p:cNvSpPr/>
          <p:nvPr/>
        </p:nvSpPr>
        <p:spPr>
          <a:xfrm>
            <a:off x="285720" y="1428736"/>
            <a:ext cx="8715436" cy="5072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317" name="Symbol zastępczy numeru slajdu 4"/>
          <p:cNvSpPr>
            <a:spLocks noGrp="1"/>
          </p:cNvSpPr>
          <p:nvPr>
            <p:ph type="sldNum" sz="quarter" idx="4294967295"/>
          </p:nvPr>
        </p:nvSpPr>
        <p:spPr bwMode="auto">
          <a:xfrm>
            <a:off x="7967609" y="6492875"/>
            <a:ext cx="500062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1D2BEE-18D1-425B-ACAD-B0D062FE8C95}" type="slidenum">
              <a:rPr lang="pl-PL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pl-PL" smtClean="0"/>
          </a:p>
        </p:txBody>
      </p:sp>
      <p:sp>
        <p:nvSpPr>
          <p:cNvPr id="13316" name="Text Box 42"/>
          <p:cNvSpPr txBox="1">
            <a:spLocks noChangeArrowheads="1"/>
          </p:cNvSpPr>
          <p:nvPr/>
        </p:nvSpPr>
        <p:spPr bwMode="auto">
          <a:xfrm>
            <a:off x="861982" y="1974871"/>
            <a:ext cx="457200" cy="2587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pl-PL" sz="1050" b="1" dirty="0">
                <a:latin typeface="Calibri" pitchFamily="34" charset="0"/>
              </a:rPr>
              <a:t>XML</a:t>
            </a:r>
            <a:endParaRPr lang="pl-PL" sz="1600" b="1" dirty="0"/>
          </a:p>
        </p:txBody>
      </p:sp>
      <p:sp>
        <p:nvSpPr>
          <p:cNvPr id="2" name="Text Box 43"/>
          <p:cNvSpPr txBox="1">
            <a:spLocks noChangeArrowheads="1"/>
          </p:cNvSpPr>
          <p:nvPr/>
        </p:nvSpPr>
        <p:spPr bwMode="auto">
          <a:xfrm>
            <a:off x="861982" y="2528909"/>
            <a:ext cx="457200" cy="25876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pl-PL" sz="1050" b="1">
                <a:latin typeface="Calibri" pitchFamily="34" charset="0"/>
              </a:rPr>
              <a:t>TXT</a:t>
            </a:r>
            <a:endParaRPr lang="pl-PL" sz="1600" b="1"/>
          </a:p>
        </p:txBody>
      </p:sp>
      <p:sp>
        <p:nvSpPr>
          <p:cNvPr id="13357" name="AutoShape 45"/>
          <p:cNvSpPr>
            <a:spLocks noChangeArrowheads="1"/>
          </p:cNvSpPr>
          <p:nvPr/>
        </p:nvSpPr>
        <p:spPr bwMode="auto">
          <a:xfrm>
            <a:off x="223807" y="2109809"/>
            <a:ext cx="742950" cy="41910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pl-PL" sz="1050" b="1">
                <a:latin typeface="Calibri" pitchFamily="34" charset="0"/>
              </a:rPr>
              <a:t>Registry 1</a:t>
            </a:r>
            <a:endParaRPr lang="pl-PL" sz="1600" b="1">
              <a:latin typeface="Arial" pitchFamily="34" charset="0"/>
            </a:endParaRPr>
          </a:p>
        </p:txBody>
      </p:sp>
      <p:sp>
        <p:nvSpPr>
          <p:cNvPr id="13359" name="AutoShape 47"/>
          <p:cNvSpPr>
            <a:spLocks noChangeArrowheads="1"/>
          </p:cNvSpPr>
          <p:nvPr/>
        </p:nvSpPr>
        <p:spPr bwMode="auto">
          <a:xfrm>
            <a:off x="2109757" y="5002230"/>
            <a:ext cx="4572000" cy="998538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pl-PL" sz="1600" b="1" dirty="0" err="1">
                <a:latin typeface="Calibri" pitchFamily="34" charset="0"/>
              </a:rPr>
              <a:t>Metadata</a:t>
            </a:r>
            <a:r>
              <a:rPr lang="pl-PL" sz="1600" b="1" dirty="0">
                <a:latin typeface="Calibri" pitchFamily="34" charset="0"/>
              </a:rPr>
              <a:t> </a:t>
            </a:r>
            <a:r>
              <a:rPr lang="pl-PL" sz="1600" b="1" dirty="0" err="1">
                <a:latin typeface="Calibri" pitchFamily="34" charset="0"/>
              </a:rPr>
              <a:t>server</a:t>
            </a:r>
            <a:endParaRPr lang="pl-PL" sz="2800" b="1" dirty="0">
              <a:latin typeface="Arial" pitchFamily="34" charset="0"/>
            </a:endParaRPr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3895695" y="2900384"/>
            <a:ext cx="981075" cy="1409700"/>
          </a:xfrm>
          <a:prstGeom prst="can">
            <a:avLst>
              <a:gd name="adj" fmla="val 3592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pl-PL" sz="1050" b="1" dirty="0" err="1">
                <a:latin typeface="Calibri" pitchFamily="34" charset="0"/>
              </a:rPr>
              <a:t>Operational</a:t>
            </a:r>
            <a:r>
              <a:rPr lang="pl-PL" sz="1050" b="1" dirty="0">
                <a:latin typeface="Calibri" pitchFamily="34" charset="0"/>
              </a:rPr>
              <a:t> </a:t>
            </a:r>
            <a:r>
              <a:rPr lang="pl-PL" sz="1050" b="1" dirty="0" err="1">
                <a:latin typeface="Calibri" pitchFamily="34" charset="0"/>
              </a:rPr>
              <a:t>Microdata</a:t>
            </a:r>
            <a:r>
              <a:rPr lang="pl-PL" sz="1050" b="1" dirty="0">
                <a:latin typeface="Calibri" pitchFamily="34" charset="0"/>
              </a:rPr>
              <a:t> </a:t>
            </a:r>
            <a:r>
              <a:rPr lang="pl-PL" sz="1050" b="1" dirty="0" err="1">
                <a:latin typeface="Calibri" pitchFamily="34" charset="0"/>
              </a:rPr>
              <a:t>Base</a:t>
            </a:r>
            <a:endParaRPr lang="pl-PL" sz="1600" b="1" dirty="0">
              <a:latin typeface="Arial" pitchFamily="34" charset="0"/>
            </a:endParaRPr>
          </a:p>
        </p:txBody>
      </p:sp>
      <p:sp>
        <p:nvSpPr>
          <p:cNvPr id="13366" name="AutoShape 54"/>
          <p:cNvSpPr>
            <a:spLocks noChangeArrowheads="1"/>
          </p:cNvSpPr>
          <p:nvPr/>
        </p:nvSpPr>
        <p:spPr bwMode="auto">
          <a:xfrm>
            <a:off x="214282" y="2786084"/>
            <a:ext cx="742950" cy="41910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pl-PL" sz="1050" b="1">
                <a:latin typeface="Calibri" pitchFamily="34" charset="0"/>
              </a:rPr>
              <a:t>Registry 2</a:t>
            </a:r>
            <a:endParaRPr lang="pl-PL" sz="1600" b="1">
              <a:latin typeface="Arial" pitchFamily="34" charset="0"/>
            </a:endParaRPr>
          </a:p>
        </p:txBody>
      </p:sp>
      <p:sp>
        <p:nvSpPr>
          <p:cNvPr id="13367" name="AutoShape 55"/>
          <p:cNvSpPr>
            <a:spLocks noChangeArrowheads="1"/>
          </p:cNvSpPr>
          <p:nvPr/>
        </p:nvSpPr>
        <p:spPr bwMode="auto">
          <a:xfrm>
            <a:off x="214282" y="3456009"/>
            <a:ext cx="742950" cy="419100"/>
          </a:xfrm>
          <a:prstGeom prst="can">
            <a:avLst>
              <a:gd name="adj" fmla="val 25000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pl-PL" sz="1050" b="1">
                <a:latin typeface="Calibri" pitchFamily="34" charset="0"/>
              </a:rPr>
              <a:t>Registry n</a:t>
            </a:r>
            <a:endParaRPr lang="pl-PL" sz="1600" b="1">
              <a:latin typeface="Arial" pitchFamily="34" charset="0"/>
            </a:endParaRPr>
          </a:p>
        </p:txBody>
      </p:sp>
      <p:cxnSp>
        <p:nvCxnSpPr>
          <p:cNvPr id="13330" name="AutoShape 56"/>
          <p:cNvCxnSpPr>
            <a:cxnSpLocks noChangeShapeType="1"/>
          </p:cNvCxnSpPr>
          <p:nvPr/>
        </p:nvCxnSpPr>
        <p:spPr bwMode="auto">
          <a:xfrm>
            <a:off x="966757" y="2328884"/>
            <a:ext cx="266700" cy="0"/>
          </a:xfrm>
          <a:prstGeom prst="straightConnector1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</p:spPr>
      </p:cxnSp>
      <p:cxnSp>
        <p:nvCxnSpPr>
          <p:cNvPr id="13331" name="AutoShape 57"/>
          <p:cNvCxnSpPr>
            <a:cxnSpLocks noChangeShapeType="1"/>
          </p:cNvCxnSpPr>
          <p:nvPr/>
        </p:nvCxnSpPr>
        <p:spPr bwMode="auto">
          <a:xfrm>
            <a:off x="966757" y="2995634"/>
            <a:ext cx="266700" cy="0"/>
          </a:xfrm>
          <a:prstGeom prst="straightConnector1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</p:spPr>
      </p:cxnSp>
      <p:cxnSp>
        <p:nvCxnSpPr>
          <p:cNvPr id="13333" name="AutoShape 59"/>
          <p:cNvCxnSpPr>
            <a:cxnSpLocks noChangeShapeType="1"/>
          </p:cNvCxnSpPr>
          <p:nvPr/>
        </p:nvCxnSpPr>
        <p:spPr bwMode="auto">
          <a:xfrm>
            <a:off x="966757" y="3690959"/>
            <a:ext cx="266700" cy="0"/>
          </a:xfrm>
          <a:prstGeom prst="straightConnector1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</p:spPr>
      </p:cxnSp>
      <p:cxnSp>
        <p:nvCxnSpPr>
          <p:cNvPr id="13334" name="AutoShape 60"/>
          <p:cNvCxnSpPr>
            <a:cxnSpLocks noChangeShapeType="1"/>
          </p:cNvCxnSpPr>
          <p:nvPr/>
        </p:nvCxnSpPr>
        <p:spPr bwMode="auto">
          <a:xfrm>
            <a:off x="976282" y="5510234"/>
            <a:ext cx="266700" cy="0"/>
          </a:xfrm>
          <a:prstGeom prst="straightConnector1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</p:spPr>
      </p:cxnSp>
      <p:cxnSp>
        <p:nvCxnSpPr>
          <p:cNvPr id="13335" name="AutoShape 61"/>
          <p:cNvCxnSpPr>
            <a:cxnSpLocks noChangeShapeType="1"/>
          </p:cNvCxnSpPr>
          <p:nvPr/>
        </p:nvCxnSpPr>
        <p:spPr bwMode="auto">
          <a:xfrm>
            <a:off x="1233457" y="2328884"/>
            <a:ext cx="0" cy="3181350"/>
          </a:xfrm>
          <a:prstGeom prst="straightConnector1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/>
          </a:ln>
        </p:spPr>
      </p:cxnSp>
      <p:cxnSp>
        <p:nvCxnSpPr>
          <p:cNvPr id="13342" name="AutoShape 68"/>
          <p:cNvCxnSpPr>
            <a:cxnSpLocks noChangeShapeType="1"/>
          </p:cNvCxnSpPr>
          <p:nvPr/>
        </p:nvCxnSpPr>
        <p:spPr bwMode="auto">
          <a:xfrm>
            <a:off x="2686020" y="3595709"/>
            <a:ext cx="123825" cy="0"/>
          </a:xfrm>
          <a:prstGeom prst="straightConnector1">
            <a:avLst/>
          </a:prstGeom>
          <a:noFill/>
          <a:ln w="19050">
            <a:solidFill>
              <a:schemeClr val="bg1">
                <a:lumMod val="65000"/>
              </a:schemeClr>
            </a:solidFill>
            <a:round/>
            <a:headEnd/>
            <a:tailEnd type="triangle" w="med" len="med"/>
          </a:ln>
        </p:spPr>
      </p:cxnSp>
      <p:sp>
        <p:nvSpPr>
          <p:cNvPr id="13394" name="AutoShape 82"/>
          <p:cNvSpPr>
            <a:spLocks noChangeArrowheads="1"/>
          </p:cNvSpPr>
          <p:nvPr/>
        </p:nvSpPr>
        <p:spPr bwMode="auto">
          <a:xfrm>
            <a:off x="5734065" y="2900384"/>
            <a:ext cx="981075" cy="1409700"/>
          </a:xfrm>
          <a:prstGeom prst="can">
            <a:avLst>
              <a:gd name="adj" fmla="val 3592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pl-PL" sz="1050" b="1" dirty="0" err="1">
                <a:latin typeface="Calibri" pitchFamily="34" charset="0"/>
              </a:rPr>
              <a:t>Analitycal</a:t>
            </a:r>
            <a:r>
              <a:rPr lang="pl-PL" sz="1050" b="1" dirty="0">
                <a:latin typeface="Calibri" pitchFamily="34" charset="0"/>
              </a:rPr>
              <a:t/>
            </a:r>
            <a:br>
              <a:rPr lang="pl-PL" sz="1050" b="1" dirty="0">
                <a:latin typeface="Calibri" pitchFamily="34" charset="0"/>
              </a:rPr>
            </a:br>
            <a:r>
              <a:rPr lang="pl-PL" sz="1050" b="1" dirty="0" err="1">
                <a:latin typeface="Calibri" pitchFamily="34" charset="0"/>
              </a:rPr>
              <a:t>Microdata</a:t>
            </a:r>
            <a:r>
              <a:rPr lang="pl-PL" sz="1050" b="1" dirty="0">
                <a:latin typeface="Calibri" pitchFamily="34" charset="0"/>
              </a:rPr>
              <a:t> </a:t>
            </a:r>
            <a:r>
              <a:rPr lang="pl-PL" sz="1050" b="1" dirty="0" err="1">
                <a:latin typeface="Calibri" pitchFamily="34" charset="0"/>
              </a:rPr>
              <a:t>Base</a:t>
            </a:r>
            <a:endParaRPr lang="pl-PL" sz="1600" b="1" dirty="0">
              <a:latin typeface="Arial" pitchFamily="34" charset="0"/>
            </a:endParaRPr>
          </a:p>
        </p:txBody>
      </p:sp>
      <p:pic>
        <p:nvPicPr>
          <p:cNvPr id="15378" name="Picture 52" descr="C:\Documents and Settings\drudzinski\Moje dokumenty\Moje obrazy\Microsoft Clip Organizer\j023638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382" y="5195909"/>
            <a:ext cx="59055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038320" y="2900384"/>
            <a:ext cx="981075" cy="1409700"/>
          </a:xfrm>
          <a:prstGeom prst="can">
            <a:avLst>
              <a:gd name="adj" fmla="val 3592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round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 anchor="ctr"/>
          <a:lstStyle/>
          <a:p>
            <a:pPr algn="ctr">
              <a:spcAft>
                <a:spcPts val="1000"/>
              </a:spcAft>
              <a:defRPr/>
            </a:pPr>
            <a:r>
              <a:rPr lang="pl-PL" sz="1050" b="1" dirty="0">
                <a:latin typeface="Calibri" pitchFamily="34" charset="0"/>
              </a:rPr>
              <a:t>ETL </a:t>
            </a:r>
            <a:br>
              <a:rPr lang="pl-PL" sz="1050" b="1" dirty="0">
                <a:latin typeface="Calibri" pitchFamily="34" charset="0"/>
              </a:rPr>
            </a:br>
            <a:r>
              <a:rPr lang="pl-PL" sz="1050" b="1" dirty="0" err="1">
                <a:latin typeface="Calibri" pitchFamily="34" charset="0"/>
              </a:rPr>
              <a:t>Tools</a:t>
            </a:r>
            <a:endParaRPr lang="pl-PL" sz="1600" b="1" dirty="0">
              <a:latin typeface="Arial" pitchFamily="34" charset="0"/>
            </a:endParaRPr>
          </a:p>
        </p:txBody>
      </p:sp>
      <p:sp>
        <p:nvSpPr>
          <p:cNvPr id="55" name="Strzałka w prawo 54"/>
          <p:cNvSpPr/>
          <p:nvPr/>
        </p:nvSpPr>
        <p:spPr>
          <a:xfrm>
            <a:off x="1252507" y="3562371"/>
            <a:ext cx="785813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 dirty="0"/>
          </a:p>
        </p:txBody>
      </p:sp>
      <p:sp>
        <p:nvSpPr>
          <p:cNvPr id="56" name="Strzałka w prawo 55"/>
          <p:cNvSpPr/>
          <p:nvPr/>
        </p:nvSpPr>
        <p:spPr>
          <a:xfrm>
            <a:off x="3038445" y="3552846"/>
            <a:ext cx="857250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 dirty="0"/>
          </a:p>
        </p:txBody>
      </p:sp>
      <p:sp>
        <p:nvSpPr>
          <p:cNvPr id="57" name="Strzałka w prawo 56"/>
          <p:cNvSpPr/>
          <p:nvPr/>
        </p:nvSpPr>
        <p:spPr>
          <a:xfrm>
            <a:off x="4895820" y="3527597"/>
            <a:ext cx="819188" cy="2857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58" name="Strzałka w górę i w dół 57"/>
          <p:cNvSpPr/>
          <p:nvPr/>
        </p:nvSpPr>
        <p:spPr>
          <a:xfrm>
            <a:off x="4243357" y="2500306"/>
            <a:ext cx="285750" cy="58105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pic>
        <p:nvPicPr>
          <p:cNvPr id="15384" name="Picture 52" descr="C:\Documents and Settings\drudzinski\Moje dokumenty\Moje obrazy\Microsoft Clip Organizer\j023638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7043" y="1428736"/>
            <a:ext cx="642937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Strzałka w górę i w dół 59"/>
          <p:cNvSpPr/>
          <p:nvPr/>
        </p:nvSpPr>
        <p:spPr>
          <a:xfrm>
            <a:off x="2395507" y="4345009"/>
            <a:ext cx="285750" cy="71437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1" name="Strzałka w górę i w dół 60"/>
          <p:cNvSpPr/>
          <p:nvPr/>
        </p:nvSpPr>
        <p:spPr>
          <a:xfrm>
            <a:off x="4252882" y="4345009"/>
            <a:ext cx="285750" cy="71437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62" name="Strzałka w górę i w dół 61"/>
          <p:cNvSpPr/>
          <p:nvPr/>
        </p:nvSpPr>
        <p:spPr>
          <a:xfrm>
            <a:off x="6143638" y="4345009"/>
            <a:ext cx="285750" cy="714375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5388" name="pole tekstowe 62"/>
          <p:cNvSpPr txBox="1">
            <a:spLocks noChangeArrowheads="1"/>
          </p:cNvSpPr>
          <p:nvPr/>
        </p:nvSpPr>
        <p:spPr bwMode="auto">
          <a:xfrm>
            <a:off x="323820" y="5981721"/>
            <a:ext cx="6429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1200" b="1"/>
              <a:t>Portal</a:t>
            </a:r>
          </a:p>
        </p:txBody>
      </p:sp>
      <p:pic>
        <p:nvPicPr>
          <p:cNvPr id="15389" name="Picture 49" descr="C:\Documents and Settings\drudzinski\Moje dokumenty\Moje obrazy\Microsoft Clip Organizer\j04316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3645" y="3825896"/>
            <a:ext cx="876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50" descr="C:\Documents and Settings\drudzinski\Moje dokumenty\Moje obrazy\Microsoft Clip Organizer\j04413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38547" y="1428736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1" name="Picture 49" descr="C:\Documents and Settings\drudzinski\Moje dokumenty\Moje obrazy\Microsoft Clip Organizer\j04316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2457" y="3825896"/>
            <a:ext cx="876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2" name="Picture 49" descr="C:\Documents and Settings\drudzinski\Moje dokumenty\Moje obrazy\Microsoft Clip Organizer\j04316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1782" y="3825896"/>
            <a:ext cx="876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49" descr="C:\Documents and Settings\drudzinski\Moje dokumenty\Moje obrazy\Microsoft Clip Organizer\j04316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5945" y="5553096"/>
            <a:ext cx="8763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34" descr="C:\Documents and Settings\drudzinski\Moje dokumenty\Moje obrazy\Microsoft Clip Organizer\j043848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2927" y="1643050"/>
            <a:ext cx="642942" cy="430541"/>
          </a:xfrm>
          <a:prstGeom prst="rect">
            <a:avLst/>
          </a:prstGeom>
          <a:noFill/>
        </p:spPr>
      </p:pic>
      <p:sp>
        <p:nvSpPr>
          <p:cNvPr id="35" name="pole tekstowe 34"/>
          <p:cNvSpPr txBox="1"/>
          <p:nvPr/>
        </p:nvSpPr>
        <p:spPr>
          <a:xfrm>
            <a:off x="4109985" y="2214554"/>
            <a:ext cx="7858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 smtClean="0"/>
              <a:t>CAXI</a:t>
            </a:r>
            <a:endParaRPr lang="pl-PL" sz="1100" b="1" dirty="0"/>
          </a:p>
        </p:txBody>
      </p:sp>
      <p:sp>
        <p:nvSpPr>
          <p:cNvPr id="38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>
                <a:solidFill>
                  <a:srgbClr val="0000CC"/>
                </a:solidFill>
              </a:rPr>
              <a:t>Data </a:t>
            </a:r>
            <a:r>
              <a:rPr lang="en-US" dirty="0" smtClean="0">
                <a:solidFill>
                  <a:srgbClr val="0000CC"/>
                </a:solidFill>
              </a:rPr>
              <a:t>processing</a:t>
            </a:r>
            <a:r>
              <a:rPr lang="pl-PL" dirty="0" smtClean="0">
                <a:solidFill>
                  <a:srgbClr val="0000CC"/>
                </a:solidFill>
              </a:rPr>
              <a:t> </a:t>
            </a:r>
            <a:r>
              <a:rPr lang="en-US" dirty="0" smtClean="0">
                <a:solidFill>
                  <a:srgbClr val="0000CC"/>
                </a:solidFill>
              </a:rPr>
              <a:t>infrastructure</a:t>
            </a:r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86776" y="2000240"/>
            <a:ext cx="7143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77238" y="3309940"/>
            <a:ext cx="810486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86776" y="4187811"/>
            <a:ext cx="800125" cy="8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Chmurka 41"/>
          <p:cNvSpPr/>
          <p:nvPr/>
        </p:nvSpPr>
        <p:spPr>
          <a:xfrm>
            <a:off x="7000892" y="3395662"/>
            <a:ext cx="714380" cy="428628"/>
          </a:xfrm>
          <a:prstGeom prst="cloud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49" name="Łącznik prosty 48"/>
          <p:cNvCxnSpPr/>
          <p:nvPr/>
        </p:nvCxnSpPr>
        <p:spPr>
          <a:xfrm rot="5400000" flipH="1" flipV="1">
            <a:off x="7500958" y="2643182"/>
            <a:ext cx="785818" cy="642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Łącznik prosty 51"/>
          <p:cNvCxnSpPr/>
          <p:nvPr/>
        </p:nvCxnSpPr>
        <p:spPr>
          <a:xfrm>
            <a:off x="7715272" y="3571876"/>
            <a:ext cx="42862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Łącznik prosty 62"/>
          <p:cNvCxnSpPr/>
          <p:nvPr/>
        </p:nvCxnSpPr>
        <p:spPr>
          <a:xfrm>
            <a:off x="7572396" y="3786190"/>
            <a:ext cx="714380" cy="506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Łącznik prosty 65"/>
          <p:cNvCxnSpPr>
            <a:stCxn id="13394" idx="4"/>
            <a:endCxn id="42" idx="2"/>
          </p:cNvCxnSpPr>
          <p:nvPr/>
        </p:nvCxnSpPr>
        <p:spPr>
          <a:xfrm>
            <a:off x="6715140" y="3605234"/>
            <a:ext cx="287968" cy="47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Box 42"/>
          <p:cNvSpPr txBox="1">
            <a:spLocks noChangeArrowheads="1"/>
          </p:cNvSpPr>
          <p:nvPr/>
        </p:nvSpPr>
        <p:spPr bwMode="auto">
          <a:xfrm>
            <a:off x="971528" y="5000636"/>
            <a:ext cx="457200" cy="2587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Aft>
                <a:spcPts val="1000"/>
              </a:spcAft>
              <a:defRPr/>
            </a:pPr>
            <a:r>
              <a:rPr lang="pl-PL" sz="1050" b="1" dirty="0">
                <a:latin typeface="Calibri" pitchFamily="34" charset="0"/>
              </a:rPr>
              <a:t>XML</a:t>
            </a:r>
            <a:endParaRPr lang="pl-PL" sz="1600" b="1" dirty="0"/>
          </a:p>
        </p:txBody>
      </p:sp>
      <p:sp>
        <p:nvSpPr>
          <p:cNvPr id="69" name="pole tekstowe 68"/>
          <p:cNvSpPr txBox="1"/>
          <p:nvPr/>
        </p:nvSpPr>
        <p:spPr>
          <a:xfrm>
            <a:off x="1285852" y="3335537"/>
            <a:ext cx="7143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 err="1" smtClean="0"/>
              <a:t>Files</a:t>
            </a:r>
            <a:endParaRPr lang="pl-PL" sz="1100" dirty="0"/>
          </a:p>
        </p:txBody>
      </p:sp>
      <p:sp>
        <p:nvSpPr>
          <p:cNvPr id="70" name="pole tekstowe 69"/>
          <p:cNvSpPr txBox="1"/>
          <p:nvPr/>
        </p:nvSpPr>
        <p:spPr>
          <a:xfrm>
            <a:off x="3000364" y="3143248"/>
            <a:ext cx="857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100" dirty="0" err="1" smtClean="0"/>
              <a:t>Statistical</a:t>
            </a:r>
            <a:r>
              <a:rPr lang="pl-PL" sz="1100" dirty="0" smtClean="0"/>
              <a:t> </a:t>
            </a:r>
            <a:r>
              <a:rPr lang="pl-PL" sz="1100" dirty="0" err="1" smtClean="0"/>
              <a:t>Files</a:t>
            </a:r>
            <a:endParaRPr lang="pl-PL" sz="1100" dirty="0"/>
          </a:p>
        </p:txBody>
      </p:sp>
      <p:sp>
        <p:nvSpPr>
          <p:cNvPr id="71" name="pole tekstowe 70"/>
          <p:cNvSpPr txBox="1"/>
          <p:nvPr/>
        </p:nvSpPr>
        <p:spPr>
          <a:xfrm>
            <a:off x="4857752" y="3128960"/>
            <a:ext cx="8572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100" dirty="0" smtClean="0"/>
              <a:t>Golden </a:t>
            </a:r>
            <a:r>
              <a:rPr lang="pl-PL" sz="1100" dirty="0" err="1" smtClean="0"/>
              <a:t>Record</a:t>
            </a:r>
            <a:endParaRPr lang="pl-PL" sz="1100" dirty="0"/>
          </a:p>
        </p:txBody>
      </p:sp>
      <p:sp>
        <p:nvSpPr>
          <p:cNvPr id="72" name="pole tekstowe 71"/>
          <p:cNvSpPr txBox="1"/>
          <p:nvPr/>
        </p:nvSpPr>
        <p:spPr>
          <a:xfrm>
            <a:off x="1643042" y="4643446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 err="1" smtClean="0"/>
              <a:t>Metadata</a:t>
            </a:r>
            <a:endParaRPr lang="pl-PL" sz="1100" dirty="0"/>
          </a:p>
        </p:txBody>
      </p:sp>
      <p:sp>
        <p:nvSpPr>
          <p:cNvPr id="73" name="pole tekstowe 72"/>
          <p:cNvSpPr txBox="1"/>
          <p:nvPr/>
        </p:nvSpPr>
        <p:spPr>
          <a:xfrm>
            <a:off x="5429256" y="4643446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 err="1" smtClean="0"/>
              <a:t>Metadata</a:t>
            </a:r>
            <a:endParaRPr lang="pl-PL" sz="1100" dirty="0"/>
          </a:p>
        </p:txBody>
      </p:sp>
      <p:sp>
        <p:nvSpPr>
          <p:cNvPr id="74" name="pole tekstowe 73"/>
          <p:cNvSpPr txBox="1"/>
          <p:nvPr/>
        </p:nvSpPr>
        <p:spPr>
          <a:xfrm>
            <a:off x="3500430" y="4643446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 err="1" smtClean="0"/>
              <a:t>Metadata</a:t>
            </a:r>
            <a:endParaRPr lang="pl-PL" sz="1200" dirty="0"/>
          </a:p>
        </p:txBody>
      </p:sp>
      <p:sp>
        <p:nvSpPr>
          <p:cNvPr id="75" name="pole tekstowe 74"/>
          <p:cNvSpPr txBox="1"/>
          <p:nvPr/>
        </p:nvSpPr>
        <p:spPr>
          <a:xfrm>
            <a:off x="7643834" y="3310266"/>
            <a:ext cx="6429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050" dirty="0" smtClean="0"/>
              <a:t>SDMX</a:t>
            </a:r>
            <a:endParaRPr lang="pl-PL" sz="1050" dirty="0"/>
          </a:p>
        </p:txBody>
      </p:sp>
      <p:sp>
        <p:nvSpPr>
          <p:cNvPr id="76" name="pole tekstowe 75"/>
          <p:cNvSpPr txBox="1"/>
          <p:nvPr/>
        </p:nvSpPr>
        <p:spPr>
          <a:xfrm>
            <a:off x="4500562" y="2571744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dirty="0" err="1" smtClean="0"/>
              <a:t>Questionaries</a:t>
            </a:r>
            <a:endParaRPr lang="pl-PL" sz="1100" dirty="0"/>
          </a:p>
        </p:txBody>
      </p:sp>
      <p:sp>
        <p:nvSpPr>
          <p:cNvPr id="78" name="Strzałka w prawo 77"/>
          <p:cNvSpPr/>
          <p:nvPr/>
        </p:nvSpPr>
        <p:spPr>
          <a:xfrm>
            <a:off x="1527214" y="5214950"/>
            <a:ext cx="571504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9" name="Chmurka 78"/>
          <p:cNvSpPr/>
          <p:nvPr/>
        </p:nvSpPr>
        <p:spPr>
          <a:xfrm>
            <a:off x="3071802" y="1214422"/>
            <a:ext cx="2714644" cy="128588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Golden </a:t>
            </a:r>
            <a:r>
              <a:rPr lang="pl-PL" dirty="0" err="1" smtClean="0"/>
              <a:t>Record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F1FF6C1-152D-499D-A3EB-52DD0487B04E}" type="slidenum">
              <a:rPr lang="pl-PL" smtClean="0"/>
              <a:pPr>
                <a:defRPr/>
              </a:pPr>
              <a:t>35</a:t>
            </a:fld>
            <a:endParaRPr lang="pl-P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Symbol zastępczy zawartości 20"/>
          <p:cNvGraphicFramePr>
            <a:graphicFrameLocks noGrp="1"/>
          </p:cNvGraphicFramePr>
          <p:nvPr>
            <p:ph idx="1"/>
          </p:nvPr>
        </p:nvGraphicFramePr>
        <p:xfrm>
          <a:off x="1943096" y="1428736"/>
          <a:ext cx="5257808" cy="2143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1747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Golden Record generation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>
          <a:xfrm>
            <a:off x="8643938" y="6278563"/>
            <a:ext cx="500062" cy="365125"/>
          </a:xfrm>
        </p:spPr>
        <p:txBody>
          <a:bodyPr/>
          <a:lstStyle/>
          <a:p>
            <a:pPr>
              <a:defRPr/>
            </a:pPr>
            <a:fld id="{A7C43266-61AF-40EB-BAFB-090F97D1ED2D}" type="slidenum">
              <a:rPr lang="pl-PL" smtClean="0"/>
              <a:pPr>
                <a:defRPr/>
              </a:pPr>
              <a:t>36</a:t>
            </a:fld>
            <a:endParaRPr lang="pl-PL"/>
          </a:p>
        </p:txBody>
      </p:sp>
      <p:sp>
        <p:nvSpPr>
          <p:cNvPr id="6" name="Schemat blokowy: dane 5"/>
          <p:cNvSpPr/>
          <p:nvPr/>
        </p:nvSpPr>
        <p:spPr>
          <a:xfrm>
            <a:off x="3071813" y="3929063"/>
            <a:ext cx="3357562" cy="42862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7" name="Schemat blokowy: dane 6"/>
          <p:cNvSpPr/>
          <p:nvPr/>
        </p:nvSpPr>
        <p:spPr>
          <a:xfrm>
            <a:off x="3071813" y="4071938"/>
            <a:ext cx="3357562" cy="42862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8" name="Schemat blokowy: dane 7"/>
          <p:cNvSpPr/>
          <p:nvPr/>
        </p:nvSpPr>
        <p:spPr>
          <a:xfrm>
            <a:off x="3071813" y="4214813"/>
            <a:ext cx="3357562" cy="42862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9" name="Schemat blokowy: dane 8"/>
          <p:cNvSpPr/>
          <p:nvPr/>
        </p:nvSpPr>
        <p:spPr>
          <a:xfrm>
            <a:off x="3071813" y="4357688"/>
            <a:ext cx="3357562" cy="42862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0" name="Schemat blokowy: dane 9"/>
          <p:cNvSpPr/>
          <p:nvPr/>
        </p:nvSpPr>
        <p:spPr>
          <a:xfrm>
            <a:off x="3071813" y="4500563"/>
            <a:ext cx="3357562" cy="42862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1" name="Schemat blokowy: dane 10"/>
          <p:cNvSpPr/>
          <p:nvPr/>
        </p:nvSpPr>
        <p:spPr>
          <a:xfrm>
            <a:off x="3071813" y="4929188"/>
            <a:ext cx="3357562" cy="42862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31755" name="pole tekstowe 11"/>
          <p:cNvSpPr txBox="1">
            <a:spLocks noChangeArrowheads="1"/>
          </p:cNvSpPr>
          <p:nvPr/>
        </p:nvSpPr>
        <p:spPr bwMode="auto">
          <a:xfrm>
            <a:off x="1214438" y="3987800"/>
            <a:ext cx="1643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1400" dirty="0" err="1"/>
              <a:t>Registers</a:t>
            </a:r>
            <a:r>
              <a:rPr lang="pl-PL" sz="1400" dirty="0"/>
              <a:t> 1..n</a:t>
            </a:r>
          </a:p>
        </p:txBody>
      </p:sp>
      <p:sp>
        <p:nvSpPr>
          <p:cNvPr id="31756" name="pole tekstowe 12"/>
          <p:cNvSpPr txBox="1">
            <a:spLocks noChangeArrowheads="1"/>
          </p:cNvSpPr>
          <p:nvPr/>
        </p:nvSpPr>
        <p:spPr bwMode="auto">
          <a:xfrm>
            <a:off x="1214438" y="5000625"/>
            <a:ext cx="1643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1400" dirty="0" err="1"/>
              <a:t>CAxI</a:t>
            </a:r>
            <a:endParaRPr lang="pl-PL" sz="1400" dirty="0"/>
          </a:p>
        </p:txBody>
      </p:sp>
      <p:sp>
        <p:nvSpPr>
          <p:cNvPr id="14" name="Strzałka w dół 13"/>
          <p:cNvSpPr/>
          <p:nvPr/>
        </p:nvSpPr>
        <p:spPr>
          <a:xfrm>
            <a:off x="4357688" y="5429250"/>
            <a:ext cx="571500" cy="2857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15" name="Schemat blokowy: dane 14"/>
          <p:cNvSpPr/>
          <p:nvPr/>
        </p:nvSpPr>
        <p:spPr>
          <a:xfrm>
            <a:off x="3071813" y="5786438"/>
            <a:ext cx="3357562" cy="428625"/>
          </a:xfrm>
          <a:prstGeom prst="flowChartInputOutp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l-PL"/>
          </a:p>
        </p:txBody>
      </p:sp>
      <p:sp>
        <p:nvSpPr>
          <p:cNvPr id="31759" name="pole tekstowe 16"/>
          <p:cNvSpPr txBox="1">
            <a:spLocks noChangeArrowheads="1"/>
          </p:cNvSpPr>
          <p:nvPr/>
        </p:nvSpPr>
        <p:spPr bwMode="auto">
          <a:xfrm>
            <a:off x="1214438" y="5715000"/>
            <a:ext cx="1643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1400"/>
              <a:t>Golden Record</a:t>
            </a:r>
          </a:p>
        </p:txBody>
      </p:sp>
      <p:cxnSp>
        <p:nvCxnSpPr>
          <p:cNvPr id="16" name="Łącznik prosty 15"/>
          <p:cNvCxnSpPr/>
          <p:nvPr/>
        </p:nvCxnSpPr>
        <p:spPr>
          <a:xfrm rot="5400000">
            <a:off x="2711450" y="4572000"/>
            <a:ext cx="2573338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/>
          <p:cNvCxnSpPr/>
          <p:nvPr/>
        </p:nvCxnSpPr>
        <p:spPr>
          <a:xfrm rot="5400000">
            <a:off x="2863850" y="4724400"/>
            <a:ext cx="2573338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/>
          <p:cNvCxnSpPr/>
          <p:nvPr/>
        </p:nvCxnSpPr>
        <p:spPr>
          <a:xfrm rot="5400000">
            <a:off x="3016250" y="4876800"/>
            <a:ext cx="2573338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Łącznik prosty 18"/>
          <p:cNvCxnSpPr/>
          <p:nvPr/>
        </p:nvCxnSpPr>
        <p:spPr>
          <a:xfrm rot="5400000">
            <a:off x="4071144" y="4571206"/>
            <a:ext cx="2571750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Łącznik prosty 19"/>
          <p:cNvCxnSpPr/>
          <p:nvPr/>
        </p:nvCxnSpPr>
        <p:spPr>
          <a:xfrm rot="5400000">
            <a:off x="4428332" y="4571206"/>
            <a:ext cx="2571750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Elipsa 21"/>
          <p:cNvSpPr/>
          <p:nvPr/>
        </p:nvSpPr>
        <p:spPr>
          <a:xfrm>
            <a:off x="4000496" y="585789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3" name="Elipsa 22"/>
          <p:cNvSpPr/>
          <p:nvPr/>
        </p:nvSpPr>
        <p:spPr>
          <a:xfrm>
            <a:off x="4152896" y="601029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4" name="Elipsa 23"/>
          <p:cNvSpPr/>
          <p:nvPr/>
        </p:nvSpPr>
        <p:spPr>
          <a:xfrm>
            <a:off x="4305296" y="616269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" name="Elipsa 24"/>
          <p:cNvSpPr/>
          <p:nvPr/>
        </p:nvSpPr>
        <p:spPr>
          <a:xfrm>
            <a:off x="4500562" y="6000768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" name="Elipsa 25"/>
          <p:cNvSpPr/>
          <p:nvPr/>
        </p:nvSpPr>
        <p:spPr>
          <a:xfrm>
            <a:off x="5715008" y="585789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7" name="Elipsa 26"/>
          <p:cNvSpPr/>
          <p:nvPr/>
        </p:nvSpPr>
        <p:spPr>
          <a:xfrm>
            <a:off x="5339648" y="5857892"/>
            <a:ext cx="71438" cy="7143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8" name="Elipsa 27"/>
          <p:cNvSpPr/>
          <p:nvPr/>
        </p:nvSpPr>
        <p:spPr>
          <a:xfrm>
            <a:off x="3929058" y="5000636"/>
            <a:ext cx="71438" cy="714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Elipsa 28"/>
          <p:cNvSpPr/>
          <p:nvPr/>
        </p:nvSpPr>
        <p:spPr>
          <a:xfrm>
            <a:off x="4081458" y="5153036"/>
            <a:ext cx="71438" cy="714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0" name="Elipsa 29"/>
          <p:cNvSpPr/>
          <p:nvPr/>
        </p:nvSpPr>
        <p:spPr>
          <a:xfrm>
            <a:off x="4233858" y="4714884"/>
            <a:ext cx="71438" cy="714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1" name="Elipsa 30"/>
          <p:cNvSpPr/>
          <p:nvPr/>
        </p:nvSpPr>
        <p:spPr>
          <a:xfrm>
            <a:off x="4429124" y="5143512"/>
            <a:ext cx="71438" cy="714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2" name="Elipsa 31"/>
          <p:cNvSpPr/>
          <p:nvPr/>
        </p:nvSpPr>
        <p:spPr>
          <a:xfrm>
            <a:off x="5643570" y="4357694"/>
            <a:ext cx="71438" cy="714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3" name="Elipsa 32"/>
          <p:cNvSpPr/>
          <p:nvPr/>
        </p:nvSpPr>
        <p:spPr>
          <a:xfrm>
            <a:off x="5268210" y="4357694"/>
            <a:ext cx="71438" cy="714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4" name="pole tekstowe 12"/>
          <p:cNvSpPr txBox="1">
            <a:spLocks noChangeArrowheads="1"/>
          </p:cNvSpPr>
          <p:nvPr/>
        </p:nvSpPr>
        <p:spPr bwMode="auto">
          <a:xfrm>
            <a:off x="6876256" y="4725144"/>
            <a:ext cx="16430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dirty="0" smtClean="0"/>
              <a:t>OMB  Layers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pl-PL" smtClean="0"/>
          </a:p>
          <a:p>
            <a:pPr>
              <a:buFont typeface="Arial" charset="0"/>
              <a:buNone/>
            </a:pPr>
            <a:endParaRPr lang="pl-PL" smtClean="0"/>
          </a:p>
          <a:p>
            <a:pPr algn="ctr">
              <a:buFont typeface="Arial" charset="0"/>
              <a:buNone/>
            </a:pPr>
            <a:r>
              <a:rPr lang="en-US" sz="4000" b="1" smtClean="0">
                <a:solidFill>
                  <a:srgbClr val="333399"/>
                </a:solidFill>
              </a:rPr>
              <a:t>The Methodology of Linkage Data from Several Channels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ymbol zastępczy numeru slajdu 5"/>
          <p:cNvSpPr>
            <a:spLocks noGrp="1"/>
          </p:cNvSpPr>
          <p:nvPr>
            <p:ph type="sldNum" sz="quarter" idx="10"/>
          </p:nvPr>
        </p:nvSpPr>
        <p:spPr bwMode="auto">
          <a:xfrm>
            <a:off x="6553200" y="6248400"/>
            <a:ext cx="1905000" cy="45720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4BC2059-747D-485F-B92B-A8FBB562CCD1}" type="slidenum">
              <a:rPr lang="nl-NL" smtClean="0"/>
              <a:pPr/>
              <a:t>38</a:t>
            </a:fld>
            <a:endParaRPr lang="nl-NL" smtClean="0"/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>
          <a:xfrm>
            <a:off x="1655763" y="609600"/>
            <a:ext cx="7488237" cy="609600"/>
          </a:xfrm>
        </p:spPr>
        <p:txBody>
          <a:bodyPr anchor="b">
            <a:normAutofit/>
          </a:bodyPr>
          <a:lstStyle/>
          <a:p>
            <a:r>
              <a:rPr lang="en-GB" sz="3200" b="1" dirty="0" smtClean="0">
                <a:latin typeface="+mj-lt"/>
                <a:cs typeface="Arial" charset="0"/>
              </a:rPr>
              <a:t>Linking the sources </a:t>
            </a: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916832"/>
            <a:ext cx="8352333" cy="3319463"/>
          </a:xfrm>
        </p:spPr>
        <p:txBody>
          <a:bodyPr/>
          <a:lstStyle/>
          <a:p>
            <a:pPr marL="387350" indent="-387350">
              <a:lnSpc>
                <a:spcPct val="110000"/>
              </a:lnSpc>
              <a:buFontTx/>
              <a:buChar char="•"/>
            </a:pPr>
            <a:r>
              <a:rPr lang="en-GB" sz="3200" dirty="0" smtClean="0">
                <a:cs typeface="Arial" charset="0"/>
              </a:rPr>
              <a:t>The Population Register is the </a:t>
            </a:r>
            <a:br>
              <a:rPr lang="en-GB" sz="3200" dirty="0" smtClean="0">
                <a:cs typeface="Arial" charset="0"/>
              </a:rPr>
            </a:br>
            <a:r>
              <a:rPr lang="en-GB" sz="3200" dirty="0" smtClean="0">
                <a:cs typeface="Arial" charset="0"/>
              </a:rPr>
              <a:t>backbone of the system for persons</a:t>
            </a:r>
          </a:p>
          <a:p>
            <a:pPr marL="387350" indent="-387350">
              <a:lnSpc>
                <a:spcPct val="110000"/>
              </a:lnSpc>
              <a:buFontTx/>
              <a:buChar char="•"/>
            </a:pPr>
            <a:r>
              <a:rPr lang="en-US" sz="3200" dirty="0" smtClean="0">
                <a:cs typeface="Arial" charset="0"/>
              </a:rPr>
              <a:t>Personal Identification N</a:t>
            </a:r>
            <a:r>
              <a:rPr lang="pl-PL" sz="3200" dirty="0" smtClean="0">
                <a:cs typeface="Arial" charset="0"/>
              </a:rPr>
              <a:t>u</a:t>
            </a:r>
            <a:r>
              <a:rPr lang="en-US" sz="3200" dirty="0" err="1" smtClean="0">
                <a:cs typeface="Arial" charset="0"/>
              </a:rPr>
              <a:t>mber</a:t>
            </a:r>
            <a:r>
              <a:rPr lang="en-US" sz="3200" dirty="0" smtClean="0">
                <a:cs typeface="Arial" charset="0"/>
              </a:rPr>
              <a:t> (PIN) is the „base” linking identifier</a:t>
            </a:r>
          </a:p>
          <a:p>
            <a:pPr marL="387350" indent="-387350">
              <a:lnSpc>
                <a:spcPct val="110000"/>
              </a:lnSpc>
              <a:buFontTx/>
              <a:buChar char="•"/>
            </a:pPr>
            <a:r>
              <a:rPr lang="en-GB" sz="3200" dirty="0" smtClean="0">
                <a:cs typeface="Arial" charset="0"/>
              </a:rPr>
              <a:t>All other files are matched exactly to the Population Register,</a:t>
            </a:r>
            <a:endParaRPr lang="pl-PL" sz="3200" dirty="0" smtClean="0">
              <a:cs typeface="Arial" charset="0"/>
            </a:endParaRPr>
          </a:p>
          <a:p>
            <a:pPr marL="387350" indent="-387350">
              <a:lnSpc>
                <a:spcPct val="110000"/>
              </a:lnSpc>
              <a:buFontTx/>
              <a:buChar char="•"/>
            </a:pPr>
            <a:r>
              <a:rPr lang="en-US" sz="3200" dirty="0" smtClean="0">
                <a:cs typeface="Arial" charset="0"/>
              </a:rPr>
              <a:t>Other linkage possibilities – name, sex, address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pl-PL" sz="2800" b="1" i="1" dirty="0" smtClean="0">
                <a:latin typeface="+mj-lt"/>
                <a:cs typeface="Arial" charset="0"/>
              </a:rPr>
              <a:t>x,y</a:t>
            </a:r>
            <a:r>
              <a:rPr lang="pl-PL" sz="2800" b="1" dirty="0" smtClean="0">
                <a:latin typeface="+mj-lt"/>
                <a:cs typeface="Arial" charset="0"/>
              </a:rPr>
              <a:t>  GEOCODING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75" y="1571625"/>
            <a:ext cx="7889875" cy="4760913"/>
          </a:xfrm>
        </p:spPr>
        <p:txBody>
          <a:bodyPr/>
          <a:lstStyle/>
          <a:p>
            <a:pPr algn="just"/>
            <a:r>
              <a:rPr lang="en-GB" dirty="0" smtClean="0">
                <a:latin typeface="+mj-lt"/>
                <a:cs typeface="Arial" charset="0"/>
              </a:rPr>
              <a:t>Territorial identification registry (System TERYT) provides location data of all statistical units as the address-point of a related building</a:t>
            </a:r>
          </a:p>
          <a:p>
            <a:pPr algn="just"/>
            <a:r>
              <a:rPr lang="en-GB" dirty="0" smtClean="0">
                <a:latin typeface="+mj-lt"/>
                <a:cs typeface="Arial" charset="0"/>
              </a:rPr>
              <a:t>Location of buildings is specified using geographical x,y coordinates, giving the exact location of each building and make possibility to linking </a:t>
            </a:r>
            <a:r>
              <a:rPr lang="en-GB" dirty="0" err="1" smtClean="0">
                <a:latin typeface="+mj-lt"/>
                <a:cs typeface="Arial" charset="0"/>
              </a:rPr>
              <a:t>microdata</a:t>
            </a:r>
            <a:r>
              <a:rPr lang="en-GB" dirty="0" smtClean="0">
                <a:latin typeface="+mj-lt"/>
                <a:cs typeface="Arial" charset="0"/>
              </a:rPr>
              <a:t> from several registers.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ytuł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pl-P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Where</a:t>
            </a:r>
            <a:r>
              <a:rPr lang="pl-P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we </a:t>
            </a:r>
            <a:r>
              <a:rPr lang="pl-PL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are</a:t>
            </a:r>
            <a:r>
              <a:rPr lang="pl-P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?</a:t>
            </a:r>
          </a:p>
        </p:txBody>
      </p:sp>
      <p:sp>
        <p:nvSpPr>
          <p:cNvPr id="15363" name="Symbol zastępczy numeru slajdu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9F15FFD8-3F06-49E4-BDEB-6C7BA8091DDD}" type="slidenum">
              <a:rPr lang="pl-PL" sz="1200">
                <a:solidFill>
                  <a:schemeClr val="bg1"/>
                </a:solidFill>
              </a:rPr>
              <a:pPr algn="r"/>
              <a:t>4</a:t>
            </a:fld>
            <a:endParaRPr lang="pl-PL" sz="1200">
              <a:solidFill>
                <a:schemeClr val="bg1"/>
              </a:solidFill>
            </a:endParaRPr>
          </a:p>
        </p:txBody>
      </p:sp>
      <p:grpSp>
        <p:nvGrpSpPr>
          <p:cNvPr id="2" name="Grupa 15"/>
          <p:cNvGrpSpPr>
            <a:grpSpLocks/>
          </p:cNvGrpSpPr>
          <p:nvPr/>
        </p:nvGrpSpPr>
        <p:grpSpPr bwMode="auto">
          <a:xfrm>
            <a:off x="0" y="1484784"/>
            <a:ext cx="9072563" cy="4746625"/>
            <a:chOff x="-514" y="1539876"/>
            <a:chExt cx="9073059" cy="4746644"/>
          </a:xfrm>
        </p:grpSpPr>
        <p:graphicFrame>
          <p:nvGraphicFramePr>
            <p:cNvPr id="11" name="Diagram 10"/>
            <p:cNvGraphicFramePr/>
            <p:nvPr/>
          </p:nvGraphicFramePr>
          <p:xfrm>
            <a:off x="142844" y="1539876"/>
            <a:ext cx="8929701" cy="474664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5" name="Pagon 14"/>
            <p:cNvSpPr/>
            <p:nvPr/>
          </p:nvSpPr>
          <p:spPr>
            <a:xfrm>
              <a:off x="-514" y="4437125"/>
              <a:ext cx="6175713" cy="1214443"/>
            </a:xfrm>
            <a:prstGeom prst="chevron">
              <a:avLst/>
            </a:prstGeom>
            <a:solidFill>
              <a:schemeClr val="accent5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pl-PL" sz="1600" b="1" dirty="0">
                <a:solidFill>
                  <a:schemeClr val="tx1"/>
                </a:solidFill>
                <a:latin typeface="+mj-lt"/>
                <a:cs typeface="Arial" charset="0"/>
              </a:endParaRPr>
            </a:p>
            <a:p>
              <a:pPr algn="ctr" eaLnBrk="0" hangingPunct="0">
                <a:defRPr/>
              </a:pPr>
              <a:endParaRPr lang="pl-PL" sz="1600" b="1" dirty="0">
                <a:solidFill>
                  <a:schemeClr val="tx1"/>
                </a:solidFill>
                <a:latin typeface="+mj-lt"/>
                <a:cs typeface="Arial" charset="0"/>
              </a:endParaRPr>
            </a:p>
            <a:p>
              <a:pPr algn="ctr" eaLnBrk="0" hangingPunct="0">
                <a:defRPr/>
              </a:pPr>
              <a:endParaRPr lang="pl-PL" sz="1600" b="1" dirty="0">
                <a:solidFill>
                  <a:schemeClr val="tx1"/>
                </a:solidFill>
                <a:latin typeface="+mj-lt"/>
                <a:cs typeface="Arial" charset="0"/>
              </a:endParaRPr>
            </a:p>
            <a:p>
              <a:pPr algn="ctr" eaLnBrk="0" hangingPunct="0">
                <a:defRPr/>
              </a:pPr>
              <a:r>
                <a:rPr lang="en-US" sz="1600" b="1" dirty="0" smtClean="0">
                  <a:solidFill>
                    <a:schemeClr val="tx1"/>
                  </a:solidFill>
                  <a:latin typeface="+mj-lt"/>
                  <a:cs typeface="Arial" charset="0"/>
                </a:rPr>
                <a:t>Agriculture Census 2010</a:t>
              </a:r>
              <a:endParaRPr lang="en-US" sz="1600" b="1" dirty="0">
                <a:solidFill>
                  <a:schemeClr val="tx1"/>
                </a:solidFill>
                <a:latin typeface="+mj-lt"/>
                <a:cs typeface="Arial" charset="0"/>
              </a:endParaRPr>
            </a:p>
          </p:txBody>
        </p:sp>
        <p:sp>
          <p:nvSpPr>
            <p:cNvPr id="14" name="Pagon 13"/>
            <p:cNvSpPr/>
            <p:nvPr/>
          </p:nvSpPr>
          <p:spPr>
            <a:xfrm>
              <a:off x="126493" y="2000253"/>
              <a:ext cx="7588665" cy="1373193"/>
            </a:xfrm>
            <a:prstGeom prst="chevron">
              <a:avLst/>
            </a:prstGeom>
            <a:solidFill>
              <a:schemeClr val="accent5">
                <a:lumMod val="20000"/>
                <a:lumOff val="80000"/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r>
                <a:rPr lang="en-US" b="1" dirty="0" smtClean="0">
                  <a:solidFill>
                    <a:srgbClr val="C00000"/>
                  </a:solidFill>
                  <a:latin typeface="+mj-lt"/>
                  <a:cs typeface="Arial" charset="0"/>
                </a:rPr>
                <a:t>National Population and Housing Census </a:t>
              </a:r>
              <a:r>
                <a:rPr lang="pl-PL" b="1" dirty="0" smtClean="0">
                  <a:solidFill>
                    <a:srgbClr val="C00000"/>
                  </a:solidFill>
                  <a:latin typeface="+mj-lt"/>
                  <a:cs typeface="Arial" charset="0"/>
                </a:rPr>
                <a:t>2011</a:t>
              </a:r>
              <a:endParaRPr lang="pl-PL" b="1" dirty="0">
                <a:solidFill>
                  <a:srgbClr val="C00000"/>
                </a:solidFill>
                <a:latin typeface="+mj-lt"/>
                <a:cs typeface="Arial" charset="0"/>
              </a:endParaRPr>
            </a:p>
            <a:p>
              <a:pPr algn="ctr" eaLnBrk="0" hangingPunct="0">
                <a:defRPr/>
              </a:pPr>
              <a:endParaRPr lang="pl-PL" sz="1600" b="1" dirty="0">
                <a:solidFill>
                  <a:schemeClr val="accent5">
                    <a:lumMod val="75000"/>
                  </a:schemeClr>
                </a:solidFill>
                <a:latin typeface="+mj-lt"/>
                <a:cs typeface="Arial" charset="0"/>
              </a:endParaRPr>
            </a:p>
            <a:p>
              <a:pPr algn="ctr" eaLnBrk="0" hangingPunct="0">
                <a:defRPr/>
              </a:pPr>
              <a:endParaRPr lang="pl-PL" sz="1600" b="1" dirty="0">
                <a:latin typeface="+mj-lt"/>
                <a:cs typeface="Arial" charset="0"/>
              </a:endParaRPr>
            </a:p>
            <a:p>
              <a:pPr algn="ctr" eaLnBrk="0" hangingPunct="0">
                <a:defRPr/>
              </a:pPr>
              <a:endParaRPr lang="en-US" sz="1600" b="1" dirty="0">
                <a:latin typeface="+mj-lt"/>
                <a:cs typeface="Arial" charset="0"/>
              </a:endParaRPr>
            </a:p>
          </p:txBody>
        </p:sp>
      </p:grpSp>
      <p:sp>
        <p:nvSpPr>
          <p:cNvPr id="17" name="Objaśnienie prostokątne zaokrąglone 16"/>
          <p:cNvSpPr/>
          <p:nvPr/>
        </p:nvSpPr>
        <p:spPr>
          <a:xfrm>
            <a:off x="6300192" y="5301208"/>
            <a:ext cx="2357438" cy="1071562"/>
          </a:xfrm>
          <a:prstGeom prst="wedgeRoundRectCallout">
            <a:avLst>
              <a:gd name="adj1" fmla="val -5649"/>
              <a:gd name="adj2" fmla="val -180832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r>
              <a:rPr lang="pl-PL" b="1" dirty="0" smtClean="0">
                <a:solidFill>
                  <a:schemeClr val="bg1"/>
                </a:solidFill>
                <a:latin typeface="+mj-lt"/>
              </a:rPr>
              <a:t>We </a:t>
            </a:r>
            <a:r>
              <a:rPr lang="pl-PL" b="1" dirty="0" err="1" smtClean="0">
                <a:solidFill>
                  <a:schemeClr val="bg1"/>
                </a:solidFill>
                <a:latin typeface="+mj-lt"/>
              </a:rPr>
              <a:t>are</a:t>
            </a:r>
            <a:r>
              <a:rPr lang="pl-PL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pl-PL" b="1" dirty="0" err="1" smtClean="0">
                <a:solidFill>
                  <a:schemeClr val="bg1"/>
                </a:solidFill>
                <a:latin typeface="+mj-lt"/>
              </a:rPr>
              <a:t>here</a:t>
            </a:r>
            <a:r>
              <a:rPr lang="pl-PL" b="1" dirty="0" smtClean="0">
                <a:solidFill>
                  <a:schemeClr val="bg1"/>
                </a:solidFill>
                <a:latin typeface="+mj-lt"/>
              </a:rPr>
              <a:t>!</a:t>
            </a:r>
            <a:endParaRPr lang="pl-PL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0"/>
            <a:ext cx="7215188" cy="1000125"/>
          </a:xfrm>
        </p:spPr>
        <p:txBody>
          <a:bodyPr>
            <a:normAutofit/>
          </a:bodyPr>
          <a:lstStyle/>
          <a:p>
            <a:r>
              <a:rPr lang="pl-PL" sz="2800" b="1" i="1" dirty="0" smtClean="0">
                <a:latin typeface="+mj-lt"/>
                <a:cs typeface="Arial" charset="0"/>
              </a:rPr>
              <a:t>x,y </a:t>
            </a:r>
            <a:r>
              <a:rPr lang="pl-PL" sz="2800" b="1" dirty="0" smtClean="0">
                <a:latin typeface="+mj-lt"/>
                <a:cs typeface="Arial" charset="0"/>
              </a:rPr>
              <a:t> GEOCODING</a:t>
            </a:r>
            <a:endParaRPr lang="en-US" sz="2800" dirty="0" smtClean="0">
              <a:latin typeface="+mj-lt"/>
              <a:cs typeface="Arial" charset="0"/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600" y="1214438"/>
            <a:ext cx="7992888" cy="5214937"/>
          </a:xfrm>
        </p:spPr>
        <p:txBody>
          <a:bodyPr/>
          <a:lstStyle/>
          <a:p>
            <a:r>
              <a:rPr lang="en-GB" dirty="0" smtClean="0">
                <a:latin typeface="+mj-lt"/>
                <a:cs typeface="Arial" charset="0"/>
              </a:rPr>
              <a:t>This will eliminate the necessity to recalculate data when administrative borders are changing. </a:t>
            </a:r>
            <a:r>
              <a:rPr lang="en-GB" sz="2700" dirty="0" smtClean="0">
                <a:latin typeface="+mj-lt"/>
                <a:cs typeface="Arial" charset="0"/>
              </a:rPr>
              <a:t>Furthermore, the point assignment will allow easy processing of statistical data in any chosen area </a:t>
            </a:r>
            <a:r>
              <a:rPr lang="pl-PL" sz="2700" dirty="0" smtClean="0">
                <a:latin typeface="+mj-lt"/>
                <a:cs typeface="Arial" charset="0"/>
              </a:rPr>
              <a:t>-</a:t>
            </a:r>
            <a:r>
              <a:rPr lang="en-GB" sz="2700" dirty="0" smtClean="0">
                <a:latin typeface="+mj-lt"/>
                <a:cs typeface="Arial" charset="0"/>
              </a:rPr>
              <a:t> even for </a:t>
            </a:r>
            <a:r>
              <a:rPr lang="en-US" sz="2700" dirty="0" smtClean="0">
                <a:latin typeface="+mj-lt"/>
                <a:cs typeface="Arial" charset="0"/>
              </a:rPr>
              <a:t>the</a:t>
            </a:r>
            <a:r>
              <a:rPr lang="pl-PL" sz="2700" dirty="0" smtClean="0">
                <a:latin typeface="+mj-lt"/>
                <a:cs typeface="Arial" charset="0"/>
              </a:rPr>
              <a:t> </a:t>
            </a:r>
            <a:r>
              <a:rPr lang="en-GB" sz="2700" dirty="0" smtClean="0">
                <a:latin typeface="+mj-lt"/>
                <a:cs typeface="Arial" charset="0"/>
              </a:rPr>
              <a:t>GRID</a:t>
            </a:r>
            <a:r>
              <a:rPr lang="pl-PL" sz="2700" dirty="0" smtClean="0">
                <a:latin typeface="+mj-lt"/>
                <a:cs typeface="Arial" charset="0"/>
              </a:rPr>
              <a:t> - GEOSTAT</a:t>
            </a:r>
            <a:r>
              <a:rPr lang="en-GB" sz="2700" b="1" dirty="0" smtClean="0">
                <a:latin typeface="+mj-lt"/>
                <a:cs typeface="Arial" charset="0"/>
              </a:rPr>
              <a:t> </a:t>
            </a:r>
          </a:p>
          <a:p>
            <a:r>
              <a:rPr lang="pl-PL" dirty="0" smtClean="0">
                <a:latin typeface="+mj-lt"/>
                <a:cs typeface="Arial" charset="0"/>
              </a:rPr>
              <a:t>x,y </a:t>
            </a:r>
            <a:r>
              <a:rPr lang="en-US" dirty="0" smtClean="0">
                <a:latin typeface="+mj-lt"/>
                <a:cs typeface="Arial" charset="0"/>
              </a:rPr>
              <a:t>geo</a:t>
            </a:r>
            <a:r>
              <a:rPr lang="pl-PL" dirty="0" smtClean="0">
                <a:latin typeface="+mj-lt"/>
                <a:cs typeface="Arial" charset="0"/>
              </a:rPr>
              <a:t>-</a:t>
            </a:r>
            <a:r>
              <a:rPr lang="en-US" dirty="0" smtClean="0">
                <a:latin typeface="+mj-lt"/>
                <a:cs typeface="Arial" charset="0"/>
              </a:rPr>
              <a:t>coding</a:t>
            </a:r>
            <a:r>
              <a:rPr lang="en-GB" dirty="0" smtClean="0">
                <a:latin typeface="+mj-lt"/>
                <a:cs typeface="Arial" charset="0"/>
              </a:rPr>
              <a:t> is crucial in all three stages of the census: </a:t>
            </a:r>
          </a:p>
          <a:p>
            <a:pPr lvl="1">
              <a:buFont typeface="Arial" charset="0"/>
              <a:buChar char="•"/>
            </a:pPr>
            <a:r>
              <a:rPr lang="en-GB" dirty="0" smtClean="0">
                <a:cs typeface="Arial" charset="0"/>
              </a:rPr>
              <a:t>the preparatory works, </a:t>
            </a:r>
          </a:p>
          <a:p>
            <a:pPr lvl="1">
              <a:buFont typeface="Arial" charset="0"/>
              <a:buChar char="•"/>
            </a:pPr>
            <a:r>
              <a:rPr lang="en-GB" dirty="0" smtClean="0">
                <a:cs typeface="Arial" charset="0"/>
              </a:rPr>
              <a:t>management of enumerators </a:t>
            </a:r>
          </a:p>
          <a:p>
            <a:pPr lvl="1">
              <a:buFont typeface="Arial" charset="0"/>
              <a:buChar char="•"/>
            </a:pPr>
            <a:r>
              <a:rPr lang="en-GB" dirty="0" smtClean="0">
                <a:cs typeface="Arial" charset="0"/>
              </a:rPr>
              <a:t>and after the census for multidimensional spatial analysis.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981075"/>
            <a:ext cx="7148513" cy="1223963"/>
          </a:xfrm>
          <a:solidFill>
            <a:srgbClr val="CCECFF"/>
          </a:solidFill>
        </p:spPr>
        <p:txBody>
          <a:bodyPr/>
          <a:lstStyle/>
          <a:p>
            <a:pPr eaLnBrk="1" hangingPunct="1"/>
            <a:r>
              <a:rPr lang="en-US" sz="2000" b="1" smtClean="0"/>
              <a:t>Identification system for address point</a:t>
            </a:r>
            <a:r>
              <a:rPr lang="pl-PL" sz="2000" b="1" smtClean="0"/>
              <a:t> 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28688" y="3000375"/>
            <a:ext cx="1235075" cy="477838"/>
          </a:xfrm>
          <a:solidFill>
            <a:srgbClr val="FFFF00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pl-PL" sz="2400" smtClean="0"/>
              <a:t> </a:t>
            </a:r>
            <a:r>
              <a:rPr lang="pl-PL" sz="1000" smtClean="0"/>
              <a:t>XXXXXX X	</a:t>
            </a:r>
          </a:p>
        </p:txBody>
      </p:sp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2411413" y="2997200"/>
            <a:ext cx="1235075" cy="46037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pl-PL" sz="2800">
                <a:cs typeface="Arial" charset="0"/>
              </a:rPr>
              <a:t> </a:t>
            </a:r>
            <a:r>
              <a:rPr lang="pl-PL" sz="1200">
                <a:cs typeface="Arial" charset="0"/>
              </a:rPr>
              <a:t>YYYYYYY	</a:t>
            </a:r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3924300" y="2997200"/>
            <a:ext cx="1235075" cy="460375"/>
          </a:xfrm>
          <a:prstGeom prst="rect">
            <a:avLst/>
          </a:prstGeom>
          <a:solidFill>
            <a:srgbClr val="FF00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pl-PL" sz="2800">
                <a:cs typeface="Arial" charset="0"/>
              </a:rPr>
              <a:t> </a:t>
            </a:r>
            <a:r>
              <a:rPr lang="pl-PL" sz="1200">
                <a:cs typeface="Arial" charset="0"/>
              </a:rPr>
              <a:t>RRRRRR O</a:t>
            </a:r>
          </a:p>
        </p:txBody>
      </p:sp>
      <p:sp>
        <p:nvSpPr>
          <p:cNvPr id="49158" name="Rectangle 6"/>
          <p:cNvSpPr>
            <a:spLocks noChangeArrowheads="1"/>
          </p:cNvSpPr>
          <p:nvPr/>
        </p:nvSpPr>
        <p:spPr bwMode="auto">
          <a:xfrm>
            <a:off x="5435600" y="2997200"/>
            <a:ext cx="1235075" cy="4603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pl-PL" sz="2800">
                <a:cs typeface="Arial" charset="0"/>
              </a:rPr>
              <a:t>   </a:t>
            </a:r>
            <a:r>
              <a:rPr lang="pl-PL" sz="1200">
                <a:cs typeface="Arial" charset="0"/>
              </a:rPr>
              <a:t>UUUUU</a:t>
            </a:r>
          </a:p>
        </p:txBody>
      </p:sp>
      <p:sp>
        <p:nvSpPr>
          <p:cNvPr id="49159" name="Rectangle 7"/>
          <p:cNvSpPr>
            <a:spLocks noChangeArrowheads="1"/>
          </p:cNvSpPr>
          <p:nvPr/>
        </p:nvSpPr>
        <p:spPr bwMode="auto">
          <a:xfrm>
            <a:off x="6948488" y="2924175"/>
            <a:ext cx="574675" cy="5762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200">
                <a:cs typeface="Arial" charset="0"/>
              </a:rPr>
              <a:t>Building</a:t>
            </a:r>
          </a:p>
          <a:p>
            <a:pPr algn="ctr"/>
            <a:r>
              <a:rPr lang="en-GB" sz="1200">
                <a:cs typeface="Arial" charset="0"/>
              </a:rPr>
              <a:t> No.</a:t>
            </a:r>
          </a:p>
        </p:txBody>
      </p:sp>
      <p:sp>
        <p:nvSpPr>
          <p:cNvPr id="49160" name="Rectangle 8"/>
          <p:cNvSpPr>
            <a:spLocks noChangeArrowheads="1"/>
          </p:cNvSpPr>
          <p:nvPr/>
        </p:nvSpPr>
        <p:spPr bwMode="auto">
          <a:xfrm>
            <a:off x="7740650" y="2924175"/>
            <a:ext cx="574675" cy="5762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200">
                <a:cs typeface="Arial" charset="0"/>
              </a:rPr>
              <a:t>Dwelling</a:t>
            </a:r>
          </a:p>
          <a:p>
            <a:pPr algn="ctr"/>
            <a:r>
              <a:rPr lang="en-GB" sz="1200">
                <a:cs typeface="Arial" charset="0"/>
              </a:rPr>
              <a:t>No.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939800" y="3644900"/>
            <a:ext cx="13366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</a:t>
            </a:r>
          </a:p>
          <a:p>
            <a:pPr algn="ctr"/>
            <a:r>
              <a:rPr lang="en-GB" sz="1400">
                <a:cs typeface="Arial" charset="0"/>
              </a:rPr>
              <a:t>administration </a:t>
            </a:r>
          </a:p>
          <a:p>
            <a:pPr algn="ctr"/>
            <a:r>
              <a:rPr lang="en-GB" sz="1400">
                <a:cs typeface="Arial" charset="0"/>
              </a:rPr>
              <a:t>levels</a:t>
            </a:r>
          </a:p>
        </p:txBody>
      </p:sp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2667000" y="3644900"/>
            <a:ext cx="9731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</a:t>
            </a:r>
          </a:p>
          <a:p>
            <a:pPr algn="ctr"/>
            <a:r>
              <a:rPr lang="en-GB" sz="1400">
                <a:cs typeface="Arial" charset="0"/>
              </a:rPr>
              <a:t>city, town,</a:t>
            </a:r>
          </a:p>
          <a:p>
            <a:pPr algn="ctr"/>
            <a:r>
              <a:rPr lang="en-GB" sz="1400">
                <a:cs typeface="Arial" charset="0"/>
              </a:rPr>
              <a:t>village</a:t>
            </a:r>
          </a:p>
        </p:txBody>
      </p:sp>
      <p:sp>
        <p:nvSpPr>
          <p:cNvPr id="49163" name="Text Box 11"/>
          <p:cNvSpPr txBox="1">
            <a:spLocks noChangeArrowheads="1"/>
          </p:cNvSpPr>
          <p:nvPr/>
        </p:nvSpPr>
        <p:spPr bwMode="auto">
          <a:xfrm>
            <a:off x="4067175" y="3644900"/>
            <a:ext cx="12255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</a:t>
            </a:r>
          </a:p>
          <a:p>
            <a:pPr algn="ctr"/>
            <a:r>
              <a:rPr lang="en-GB" sz="1400">
                <a:cs typeface="Arial" charset="0"/>
              </a:rPr>
              <a:t>statistical </a:t>
            </a:r>
          </a:p>
          <a:p>
            <a:pPr algn="ctr"/>
            <a:r>
              <a:rPr lang="en-GB" sz="1400">
                <a:cs typeface="Arial" charset="0"/>
              </a:rPr>
              <a:t>area </a:t>
            </a:r>
          </a:p>
        </p:txBody>
      </p:sp>
      <p:sp>
        <p:nvSpPr>
          <p:cNvPr id="49164" name="Text Box 12"/>
          <p:cNvSpPr txBox="1">
            <a:spLocks noChangeArrowheads="1"/>
          </p:cNvSpPr>
          <p:nvPr/>
        </p:nvSpPr>
        <p:spPr bwMode="auto">
          <a:xfrm>
            <a:off x="5597525" y="3644900"/>
            <a:ext cx="1050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street</a:t>
            </a:r>
          </a:p>
        </p:txBody>
      </p:sp>
      <p:sp>
        <p:nvSpPr>
          <p:cNvPr id="49165" name="Line 13"/>
          <p:cNvSpPr>
            <a:spLocks noChangeShapeType="1"/>
          </p:cNvSpPr>
          <p:nvPr/>
        </p:nvSpPr>
        <p:spPr bwMode="auto">
          <a:xfrm>
            <a:off x="2124075" y="32131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6" name="Line 14"/>
          <p:cNvSpPr>
            <a:spLocks noChangeShapeType="1"/>
          </p:cNvSpPr>
          <p:nvPr/>
        </p:nvSpPr>
        <p:spPr bwMode="auto">
          <a:xfrm>
            <a:off x="3635375" y="32131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7" name="Line 15"/>
          <p:cNvSpPr>
            <a:spLocks noChangeShapeType="1"/>
          </p:cNvSpPr>
          <p:nvPr/>
        </p:nvSpPr>
        <p:spPr bwMode="auto">
          <a:xfrm>
            <a:off x="5148263" y="32131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8" name="Line 16"/>
          <p:cNvSpPr>
            <a:spLocks noChangeShapeType="1"/>
          </p:cNvSpPr>
          <p:nvPr/>
        </p:nvSpPr>
        <p:spPr bwMode="auto">
          <a:xfrm>
            <a:off x="6732588" y="32131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9" name="Line 17"/>
          <p:cNvSpPr>
            <a:spLocks noChangeShapeType="1"/>
          </p:cNvSpPr>
          <p:nvPr/>
        </p:nvSpPr>
        <p:spPr bwMode="auto">
          <a:xfrm>
            <a:off x="7524750" y="32131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0" name="Rectangle 18"/>
          <p:cNvSpPr>
            <a:spLocks noChangeArrowheads="1"/>
          </p:cNvSpPr>
          <p:nvPr/>
        </p:nvSpPr>
        <p:spPr bwMode="auto">
          <a:xfrm>
            <a:off x="395288" y="260350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320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49171" name="Text Box 12"/>
          <p:cNvSpPr txBox="1">
            <a:spLocks noChangeArrowheads="1"/>
          </p:cNvSpPr>
          <p:nvPr/>
        </p:nvSpPr>
        <p:spPr bwMode="auto">
          <a:xfrm>
            <a:off x="5867400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5</a:t>
            </a:r>
          </a:p>
        </p:txBody>
      </p:sp>
      <p:sp>
        <p:nvSpPr>
          <p:cNvPr id="49172" name="Text Box 12"/>
          <p:cNvSpPr txBox="1">
            <a:spLocks noChangeArrowheads="1"/>
          </p:cNvSpPr>
          <p:nvPr/>
        </p:nvSpPr>
        <p:spPr bwMode="auto">
          <a:xfrm>
            <a:off x="4356100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7</a:t>
            </a:r>
          </a:p>
        </p:txBody>
      </p:sp>
      <p:sp>
        <p:nvSpPr>
          <p:cNvPr id="49173" name="Text Box 12"/>
          <p:cNvSpPr txBox="1">
            <a:spLocks noChangeArrowheads="1"/>
          </p:cNvSpPr>
          <p:nvPr/>
        </p:nvSpPr>
        <p:spPr bwMode="auto">
          <a:xfrm>
            <a:off x="2940050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6</a:t>
            </a:r>
          </a:p>
        </p:txBody>
      </p:sp>
      <p:sp>
        <p:nvSpPr>
          <p:cNvPr id="49174" name="Text Box 12"/>
          <p:cNvSpPr txBox="1">
            <a:spLocks noChangeArrowheads="1"/>
          </p:cNvSpPr>
          <p:nvPr/>
        </p:nvSpPr>
        <p:spPr bwMode="auto">
          <a:xfrm>
            <a:off x="1347788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5" y="981075"/>
            <a:ext cx="7148513" cy="1223963"/>
          </a:xfrm>
          <a:solidFill>
            <a:srgbClr val="CCECFF"/>
          </a:solidFill>
        </p:spPr>
        <p:txBody>
          <a:bodyPr/>
          <a:lstStyle/>
          <a:p>
            <a:pPr eaLnBrk="1" hangingPunct="1"/>
            <a:r>
              <a:rPr lang="en-GB" sz="2000" b="1" smtClean="0"/>
              <a:t>Identification system for spatial address point</a:t>
            </a:r>
            <a:r>
              <a:rPr lang="pl-PL" sz="2000" b="1" smtClean="0"/>
              <a:t>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28688" y="3000375"/>
            <a:ext cx="1235075" cy="477838"/>
          </a:xfrm>
          <a:solidFill>
            <a:srgbClr val="FFFF00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0" indent="0" eaLnBrk="1" hangingPunct="1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pl-PL" sz="2400" smtClean="0"/>
              <a:t> </a:t>
            </a:r>
            <a:r>
              <a:rPr lang="pl-PL" sz="1000" smtClean="0"/>
              <a:t>XXXXXX X	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2411413" y="2997200"/>
            <a:ext cx="1235075" cy="460375"/>
          </a:xfrm>
          <a:prstGeom prst="rect">
            <a:avLst/>
          </a:pr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pl-PL" sz="2800">
                <a:cs typeface="Arial" charset="0"/>
              </a:rPr>
              <a:t> </a:t>
            </a:r>
            <a:r>
              <a:rPr lang="pl-PL" sz="1200">
                <a:cs typeface="Arial" charset="0"/>
              </a:rPr>
              <a:t>YYYYYYY	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3924300" y="2997200"/>
            <a:ext cx="1235075" cy="460375"/>
          </a:xfrm>
          <a:prstGeom prst="rect">
            <a:avLst/>
          </a:prstGeom>
          <a:solidFill>
            <a:srgbClr val="FF0066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pl-PL" sz="2800">
                <a:cs typeface="Arial" charset="0"/>
              </a:rPr>
              <a:t> </a:t>
            </a:r>
            <a:r>
              <a:rPr lang="pl-PL" sz="1200">
                <a:cs typeface="Arial" charset="0"/>
              </a:rPr>
              <a:t>RRRRRR O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5435600" y="2997200"/>
            <a:ext cx="1235075" cy="460375"/>
          </a:xfrm>
          <a:prstGeom prst="rect">
            <a:avLst/>
          </a:prstGeom>
          <a:solidFill>
            <a:srgbClr val="CCE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pl-PL" sz="2800">
                <a:cs typeface="Arial" charset="0"/>
              </a:rPr>
              <a:t>   </a:t>
            </a:r>
            <a:r>
              <a:rPr lang="pl-PL" sz="1200">
                <a:cs typeface="Arial" charset="0"/>
              </a:rPr>
              <a:t>UUUUU</a:t>
            </a:r>
          </a:p>
        </p:txBody>
      </p:sp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6948488" y="2924175"/>
            <a:ext cx="574675" cy="5762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200">
                <a:cs typeface="Arial" charset="0"/>
              </a:rPr>
              <a:t>Building</a:t>
            </a:r>
          </a:p>
          <a:p>
            <a:pPr algn="ctr"/>
            <a:r>
              <a:rPr lang="en-GB" sz="1200">
                <a:cs typeface="Arial" charset="0"/>
              </a:rPr>
              <a:t> No.</a:t>
            </a:r>
          </a:p>
        </p:txBody>
      </p:sp>
      <p:sp>
        <p:nvSpPr>
          <p:cNvPr id="50184" name="Rectangle 8"/>
          <p:cNvSpPr>
            <a:spLocks noChangeArrowheads="1"/>
          </p:cNvSpPr>
          <p:nvPr/>
        </p:nvSpPr>
        <p:spPr bwMode="auto">
          <a:xfrm>
            <a:off x="7740650" y="2924175"/>
            <a:ext cx="574675" cy="5762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1200">
                <a:cs typeface="Arial" charset="0"/>
              </a:rPr>
              <a:t>Dwelling</a:t>
            </a:r>
          </a:p>
          <a:p>
            <a:pPr algn="ctr"/>
            <a:r>
              <a:rPr lang="en-GB" sz="1200">
                <a:cs typeface="Arial" charset="0"/>
              </a:rPr>
              <a:t>No.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939800" y="3644900"/>
            <a:ext cx="13366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</a:t>
            </a:r>
          </a:p>
          <a:p>
            <a:pPr algn="ctr"/>
            <a:r>
              <a:rPr lang="en-GB" sz="1400">
                <a:cs typeface="Arial" charset="0"/>
              </a:rPr>
              <a:t>administration </a:t>
            </a:r>
          </a:p>
          <a:p>
            <a:pPr algn="ctr"/>
            <a:r>
              <a:rPr lang="en-GB" sz="1400">
                <a:cs typeface="Arial" charset="0"/>
              </a:rPr>
              <a:t>levels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2667000" y="3644900"/>
            <a:ext cx="973138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</a:t>
            </a:r>
          </a:p>
          <a:p>
            <a:pPr algn="ctr"/>
            <a:r>
              <a:rPr lang="en-GB" sz="1400">
                <a:cs typeface="Arial" charset="0"/>
              </a:rPr>
              <a:t>city, town,</a:t>
            </a:r>
          </a:p>
          <a:p>
            <a:pPr algn="ctr"/>
            <a:r>
              <a:rPr lang="en-GB" sz="1400">
                <a:cs typeface="Arial" charset="0"/>
              </a:rPr>
              <a:t>village</a:t>
            </a: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4067175" y="3644900"/>
            <a:ext cx="12255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</a:t>
            </a:r>
          </a:p>
          <a:p>
            <a:pPr algn="ctr"/>
            <a:r>
              <a:rPr lang="en-GB" sz="1400">
                <a:cs typeface="Arial" charset="0"/>
              </a:rPr>
              <a:t>statistical </a:t>
            </a:r>
          </a:p>
          <a:p>
            <a:pPr algn="ctr"/>
            <a:r>
              <a:rPr lang="en-GB" sz="1400">
                <a:cs typeface="Arial" charset="0"/>
              </a:rPr>
              <a:t>area 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5597525" y="3644900"/>
            <a:ext cx="1050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GB" sz="1400">
                <a:cs typeface="Arial" charset="0"/>
              </a:rPr>
              <a:t>ID of street</a:t>
            </a:r>
          </a:p>
        </p:txBody>
      </p:sp>
      <p:sp>
        <p:nvSpPr>
          <p:cNvPr id="50189" name="Line 13"/>
          <p:cNvSpPr>
            <a:spLocks noChangeShapeType="1"/>
          </p:cNvSpPr>
          <p:nvPr/>
        </p:nvSpPr>
        <p:spPr bwMode="auto">
          <a:xfrm>
            <a:off x="2124075" y="32131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0" name="Line 14"/>
          <p:cNvSpPr>
            <a:spLocks noChangeShapeType="1"/>
          </p:cNvSpPr>
          <p:nvPr/>
        </p:nvSpPr>
        <p:spPr bwMode="auto">
          <a:xfrm>
            <a:off x="3635375" y="32131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1" name="Line 15"/>
          <p:cNvSpPr>
            <a:spLocks noChangeShapeType="1"/>
          </p:cNvSpPr>
          <p:nvPr/>
        </p:nvSpPr>
        <p:spPr bwMode="auto">
          <a:xfrm>
            <a:off x="5148263" y="3213100"/>
            <a:ext cx="288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2" name="Line 16"/>
          <p:cNvSpPr>
            <a:spLocks noChangeShapeType="1"/>
          </p:cNvSpPr>
          <p:nvPr/>
        </p:nvSpPr>
        <p:spPr bwMode="auto">
          <a:xfrm>
            <a:off x="6732588" y="32131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3" name="Line 17"/>
          <p:cNvSpPr>
            <a:spLocks noChangeShapeType="1"/>
          </p:cNvSpPr>
          <p:nvPr/>
        </p:nvSpPr>
        <p:spPr bwMode="auto">
          <a:xfrm>
            <a:off x="7524750" y="3213100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4" name="Rectangle 18"/>
          <p:cNvSpPr>
            <a:spLocks noChangeArrowheads="1"/>
          </p:cNvSpPr>
          <p:nvPr/>
        </p:nvSpPr>
        <p:spPr bwMode="auto">
          <a:xfrm>
            <a:off x="395288" y="260350"/>
            <a:ext cx="82296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en-US" sz="3200">
              <a:solidFill>
                <a:schemeClr val="accent2"/>
              </a:solidFill>
              <a:cs typeface="Arial" charset="0"/>
            </a:endParaRPr>
          </a:p>
        </p:txBody>
      </p:sp>
      <p:sp>
        <p:nvSpPr>
          <p:cNvPr id="50195" name="Rectangle 19"/>
          <p:cNvSpPr>
            <a:spLocks noChangeArrowheads="1"/>
          </p:cNvSpPr>
          <p:nvPr/>
        </p:nvSpPr>
        <p:spPr bwMode="auto">
          <a:xfrm>
            <a:off x="8748713" y="2924175"/>
            <a:ext cx="215900" cy="5762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sz="1600" b="1">
                <a:solidFill>
                  <a:srgbClr val="FF0000"/>
                </a:solidFill>
                <a:cs typeface="Arial" charset="0"/>
              </a:rPr>
              <a:t>y</a:t>
            </a:r>
          </a:p>
        </p:txBody>
      </p:sp>
      <p:sp>
        <p:nvSpPr>
          <p:cNvPr id="50196" name="Rectangle 18"/>
          <p:cNvSpPr>
            <a:spLocks noChangeArrowheads="1"/>
          </p:cNvSpPr>
          <p:nvPr/>
        </p:nvSpPr>
        <p:spPr bwMode="auto">
          <a:xfrm>
            <a:off x="8459788" y="2924175"/>
            <a:ext cx="215900" cy="576263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l-PL" b="1">
                <a:solidFill>
                  <a:srgbClr val="FF0000"/>
                </a:solidFill>
                <a:cs typeface="Arial" charset="0"/>
              </a:rPr>
              <a:t>x</a:t>
            </a:r>
          </a:p>
        </p:txBody>
      </p:sp>
      <p:sp>
        <p:nvSpPr>
          <p:cNvPr id="50197" name="Line 20"/>
          <p:cNvSpPr>
            <a:spLocks noChangeShapeType="1"/>
          </p:cNvSpPr>
          <p:nvPr/>
        </p:nvSpPr>
        <p:spPr bwMode="auto">
          <a:xfrm>
            <a:off x="8316913" y="3213100"/>
            <a:ext cx="1428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0198" name="Text Box 12"/>
          <p:cNvSpPr txBox="1">
            <a:spLocks noChangeArrowheads="1"/>
          </p:cNvSpPr>
          <p:nvPr/>
        </p:nvSpPr>
        <p:spPr bwMode="auto">
          <a:xfrm>
            <a:off x="5867400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5</a:t>
            </a:r>
          </a:p>
        </p:txBody>
      </p:sp>
      <p:sp>
        <p:nvSpPr>
          <p:cNvPr id="50199" name="Text Box 12"/>
          <p:cNvSpPr txBox="1">
            <a:spLocks noChangeArrowheads="1"/>
          </p:cNvSpPr>
          <p:nvPr/>
        </p:nvSpPr>
        <p:spPr bwMode="auto">
          <a:xfrm>
            <a:off x="4356100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7</a:t>
            </a:r>
          </a:p>
        </p:txBody>
      </p:sp>
      <p:sp>
        <p:nvSpPr>
          <p:cNvPr id="50200" name="Text Box 12"/>
          <p:cNvSpPr txBox="1">
            <a:spLocks noChangeArrowheads="1"/>
          </p:cNvSpPr>
          <p:nvPr/>
        </p:nvSpPr>
        <p:spPr bwMode="auto">
          <a:xfrm>
            <a:off x="2940050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6</a:t>
            </a:r>
          </a:p>
        </p:txBody>
      </p:sp>
      <p:sp>
        <p:nvSpPr>
          <p:cNvPr id="50201" name="Text Box 12"/>
          <p:cNvSpPr txBox="1">
            <a:spLocks noChangeArrowheads="1"/>
          </p:cNvSpPr>
          <p:nvPr/>
        </p:nvSpPr>
        <p:spPr bwMode="auto">
          <a:xfrm>
            <a:off x="1347788" y="2565400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pl-PL" sz="1400">
                <a:solidFill>
                  <a:schemeClr val="bg1"/>
                </a:solidFill>
                <a:cs typeface="Arial" charset="0"/>
              </a:rPr>
              <a:t>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ymbol zastępczy daty 1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l-PL"/>
              <a:t>220 lat Statystyki PL</a:t>
            </a:r>
          </a:p>
        </p:txBody>
      </p:sp>
      <p:sp>
        <p:nvSpPr>
          <p:cNvPr id="51203" name="Symbol zastępczy stopki 2"/>
          <p:cNvSpPr>
            <a:spLocks noGrp="1"/>
          </p:cNvSpPr>
          <p:nvPr>
            <p:ph type="ftr" sz="quarter" idx="4294967295"/>
          </p:nvPr>
        </p:nvSpPr>
        <p:spPr bwMode="auto">
          <a:xfrm>
            <a:off x="3124200" y="6245225"/>
            <a:ext cx="2895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Dyrektor Projektu: J. Dygaszewicz</a:t>
            </a:r>
          </a:p>
        </p:txBody>
      </p:sp>
      <p:sp>
        <p:nvSpPr>
          <p:cNvPr id="51204" name="Symbol zastępczy numeru slajdu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1F100AC-C9F7-47CB-A6C7-3ED4FDF52E1E}" type="slidenum">
              <a:rPr lang="pl-PL" smtClean="0"/>
              <a:pPr/>
              <a:t>43</a:t>
            </a:fld>
            <a:endParaRPr lang="pl-PL" smtClean="0"/>
          </a:p>
        </p:txBody>
      </p:sp>
      <p:sp>
        <p:nvSpPr>
          <p:cNvPr id="51205" name="Symbol zastępczy daty 3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l-PL" sz="1400"/>
              <a:t>220 lat Statystyki PL</a:t>
            </a:r>
          </a:p>
        </p:txBody>
      </p:sp>
      <p:sp>
        <p:nvSpPr>
          <p:cNvPr id="51206" name="Symbol zastępczy stopki 4"/>
          <p:cNvSpPr txBox="1">
            <a:spLocks noGrp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l-PL" sz="1400"/>
              <a:t>Dyrektor Projektu: J. Dygaszewicz</a:t>
            </a:r>
          </a:p>
        </p:txBody>
      </p:sp>
      <p:sp>
        <p:nvSpPr>
          <p:cNvPr id="51207" name="Symbol zastępczy numeru slajdu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9EFB728-8EED-4DD7-B714-BE2EEA8D7736}" type="slidenum">
              <a:rPr lang="pl-PL" sz="1400"/>
              <a:pPr algn="r"/>
              <a:t>43</a:t>
            </a:fld>
            <a:endParaRPr lang="pl-PL" sz="1400"/>
          </a:p>
        </p:txBody>
      </p:sp>
      <p:sp>
        <p:nvSpPr>
          <p:cNvPr id="5120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9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121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ymbol zastępczy daty 1"/>
          <p:cNvSpPr>
            <a:spLocks noGrp="1"/>
          </p:cNvSpPr>
          <p:nvPr>
            <p:ph type="dt" sz="quarter" idx="4294967295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pl-PL"/>
              <a:t>220 lat Statystyki PL</a:t>
            </a:r>
          </a:p>
        </p:txBody>
      </p:sp>
      <p:sp>
        <p:nvSpPr>
          <p:cNvPr id="52227" name="Symbol zastępczy stopki 2"/>
          <p:cNvSpPr>
            <a:spLocks noGrp="1"/>
          </p:cNvSpPr>
          <p:nvPr>
            <p:ph type="ftr" sz="quarter" idx="4294967295"/>
          </p:nvPr>
        </p:nvSpPr>
        <p:spPr bwMode="auto">
          <a:xfrm>
            <a:off x="3124200" y="6245225"/>
            <a:ext cx="2895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pl-PL" smtClean="0"/>
              <a:t>Dyrektor Projektu: J. Dygaszewicz</a:t>
            </a:r>
          </a:p>
        </p:txBody>
      </p:sp>
      <p:sp>
        <p:nvSpPr>
          <p:cNvPr id="52228" name="Symbol zastępczy numeru slajdu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553200" y="6245225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A4BAAAB-848B-4F99-BAA8-2110457464C6}" type="slidenum">
              <a:rPr lang="pl-PL" smtClean="0"/>
              <a:pPr/>
              <a:t>44</a:t>
            </a:fld>
            <a:endParaRPr lang="pl-PL" smtClean="0"/>
          </a:p>
        </p:txBody>
      </p:sp>
      <p:sp>
        <p:nvSpPr>
          <p:cNvPr id="52229" name="Symbol zastępczy daty 3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pl-PL" sz="1400"/>
              <a:t>220 lat Statystyki PL</a:t>
            </a:r>
          </a:p>
        </p:txBody>
      </p:sp>
      <p:sp>
        <p:nvSpPr>
          <p:cNvPr id="52230" name="Symbol zastępczy stopki 4"/>
          <p:cNvSpPr txBox="1">
            <a:spLocks noGrp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l-PL" sz="1400"/>
              <a:t>Dyrektor Projektu: J. Dygaszewicz</a:t>
            </a:r>
          </a:p>
        </p:txBody>
      </p:sp>
      <p:sp>
        <p:nvSpPr>
          <p:cNvPr id="52231" name="Symbol zastępczy numeru slajdu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0A7BCAC-5BEA-4284-8275-003CF7EFF85D}" type="slidenum">
              <a:rPr lang="pl-PL" sz="1400"/>
              <a:pPr algn="r"/>
              <a:t>44</a:t>
            </a:fld>
            <a:endParaRPr lang="pl-PL" sz="1400"/>
          </a:p>
        </p:txBody>
      </p:sp>
      <p:sp>
        <p:nvSpPr>
          <p:cNvPr id="5223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223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52234" name="Obraz 7" descr="gniezno3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648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ytuł 1"/>
          <p:cNvSpPr>
            <a:spLocks noGrp="1"/>
          </p:cNvSpPr>
          <p:nvPr>
            <p:ph type="title"/>
          </p:nvPr>
        </p:nvSpPr>
        <p:spPr>
          <a:xfrm>
            <a:off x="1214438" y="0"/>
            <a:ext cx="7729537" cy="1143000"/>
          </a:xfrm>
        </p:spPr>
        <p:txBody>
          <a:bodyPr/>
          <a:lstStyle/>
          <a:p>
            <a:r>
              <a:rPr lang="en-US" sz="2800" b="1" smtClean="0">
                <a:solidFill>
                  <a:srgbClr val="0000CC"/>
                </a:solidFill>
                <a:cs typeface="Arial" charset="0"/>
              </a:rPr>
              <a:t>Area assignment vs point assignment</a:t>
            </a:r>
            <a:br>
              <a:rPr lang="en-US" sz="2800" b="1" smtClean="0">
                <a:solidFill>
                  <a:srgbClr val="0000CC"/>
                </a:solidFill>
                <a:cs typeface="Arial" charset="0"/>
              </a:rPr>
            </a:br>
            <a:r>
              <a:rPr lang="en-US" sz="2800" b="1" smtClean="0">
                <a:solidFill>
                  <a:srgbClr val="0000CC"/>
                </a:solidFill>
                <a:cs typeface="Arial" charset="0"/>
              </a:rPr>
              <a:t>(area assignment)</a:t>
            </a:r>
          </a:p>
        </p:txBody>
      </p:sp>
      <p:pic>
        <p:nvPicPr>
          <p:cNvPr id="53251" name="Symbol zastępczy zawartości 4" descr="are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14625" y="1285875"/>
            <a:ext cx="6072188" cy="5000625"/>
          </a:xfrm>
        </p:spPr>
      </p:pic>
      <p:sp>
        <p:nvSpPr>
          <p:cNvPr id="5" name="Symbol zastępczy numeru slajdu 1"/>
          <p:cNvSpPr txBox="1">
            <a:spLocks/>
          </p:cNvSpPr>
          <p:nvPr/>
        </p:nvSpPr>
        <p:spPr bwMode="auto">
          <a:xfrm>
            <a:off x="8643938" y="6492875"/>
            <a:ext cx="500062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fld id="{EEF420B5-552E-4DE9-9C20-11363B145349}" type="slidenum">
              <a:rPr lang="pl-PL" sz="1200">
                <a:solidFill>
                  <a:schemeClr val="bg1"/>
                </a:solidFill>
                <a:latin typeface="+mn-lt"/>
              </a:rPr>
              <a:pPr algn="r">
                <a:defRPr/>
              </a:pPr>
              <a:t>45</a:t>
            </a:fld>
            <a:endParaRPr lang="pl-PL" sz="12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ity of oxford 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1357313"/>
            <a:ext cx="7437438" cy="490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Symbol zastępczy numeru slajdu 5"/>
          <p:cNvSpPr>
            <a:spLocks noGrp="1"/>
          </p:cNvSpPr>
          <p:nvPr>
            <p:ph type="sldNum" sz="quarter" idx="10"/>
          </p:nvPr>
        </p:nvSpPr>
        <p:spPr bwMode="auto">
          <a:xfrm>
            <a:off x="6072188" y="6143625"/>
            <a:ext cx="2133600" cy="476250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27A5392-12D9-46C6-8640-E6A8A82C8D25}" type="slidenum">
              <a:rPr lang="pl-PL" smtClean="0"/>
              <a:pPr/>
              <a:t>46</a:t>
            </a:fld>
            <a:endParaRPr lang="pl-PL" smtClean="0"/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title"/>
          </p:nvPr>
        </p:nvSpPr>
        <p:spPr>
          <a:xfrm>
            <a:off x="1357313" y="0"/>
            <a:ext cx="7658100" cy="11430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0000CC"/>
                </a:solidFill>
                <a:cs typeface="Arial" charset="0"/>
              </a:rPr>
              <a:t>Area assignment </a:t>
            </a:r>
            <a:r>
              <a:rPr lang="en-US" sz="2800" b="1" dirty="0" err="1" smtClean="0">
                <a:solidFill>
                  <a:srgbClr val="0000CC"/>
                </a:solidFill>
                <a:cs typeface="Arial" charset="0"/>
              </a:rPr>
              <a:t>vs</a:t>
            </a:r>
            <a:r>
              <a:rPr lang="en-US" sz="2800" b="1" dirty="0" smtClean="0">
                <a:solidFill>
                  <a:srgbClr val="0000CC"/>
                </a:solidFill>
                <a:cs typeface="Arial" charset="0"/>
              </a:rPr>
              <a:t> point assignment</a:t>
            </a:r>
            <a:br>
              <a:rPr lang="en-US" sz="2800" b="1" dirty="0" smtClean="0">
                <a:solidFill>
                  <a:srgbClr val="0000CC"/>
                </a:solidFill>
                <a:cs typeface="Arial" charset="0"/>
              </a:rPr>
            </a:br>
            <a:r>
              <a:rPr lang="en-US" sz="2800" b="1" dirty="0" smtClean="0">
                <a:solidFill>
                  <a:srgbClr val="0000CC"/>
                </a:solidFill>
                <a:cs typeface="Arial" charset="0"/>
              </a:rPr>
              <a:t>(point assignment)</a:t>
            </a:r>
          </a:p>
        </p:txBody>
      </p:sp>
      <p:sp>
        <p:nvSpPr>
          <p:cNvPr id="5" name="Symbol zastępczy numeru slajdu 1"/>
          <p:cNvSpPr txBox="1">
            <a:spLocks/>
          </p:cNvSpPr>
          <p:nvPr/>
        </p:nvSpPr>
        <p:spPr bwMode="auto">
          <a:xfrm>
            <a:off x="8643938" y="6492875"/>
            <a:ext cx="500062" cy="365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fld id="{71DA1A8C-84AE-42FB-BC81-3AE32DE195E6}" type="slidenum">
              <a:rPr lang="pl-PL" sz="1200">
                <a:solidFill>
                  <a:schemeClr val="bg1"/>
                </a:solidFill>
                <a:latin typeface="+mn-lt"/>
              </a:rPr>
              <a:pPr algn="r">
                <a:defRPr/>
              </a:pPr>
              <a:t>46</a:t>
            </a:fld>
            <a:endParaRPr lang="pl-PL" sz="12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8229600" cy="4697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l-PL" dirty="0" err="1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Statistical</a:t>
            </a:r>
            <a:r>
              <a:rPr lang="pl-PL" dirty="0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 </a:t>
            </a:r>
            <a:r>
              <a:rPr lang="pl-PL" dirty="0" err="1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Geoportal</a:t>
            </a:r>
            <a:endParaRPr lang="pl-PL" dirty="0">
              <a:solidFill>
                <a:srgbClr val="333399"/>
              </a:solidFill>
              <a:latin typeface="Book Antiqua" pitchFamily="18" charset="0"/>
              <a:ea typeface="+mn-ea"/>
              <a:cs typeface="+mn-cs"/>
            </a:endParaRPr>
          </a:p>
        </p:txBody>
      </p:sp>
      <p:sp>
        <p:nvSpPr>
          <p:cNvPr id="215043" name="Symbol zastępczy numeru slajdu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/>
            <a:fld id="{0EDFB799-635E-4E24-905B-05329B8160F3}" type="slidenum">
              <a:rPr lang="pl-PL"/>
              <a:pPr algn="l"/>
              <a:t>47</a:t>
            </a:fld>
            <a:endParaRPr lang="pl-PL"/>
          </a:p>
        </p:txBody>
      </p:sp>
      <p:sp>
        <p:nvSpPr>
          <p:cNvPr id="215044" name="Symbol zastępczy zawartości 1"/>
          <p:cNvSpPr txBox="1">
            <a:spLocks/>
          </p:cNvSpPr>
          <p:nvPr/>
        </p:nvSpPr>
        <p:spPr bwMode="auto">
          <a:xfrm>
            <a:off x="611188" y="2852738"/>
            <a:ext cx="7859712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5’ 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grid</a:t>
            </a:r>
            <a:endParaRPr lang="pl-PL" sz="2800" dirty="0">
              <a:solidFill>
                <a:srgbClr val="39169A"/>
              </a:solidFill>
              <a:latin typeface="Book Antiqua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1 km</a:t>
            </a:r>
            <a:r>
              <a:rPr lang="pl-PL" sz="2800" baseline="30000" dirty="0">
                <a:solidFill>
                  <a:srgbClr val="39169A"/>
                </a:solidFill>
                <a:latin typeface="Book Antiqua" pitchFamily="18" charset="0"/>
              </a:rPr>
              <a:t>2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 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grid</a:t>
            </a:r>
            <a:endParaRPr lang="pl-PL" sz="2800" dirty="0">
              <a:solidFill>
                <a:srgbClr val="39169A"/>
              </a:solidFill>
              <a:latin typeface="Book Antiqua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administrative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 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division</a:t>
            </a:r>
            <a:endParaRPr lang="pl-PL" sz="2800" dirty="0">
              <a:solidFill>
                <a:srgbClr val="39169A"/>
              </a:solidFill>
              <a:latin typeface="Book Antiqua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urban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 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division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 (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cooperation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!)</a:t>
            </a: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statistical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 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division</a:t>
            </a:r>
            <a:endParaRPr lang="pl-PL" sz="2800" dirty="0">
              <a:solidFill>
                <a:srgbClr val="39169A"/>
              </a:solidFill>
              <a:latin typeface="Book Antiqua" pitchFamily="18" charset="0"/>
            </a:endParaRPr>
          </a:p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</a:pP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any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 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other</a:t>
            </a:r>
            <a:r>
              <a:rPr lang="pl-PL" sz="2800" dirty="0">
                <a:solidFill>
                  <a:srgbClr val="39169A"/>
                </a:solidFill>
                <a:latin typeface="Book Antiqua" pitchFamily="18" charset="0"/>
              </a:rPr>
              <a:t> </a:t>
            </a:r>
            <a:r>
              <a:rPr lang="pl-PL" sz="2800" dirty="0" err="1">
                <a:solidFill>
                  <a:srgbClr val="39169A"/>
                </a:solidFill>
                <a:latin typeface="Book Antiqua" pitchFamily="18" charset="0"/>
              </a:rPr>
              <a:t>polygon</a:t>
            </a:r>
            <a:endParaRPr lang="pl-PL" sz="2800" dirty="0">
              <a:solidFill>
                <a:srgbClr val="39169A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89" name="Symbol zastępczy zawartości 4" descr="1_10kilometrowki_os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820150" cy="6242050"/>
          </a:xfrm>
        </p:spPr>
      </p:pic>
      <p:sp>
        <p:nvSpPr>
          <p:cNvPr id="217090" name="Symbol zastępczy numeru slajdu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/>
            <a:fld id="{2AC66A3C-F2CA-467A-BEC5-025A69A4FB76}" type="slidenum">
              <a:rPr lang="pl-PL"/>
              <a:pPr algn="l"/>
              <a:t>48</a:t>
            </a:fld>
            <a:endParaRPr lang="pl-PL"/>
          </a:p>
        </p:txBody>
      </p:sp>
      <p:pic>
        <p:nvPicPr>
          <p:cNvPr id="6" name="Obraz 5" descr="2_10_kilometrowki_woj_os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79388" y="0"/>
            <a:ext cx="9323388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az 8" descr="3_kilometrowki_ost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47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59632" y="1114665"/>
            <a:ext cx="6408712" cy="5743335"/>
          </a:xfrm>
          <a:ln/>
        </p:spPr>
      </p:pic>
      <p:sp>
        <p:nvSpPr>
          <p:cNvPr id="280579" name="Symbol zastępczy numeru slajdu 5"/>
          <p:cNvSpPr txBox="1">
            <a:spLocks noGrp="1"/>
          </p:cNvSpPr>
          <p:nvPr/>
        </p:nvSpPr>
        <p:spPr bwMode="auto">
          <a:xfrm>
            <a:off x="8647113" y="6408738"/>
            <a:ext cx="366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E21FFAE-164C-4838-9E30-B63BD213264B}" type="slidenum">
              <a:rPr lang="pl-PL"/>
              <a:pPr algn="r"/>
              <a:t>49</a:t>
            </a:fld>
            <a:endParaRPr lang="pl-PL"/>
          </a:p>
        </p:txBody>
      </p:sp>
      <p:sp>
        <p:nvSpPr>
          <p:cNvPr id="24578" name="Tytuł 1"/>
          <p:cNvSpPr>
            <a:spLocks noGrp="1"/>
          </p:cNvSpPr>
          <p:nvPr>
            <p:ph type="title" idx="4294967295"/>
          </p:nvPr>
        </p:nvSpPr>
        <p:spPr>
          <a:xfrm>
            <a:off x="1115616" y="116632"/>
            <a:ext cx="7560840" cy="1000125"/>
          </a:xfrm>
        </p:spPr>
        <p:txBody>
          <a:bodyPr rtlCol="0"/>
          <a:lstStyle/>
          <a:p>
            <a:pPr algn="ctr" fontAlgn="auto">
              <a:spcAft>
                <a:spcPts val="0"/>
              </a:spcAft>
              <a:defRPr/>
            </a:pPr>
            <a:r>
              <a:rPr lang="pl-PL" sz="2800" dirty="0" err="1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Example</a:t>
            </a:r>
            <a:r>
              <a:rPr lang="pl-PL" sz="2800" dirty="0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 of </a:t>
            </a:r>
            <a:r>
              <a:rPr lang="pl-PL" sz="2800" dirty="0" err="1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aggregation</a:t>
            </a:r>
            <a:r>
              <a:rPr lang="pl-PL" sz="2800" dirty="0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 </a:t>
            </a:r>
            <a:r>
              <a:rPr lang="pl-PL" sz="2800" dirty="0" err="1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results</a:t>
            </a:r>
            <a:r>
              <a:rPr lang="pl-PL" sz="2800" dirty="0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: </a:t>
            </a:r>
            <a:br>
              <a:rPr lang="pl-PL" sz="2800" dirty="0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</a:br>
            <a:r>
              <a:rPr lang="pl-PL" sz="2800" dirty="0" err="1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points</a:t>
            </a:r>
            <a:r>
              <a:rPr lang="pl-PL" sz="2800" dirty="0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 to </a:t>
            </a:r>
            <a:r>
              <a:rPr lang="pl-PL" sz="2800" dirty="0" err="1" smtClean="0">
                <a:solidFill>
                  <a:srgbClr val="0000CC"/>
                </a:solidFill>
                <a:latin typeface="Book Antiqua" pitchFamily="18" charset="0"/>
                <a:cs typeface="Arial" charset="0"/>
              </a:rPr>
              <a:t>grids</a:t>
            </a:r>
            <a:endParaRPr lang="en-US" sz="2800" dirty="0" smtClean="0">
              <a:solidFill>
                <a:srgbClr val="0000CC"/>
              </a:solidFill>
              <a:latin typeface="Book Antiqua" pitchFamily="18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Data collection channels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507413" cy="4708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sz="3200" b="1" smtClean="0"/>
              <a:t>Administrative sources – </a:t>
            </a:r>
            <a:r>
              <a:rPr lang="en-GB" smtClean="0"/>
              <a:t>including spatial data reference registers </a:t>
            </a:r>
            <a:endParaRPr lang="pl-PL" smtClean="0"/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pl-PL" sz="2400" i="1" smtClean="0"/>
              <a:t>ON_LINE:</a:t>
            </a:r>
            <a:endParaRPr lang="en-GB" sz="2400" i="1" smtClean="0"/>
          </a:p>
          <a:p>
            <a:pPr>
              <a:lnSpc>
                <a:spcPct val="90000"/>
              </a:lnSpc>
            </a:pPr>
            <a:r>
              <a:rPr lang="en-GB" sz="3200" b="1" smtClean="0"/>
              <a:t>Self-enumeration by Internet</a:t>
            </a:r>
            <a:endParaRPr lang="en-GB" smtClean="0"/>
          </a:p>
          <a:p>
            <a:pPr lvl="1">
              <a:lnSpc>
                <a:spcPct val="90000"/>
              </a:lnSpc>
            </a:pPr>
            <a:r>
              <a:rPr lang="en-GB" sz="2000" i="1" smtClean="0"/>
              <a:t>( CAII – Computer Assisted Internet Interview</a:t>
            </a:r>
            <a:r>
              <a:rPr lang="en-GB" smtClean="0"/>
              <a:t>)</a:t>
            </a:r>
          </a:p>
          <a:p>
            <a:pPr>
              <a:lnSpc>
                <a:spcPct val="90000"/>
              </a:lnSpc>
            </a:pPr>
            <a:r>
              <a:rPr lang="en-GB" sz="3200" b="1" smtClean="0"/>
              <a:t>Telephone Interview</a:t>
            </a:r>
            <a:r>
              <a:rPr lang="en-GB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000" smtClean="0"/>
              <a:t>(</a:t>
            </a:r>
            <a:r>
              <a:rPr lang="en-GB" sz="2000" i="1" smtClean="0"/>
              <a:t> CATI - Computer Assisted Telephone Interview)</a:t>
            </a:r>
          </a:p>
          <a:p>
            <a:pPr>
              <a:lnSpc>
                <a:spcPct val="90000"/>
              </a:lnSpc>
            </a:pPr>
            <a:r>
              <a:rPr lang="en-GB" sz="3200" b="1" smtClean="0"/>
              <a:t>Sample surveys</a:t>
            </a:r>
            <a:r>
              <a:rPr lang="en-GB" b="1" smtClean="0"/>
              <a:t> </a:t>
            </a:r>
            <a:r>
              <a:rPr lang="en-GB" sz="2400" smtClean="0"/>
              <a:t>(using</a:t>
            </a:r>
            <a:r>
              <a:rPr lang="en-GB" sz="2400" b="1" smtClean="0"/>
              <a:t> </a:t>
            </a:r>
            <a:r>
              <a:rPr lang="en-GB" sz="2400" i="1" smtClean="0"/>
              <a:t>hand-held terminals with</a:t>
            </a:r>
            <a:r>
              <a:rPr lang="pl-PL" sz="2400" i="1" smtClean="0">
                <a:latin typeface="Arial" charset="0"/>
              </a:rPr>
              <a:t> GPS and</a:t>
            </a:r>
            <a:r>
              <a:rPr lang="en-GB" sz="2400" i="1" smtClean="0"/>
              <a:t> GIS service – HTC Touch HD with GPS)</a:t>
            </a:r>
            <a:r>
              <a:rPr lang="en-GB" sz="2400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sz="2000" i="1" smtClean="0"/>
              <a:t>( CAPI - Computer Assisted Personal Interview)</a:t>
            </a:r>
            <a:endParaRPr lang="pl-PL" sz="2800" b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Symbol zastępczy numeru slajdu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/>
            <a:fld id="{04E8C717-442F-4B49-ADE5-99C3E788147C}" type="slidenum">
              <a:rPr lang="pl-PL"/>
              <a:pPr algn="l"/>
              <a:t>50</a:t>
            </a:fld>
            <a:endParaRPr lang="pl-PL"/>
          </a:p>
        </p:txBody>
      </p:sp>
      <p:pic>
        <p:nvPicPr>
          <p:cNvPr id="221187" name="Picture 2" descr="C:\#GISPartner\PROJEKTY\GUS\prezentacja\GUS\gminy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412875"/>
            <a:ext cx="7273925" cy="4972050"/>
          </a:xfrm>
        </p:spPr>
      </p:pic>
      <p:pic>
        <p:nvPicPr>
          <p:cNvPr id="221188" name="Picture 3" descr="C:\#GISPartner\PROJEKTY\GUS\prezentacja\GUS\zolcie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4300" y="2997200"/>
            <a:ext cx="506095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683568" y="341055"/>
            <a:ext cx="733726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pl-PL" sz="3600" b="1" dirty="0" err="1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Arial" charset="0"/>
              </a:rPr>
              <a:t>Statistical</a:t>
            </a:r>
            <a:r>
              <a:rPr lang="pl-PL" sz="3600" b="1" dirty="0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Arial" charset="0"/>
              </a:rPr>
              <a:t> </a:t>
            </a:r>
            <a:r>
              <a:rPr lang="pl-PL" sz="3600" b="1" dirty="0" err="1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Arial" charset="0"/>
              </a:rPr>
              <a:t>geoportal</a:t>
            </a:r>
            <a:r>
              <a:rPr lang="pl-PL" sz="3600" b="1" dirty="0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Arial" charset="0"/>
              </a:rPr>
              <a:t> </a:t>
            </a:r>
            <a:r>
              <a:rPr lang="pl-PL" sz="3600" b="1" dirty="0" err="1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Arial" charset="0"/>
              </a:rPr>
              <a:t>functionality</a:t>
            </a:r>
            <a:r>
              <a:rPr lang="pl-PL" sz="3600" b="1" dirty="0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  <a:ea typeface="+mj-ea"/>
                <a:cs typeface="Arial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5299" name="Rectangle 3"/>
          <p:cNvSpPr>
            <a:spLocks noGrp="1"/>
          </p:cNvSpPr>
          <p:nvPr>
            <p:ph type="body" idx="1"/>
          </p:nvPr>
        </p:nvSpPr>
        <p:spPr>
          <a:xfrm>
            <a:off x="468313" y="1268413"/>
            <a:ext cx="8229600" cy="4525962"/>
          </a:xfrm>
        </p:spPr>
        <p:txBody>
          <a:bodyPr/>
          <a:lstStyle/>
          <a:p>
            <a:pPr algn="ctr">
              <a:lnSpc>
                <a:spcPct val="90000"/>
              </a:lnSpc>
              <a:buFont typeface="Arial" charset="0"/>
              <a:buNone/>
            </a:pPr>
            <a:endParaRPr lang="pl-PL" sz="3600" b="1" smtClean="0">
              <a:solidFill>
                <a:srgbClr val="0000CC"/>
              </a:solidFill>
            </a:endParaRP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GB" sz="3600" b="1" smtClean="0">
                <a:solidFill>
                  <a:srgbClr val="0000CC"/>
                </a:solidFill>
              </a:rPr>
              <a:t>We expect that after the population census in 2011 spatial analysis, based on address point assignment, enable us to disseminate geostatistics data for more than 40 000 settlements in Poland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possibilities</a:t>
            </a:r>
            <a:endParaRPr lang="en-US" dirty="0"/>
          </a:p>
        </p:txBody>
      </p:sp>
      <p:sp>
        <p:nvSpPr>
          <p:cNvPr id="6" name="Symbol zastępczy tekstu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4294967295"/>
          </p:nvPr>
        </p:nvSpPr>
        <p:spPr>
          <a:xfrm>
            <a:off x="8643938" y="6492875"/>
            <a:ext cx="5000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F1FF6C1-152D-499D-A3EB-52DD0487B04E}" type="slidenum">
              <a:rPr lang="pl-PL" smtClean="0"/>
              <a:pPr>
                <a:defRPr/>
              </a:pPr>
              <a:t>52</a:t>
            </a:fld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4294967295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03CECA-0CF4-444A-96B5-DF00B8B48045}" type="slidenum">
              <a:rPr lang="pl-PL" smtClean="0"/>
              <a:pPr>
                <a:defRPr/>
              </a:pPr>
              <a:t>53</a:t>
            </a:fld>
            <a:endParaRPr lang="pl-PL"/>
          </a:p>
        </p:txBody>
      </p:sp>
      <p:sp>
        <p:nvSpPr>
          <p:cNvPr id="4" name="Prostokąt 3"/>
          <p:cNvSpPr/>
          <p:nvPr/>
        </p:nvSpPr>
        <p:spPr>
          <a:xfrm>
            <a:off x="1907704" y="2708920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4800" b="1" dirty="0" smtClean="0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</a:rPr>
              <a:t>S</a:t>
            </a:r>
            <a:r>
              <a:rPr lang="en-GB" sz="4800" b="1" dirty="0" err="1" smtClean="0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</a:rPr>
              <a:t>patial</a:t>
            </a:r>
            <a:r>
              <a:rPr lang="en-GB" sz="4800" b="1" dirty="0" smtClean="0">
                <a:solidFill>
                  <a:srgbClr val="0000CC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Book Antiqua" pitchFamily="18" charset="0"/>
              </a:rPr>
              <a:t> analysis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Symbol zastępczy zawartości 1"/>
          <p:cNvSpPr>
            <a:spLocks noGrp="1"/>
          </p:cNvSpPr>
          <p:nvPr>
            <p:ph idx="4294967295"/>
          </p:nvPr>
        </p:nvSpPr>
        <p:spPr>
          <a:xfrm>
            <a:off x="457200" y="4653136"/>
            <a:ext cx="8229600" cy="1728614"/>
          </a:xfrm>
        </p:spPr>
        <p:txBody>
          <a:bodyPr/>
          <a:lstStyle/>
          <a:p>
            <a:pPr algn="ctr">
              <a:buNone/>
            </a:pPr>
            <a:r>
              <a:rPr lang="pl-PL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r>
              <a:rPr lang="en-US" sz="28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quick results achieved next day</a:t>
            </a:r>
            <a:endParaRPr lang="en-US" b="1" i="1" dirty="0" smtClean="0"/>
          </a:p>
        </p:txBody>
      </p:sp>
      <p:sp>
        <p:nvSpPr>
          <p:cNvPr id="3" name="Tytuł 2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pl-PL" dirty="0" smtClean="0"/>
              <a:t/>
            </a:r>
            <a:br>
              <a:rPr lang="pl-PL" dirty="0" smtClean="0"/>
            </a:br>
            <a:r>
              <a:rPr lang="en-US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Homeless survey</a:t>
            </a:r>
            <a:r>
              <a:rPr lang="pl-PL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</a:t>
            </a:r>
            <a:br>
              <a:rPr lang="pl-PL" sz="40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/>
          </a:p>
        </p:txBody>
      </p:sp>
      <p:sp>
        <p:nvSpPr>
          <p:cNvPr id="278532" name="Symbol zastępczy numeru slajdu 3"/>
          <p:cNvSpPr txBox="1">
            <a:spLocks noGrp="1"/>
          </p:cNvSpPr>
          <p:nvPr/>
        </p:nvSpPr>
        <p:spPr bwMode="auto">
          <a:xfrm>
            <a:off x="6727825" y="6408738"/>
            <a:ext cx="191928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fld id="{C5012F9C-847D-4CCE-B95C-1486983D0A2B}" type="slidenum">
              <a:rPr lang="pl-PL"/>
              <a:pPr/>
              <a:t>54</a:t>
            </a:fld>
            <a:endParaRPr lang="pl-PL"/>
          </a:p>
        </p:txBody>
      </p:sp>
      <p:sp>
        <p:nvSpPr>
          <p:cNvPr id="8" name="Prostokąt zaokrąglony 7"/>
          <p:cNvSpPr/>
          <p:nvPr/>
        </p:nvSpPr>
        <p:spPr>
          <a:xfrm>
            <a:off x="539750" y="2781300"/>
            <a:ext cx="8135938" cy="11525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400" i="1" dirty="0">
                <a:solidFill>
                  <a:srgbClr val="FFFFFF"/>
                </a:solidFill>
                <a:latin typeface="Book Antiqua" pitchFamily="18" charset="0"/>
              </a:rPr>
              <a:t>All data have been positioned by </a:t>
            </a:r>
            <a:r>
              <a:rPr lang="en-US" sz="2400" i="1" dirty="0" err="1">
                <a:solidFill>
                  <a:srgbClr val="FFFFFF"/>
                </a:solidFill>
                <a:latin typeface="Book Antiqua" pitchFamily="18" charset="0"/>
              </a:rPr>
              <a:t>x,y</a:t>
            </a:r>
            <a:r>
              <a:rPr lang="en-US" sz="2400" i="1" dirty="0">
                <a:solidFill>
                  <a:srgbClr val="FFFFFF"/>
                </a:solidFill>
                <a:latin typeface="Book Antiqua" pitchFamily="18" charset="0"/>
              </a:rPr>
              <a:t> coordinates</a:t>
            </a:r>
            <a:endParaRPr lang="en-US" sz="2400" b="1" i="1" dirty="0">
              <a:solidFill>
                <a:srgbClr val="FFFFFF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403648" y="188640"/>
            <a:ext cx="7740352" cy="1000125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rgbClr val="333399"/>
                </a:solidFill>
                <a:latin typeface="+mn-lt"/>
                <a:ea typeface="+mn-ea"/>
                <a:cs typeface="+mn-cs"/>
              </a:rPr>
              <a:t>Structure of </a:t>
            </a:r>
            <a:r>
              <a:rPr lang="pl-PL" sz="2000" dirty="0" smtClean="0">
                <a:solidFill>
                  <a:srgbClr val="333399"/>
                </a:solidFill>
                <a:latin typeface="+mn-lt"/>
                <a:ea typeface="+mn-ea"/>
                <a:cs typeface="+mn-cs"/>
              </a:rPr>
              <a:t>„</a:t>
            </a:r>
            <a:r>
              <a:rPr lang="pl-PL" sz="2000" dirty="0" err="1" smtClean="0">
                <a:solidFill>
                  <a:srgbClr val="333399"/>
                </a:solidFill>
                <a:latin typeface="+mn-lt"/>
                <a:ea typeface="+mn-ea"/>
                <a:cs typeface="+mn-cs"/>
              </a:rPr>
              <a:t>roof-less</a:t>
            </a:r>
            <a:r>
              <a:rPr lang="pl-PL" sz="2000" dirty="0" smtClean="0">
                <a:solidFill>
                  <a:srgbClr val="333399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en-US" sz="2000" dirty="0" smtClean="0">
                <a:latin typeface="+mn-lt"/>
                <a:ea typeface="+mn-ea"/>
                <a:cs typeface="+mn-cs"/>
              </a:rPr>
              <a:t> in Poland</a:t>
            </a:r>
            <a:endParaRPr lang="en-US" sz="2000" dirty="0">
              <a:solidFill>
                <a:srgbClr val="333399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55</a:t>
            </a:fld>
            <a:endParaRPr lang="pl-PL" dirty="0"/>
          </a:p>
        </p:txBody>
      </p:sp>
      <p:pic>
        <p:nvPicPr>
          <p:cNvPr id="11" name="Symbol zastępczy zawartości 10" descr="CAPI_bezdom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55776" y="1196752"/>
            <a:ext cx="5621202" cy="52565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bezdomni_gdynia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27784" y="1268760"/>
            <a:ext cx="4968552" cy="5227459"/>
          </a:xfrm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1428750" y="285750"/>
            <a:ext cx="7607746" cy="1000125"/>
          </a:xfrm>
        </p:spPr>
        <p:txBody>
          <a:bodyPr>
            <a:noAutofit/>
          </a:bodyPr>
          <a:lstStyle/>
          <a:p>
            <a:r>
              <a:rPr lang="en-US" sz="3000" dirty="0" smtClean="0">
                <a:latin typeface="+mn-lt"/>
                <a:ea typeface="+mn-ea"/>
                <a:cs typeface="+mn-cs"/>
              </a:rPr>
              <a:t>„Roof-less” in </a:t>
            </a:r>
            <a:r>
              <a:rPr lang="en-US" sz="3000" dirty="0" smtClean="0">
                <a:solidFill>
                  <a:srgbClr val="333399"/>
                </a:solidFill>
                <a:latin typeface="+mn-lt"/>
                <a:ea typeface="+mn-ea"/>
                <a:cs typeface="+mn-cs"/>
              </a:rPr>
              <a:t> Gdynia city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56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bezdomni_gdynia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4544" y="0"/>
            <a:ext cx="9926833" cy="6597352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57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bezdomni_gdynia_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2536" y="0"/>
            <a:ext cx="10101704" cy="6858000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58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bezdomni_warszawa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324544" y="-243408"/>
            <a:ext cx="9721080" cy="7816465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59</a:t>
            </a:fld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1691680" y="0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dirty="0" smtClean="0">
                <a:solidFill>
                  <a:schemeClr val="bg1"/>
                </a:solidFill>
                <a:latin typeface="+mj-lt"/>
              </a:rPr>
              <a:t>„</a:t>
            </a:r>
            <a:r>
              <a:rPr lang="pl-PL" sz="3200" b="1" dirty="0" err="1" smtClean="0">
                <a:solidFill>
                  <a:schemeClr val="bg1"/>
                </a:solidFill>
                <a:latin typeface="+mj-lt"/>
              </a:rPr>
              <a:t>Roof-less</a:t>
            </a:r>
            <a:r>
              <a:rPr lang="pl-PL" sz="3200" b="1" dirty="0" smtClean="0">
                <a:solidFill>
                  <a:schemeClr val="bg1"/>
                </a:solidFill>
                <a:latin typeface="+mj-lt"/>
              </a:rPr>
              <a:t>”</a:t>
            </a:r>
            <a:r>
              <a:rPr lang="en-US" sz="3200" b="1" dirty="0" smtClean="0">
                <a:solidFill>
                  <a:schemeClr val="bg1"/>
                </a:solidFill>
                <a:latin typeface="+mj-lt"/>
              </a:rPr>
              <a:t> in  </a:t>
            </a:r>
            <a:r>
              <a:rPr lang="pl-PL" sz="3200" b="1" dirty="0" smtClean="0">
                <a:solidFill>
                  <a:schemeClr val="bg1"/>
                </a:solidFill>
                <a:latin typeface="+mj-lt"/>
              </a:rPr>
              <a:t>Warsaw</a:t>
            </a:r>
            <a:endParaRPr lang="en-US" sz="3200" b="1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</p:nvPr>
        </p:nvGraphicFramePr>
        <p:xfrm>
          <a:off x="457200" y="1428750"/>
          <a:ext cx="8229600" cy="46974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435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Registers</a:t>
            </a:r>
            <a:r>
              <a:rPr lang="pl-PL" dirty="0" smtClean="0"/>
              <a:t> - data </a:t>
            </a:r>
            <a:r>
              <a:rPr lang="pl-PL" dirty="0" err="1" smtClean="0"/>
              <a:t>acquisition</a:t>
            </a:r>
            <a:endParaRPr lang="pl-PL" dirty="0" smtClean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A05797A-0CED-489F-A2B8-93DF9114693E}" type="slidenum">
              <a:rPr lang="pl-PL" smtClean="0"/>
              <a:pPr>
                <a:defRPr/>
              </a:pPr>
              <a:t>6</a:t>
            </a:fld>
            <a:endParaRPr lang="pl-PL"/>
          </a:p>
        </p:txBody>
      </p:sp>
      <p:pic>
        <p:nvPicPr>
          <p:cNvPr id="20481" name="Picture 1" descr="C:\Documents and Settings\drudzinski\Moje dokumenty\Moje obrazy\Microsoft Clip Organizer\j043335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21836" y="4143380"/>
            <a:ext cx="2573347" cy="17145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bezdomni_warszawa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972616" y="0"/>
            <a:ext cx="10880815" cy="6858000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60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ymbol zastępczy zawartości 4" descr="bezdomni_warszawa_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260648" y="0"/>
            <a:ext cx="10604831" cy="6858000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2406B85-F3E1-412D-B04F-152AEFA8F9DD}" type="slidenum">
              <a:rPr lang="pl-PL" smtClean="0"/>
              <a:pPr>
                <a:defRPr/>
              </a:pPr>
              <a:t>61</a:t>
            </a:fld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Instead of a conclusion</a:t>
            </a:r>
            <a:r>
              <a:rPr lang="pl-PL" smtClean="0"/>
              <a:t> </a:t>
            </a:r>
          </a:p>
        </p:txBody>
      </p:sp>
      <p:sp>
        <p:nvSpPr>
          <p:cNvPr id="58371" name="Symbol zastępczy tekstu 8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4040188" cy="639763"/>
          </a:xfrm>
        </p:spPr>
        <p:txBody>
          <a:bodyPr/>
          <a:lstStyle/>
          <a:p>
            <a:pPr algn="ctr"/>
            <a:r>
              <a:rPr lang="en-GB" smtClean="0">
                <a:cs typeface="Arial" charset="0"/>
              </a:rPr>
              <a:t>Census in 2002</a:t>
            </a:r>
          </a:p>
        </p:txBody>
      </p:sp>
      <p:sp>
        <p:nvSpPr>
          <p:cNvPr id="58372" name="Symbol zastępczy zawartości 1"/>
          <p:cNvSpPr>
            <a:spLocks noGrp="1"/>
          </p:cNvSpPr>
          <p:nvPr>
            <p:ph sz="half" idx="2"/>
          </p:nvPr>
        </p:nvSpPr>
        <p:spPr>
          <a:xfrm>
            <a:off x="468313" y="2205038"/>
            <a:ext cx="4259262" cy="3951287"/>
          </a:xfrm>
        </p:spPr>
        <p:txBody>
          <a:bodyPr/>
          <a:lstStyle/>
          <a:p>
            <a:r>
              <a:rPr lang="pl-PL" sz="2000" dirty="0" smtClean="0">
                <a:cs typeface="Arial" charset="0"/>
              </a:rPr>
              <a:t>180</a:t>
            </a:r>
            <a:r>
              <a:rPr lang="en-GB" sz="2000" dirty="0" smtClean="0">
                <a:cs typeface="Arial" charset="0"/>
              </a:rPr>
              <a:t> thousands of  census enumerators </a:t>
            </a:r>
          </a:p>
          <a:p>
            <a:pPr>
              <a:spcBef>
                <a:spcPct val="50000"/>
              </a:spcBef>
            </a:pPr>
            <a:r>
              <a:rPr lang="en-GB" sz="2000" dirty="0" smtClean="0">
                <a:cs typeface="Arial" charset="0"/>
              </a:rPr>
              <a:t>1</a:t>
            </a:r>
            <a:r>
              <a:rPr lang="pl-PL" sz="2000" dirty="0" smtClean="0">
                <a:cs typeface="Arial" charset="0"/>
              </a:rPr>
              <a:t>2</a:t>
            </a:r>
            <a:r>
              <a:rPr lang="en-GB" sz="2000" dirty="0" smtClean="0">
                <a:cs typeface="Arial" charset="0"/>
              </a:rPr>
              <a:t>0 </a:t>
            </a:r>
            <a:r>
              <a:rPr lang="en-GB" sz="2000" dirty="0" err="1" smtClean="0">
                <a:cs typeface="Arial" charset="0"/>
              </a:rPr>
              <a:t>mln</a:t>
            </a:r>
            <a:r>
              <a:rPr lang="en-GB" sz="2000" dirty="0" smtClean="0">
                <a:cs typeface="Arial" charset="0"/>
              </a:rPr>
              <a:t> of questionnaires</a:t>
            </a:r>
          </a:p>
          <a:p>
            <a:pPr lvl="1"/>
            <a:endParaRPr lang="en-GB" dirty="0" smtClean="0">
              <a:cs typeface="Arial" charset="0"/>
            </a:endParaRPr>
          </a:p>
          <a:p>
            <a:r>
              <a:rPr lang="en-GB" sz="2000" dirty="0" smtClean="0">
                <a:cs typeface="Arial" charset="0"/>
              </a:rPr>
              <a:t>1 000 tons of papers</a:t>
            </a:r>
          </a:p>
          <a:p>
            <a:endParaRPr lang="en-GB" sz="2000" dirty="0" smtClean="0">
              <a:cs typeface="Arial" charset="0"/>
            </a:endParaRPr>
          </a:p>
          <a:p>
            <a:endParaRPr lang="en-GB" sz="2000" dirty="0" smtClean="0">
              <a:cs typeface="Arial" charset="0"/>
            </a:endParaRPr>
          </a:p>
          <a:p>
            <a:r>
              <a:rPr lang="en-GB" sz="2000" dirty="0" smtClean="0">
                <a:cs typeface="Arial" charset="0"/>
              </a:rPr>
              <a:t>At the end shredding </a:t>
            </a:r>
            <a:endParaRPr lang="pl-PL" sz="2000" dirty="0" smtClean="0">
              <a:cs typeface="Arial" charset="0"/>
            </a:endParaRPr>
          </a:p>
          <a:p>
            <a:pPr>
              <a:buFont typeface="Arial" charset="0"/>
              <a:buNone/>
            </a:pPr>
            <a:r>
              <a:rPr lang="pl-PL" sz="2000" dirty="0" smtClean="0">
                <a:cs typeface="Arial" charset="0"/>
              </a:rPr>
              <a:t>	</a:t>
            </a:r>
            <a:r>
              <a:rPr lang="en-GB" sz="2000" dirty="0" smtClean="0">
                <a:cs typeface="Arial" charset="0"/>
              </a:rPr>
              <a:t>census questionnaires</a:t>
            </a:r>
          </a:p>
        </p:txBody>
      </p:sp>
      <p:sp>
        <p:nvSpPr>
          <p:cNvPr id="23557" name="Symbol zastępczy tekstu 9"/>
          <p:cNvSpPr>
            <a:spLocks noGrp="1"/>
          </p:cNvSpPr>
          <p:nvPr>
            <p:ph type="body" sz="quarter" idx="3"/>
          </p:nvPr>
        </p:nvSpPr>
        <p:spPr>
          <a:xfrm>
            <a:off x="4643438" y="1412875"/>
            <a:ext cx="4041775" cy="639763"/>
          </a:xfrm>
        </p:spPr>
        <p:txBody>
          <a:bodyPr/>
          <a:lstStyle/>
          <a:p>
            <a:pPr algn="ctr"/>
            <a:r>
              <a:rPr lang="en-GB" smtClean="0">
                <a:cs typeface="Arial" charset="0"/>
              </a:rPr>
              <a:t>Census 2011</a:t>
            </a:r>
          </a:p>
        </p:txBody>
      </p:sp>
      <p:sp>
        <p:nvSpPr>
          <p:cNvPr id="23558" name="Symbol zastępczy zawartości 10"/>
          <p:cNvSpPr>
            <a:spLocks noGrp="1"/>
          </p:cNvSpPr>
          <p:nvPr>
            <p:ph sz="quarter" idx="4"/>
          </p:nvPr>
        </p:nvSpPr>
        <p:spPr>
          <a:xfrm>
            <a:off x="4643438" y="2205038"/>
            <a:ext cx="4041775" cy="4062412"/>
          </a:xfrm>
        </p:spPr>
        <p:txBody>
          <a:bodyPr/>
          <a:lstStyle/>
          <a:p>
            <a:r>
              <a:rPr lang="pl-PL" sz="2000" dirty="0" smtClean="0">
                <a:cs typeface="Arial" charset="0"/>
              </a:rPr>
              <a:t>18</a:t>
            </a:r>
            <a:r>
              <a:rPr lang="en-GB" sz="2000" dirty="0" smtClean="0">
                <a:cs typeface="Arial" charset="0"/>
              </a:rPr>
              <a:t> thousands of  census enumerators </a:t>
            </a:r>
          </a:p>
          <a:p>
            <a:pPr>
              <a:spcBef>
                <a:spcPct val="50000"/>
              </a:spcBef>
            </a:pPr>
            <a:r>
              <a:rPr lang="en-GB" sz="2000" dirty="0" smtClean="0">
                <a:cs typeface="Arial" charset="0"/>
              </a:rPr>
              <a:t>0 questionnaires </a:t>
            </a:r>
          </a:p>
          <a:p>
            <a:pPr>
              <a:spcBef>
                <a:spcPct val="160000"/>
              </a:spcBef>
            </a:pPr>
            <a:r>
              <a:rPr lang="en-GB" sz="2000" dirty="0" smtClean="0">
                <a:cs typeface="Arial" charset="0"/>
              </a:rPr>
              <a:t>0 tons of papers</a:t>
            </a:r>
          </a:p>
          <a:p>
            <a:pPr>
              <a:spcBef>
                <a:spcPct val="45000"/>
              </a:spcBef>
            </a:pPr>
            <a:r>
              <a:rPr lang="en-GB" sz="2000" b="1" dirty="0" smtClean="0">
                <a:solidFill>
                  <a:srgbClr val="FF0000"/>
                </a:solidFill>
              </a:rPr>
              <a:t>ca. </a:t>
            </a:r>
            <a:r>
              <a:rPr lang="pl-PL" sz="2000" b="1" dirty="0" smtClean="0">
                <a:solidFill>
                  <a:srgbClr val="FF0000"/>
                </a:solidFill>
                <a:latin typeface="Arial" charset="0"/>
              </a:rPr>
              <a:t>50</a:t>
            </a:r>
            <a:r>
              <a:rPr lang="en-GB" sz="2000" b="1" dirty="0" smtClean="0">
                <a:solidFill>
                  <a:srgbClr val="FF0000"/>
                </a:solidFill>
              </a:rPr>
              <a:t> </a:t>
            </a:r>
            <a:r>
              <a:rPr lang="en-GB" sz="2000" b="1" dirty="0" err="1" smtClean="0">
                <a:solidFill>
                  <a:srgbClr val="FF0000"/>
                </a:solidFill>
              </a:rPr>
              <a:t>mln</a:t>
            </a:r>
            <a:r>
              <a:rPr lang="en-GB" sz="2000" b="1" dirty="0" smtClean="0">
                <a:solidFill>
                  <a:srgbClr val="FF0000"/>
                </a:solidFill>
              </a:rPr>
              <a:t> € less</a:t>
            </a:r>
          </a:p>
          <a:p>
            <a:pPr>
              <a:spcBef>
                <a:spcPct val="45000"/>
              </a:spcBef>
            </a:pPr>
            <a:r>
              <a:rPr lang="en-GB" sz="2000" dirty="0" smtClean="0">
                <a:cs typeface="Arial" charset="0"/>
              </a:rPr>
              <a:t>better data</a:t>
            </a:r>
          </a:p>
          <a:p>
            <a:r>
              <a:rPr lang="en-GB" sz="2000" dirty="0" smtClean="0">
                <a:cs typeface="Arial" charset="0"/>
              </a:rPr>
              <a:t>the more reliable results</a:t>
            </a:r>
          </a:p>
          <a:p>
            <a:r>
              <a:rPr lang="en-GB" sz="2000" dirty="0" smtClean="0">
                <a:cs typeface="Arial" charset="0"/>
              </a:rPr>
              <a:t>statistical surveys in the future</a:t>
            </a:r>
          </a:p>
          <a:p>
            <a:pPr lvl="1"/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58375" name="Symbol zastępczy numeru slajdu 3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C09C4C5-FD4F-4165-A022-1EF9C0EBE3DA}" type="slidenum">
              <a:rPr lang="pl-PL" smtClean="0"/>
              <a:pPr/>
              <a:t>62</a:t>
            </a:fld>
            <a:endParaRPr lang="pl-PL" smtClean="0"/>
          </a:p>
        </p:txBody>
      </p:sp>
      <p:pic>
        <p:nvPicPr>
          <p:cNvPr id="5837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644900"/>
            <a:ext cx="928688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7" name="Obraz 10" descr="ludzi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2143125"/>
            <a:ext cx="90805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8" name="Obraz 11" descr="formularz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43313" y="2928938"/>
            <a:ext cx="928687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9" name="Obraz 14" descr="odpadki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938" y="4781550"/>
            <a:ext cx="1004887" cy="80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6" descr="pda_muj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188" y="2643188"/>
            <a:ext cx="103187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type="title"/>
          </p:nvPr>
        </p:nvSpPr>
        <p:spPr>
          <a:xfrm>
            <a:off x="1258888" y="404813"/>
            <a:ext cx="7416800" cy="1143000"/>
          </a:xfrm>
        </p:spPr>
        <p:txBody>
          <a:bodyPr/>
          <a:lstStyle/>
          <a:p>
            <a:r>
              <a:rPr lang="en-GB" sz="2800" b="1" dirty="0" smtClean="0"/>
              <a:t>Central Statistical Office - Poland</a:t>
            </a:r>
          </a:p>
        </p:txBody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>
          <a:xfrm>
            <a:off x="0" y="1628775"/>
            <a:ext cx="8893175" cy="5068888"/>
          </a:xfrm>
        </p:spPr>
        <p:txBody>
          <a:bodyPr/>
          <a:lstStyle/>
          <a:p>
            <a:endParaRPr lang="pl-PL" dirty="0" smtClean="0"/>
          </a:p>
          <a:p>
            <a:pPr algn="ctr">
              <a:buFont typeface="Arial" charset="0"/>
              <a:buNone/>
            </a:pPr>
            <a:r>
              <a:rPr lang="pl-PL" dirty="0" smtClean="0">
                <a:solidFill>
                  <a:srgbClr val="333399"/>
                </a:solidFill>
              </a:rPr>
              <a:t>	</a:t>
            </a:r>
          </a:p>
          <a:p>
            <a:pPr algn="ctr">
              <a:buFont typeface="Arial" charset="0"/>
              <a:buNone/>
            </a:pPr>
            <a:r>
              <a:rPr lang="en-GB" sz="4400" b="1" dirty="0" smtClean="0">
                <a:solidFill>
                  <a:srgbClr val="333399"/>
                </a:solidFill>
              </a:rPr>
              <a:t>Thank you for your attention</a:t>
            </a:r>
          </a:p>
          <a:p>
            <a:pPr>
              <a:buFont typeface="Arial" charset="0"/>
              <a:buNone/>
            </a:pPr>
            <a:endParaRPr lang="en-GB" sz="3600" b="1" dirty="0" smtClean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endParaRPr lang="pl-PL" b="1" dirty="0" smtClean="0">
              <a:solidFill>
                <a:srgbClr val="333399"/>
              </a:solidFill>
            </a:endParaRPr>
          </a:p>
          <a:p>
            <a:pPr algn="ctr">
              <a:buFont typeface="Arial" charset="0"/>
              <a:buNone/>
            </a:pPr>
            <a:endParaRPr lang="pl-PL" b="1" dirty="0" smtClean="0">
              <a:solidFill>
                <a:srgbClr val="333399"/>
              </a:solidFill>
            </a:endParaRPr>
          </a:p>
          <a:p>
            <a:pPr algn="ctr">
              <a:buFont typeface="Arial" charset="0"/>
              <a:buNone/>
            </a:pPr>
            <a:r>
              <a:rPr lang="pl-PL" b="1" dirty="0" smtClean="0">
                <a:solidFill>
                  <a:srgbClr val="333399"/>
                </a:solidFill>
              </a:rPr>
              <a:t>			</a:t>
            </a:r>
            <a:r>
              <a:rPr lang="en-GB" b="1" dirty="0" err="1" smtClean="0">
                <a:solidFill>
                  <a:srgbClr val="333399"/>
                </a:solidFill>
              </a:rPr>
              <a:t>Janusz</a:t>
            </a:r>
            <a:r>
              <a:rPr lang="en-GB" b="1" dirty="0" smtClean="0">
                <a:solidFill>
                  <a:srgbClr val="333399"/>
                </a:solidFill>
              </a:rPr>
              <a:t> Dygaszewicz</a:t>
            </a:r>
          </a:p>
          <a:p>
            <a:pPr>
              <a:buFont typeface="Arial" charset="0"/>
              <a:buNone/>
            </a:pPr>
            <a:r>
              <a:rPr lang="pl-PL" sz="2000" b="1" dirty="0" smtClean="0">
                <a:solidFill>
                  <a:srgbClr val="0000CC"/>
                </a:solidFill>
              </a:rPr>
              <a:t>					    </a:t>
            </a:r>
            <a:r>
              <a:rPr lang="en-GB" sz="2000" b="1" dirty="0" smtClean="0">
                <a:solidFill>
                  <a:srgbClr val="0000CC"/>
                </a:solidFill>
              </a:rPr>
              <a:t>Director of Central Census Bureau</a:t>
            </a:r>
            <a:endParaRPr lang="pl-PL" sz="2000" b="1" dirty="0" smtClean="0">
              <a:solidFill>
                <a:srgbClr val="0000CC"/>
              </a:solidFill>
            </a:endParaRPr>
          </a:p>
          <a:p>
            <a:pPr>
              <a:buFont typeface="Arial" charset="0"/>
              <a:buNone/>
            </a:pPr>
            <a:r>
              <a:rPr lang="pl-PL" sz="2000" b="1" dirty="0" smtClean="0">
                <a:solidFill>
                  <a:srgbClr val="0000CC"/>
                </a:solidFill>
              </a:rPr>
              <a:t>					    POLAND</a:t>
            </a:r>
            <a:endParaRPr lang="en-GB" sz="2000" b="1" dirty="0" smtClean="0">
              <a:solidFill>
                <a:srgbClr val="0000CC"/>
              </a:solidFill>
            </a:endParaRPr>
          </a:p>
          <a:p>
            <a:pPr>
              <a:buFont typeface="Arial" charset="0"/>
              <a:buNone/>
            </a:pPr>
            <a:endParaRPr lang="en-GB" sz="1800" b="1" dirty="0" smtClean="0">
              <a:solidFill>
                <a:srgbClr val="0000CC"/>
              </a:solidFill>
              <a:latin typeface="Arial" charset="0"/>
            </a:endParaRPr>
          </a:p>
          <a:p>
            <a:pPr>
              <a:buFont typeface="Arial" charset="0"/>
              <a:buNone/>
            </a:pPr>
            <a:endParaRPr lang="en-GB" sz="1800" b="1" dirty="0" smtClean="0">
              <a:solidFill>
                <a:srgbClr val="0000CC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The usage</a:t>
            </a:r>
            <a:r>
              <a:rPr lang="pl-PL" dirty="0" smtClean="0"/>
              <a:t> of </a:t>
            </a:r>
            <a:r>
              <a:rPr lang="en-US" dirty="0" smtClean="0"/>
              <a:t>administrative sources during the census</a:t>
            </a:r>
            <a:r>
              <a:rPr lang="pl-PL" dirty="0" smtClean="0"/>
              <a:t>: </a:t>
            </a:r>
            <a:endParaRPr lang="pl-PL" dirty="0" smtClean="0">
              <a:cs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sz="3200" dirty="0" smtClean="0"/>
              <a:t>direct source of research data</a:t>
            </a:r>
            <a:r>
              <a:rPr lang="pl-PL" sz="3200" dirty="0" smtClean="0"/>
              <a:t> </a:t>
            </a:r>
            <a:r>
              <a:rPr lang="pl-PL" sz="3200" dirty="0" smtClean="0">
                <a:cs typeface="Arial" charset="0"/>
              </a:rPr>
              <a:t>,</a:t>
            </a:r>
          </a:p>
          <a:p>
            <a:pPr lvl="1">
              <a:lnSpc>
                <a:spcPct val="90000"/>
              </a:lnSpc>
            </a:pPr>
            <a:r>
              <a:rPr lang="en-US" sz="3200" dirty="0" smtClean="0"/>
              <a:t>source of information to create a list of entities covered by the census </a:t>
            </a:r>
            <a:r>
              <a:rPr lang="pl-PL" sz="3200" dirty="0" err="1" smtClean="0"/>
              <a:t>frame</a:t>
            </a:r>
            <a:r>
              <a:rPr lang="pl-PL" sz="3200" dirty="0" smtClean="0"/>
              <a:t> </a:t>
            </a:r>
            <a:r>
              <a:rPr lang="en-US" sz="3200" dirty="0" smtClean="0"/>
              <a:t>(address-housing survey)</a:t>
            </a:r>
            <a:r>
              <a:rPr lang="pl-PL" sz="3200" dirty="0" smtClean="0"/>
              <a:t> ,</a:t>
            </a:r>
            <a:endParaRPr lang="pl-PL" sz="3200" dirty="0" smtClean="0">
              <a:cs typeface="Arial" charset="0"/>
            </a:endParaRPr>
          </a:p>
          <a:p>
            <a:pPr lvl="1">
              <a:lnSpc>
                <a:spcPct val="90000"/>
              </a:lnSpc>
            </a:pPr>
            <a:r>
              <a:rPr lang="en-US" sz="3200" dirty="0" smtClean="0"/>
              <a:t>in addition, a source of information for</a:t>
            </a:r>
            <a:r>
              <a:rPr lang="pl-PL" dirty="0" smtClean="0"/>
              <a:t> </a:t>
            </a:r>
            <a:r>
              <a:rPr lang="pl-PL" dirty="0" smtClean="0">
                <a:cs typeface="Arial" charset="0"/>
              </a:rPr>
              <a:t>: </a:t>
            </a:r>
          </a:p>
          <a:p>
            <a:pPr lvl="2">
              <a:lnSpc>
                <a:spcPct val="90000"/>
              </a:lnSpc>
            </a:pPr>
            <a:r>
              <a:rPr lang="en-GB" sz="2400" dirty="0" smtClean="0">
                <a:cs typeface="Arial" charset="0"/>
              </a:rPr>
              <a:t>imputation</a:t>
            </a:r>
            <a:r>
              <a:rPr lang="pl-PL" sz="2400" dirty="0" smtClean="0">
                <a:cs typeface="Arial" charset="0"/>
              </a:rPr>
              <a:t>, </a:t>
            </a:r>
          </a:p>
          <a:p>
            <a:pPr lvl="2">
              <a:lnSpc>
                <a:spcPct val="90000"/>
              </a:lnSpc>
            </a:pPr>
            <a:r>
              <a:rPr lang="pl-PL" sz="2400" dirty="0" smtClean="0">
                <a:cs typeface="Arial" charset="0"/>
              </a:rPr>
              <a:t>data </a:t>
            </a:r>
            <a:r>
              <a:rPr lang="en-GB" sz="2400" dirty="0" smtClean="0">
                <a:cs typeface="Arial" charset="0"/>
              </a:rPr>
              <a:t>estimation</a:t>
            </a:r>
            <a:r>
              <a:rPr lang="pl-PL" sz="2400" dirty="0" smtClean="0">
                <a:cs typeface="Arial" charset="0"/>
              </a:rPr>
              <a:t>, </a:t>
            </a:r>
          </a:p>
          <a:p>
            <a:pPr lvl="2">
              <a:lnSpc>
                <a:spcPct val="90000"/>
              </a:lnSpc>
            </a:pPr>
            <a:r>
              <a:rPr lang="pl-PL" sz="2400" dirty="0" smtClean="0"/>
              <a:t>c</a:t>
            </a:r>
            <a:r>
              <a:rPr lang="en-US" sz="2400" dirty="0" err="1" smtClean="0"/>
              <a:t>omparison</a:t>
            </a:r>
            <a:r>
              <a:rPr lang="en-US" sz="2400" dirty="0" smtClean="0"/>
              <a:t> the quality of the data</a:t>
            </a:r>
            <a:r>
              <a:rPr lang="pl-PL" sz="2400" dirty="0" smtClean="0">
                <a:cs typeface="Arial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pl-PL" dirty="0" smtClean="0">
              <a:solidFill>
                <a:srgbClr val="333399"/>
              </a:solidFill>
              <a:cs typeface="Arial" charset="0"/>
            </a:endParaRP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GB" b="1" smtClean="0"/>
              <a:t>The use of administrative sources</a:t>
            </a:r>
            <a:r>
              <a:rPr lang="en-GB" smtClean="0"/>
              <a:t> </a:t>
            </a:r>
            <a:r>
              <a:rPr lang="en-GB" b="1" smtClean="0"/>
              <a:t>in</a:t>
            </a:r>
            <a:r>
              <a:rPr lang="en-GB" smtClean="0"/>
              <a:t> </a:t>
            </a:r>
            <a:r>
              <a:rPr lang="en-GB" b="1" smtClean="0"/>
              <a:t>censuses</a:t>
            </a:r>
            <a:endParaRPr lang="en-GB" b="1" smtClean="0">
              <a:cs typeface="Arial" charset="0"/>
            </a:endParaRPr>
          </a:p>
        </p:txBody>
      </p:sp>
      <p:sp>
        <p:nvSpPr>
          <p:cNvPr id="37892" name="Symbol zastępczy numeru slajdu 5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12D8237-2544-428F-B255-D2C0657C306A}" type="slidenum">
              <a:rPr lang="pl-PL" sz="1200">
                <a:solidFill>
                  <a:schemeClr val="bg1"/>
                </a:solidFill>
              </a:rPr>
              <a:pPr algn="r"/>
              <a:t>7</a:t>
            </a:fld>
            <a:endParaRPr lang="pl-PL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</p:nvPr>
        </p:nvGraphicFramePr>
        <p:xfrm>
          <a:off x="171448" y="2643182"/>
          <a:ext cx="6329378" cy="36433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ytuł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CAxI</a:t>
            </a:r>
            <a:endParaRPr lang="pl-PL" dirty="0"/>
          </a:p>
        </p:txBody>
      </p:sp>
      <p:sp>
        <p:nvSpPr>
          <p:cNvPr id="3" name="Symbol zastępczy numeru slajd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974415-7598-4123-994E-077F08BC1E22}" type="slidenum">
              <a:rPr lang="pl-PL" smtClean="0"/>
              <a:pPr>
                <a:defRPr/>
              </a:pPr>
              <a:t>8</a:t>
            </a:fld>
            <a:endParaRPr lang="pl-PL"/>
          </a:p>
        </p:txBody>
      </p:sp>
      <p:pic>
        <p:nvPicPr>
          <p:cNvPr id="7" name="Picture 52" descr="C:\Documents and Settings\drudzinski\Moje dokumenty\Moje obrazy\Microsoft Clip Organizer\j0236386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67043" y="1428736"/>
            <a:ext cx="642937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0" descr="C:\Documents and Settings\drudzinski\Moje dokumenty\Moje obrazy\Microsoft Clip Organizer\j044134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547" y="1428736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4" descr="C:\Documents and Settings\drudzinski\Moje dokumenty\Moje obrazy\Microsoft Clip Organizer\j043848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52927" y="1643050"/>
            <a:ext cx="642942" cy="430541"/>
          </a:xfrm>
          <a:prstGeom prst="rect">
            <a:avLst/>
          </a:prstGeom>
          <a:noFill/>
        </p:spPr>
      </p:pic>
      <p:sp>
        <p:nvSpPr>
          <p:cNvPr id="10" name="pole tekstowe 9"/>
          <p:cNvSpPr txBox="1"/>
          <p:nvPr/>
        </p:nvSpPr>
        <p:spPr>
          <a:xfrm>
            <a:off x="4109985" y="2214554"/>
            <a:ext cx="78581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100" b="1" dirty="0" smtClean="0"/>
              <a:t>CAXI</a:t>
            </a:r>
            <a:endParaRPr lang="pl-PL" sz="1100" b="1" dirty="0"/>
          </a:p>
        </p:txBody>
      </p:sp>
      <p:sp>
        <p:nvSpPr>
          <p:cNvPr id="11" name="Chmurka 10"/>
          <p:cNvSpPr/>
          <p:nvPr/>
        </p:nvSpPr>
        <p:spPr>
          <a:xfrm>
            <a:off x="3071802" y="1214422"/>
            <a:ext cx="2714644" cy="1285884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2" name="Obraz 11" descr="Formular-Unters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29322" y="1071546"/>
            <a:ext cx="3071802" cy="2219857"/>
          </a:xfrm>
          <a:prstGeom prst="rect">
            <a:avLst/>
          </a:prstGeom>
        </p:spPr>
      </p:pic>
      <p:cxnSp>
        <p:nvCxnSpPr>
          <p:cNvPr id="14" name="Łącznik prosty 13"/>
          <p:cNvCxnSpPr/>
          <p:nvPr/>
        </p:nvCxnSpPr>
        <p:spPr>
          <a:xfrm rot="16200000" flipH="1">
            <a:off x="5929322" y="571480"/>
            <a:ext cx="3143272" cy="28575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14"/>
          <p:cNvCxnSpPr/>
          <p:nvPr/>
        </p:nvCxnSpPr>
        <p:spPr>
          <a:xfrm rot="5400000" flipH="1" flipV="1">
            <a:off x="5786446" y="500042"/>
            <a:ext cx="3143272" cy="28575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rgbClr val="0000FF"/>
                </a:solidFill>
                <a:cs typeface="Arial" charset="0"/>
              </a:rPr>
              <a:t>On-line channels for data </a:t>
            </a:r>
            <a:r>
              <a:rPr lang="en-US" sz="3200" b="1" dirty="0" err="1" smtClean="0">
                <a:solidFill>
                  <a:srgbClr val="0000FF"/>
                </a:solidFill>
                <a:cs typeface="Arial" charset="0"/>
              </a:rPr>
              <a:t>callection</a:t>
            </a:r>
            <a:r>
              <a:rPr lang="en-US" sz="3200" b="1" dirty="0" smtClean="0">
                <a:solidFill>
                  <a:srgbClr val="0000FF"/>
                </a:solidFill>
                <a:cs typeface="Arial" charset="0"/>
              </a:rPr>
              <a:t/>
            </a:r>
            <a:br>
              <a:rPr lang="en-US" sz="3200" b="1" dirty="0" smtClean="0">
                <a:solidFill>
                  <a:srgbClr val="0000FF"/>
                </a:solidFill>
                <a:cs typeface="Arial" charset="0"/>
              </a:rPr>
            </a:br>
            <a:r>
              <a:rPr lang="en-US" sz="2700" b="1" dirty="0" smtClean="0">
                <a:solidFill>
                  <a:srgbClr val="0000FF"/>
                </a:solidFill>
                <a:cs typeface="Arial" charset="0"/>
              </a:rPr>
              <a:t> System Architecture  </a:t>
            </a:r>
          </a:p>
        </p:txBody>
      </p:sp>
      <p:grpSp>
        <p:nvGrpSpPr>
          <p:cNvPr id="2" name="Grupa 3"/>
          <p:cNvGrpSpPr>
            <a:grpSpLocks/>
          </p:cNvGrpSpPr>
          <p:nvPr/>
        </p:nvGrpSpPr>
        <p:grpSpPr bwMode="auto">
          <a:xfrm>
            <a:off x="1500188" y="1857375"/>
            <a:ext cx="5621337" cy="4033838"/>
            <a:chOff x="1394255" y="949321"/>
            <a:chExt cx="5621940" cy="4034571"/>
          </a:xfrm>
        </p:grpSpPr>
        <p:sp>
          <p:nvSpPr>
            <p:cNvPr id="5" name="Prostokąt zaokrąglony 4"/>
            <p:cNvSpPr/>
            <p:nvPr/>
          </p:nvSpPr>
          <p:spPr>
            <a:xfrm>
              <a:off x="5673026" y="3548531"/>
              <a:ext cx="1343169" cy="60336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1200" dirty="0">
                  <a:solidFill>
                    <a:schemeClr val="tx1"/>
                  </a:solidFill>
                  <a:latin typeface="Calibri" pitchFamily="34" charset="0"/>
                </a:rPr>
                <a:t>CAII</a:t>
              </a:r>
            </a:p>
          </p:txBody>
        </p:sp>
        <p:sp>
          <p:nvSpPr>
            <p:cNvPr id="6" name="Prostokąt zaokrąglony 5"/>
            <p:cNvSpPr/>
            <p:nvPr/>
          </p:nvSpPr>
          <p:spPr>
            <a:xfrm>
              <a:off x="3910712" y="4380532"/>
              <a:ext cx="1343169" cy="60336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1200" dirty="0">
                  <a:solidFill>
                    <a:schemeClr val="tx1"/>
                  </a:solidFill>
                  <a:latin typeface="Calibri" pitchFamily="34" charset="0"/>
                </a:rPr>
                <a:t>CATI</a:t>
              </a:r>
            </a:p>
          </p:txBody>
        </p:sp>
        <p:sp>
          <p:nvSpPr>
            <p:cNvPr id="7" name="Prostokąt zaokrąglony 6"/>
            <p:cNvSpPr/>
            <p:nvPr/>
          </p:nvSpPr>
          <p:spPr>
            <a:xfrm>
              <a:off x="1605415" y="2148102"/>
              <a:ext cx="1438429" cy="570016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1200" dirty="0">
                  <a:solidFill>
                    <a:schemeClr val="tx1"/>
                  </a:solidFill>
                  <a:latin typeface="Calibri" pitchFamily="34" charset="0"/>
                </a:rPr>
                <a:t>Map Server</a:t>
              </a:r>
            </a:p>
          </p:txBody>
        </p:sp>
        <p:pic>
          <p:nvPicPr>
            <p:cNvPr id="20488" name="Picture 3" descr="C:\Documents and Settings\pzebrowski\Moje dokumenty\Moje obrazy\Microsoft Clip Organizer\j043386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33284" y="4234249"/>
              <a:ext cx="418578" cy="418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489" name="Picture 4" descr="C:\Documents and Settings\pzebrowski\Moje dokumenty\Moje obrazy\Microsoft Clip Organizer\j0440108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544122" y="3403335"/>
              <a:ext cx="378884" cy="412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Prostokąt zaokrąglony 9"/>
            <p:cNvSpPr/>
            <p:nvPr/>
          </p:nvSpPr>
          <p:spPr>
            <a:xfrm>
              <a:off x="1997570" y="3551707"/>
              <a:ext cx="1436841" cy="58430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1200" dirty="0">
                  <a:solidFill>
                    <a:schemeClr val="tx1"/>
                  </a:solidFill>
                  <a:latin typeface="Calibri" pitchFamily="34" charset="0"/>
                </a:rPr>
                <a:t>CAPI</a:t>
              </a:r>
            </a:p>
          </p:txBody>
        </p:sp>
        <p:pic>
          <p:nvPicPr>
            <p:cNvPr id="20491" name="Picture 6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94255" y="1869988"/>
              <a:ext cx="486033" cy="4860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Schemat blokowy: dysk magnetyczny 11"/>
            <p:cNvSpPr/>
            <p:nvPr/>
          </p:nvSpPr>
          <p:spPr>
            <a:xfrm>
              <a:off x="3839267" y="2002025"/>
              <a:ext cx="1498761" cy="922505"/>
            </a:xfrm>
            <a:prstGeom prst="flowChartMagneticDisk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1200" dirty="0" err="1">
                  <a:solidFill>
                    <a:schemeClr val="tx1"/>
                  </a:solidFill>
                  <a:latin typeface="Calibri" pitchFamily="34" charset="0"/>
                </a:rPr>
                <a:t>Operational</a:t>
              </a:r>
              <a:endParaRPr lang="pl-PL" sz="12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algn="ctr">
                <a:defRPr/>
              </a:pPr>
              <a:r>
                <a:rPr lang="pl-PL" sz="1200" dirty="0" err="1">
                  <a:solidFill>
                    <a:schemeClr val="tx1"/>
                  </a:solidFill>
                  <a:latin typeface="Calibri" pitchFamily="34" charset="0"/>
                </a:rPr>
                <a:t>Microdata</a:t>
              </a:r>
              <a:r>
                <a:rPr lang="pl-PL" sz="1200" dirty="0">
                  <a:solidFill>
                    <a:schemeClr val="tx1"/>
                  </a:solidFill>
                  <a:latin typeface="Calibri" pitchFamily="34" charset="0"/>
                </a:rPr>
                <a:t> </a:t>
              </a:r>
              <a:r>
                <a:rPr lang="pl-PL" sz="1200" dirty="0" err="1">
                  <a:solidFill>
                    <a:schemeClr val="tx1"/>
                  </a:solidFill>
                  <a:latin typeface="Calibri" pitchFamily="34" charset="0"/>
                </a:rPr>
                <a:t>Base</a:t>
              </a:r>
              <a:endParaRPr lang="pl-PL" sz="1200" dirty="0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3" name="Prostokąt zaokrąglony 12"/>
            <p:cNvSpPr/>
            <p:nvPr/>
          </p:nvSpPr>
          <p:spPr>
            <a:xfrm>
              <a:off x="3817040" y="949321"/>
              <a:ext cx="1536865" cy="681162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pl-PL" sz="1200" dirty="0" err="1">
                  <a:solidFill>
                    <a:schemeClr val="tx1"/>
                  </a:solidFill>
                  <a:latin typeface="Calibri" pitchFamily="34" charset="0"/>
                </a:rPr>
                <a:t>Census</a:t>
              </a:r>
              <a:endParaRPr lang="pl-PL" sz="12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algn="ctr">
                <a:defRPr/>
              </a:pPr>
              <a:r>
                <a:rPr lang="pl-PL" sz="1200" dirty="0" err="1">
                  <a:solidFill>
                    <a:schemeClr val="tx1"/>
                  </a:solidFill>
                  <a:latin typeface="Calibri" pitchFamily="34" charset="0"/>
                </a:rPr>
                <a:t>Completeness</a:t>
              </a:r>
              <a:endParaRPr lang="pl-PL" sz="1200" dirty="0">
                <a:solidFill>
                  <a:schemeClr val="tx1"/>
                </a:solidFill>
                <a:latin typeface="Calibri" pitchFamily="34" charset="0"/>
              </a:endParaRPr>
            </a:p>
            <a:p>
              <a:pPr algn="ctr">
                <a:defRPr/>
              </a:pPr>
              <a:r>
                <a:rPr lang="pl-PL" sz="1200" dirty="0">
                  <a:solidFill>
                    <a:schemeClr val="tx1"/>
                  </a:solidFill>
                  <a:latin typeface="Calibri" pitchFamily="34" charset="0"/>
                </a:rPr>
                <a:t>Management</a:t>
              </a:r>
            </a:p>
          </p:txBody>
        </p:sp>
        <p:pic>
          <p:nvPicPr>
            <p:cNvPr id="20494" name="Picture 7" descr="C:\Documents and Settings\pzebrowski\Moje dokumenty\Moje obrazy\Microsoft Clip Organizer\j0439798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825454" y="3443416"/>
              <a:ext cx="341655" cy="341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5" name="Łącznik łamany 20"/>
            <p:cNvCxnSpPr>
              <a:endCxn id="10" idx="3"/>
            </p:cNvCxnSpPr>
            <p:nvPr/>
          </p:nvCxnSpPr>
          <p:spPr>
            <a:xfrm rot="5400000">
              <a:off x="3321651" y="3013474"/>
              <a:ext cx="943146" cy="717627"/>
            </a:xfrm>
            <a:prstGeom prst="bentConnector2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Łącznik prosty ze strzałką 15"/>
            <p:cNvCxnSpPr>
              <a:stCxn id="12" idx="3"/>
              <a:endCxn id="6" idx="0"/>
            </p:cNvCxnSpPr>
            <p:nvPr/>
          </p:nvCxnSpPr>
          <p:spPr>
            <a:xfrm rot="5400000">
              <a:off x="3857471" y="3649356"/>
              <a:ext cx="1456003" cy="6351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Łącznik łamany 26"/>
            <p:cNvCxnSpPr>
              <a:endCxn id="5" idx="1"/>
            </p:cNvCxnSpPr>
            <p:nvPr/>
          </p:nvCxnSpPr>
          <p:spPr>
            <a:xfrm rot="16200000" flipH="1">
              <a:off x="4874393" y="3051577"/>
              <a:ext cx="941559" cy="655707"/>
            </a:xfrm>
            <a:prstGeom prst="bentConnector2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Łącznik prosty ze strzałką 17"/>
            <p:cNvCxnSpPr>
              <a:stCxn id="13" idx="2"/>
              <a:endCxn id="12" idx="1"/>
            </p:cNvCxnSpPr>
            <p:nvPr/>
          </p:nvCxnSpPr>
          <p:spPr>
            <a:xfrm rot="16200000" flipH="1">
              <a:off x="4401289" y="1814666"/>
              <a:ext cx="371543" cy="3175"/>
            </a:xfrm>
            <a:prstGeom prst="straightConnector1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Łącznik prosty ze strzałką 18"/>
            <p:cNvCxnSpPr>
              <a:endCxn id="10" idx="0"/>
            </p:cNvCxnSpPr>
            <p:nvPr/>
          </p:nvCxnSpPr>
          <p:spPr>
            <a:xfrm rot="5400000">
              <a:off x="2296813" y="3130149"/>
              <a:ext cx="841528" cy="1588"/>
            </a:xfrm>
            <a:prstGeom prst="straightConnector1">
              <a:avLst/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Łącznik łamany 19"/>
            <p:cNvCxnSpPr>
              <a:endCxn id="13" idx="1"/>
            </p:cNvCxnSpPr>
            <p:nvPr/>
          </p:nvCxnSpPr>
          <p:spPr>
            <a:xfrm flipV="1">
              <a:off x="2710433" y="1290696"/>
              <a:ext cx="1106607" cy="851055"/>
            </a:xfrm>
            <a:prstGeom prst="bentConnector3">
              <a:avLst>
                <a:gd name="adj1" fmla="val 1642"/>
              </a:avLst>
            </a:prstGeom>
            <a:ln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484" name="Symbol zastępczy numeru slajdu 20"/>
          <p:cNvSpPr>
            <a:spLocks noGrp="1"/>
          </p:cNvSpPr>
          <p:nvPr>
            <p:ph type="sldNum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D1155DA-5D6A-4467-A265-D4970A8D61EF}" type="slidenum">
              <a:rPr lang="pl-PL" smtClean="0"/>
              <a:pPr/>
              <a:t>9</a:t>
            </a:fld>
            <a:endParaRPr lang="pl-PL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spek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5697</TotalTime>
  <Words>1019</Words>
  <Application>Microsoft Office PowerPoint</Application>
  <PresentationFormat>On-screen Show (4:3)</PresentationFormat>
  <Paragraphs>334</Paragraphs>
  <Slides>64</Slides>
  <Notes>33</Notes>
  <HiddenSlides>3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Motyw pakietu Office</vt:lpstr>
      <vt:lpstr>Obraz - mapa bitowa</vt:lpstr>
      <vt:lpstr>Visio</vt:lpstr>
      <vt:lpstr>MODERN CENSUS in POLAND</vt:lpstr>
      <vt:lpstr>Agenda</vt:lpstr>
      <vt:lpstr>Mixed Model  for Population and Housing Census</vt:lpstr>
      <vt:lpstr>Where we are?</vt:lpstr>
      <vt:lpstr>Data collection channels</vt:lpstr>
      <vt:lpstr>Registers - data acquisition</vt:lpstr>
      <vt:lpstr>The use of administrative sources in censuses</vt:lpstr>
      <vt:lpstr>CAxI</vt:lpstr>
      <vt:lpstr>On-line channels for data callection  System Architecture  </vt:lpstr>
      <vt:lpstr>Self enumeration trend</vt:lpstr>
      <vt:lpstr>PowerPoint Presentation</vt:lpstr>
      <vt:lpstr>PowerPoint Presentation</vt:lpstr>
      <vt:lpstr> Typical person using selfenumeration </vt:lpstr>
      <vt:lpstr>Field enumeration management   Supervisor - NUTS2 level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Enumerator</vt:lpstr>
      <vt:lpstr>Hand-held terminal</vt:lpstr>
      <vt:lpstr>Enumerator</vt:lpstr>
      <vt:lpstr>Enumerator</vt:lpstr>
      <vt:lpstr>Enumerator</vt:lpstr>
      <vt:lpstr>Enumerator</vt:lpstr>
      <vt:lpstr>PowerPoint Presentation</vt:lpstr>
      <vt:lpstr>PowerPoint Presentation</vt:lpstr>
      <vt:lpstr>Data processing infrastructure</vt:lpstr>
      <vt:lpstr>Golden Record </vt:lpstr>
      <vt:lpstr>Golden Record generation</vt:lpstr>
      <vt:lpstr>PowerPoint Presentation</vt:lpstr>
      <vt:lpstr>Linking the sources </vt:lpstr>
      <vt:lpstr>x,y  GEOCODING</vt:lpstr>
      <vt:lpstr>x,y  GEOCODING</vt:lpstr>
      <vt:lpstr>Identification system for address point </vt:lpstr>
      <vt:lpstr>Identification system for spatial address point </vt:lpstr>
      <vt:lpstr>PowerPoint Presentation</vt:lpstr>
      <vt:lpstr>PowerPoint Presentation</vt:lpstr>
      <vt:lpstr>Area assignment vs point assignment (area assignment)</vt:lpstr>
      <vt:lpstr>Area assignment vs point assignment (point assignment)</vt:lpstr>
      <vt:lpstr>Statistical Geoportal</vt:lpstr>
      <vt:lpstr>PowerPoint Presentation</vt:lpstr>
      <vt:lpstr>Example of aggregation results:  points to grids</vt:lpstr>
      <vt:lpstr>PowerPoint Presentation</vt:lpstr>
      <vt:lpstr>PowerPoint Presentation</vt:lpstr>
      <vt:lpstr>New possibilities</vt:lpstr>
      <vt:lpstr>PowerPoint Presentation</vt:lpstr>
      <vt:lpstr> Homeless survey   </vt:lpstr>
      <vt:lpstr>Structure of „roof-less” in Poland</vt:lpstr>
      <vt:lpstr>„Roof-less” in  Gdynia city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Instead of a conclusion </vt:lpstr>
      <vt:lpstr>Central Statistical Office - Poland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Paweł Żebrowski</dc:creator>
  <cp:lastModifiedBy>Paolo Valente</cp:lastModifiedBy>
  <cp:revision>182</cp:revision>
  <dcterms:created xsi:type="dcterms:W3CDTF">2009-09-07T10:05:21Z</dcterms:created>
  <dcterms:modified xsi:type="dcterms:W3CDTF">2012-05-31T09:35:27Z</dcterms:modified>
</cp:coreProperties>
</file>