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17.xml" ContentType="application/vnd.openxmlformats-officedocument.presentationml.notesSlide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19" r:id="rId4"/>
    <p:sldId id="265" r:id="rId5"/>
    <p:sldId id="309" r:id="rId6"/>
    <p:sldId id="266" r:id="rId7"/>
    <p:sldId id="304" r:id="rId8"/>
    <p:sldId id="267" r:id="rId9"/>
    <p:sldId id="298" r:id="rId10"/>
    <p:sldId id="279" r:id="rId11"/>
    <p:sldId id="281" r:id="rId12"/>
    <p:sldId id="311" r:id="rId13"/>
    <p:sldId id="270" r:id="rId14"/>
    <p:sldId id="302" r:id="rId15"/>
    <p:sldId id="271" r:id="rId16"/>
    <p:sldId id="286" r:id="rId17"/>
    <p:sldId id="297" r:id="rId18"/>
    <p:sldId id="285" r:id="rId19"/>
    <p:sldId id="303" r:id="rId20"/>
    <p:sldId id="291" r:id="rId21"/>
    <p:sldId id="294" r:id="rId22"/>
    <p:sldId id="288" r:id="rId23"/>
    <p:sldId id="289" r:id="rId24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91BCCF"/>
    <a:srgbClr val="60A250"/>
    <a:srgbClr val="6DAF5D"/>
    <a:srgbClr val="0000FF"/>
    <a:srgbClr val="FF8D3E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Styl ciemny 1 — Ak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57" autoAdjust="0"/>
  </p:normalViewPr>
  <p:slideViewPr>
    <p:cSldViewPr>
      <p:cViewPr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CF1F4-2732-4AB8-8227-C604B16962D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5254C96-526E-467C-8215-23DF49ADA6E7}">
      <dgm:prSet/>
      <dgm:spPr>
        <a:solidFill>
          <a:srgbClr val="0070C0"/>
        </a:solidFill>
      </dgm:spPr>
      <dgm:t>
        <a:bodyPr/>
        <a:lstStyle/>
        <a:p>
          <a:pPr rtl="0"/>
          <a:r>
            <a:rPr lang="pl-PL" b="1" dirty="0" smtClean="0"/>
            <a:t>Data </a:t>
          </a:r>
          <a:r>
            <a:rPr lang="pl-PL" b="1" dirty="0" err="1" smtClean="0"/>
            <a:t>Owners</a:t>
          </a:r>
          <a:r>
            <a:rPr lang="pl-PL" b="1" dirty="0" smtClean="0"/>
            <a:t>:</a:t>
          </a:r>
          <a:endParaRPr lang="pl-PL" dirty="0"/>
        </a:p>
      </dgm:t>
    </dgm:pt>
    <dgm:pt modelId="{56F792A5-83DE-42C7-8300-7623CB492B2B}" type="parTrans" cxnId="{56479F06-31A1-4119-B85A-4A4DCD8E26C9}">
      <dgm:prSet/>
      <dgm:spPr/>
      <dgm:t>
        <a:bodyPr/>
        <a:lstStyle/>
        <a:p>
          <a:endParaRPr lang="pl-PL"/>
        </a:p>
      </dgm:t>
    </dgm:pt>
    <dgm:pt modelId="{BB18EFB1-AAB8-4515-90C2-1F1549C665BA}" type="sibTrans" cxnId="{56479F06-31A1-4119-B85A-4A4DCD8E26C9}">
      <dgm:prSet/>
      <dgm:spPr/>
      <dgm:t>
        <a:bodyPr/>
        <a:lstStyle/>
        <a:p>
          <a:endParaRPr lang="pl-PL"/>
        </a:p>
      </dgm:t>
    </dgm:pt>
    <dgm:pt modelId="{7D0B14EB-D266-478E-A3DE-E3D8A4AF9BB0}">
      <dgm:prSet/>
      <dgm:spPr/>
      <dgm:t>
        <a:bodyPr/>
        <a:lstStyle/>
        <a:p>
          <a:pPr rtl="0"/>
          <a:r>
            <a:rPr lang="pl-PL" b="1" dirty="0" err="1" smtClean="0"/>
            <a:t>Ministry</a:t>
          </a:r>
          <a:r>
            <a:rPr lang="pl-PL" b="1" dirty="0" smtClean="0"/>
            <a:t> of Finance,</a:t>
          </a:r>
          <a:endParaRPr lang="pl-PL" dirty="0"/>
        </a:p>
      </dgm:t>
    </dgm:pt>
    <dgm:pt modelId="{5EEA365F-D82D-405B-8EA7-3BA5175EC013}" type="parTrans" cxnId="{0D693E80-C4F2-492E-AAD1-94C8EECF8128}">
      <dgm:prSet/>
      <dgm:spPr/>
      <dgm:t>
        <a:bodyPr/>
        <a:lstStyle/>
        <a:p>
          <a:endParaRPr lang="pl-PL"/>
        </a:p>
      </dgm:t>
    </dgm:pt>
    <dgm:pt modelId="{57E6346B-4D74-4B4C-8CB5-856B0EA23C63}" type="sibTrans" cxnId="{0D693E80-C4F2-492E-AAD1-94C8EECF8128}">
      <dgm:prSet/>
      <dgm:spPr/>
      <dgm:t>
        <a:bodyPr/>
        <a:lstStyle/>
        <a:p>
          <a:endParaRPr lang="pl-PL"/>
        </a:p>
      </dgm:t>
    </dgm:pt>
    <dgm:pt modelId="{664BE823-1F80-427A-B8F1-7BBD963D1FC0}">
      <dgm:prSet/>
      <dgm:spPr/>
      <dgm:t>
        <a:bodyPr/>
        <a:lstStyle/>
        <a:p>
          <a:pPr rtl="0"/>
          <a:r>
            <a:rPr lang="en-US" b="1" dirty="0" smtClean="0"/>
            <a:t>Ministry of Interior and Administration</a:t>
          </a:r>
          <a:r>
            <a:rPr lang="pl-PL" dirty="0" smtClean="0"/>
            <a:t>,</a:t>
          </a:r>
          <a:endParaRPr lang="pl-PL" dirty="0"/>
        </a:p>
      </dgm:t>
    </dgm:pt>
    <dgm:pt modelId="{F5305C0C-3D90-4EAA-B6AB-63DA12020C56}" type="parTrans" cxnId="{991B7ED0-DA7C-4660-95DE-984C98E3250E}">
      <dgm:prSet/>
      <dgm:spPr/>
      <dgm:t>
        <a:bodyPr/>
        <a:lstStyle/>
        <a:p>
          <a:endParaRPr lang="pl-PL"/>
        </a:p>
      </dgm:t>
    </dgm:pt>
    <dgm:pt modelId="{C5A4C635-E46F-4E47-BCE6-356807E12B48}" type="sibTrans" cxnId="{991B7ED0-DA7C-4660-95DE-984C98E3250E}">
      <dgm:prSet/>
      <dgm:spPr/>
      <dgm:t>
        <a:bodyPr/>
        <a:lstStyle/>
        <a:p>
          <a:endParaRPr lang="pl-PL"/>
        </a:p>
      </dgm:t>
    </dgm:pt>
    <dgm:pt modelId="{F3CEB95C-9D1F-4006-9F02-07BAB633B4AF}">
      <dgm:prSet/>
      <dgm:spPr/>
      <dgm:t>
        <a:bodyPr/>
        <a:lstStyle/>
        <a:p>
          <a:pPr rtl="0"/>
          <a:r>
            <a:rPr lang="pl-PL" b="1" dirty="0" err="1" smtClean="0"/>
            <a:t>Ministry</a:t>
          </a:r>
          <a:r>
            <a:rPr lang="pl-PL" b="1" dirty="0" smtClean="0"/>
            <a:t> of </a:t>
          </a:r>
          <a:r>
            <a:rPr lang="pl-PL" b="1" dirty="0" err="1" smtClean="0"/>
            <a:t>Justice</a:t>
          </a:r>
          <a:r>
            <a:rPr lang="pl-PL" b="1" dirty="0" smtClean="0"/>
            <a:t>,</a:t>
          </a:r>
          <a:endParaRPr lang="pl-PL" dirty="0"/>
        </a:p>
      </dgm:t>
    </dgm:pt>
    <dgm:pt modelId="{21F2DCB2-D9E0-436B-A5F2-44E80357EC2A}" type="parTrans" cxnId="{EB962455-A4B3-4EFA-9F96-4EB442526BAF}">
      <dgm:prSet/>
      <dgm:spPr/>
      <dgm:t>
        <a:bodyPr/>
        <a:lstStyle/>
        <a:p>
          <a:endParaRPr lang="pl-PL"/>
        </a:p>
      </dgm:t>
    </dgm:pt>
    <dgm:pt modelId="{30FED40E-D587-48DB-B35E-642568C7B900}" type="sibTrans" cxnId="{EB962455-A4B3-4EFA-9F96-4EB442526BAF}">
      <dgm:prSet/>
      <dgm:spPr/>
      <dgm:t>
        <a:bodyPr/>
        <a:lstStyle/>
        <a:p>
          <a:endParaRPr lang="pl-PL"/>
        </a:p>
      </dgm:t>
    </dgm:pt>
    <dgm:pt modelId="{B003B102-BB41-48C1-8921-2FD79F0AE947}">
      <dgm:prSet/>
      <dgm:spPr/>
      <dgm:t>
        <a:bodyPr/>
        <a:lstStyle/>
        <a:p>
          <a:pPr rtl="0"/>
          <a:r>
            <a:rPr lang="pl-PL" b="1" dirty="0" err="1" smtClean="0"/>
            <a:t>Agricultural</a:t>
          </a:r>
          <a:r>
            <a:rPr lang="pl-PL" b="1" dirty="0" smtClean="0"/>
            <a:t> </a:t>
          </a:r>
          <a:r>
            <a:rPr lang="pl-PL" b="1" dirty="0" err="1" smtClean="0"/>
            <a:t>Social</a:t>
          </a:r>
          <a:r>
            <a:rPr lang="pl-PL" b="1" dirty="0" smtClean="0"/>
            <a:t> Insurance Fund,</a:t>
          </a:r>
          <a:endParaRPr lang="pl-PL" dirty="0"/>
        </a:p>
      </dgm:t>
    </dgm:pt>
    <dgm:pt modelId="{732A9240-3D73-4B4C-BBB3-A446DB2652F3}" type="parTrans" cxnId="{8E5DF75B-6977-489A-958C-8155891CAADD}">
      <dgm:prSet/>
      <dgm:spPr/>
      <dgm:t>
        <a:bodyPr/>
        <a:lstStyle/>
        <a:p>
          <a:endParaRPr lang="pl-PL"/>
        </a:p>
      </dgm:t>
    </dgm:pt>
    <dgm:pt modelId="{41A5E91F-CDA3-4BEE-A018-7A92D3773405}" type="sibTrans" cxnId="{8E5DF75B-6977-489A-958C-8155891CAADD}">
      <dgm:prSet/>
      <dgm:spPr/>
      <dgm:t>
        <a:bodyPr/>
        <a:lstStyle/>
        <a:p>
          <a:endParaRPr lang="pl-PL"/>
        </a:p>
      </dgm:t>
    </dgm:pt>
    <dgm:pt modelId="{40A90240-C057-4480-99DF-BCC6F8F7A13C}">
      <dgm:prSet/>
      <dgm:spPr/>
      <dgm:t>
        <a:bodyPr/>
        <a:lstStyle/>
        <a:p>
          <a:pPr rtl="0"/>
          <a:r>
            <a:rPr lang="pl-PL" b="1" dirty="0" smtClean="0"/>
            <a:t>National Health Fund,</a:t>
          </a:r>
          <a:endParaRPr lang="pl-PL" dirty="0"/>
        </a:p>
      </dgm:t>
    </dgm:pt>
    <dgm:pt modelId="{79BDD232-C00D-4420-ABFD-5575C7FC1D4C}" type="parTrans" cxnId="{81DCC0ED-8F17-44EF-A335-F511B186F3F3}">
      <dgm:prSet/>
      <dgm:spPr/>
      <dgm:t>
        <a:bodyPr/>
        <a:lstStyle/>
        <a:p>
          <a:endParaRPr lang="pl-PL"/>
        </a:p>
      </dgm:t>
    </dgm:pt>
    <dgm:pt modelId="{2661C314-D382-4565-A718-BE4CAAA67ACF}" type="sibTrans" cxnId="{81DCC0ED-8F17-44EF-A335-F511B186F3F3}">
      <dgm:prSet/>
      <dgm:spPr/>
      <dgm:t>
        <a:bodyPr/>
        <a:lstStyle/>
        <a:p>
          <a:endParaRPr lang="pl-PL"/>
        </a:p>
      </dgm:t>
    </dgm:pt>
    <dgm:pt modelId="{D0E1AB34-14F1-4AE9-BFA4-6BE15ACED91E}">
      <dgm:prSet/>
      <dgm:spPr/>
      <dgm:t>
        <a:bodyPr/>
        <a:lstStyle/>
        <a:p>
          <a:pPr rtl="0"/>
          <a:r>
            <a:rPr lang="en-US" b="1" dirty="0" smtClean="0"/>
            <a:t>Agency for Restructuring and </a:t>
          </a:r>
          <a:r>
            <a:rPr lang="en-US" b="1" dirty="0" err="1" smtClean="0"/>
            <a:t>Modernisation</a:t>
          </a:r>
          <a:r>
            <a:rPr lang="en-US" b="1" dirty="0" smtClean="0"/>
            <a:t> of Agriculture</a:t>
          </a:r>
          <a:r>
            <a:rPr lang="pl-PL" b="1" dirty="0" smtClean="0"/>
            <a:t>,</a:t>
          </a:r>
          <a:endParaRPr lang="pl-PL" dirty="0"/>
        </a:p>
      </dgm:t>
    </dgm:pt>
    <dgm:pt modelId="{CDE1DB8C-2C84-4335-BAE5-A411009D8373}" type="parTrans" cxnId="{ABB5133E-339C-44F5-9A1A-6D958989D476}">
      <dgm:prSet/>
      <dgm:spPr/>
      <dgm:t>
        <a:bodyPr/>
        <a:lstStyle/>
        <a:p>
          <a:endParaRPr lang="pl-PL"/>
        </a:p>
      </dgm:t>
    </dgm:pt>
    <dgm:pt modelId="{6856622A-4D8F-400B-87BB-358FFD81BDC6}" type="sibTrans" cxnId="{ABB5133E-339C-44F5-9A1A-6D958989D476}">
      <dgm:prSet/>
      <dgm:spPr/>
      <dgm:t>
        <a:bodyPr/>
        <a:lstStyle/>
        <a:p>
          <a:endParaRPr lang="pl-PL"/>
        </a:p>
      </dgm:t>
    </dgm:pt>
    <dgm:pt modelId="{2BB0738B-11A1-4374-82A2-B51154CE8E74}">
      <dgm:prSet/>
      <dgm:spPr/>
      <dgm:t>
        <a:bodyPr/>
        <a:lstStyle/>
        <a:p>
          <a:pPr rtl="0"/>
          <a:r>
            <a:rPr lang="pl-PL" b="1" dirty="0" err="1" smtClean="0"/>
            <a:t>Agricultural</a:t>
          </a:r>
          <a:r>
            <a:rPr lang="pl-PL" b="1" dirty="0" smtClean="0"/>
            <a:t> and </a:t>
          </a:r>
          <a:r>
            <a:rPr lang="pl-PL" b="1" dirty="0" err="1" smtClean="0"/>
            <a:t>Food</a:t>
          </a:r>
          <a:r>
            <a:rPr lang="pl-PL" b="1" dirty="0" smtClean="0"/>
            <a:t> </a:t>
          </a:r>
          <a:r>
            <a:rPr lang="pl-PL" b="1" dirty="0" err="1" smtClean="0"/>
            <a:t>Quality</a:t>
          </a:r>
          <a:r>
            <a:rPr lang="pl-PL" b="1" dirty="0" smtClean="0"/>
            <a:t> </a:t>
          </a:r>
          <a:r>
            <a:rPr lang="pl-PL" b="1" dirty="0" err="1" smtClean="0"/>
            <a:t>Inspection</a:t>
          </a:r>
          <a:r>
            <a:rPr lang="pl-PL" b="1" dirty="0" smtClean="0"/>
            <a:t>,</a:t>
          </a:r>
          <a:endParaRPr lang="pl-PL" dirty="0"/>
        </a:p>
      </dgm:t>
    </dgm:pt>
    <dgm:pt modelId="{30100CFB-9901-44AF-ACCC-87C632BFD0CC}" type="parTrans" cxnId="{B1D68049-3EB4-4010-B901-41C288E17F6B}">
      <dgm:prSet/>
      <dgm:spPr/>
      <dgm:t>
        <a:bodyPr/>
        <a:lstStyle/>
        <a:p>
          <a:endParaRPr lang="pl-PL"/>
        </a:p>
      </dgm:t>
    </dgm:pt>
    <dgm:pt modelId="{9C78C996-4EAE-4A4F-B7E1-32CE925B4FB6}" type="sibTrans" cxnId="{B1D68049-3EB4-4010-B901-41C288E17F6B}">
      <dgm:prSet/>
      <dgm:spPr/>
      <dgm:t>
        <a:bodyPr/>
        <a:lstStyle/>
        <a:p>
          <a:endParaRPr lang="pl-PL"/>
        </a:p>
      </dgm:t>
    </dgm:pt>
    <dgm:pt modelId="{B9787DB8-A0A9-4ECE-82DD-00EB153961C4}">
      <dgm:prSet/>
      <dgm:spPr/>
      <dgm:t>
        <a:bodyPr/>
        <a:lstStyle/>
        <a:p>
          <a:pPr rtl="0"/>
          <a:r>
            <a:rPr lang="pl-PL" b="1" dirty="0" err="1" smtClean="0"/>
            <a:t>Agency</a:t>
          </a:r>
          <a:r>
            <a:rPr lang="pl-PL" b="1" dirty="0" smtClean="0"/>
            <a:t> for </a:t>
          </a:r>
          <a:r>
            <a:rPr lang="pl-PL" b="1" dirty="0" err="1" smtClean="0"/>
            <a:t>Geodesy</a:t>
          </a:r>
          <a:r>
            <a:rPr lang="pl-PL" b="1" dirty="0" smtClean="0"/>
            <a:t> and </a:t>
          </a:r>
          <a:r>
            <a:rPr lang="pl-PL" b="1" dirty="0" err="1" smtClean="0"/>
            <a:t>Cartography</a:t>
          </a:r>
          <a:r>
            <a:rPr lang="pl-PL" b="1" dirty="0" smtClean="0"/>
            <a:t>,</a:t>
          </a:r>
          <a:endParaRPr lang="pl-PL" dirty="0"/>
        </a:p>
      </dgm:t>
    </dgm:pt>
    <dgm:pt modelId="{3064A9EA-9BD1-47A7-BE58-F35BD6A127E4}" type="parTrans" cxnId="{EAE7413D-1A8E-4174-9DB0-3AB7D5672238}">
      <dgm:prSet/>
      <dgm:spPr/>
      <dgm:t>
        <a:bodyPr/>
        <a:lstStyle/>
        <a:p>
          <a:endParaRPr lang="pl-PL"/>
        </a:p>
      </dgm:t>
    </dgm:pt>
    <dgm:pt modelId="{50E94196-DA01-4325-B1A1-365A9B279A3E}" type="sibTrans" cxnId="{EAE7413D-1A8E-4174-9DB0-3AB7D5672238}">
      <dgm:prSet/>
      <dgm:spPr/>
      <dgm:t>
        <a:bodyPr/>
        <a:lstStyle/>
        <a:p>
          <a:endParaRPr lang="pl-PL"/>
        </a:p>
      </dgm:t>
    </dgm:pt>
    <dgm:pt modelId="{46844A1B-070C-46AD-8F9D-53B2D4C1644B}">
      <dgm:prSet/>
      <dgm:spPr/>
      <dgm:t>
        <a:bodyPr/>
        <a:lstStyle/>
        <a:p>
          <a:pPr rtl="0"/>
          <a:r>
            <a:rPr lang="pl-PL" b="1" dirty="0" smtClean="0"/>
            <a:t>State Fund for </a:t>
          </a:r>
          <a:r>
            <a:rPr lang="pl-PL" b="1" dirty="0" err="1" smtClean="0"/>
            <a:t>Rehabilitation</a:t>
          </a:r>
          <a:r>
            <a:rPr lang="pl-PL" b="1" dirty="0" smtClean="0"/>
            <a:t> of </a:t>
          </a:r>
          <a:r>
            <a:rPr lang="pl-PL" b="1" dirty="0" err="1" smtClean="0"/>
            <a:t>Disabled</a:t>
          </a:r>
          <a:r>
            <a:rPr lang="pl-PL" b="1" dirty="0" smtClean="0"/>
            <a:t> </a:t>
          </a:r>
          <a:r>
            <a:rPr lang="pl-PL" b="1" dirty="0" err="1" smtClean="0"/>
            <a:t>Persons</a:t>
          </a:r>
          <a:r>
            <a:rPr lang="pl-PL" b="1" dirty="0" smtClean="0"/>
            <a:t>,</a:t>
          </a:r>
          <a:endParaRPr lang="pl-PL" dirty="0"/>
        </a:p>
      </dgm:t>
    </dgm:pt>
    <dgm:pt modelId="{ACBA9FEA-8A31-482D-AC46-5766DF37CA75}" type="parTrans" cxnId="{42553756-CE96-40E6-B659-B17E31026E62}">
      <dgm:prSet/>
      <dgm:spPr/>
      <dgm:t>
        <a:bodyPr/>
        <a:lstStyle/>
        <a:p>
          <a:endParaRPr lang="pl-PL"/>
        </a:p>
      </dgm:t>
    </dgm:pt>
    <dgm:pt modelId="{996CA410-1266-4E52-991F-B224EE03C691}" type="sibTrans" cxnId="{42553756-CE96-40E6-B659-B17E31026E62}">
      <dgm:prSet/>
      <dgm:spPr/>
      <dgm:t>
        <a:bodyPr/>
        <a:lstStyle/>
        <a:p>
          <a:endParaRPr lang="pl-PL"/>
        </a:p>
      </dgm:t>
    </dgm:pt>
    <dgm:pt modelId="{E8718679-66FC-415A-A55B-152A5A34EC84}">
      <dgm:prSet/>
      <dgm:spPr/>
      <dgm:t>
        <a:bodyPr/>
        <a:lstStyle/>
        <a:p>
          <a:pPr rtl="0"/>
          <a:r>
            <a:rPr lang="pl-PL" b="1" dirty="0" err="1" smtClean="0"/>
            <a:t>County</a:t>
          </a:r>
          <a:r>
            <a:rPr lang="pl-PL" b="1" dirty="0" smtClean="0"/>
            <a:t> </a:t>
          </a:r>
          <a:r>
            <a:rPr lang="pl-PL" b="1" dirty="0" err="1" smtClean="0"/>
            <a:t>Offices</a:t>
          </a:r>
          <a:r>
            <a:rPr lang="pl-PL" b="1" dirty="0" smtClean="0"/>
            <a:t>,</a:t>
          </a:r>
          <a:endParaRPr lang="pl-PL" dirty="0"/>
        </a:p>
      </dgm:t>
    </dgm:pt>
    <dgm:pt modelId="{9CCE8AE6-9897-4B86-A0FE-DD6C0A820EA4}" type="parTrans" cxnId="{EBC94A2A-002C-47A9-A2DF-95BD986F7B91}">
      <dgm:prSet/>
      <dgm:spPr/>
      <dgm:t>
        <a:bodyPr/>
        <a:lstStyle/>
        <a:p>
          <a:endParaRPr lang="pl-PL"/>
        </a:p>
      </dgm:t>
    </dgm:pt>
    <dgm:pt modelId="{996327BB-AB5D-469C-A9EC-FEBCBAF436DC}" type="sibTrans" cxnId="{EBC94A2A-002C-47A9-A2DF-95BD986F7B91}">
      <dgm:prSet/>
      <dgm:spPr/>
      <dgm:t>
        <a:bodyPr/>
        <a:lstStyle/>
        <a:p>
          <a:endParaRPr lang="pl-PL"/>
        </a:p>
      </dgm:t>
    </dgm:pt>
    <dgm:pt modelId="{44DF73C4-678A-44A1-A183-B7C6C366550E}">
      <dgm:prSet/>
      <dgm:spPr/>
      <dgm:t>
        <a:bodyPr/>
        <a:lstStyle/>
        <a:p>
          <a:pPr rtl="0"/>
          <a:r>
            <a:rPr lang="pl-PL" b="1" dirty="0" err="1" smtClean="0"/>
            <a:t>Commune</a:t>
          </a:r>
          <a:r>
            <a:rPr lang="pl-PL" b="1" dirty="0" smtClean="0"/>
            <a:t> </a:t>
          </a:r>
          <a:r>
            <a:rPr lang="pl-PL" b="1" dirty="0" err="1" smtClean="0"/>
            <a:t>Offices</a:t>
          </a:r>
          <a:r>
            <a:rPr lang="pl-PL" b="1" dirty="0" smtClean="0"/>
            <a:t>,</a:t>
          </a:r>
          <a:endParaRPr lang="pl-PL" dirty="0"/>
        </a:p>
      </dgm:t>
    </dgm:pt>
    <dgm:pt modelId="{8D1E7DE0-3740-48FF-8158-23007855FF93}" type="parTrans" cxnId="{075F7AD6-7B76-4651-9D6D-4CE00ACD1546}">
      <dgm:prSet/>
      <dgm:spPr/>
      <dgm:t>
        <a:bodyPr/>
        <a:lstStyle/>
        <a:p>
          <a:endParaRPr lang="pl-PL"/>
        </a:p>
      </dgm:t>
    </dgm:pt>
    <dgm:pt modelId="{0A6E491F-EB80-441E-A2AC-8CF48E034DC6}" type="sibTrans" cxnId="{075F7AD6-7B76-4651-9D6D-4CE00ACD1546}">
      <dgm:prSet/>
      <dgm:spPr/>
      <dgm:t>
        <a:bodyPr/>
        <a:lstStyle/>
        <a:p>
          <a:endParaRPr lang="pl-PL"/>
        </a:p>
      </dgm:t>
    </dgm:pt>
    <dgm:pt modelId="{AD1BE735-ECE2-4850-A3F2-A92447333C43}">
      <dgm:prSet/>
      <dgm:spPr/>
      <dgm:t>
        <a:bodyPr/>
        <a:lstStyle/>
        <a:p>
          <a:pPr rtl="0"/>
          <a:r>
            <a:rPr lang="pl-PL" b="1" dirty="0" err="1" smtClean="0"/>
            <a:t>Regional</a:t>
          </a:r>
          <a:r>
            <a:rPr lang="pl-PL" b="1" dirty="0" smtClean="0"/>
            <a:t> </a:t>
          </a:r>
          <a:r>
            <a:rPr lang="pl-PL" b="1" dirty="0" err="1" smtClean="0"/>
            <a:t>Offices</a:t>
          </a:r>
          <a:r>
            <a:rPr lang="pl-PL" b="1" dirty="0" smtClean="0"/>
            <a:t>,</a:t>
          </a:r>
          <a:endParaRPr lang="pl-PL" dirty="0"/>
        </a:p>
      </dgm:t>
    </dgm:pt>
    <dgm:pt modelId="{08114DB6-EF2C-4D74-BB1B-3CA42F465DB5}" type="parTrans" cxnId="{6E62D7A7-06DF-4489-896B-7760137A187F}">
      <dgm:prSet/>
      <dgm:spPr/>
      <dgm:t>
        <a:bodyPr/>
        <a:lstStyle/>
        <a:p>
          <a:endParaRPr lang="pl-PL"/>
        </a:p>
      </dgm:t>
    </dgm:pt>
    <dgm:pt modelId="{442052EB-4E42-4807-84E6-3326C76E9388}" type="sibTrans" cxnId="{6E62D7A7-06DF-4489-896B-7760137A187F}">
      <dgm:prSet/>
      <dgm:spPr/>
      <dgm:t>
        <a:bodyPr/>
        <a:lstStyle/>
        <a:p>
          <a:endParaRPr lang="pl-PL"/>
        </a:p>
      </dgm:t>
    </dgm:pt>
    <dgm:pt modelId="{DCA6C0AF-ABA3-42AB-8611-07F748A64A42}">
      <dgm:prSet/>
      <dgm:spPr/>
      <dgm:t>
        <a:bodyPr/>
        <a:lstStyle/>
        <a:p>
          <a:pPr rtl="0"/>
          <a:r>
            <a:rPr lang="pl-PL" b="1" dirty="0" err="1" smtClean="0"/>
            <a:t>Telcoms</a:t>
          </a:r>
          <a:r>
            <a:rPr lang="pl-PL" b="1" dirty="0" smtClean="0"/>
            <a:t>,</a:t>
          </a:r>
          <a:endParaRPr lang="pl-PL" dirty="0"/>
        </a:p>
      </dgm:t>
    </dgm:pt>
    <dgm:pt modelId="{96FBD4F7-383B-4A80-B5D6-1351F50E64F3}" type="parTrans" cxnId="{D5C6001C-60A6-49B6-B48D-FB8CA937BECA}">
      <dgm:prSet/>
      <dgm:spPr/>
      <dgm:t>
        <a:bodyPr/>
        <a:lstStyle/>
        <a:p>
          <a:endParaRPr lang="pl-PL"/>
        </a:p>
      </dgm:t>
    </dgm:pt>
    <dgm:pt modelId="{446AC0A5-E80F-478D-BACF-D49BAF5B6E52}" type="sibTrans" cxnId="{D5C6001C-60A6-49B6-B48D-FB8CA937BECA}">
      <dgm:prSet/>
      <dgm:spPr/>
      <dgm:t>
        <a:bodyPr/>
        <a:lstStyle/>
        <a:p>
          <a:endParaRPr lang="pl-PL"/>
        </a:p>
      </dgm:t>
    </dgm:pt>
    <dgm:pt modelId="{CE3D04C7-5173-40C2-B582-1D24E7697896}">
      <dgm:prSet/>
      <dgm:spPr/>
      <dgm:t>
        <a:bodyPr/>
        <a:lstStyle/>
        <a:p>
          <a:pPr rtl="0"/>
          <a:r>
            <a:rPr lang="pl-PL" b="1" dirty="0" smtClean="0"/>
            <a:t>Energy </a:t>
          </a:r>
          <a:r>
            <a:rPr lang="pl-PL" b="1" dirty="0" err="1" smtClean="0"/>
            <a:t>Suppliers</a:t>
          </a:r>
          <a:r>
            <a:rPr lang="pl-PL" b="1" dirty="0" smtClean="0"/>
            <a:t>,</a:t>
          </a:r>
          <a:endParaRPr lang="pl-PL" dirty="0"/>
        </a:p>
      </dgm:t>
    </dgm:pt>
    <dgm:pt modelId="{F7B85B04-AA4A-4750-B5EA-C515C287836A}" type="parTrans" cxnId="{BDCD3B21-46DB-4D53-8920-94EA738050E1}">
      <dgm:prSet/>
      <dgm:spPr/>
      <dgm:t>
        <a:bodyPr/>
        <a:lstStyle/>
        <a:p>
          <a:endParaRPr lang="pl-PL"/>
        </a:p>
      </dgm:t>
    </dgm:pt>
    <dgm:pt modelId="{8662CD15-313D-4A08-A005-F4441FEC8502}" type="sibTrans" cxnId="{BDCD3B21-46DB-4D53-8920-94EA738050E1}">
      <dgm:prSet/>
      <dgm:spPr/>
      <dgm:t>
        <a:bodyPr/>
        <a:lstStyle/>
        <a:p>
          <a:endParaRPr lang="pl-PL"/>
        </a:p>
      </dgm:t>
    </dgm:pt>
    <dgm:pt modelId="{94939951-7FFC-44A5-82A0-9DE87395DF4E}">
      <dgm:prSet/>
      <dgm:spPr/>
      <dgm:t>
        <a:bodyPr/>
        <a:lstStyle/>
        <a:p>
          <a:pPr rtl="0"/>
          <a:r>
            <a:rPr lang="pl-PL" b="1" dirty="0" smtClean="0"/>
            <a:t>Office For </a:t>
          </a:r>
          <a:r>
            <a:rPr lang="pl-PL" b="1" dirty="0" err="1" smtClean="0"/>
            <a:t>Foreigners</a:t>
          </a:r>
          <a:r>
            <a:rPr lang="pl-PL" b="1" dirty="0" smtClean="0"/>
            <a:t>,</a:t>
          </a:r>
          <a:endParaRPr lang="pl-PL" dirty="0"/>
        </a:p>
      </dgm:t>
    </dgm:pt>
    <dgm:pt modelId="{3CC1D99E-2370-48A8-BE26-EB312FC209A9}" type="parTrans" cxnId="{7CFF93F1-5364-4D97-974E-456A7039C04F}">
      <dgm:prSet/>
      <dgm:spPr/>
      <dgm:t>
        <a:bodyPr/>
        <a:lstStyle/>
        <a:p>
          <a:endParaRPr lang="pl-PL"/>
        </a:p>
      </dgm:t>
    </dgm:pt>
    <dgm:pt modelId="{A6CDB6E9-9F4F-47B0-8C5E-117236F90D08}" type="sibTrans" cxnId="{7CFF93F1-5364-4D97-974E-456A7039C04F}">
      <dgm:prSet/>
      <dgm:spPr/>
      <dgm:t>
        <a:bodyPr/>
        <a:lstStyle/>
        <a:p>
          <a:endParaRPr lang="pl-PL"/>
        </a:p>
      </dgm:t>
    </dgm:pt>
    <dgm:pt modelId="{F0D6AD67-3B4E-4540-BEE9-43A7361081D2}">
      <dgm:prSet/>
      <dgm:spPr/>
      <dgm:t>
        <a:bodyPr/>
        <a:lstStyle/>
        <a:p>
          <a:pPr rtl="0"/>
          <a:r>
            <a:rPr lang="pl-PL" b="1" dirty="0" err="1" smtClean="0"/>
            <a:t>Social</a:t>
          </a:r>
          <a:r>
            <a:rPr lang="pl-PL" b="1" dirty="0" smtClean="0"/>
            <a:t> Insurance </a:t>
          </a:r>
          <a:r>
            <a:rPr lang="pl-PL" b="1" dirty="0" err="1" smtClean="0"/>
            <a:t>Institution</a:t>
          </a:r>
          <a:r>
            <a:rPr lang="pl-PL" b="1" dirty="0" smtClean="0"/>
            <a:t>,</a:t>
          </a:r>
          <a:endParaRPr lang="pl-PL" dirty="0"/>
        </a:p>
      </dgm:t>
    </dgm:pt>
    <dgm:pt modelId="{9079BD34-7D3C-4258-B431-ADDA9721F8C8}" type="parTrans" cxnId="{8902E6EB-065B-4DEC-9D7B-81047926FEA2}">
      <dgm:prSet/>
      <dgm:spPr/>
      <dgm:t>
        <a:bodyPr/>
        <a:lstStyle/>
        <a:p>
          <a:endParaRPr lang="pl-PL"/>
        </a:p>
      </dgm:t>
    </dgm:pt>
    <dgm:pt modelId="{C4450A8E-6501-4AD2-B45C-A1742E9D04EE}" type="sibTrans" cxnId="{8902E6EB-065B-4DEC-9D7B-81047926FEA2}">
      <dgm:prSet/>
      <dgm:spPr/>
      <dgm:t>
        <a:bodyPr/>
        <a:lstStyle/>
        <a:p>
          <a:endParaRPr lang="pl-PL"/>
        </a:p>
      </dgm:t>
    </dgm:pt>
    <dgm:pt modelId="{B1310599-F301-404B-88D5-09BFCF3C28CB}">
      <dgm:prSet/>
      <dgm:spPr/>
      <dgm:t>
        <a:bodyPr/>
        <a:lstStyle/>
        <a:p>
          <a:pPr rtl="0"/>
          <a:r>
            <a:rPr lang="pl-PL" b="1" dirty="0" err="1" smtClean="0"/>
            <a:t>Housing</a:t>
          </a:r>
          <a:r>
            <a:rPr lang="pl-PL" b="1" dirty="0" smtClean="0"/>
            <a:t> </a:t>
          </a:r>
          <a:r>
            <a:rPr lang="pl-PL" b="1" dirty="0" err="1" smtClean="0"/>
            <a:t>Managers</a:t>
          </a:r>
          <a:r>
            <a:rPr lang="pl-PL" b="1" dirty="0" smtClean="0"/>
            <a:t>,</a:t>
          </a:r>
          <a:endParaRPr lang="pl-PL" b="1" dirty="0"/>
        </a:p>
      </dgm:t>
    </dgm:pt>
    <dgm:pt modelId="{95F3FD0D-A8FC-4ADA-B91D-9A3219057299}" type="parTrans" cxnId="{910F5978-450C-4F11-A644-47E2A8FDA089}">
      <dgm:prSet/>
      <dgm:spPr/>
      <dgm:t>
        <a:bodyPr/>
        <a:lstStyle/>
        <a:p>
          <a:endParaRPr lang="pl-PL"/>
        </a:p>
      </dgm:t>
    </dgm:pt>
    <dgm:pt modelId="{C4B30155-EA45-4323-BD45-9EA538BB2316}" type="sibTrans" cxnId="{910F5978-450C-4F11-A644-47E2A8FDA089}">
      <dgm:prSet/>
      <dgm:spPr/>
      <dgm:t>
        <a:bodyPr/>
        <a:lstStyle/>
        <a:p>
          <a:endParaRPr lang="pl-PL"/>
        </a:p>
      </dgm:t>
    </dgm:pt>
    <dgm:pt modelId="{ADC6FB53-26A8-4358-956F-33CD97D623A0}" type="pres">
      <dgm:prSet presAssocID="{994CF1F4-2732-4AB8-8227-C604B16962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748FD6B1-5284-4A35-BE66-DF23DE258E16}" type="pres">
      <dgm:prSet presAssocID="{85254C96-526E-467C-8215-23DF49ADA6E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0260CF6-4D9C-4193-B208-91D5CEDD28C2}" type="pres">
      <dgm:prSet presAssocID="{85254C96-526E-467C-8215-23DF49ADA6E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BC94A2A-002C-47A9-A2DF-95BD986F7B91}" srcId="{85254C96-526E-467C-8215-23DF49ADA6E7}" destId="{E8718679-66FC-415A-A55B-152A5A34EC84}" srcOrd="9" destOrd="0" parTransId="{9CCE8AE6-9897-4B86-A0FE-DD6C0A820EA4}" sibTransId="{996327BB-AB5D-469C-A9EC-FEBCBAF436DC}"/>
    <dgm:cxn modelId="{B1D68049-3EB4-4010-B901-41C288E17F6B}" srcId="{85254C96-526E-467C-8215-23DF49ADA6E7}" destId="{2BB0738B-11A1-4374-82A2-B51154CE8E74}" srcOrd="6" destOrd="0" parTransId="{30100CFB-9901-44AF-ACCC-87C632BFD0CC}" sibTransId="{9C78C996-4EAE-4A4F-B7E1-32CE925B4FB6}"/>
    <dgm:cxn modelId="{7CFF93F1-5364-4D97-974E-456A7039C04F}" srcId="{85254C96-526E-467C-8215-23DF49ADA6E7}" destId="{94939951-7FFC-44A5-82A0-9DE87395DF4E}" srcOrd="14" destOrd="0" parTransId="{3CC1D99E-2370-48A8-BE26-EB312FC209A9}" sibTransId="{A6CDB6E9-9F4F-47B0-8C5E-117236F90D08}"/>
    <dgm:cxn modelId="{FA7862F3-EAF6-4ADA-B326-C1751256461D}" type="presOf" srcId="{85254C96-526E-467C-8215-23DF49ADA6E7}" destId="{748FD6B1-5284-4A35-BE66-DF23DE258E16}" srcOrd="0" destOrd="0" presId="urn:microsoft.com/office/officeart/2005/8/layout/vList2"/>
    <dgm:cxn modelId="{EAE7413D-1A8E-4174-9DB0-3AB7D5672238}" srcId="{85254C96-526E-467C-8215-23DF49ADA6E7}" destId="{B9787DB8-A0A9-4ECE-82DD-00EB153961C4}" srcOrd="7" destOrd="0" parTransId="{3064A9EA-9BD1-47A7-BE58-F35BD6A127E4}" sibTransId="{50E94196-DA01-4325-B1A1-365A9B279A3E}"/>
    <dgm:cxn modelId="{926BBC0D-A083-4B1E-B140-3901715B2DDA}" type="presOf" srcId="{B9787DB8-A0A9-4ECE-82DD-00EB153961C4}" destId="{30260CF6-4D9C-4193-B208-91D5CEDD28C2}" srcOrd="0" destOrd="7" presId="urn:microsoft.com/office/officeart/2005/8/layout/vList2"/>
    <dgm:cxn modelId="{8902E6EB-065B-4DEC-9D7B-81047926FEA2}" srcId="{85254C96-526E-467C-8215-23DF49ADA6E7}" destId="{F0D6AD67-3B4E-4540-BEE9-43A7361081D2}" srcOrd="15" destOrd="0" parTransId="{9079BD34-7D3C-4258-B431-ADDA9721F8C8}" sibTransId="{C4450A8E-6501-4AD2-B45C-A1742E9D04EE}"/>
    <dgm:cxn modelId="{3798AF60-E565-4E1F-9A46-36255DFC8A10}" type="presOf" srcId="{F3CEB95C-9D1F-4006-9F02-07BAB633B4AF}" destId="{30260CF6-4D9C-4193-B208-91D5CEDD28C2}" srcOrd="0" destOrd="2" presId="urn:microsoft.com/office/officeart/2005/8/layout/vList2"/>
    <dgm:cxn modelId="{27E5D0C4-4F88-42D8-B98E-C339D4AB6BAB}" type="presOf" srcId="{B1310599-F301-404B-88D5-09BFCF3C28CB}" destId="{30260CF6-4D9C-4193-B208-91D5CEDD28C2}" srcOrd="0" destOrd="16" presId="urn:microsoft.com/office/officeart/2005/8/layout/vList2"/>
    <dgm:cxn modelId="{90FCD729-6681-4FC5-A5C7-89E2D4BA7A8E}" type="presOf" srcId="{DCA6C0AF-ABA3-42AB-8611-07F748A64A42}" destId="{30260CF6-4D9C-4193-B208-91D5CEDD28C2}" srcOrd="0" destOrd="12" presId="urn:microsoft.com/office/officeart/2005/8/layout/vList2"/>
    <dgm:cxn modelId="{B0B00060-299F-452F-BF25-840D6CFE1E36}" type="presOf" srcId="{D0E1AB34-14F1-4AE9-BFA4-6BE15ACED91E}" destId="{30260CF6-4D9C-4193-B208-91D5CEDD28C2}" srcOrd="0" destOrd="5" presId="urn:microsoft.com/office/officeart/2005/8/layout/vList2"/>
    <dgm:cxn modelId="{E795A165-3AA8-4753-8A7B-23674C4DDCE2}" type="presOf" srcId="{40A90240-C057-4480-99DF-BCC6F8F7A13C}" destId="{30260CF6-4D9C-4193-B208-91D5CEDD28C2}" srcOrd="0" destOrd="4" presId="urn:microsoft.com/office/officeart/2005/8/layout/vList2"/>
    <dgm:cxn modelId="{ABB5133E-339C-44F5-9A1A-6D958989D476}" srcId="{85254C96-526E-467C-8215-23DF49ADA6E7}" destId="{D0E1AB34-14F1-4AE9-BFA4-6BE15ACED91E}" srcOrd="5" destOrd="0" parTransId="{CDE1DB8C-2C84-4335-BAE5-A411009D8373}" sibTransId="{6856622A-4D8F-400B-87BB-358FFD81BDC6}"/>
    <dgm:cxn modelId="{70F5D906-904D-47F6-8666-DFD2930F8849}" type="presOf" srcId="{994CF1F4-2732-4AB8-8227-C604B16962DD}" destId="{ADC6FB53-26A8-4358-956F-33CD97D623A0}" srcOrd="0" destOrd="0" presId="urn:microsoft.com/office/officeart/2005/8/layout/vList2"/>
    <dgm:cxn modelId="{63BC942D-2F4A-481A-BAD8-2570BCBD6E24}" type="presOf" srcId="{AD1BE735-ECE2-4850-A3F2-A92447333C43}" destId="{30260CF6-4D9C-4193-B208-91D5CEDD28C2}" srcOrd="0" destOrd="11" presId="urn:microsoft.com/office/officeart/2005/8/layout/vList2"/>
    <dgm:cxn modelId="{7E992128-2636-4C34-A953-E8133A7A037A}" type="presOf" srcId="{F0D6AD67-3B4E-4540-BEE9-43A7361081D2}" destId="{30260CF6-4D9C-4193-B208-91D5CEDD28C2}" srcOrd="0" destOrd="15" presId="urn:microsoft.com/office/officeart/2005/8/layout/vList2"/>
    <dgm:cxn modelId="{991B7ED0-DA7C-4660-95DE-984C98E3250E}" srcId="{85254C96-526E-467C-8215-23DF49ADA6E7}" destId="{664BE823-1F80-427A-B8F1-7BBD963D1FC0}" srcOrd="1" destOrd="0" parTransId="{F5305C0C-3D90-4EAA-B6AB-63DA12020C56}" sibTransId="{C5A4C635-E46F-4E47-BCE6-356807E12B48}"/>
    <dgm:cxn modelId="{0D693E80-C4F2-492E-AAD1-94C8EECF8128}" srcId="{85254C96-526E-467C-8215-23DF49ADA6E7}" destId="{7D0B14EB-D266-478E-A3DE-E3D8A4AF9BB0}" srcOrd="0" destOrd="0" parTransId="{5EEA365F-D82D-405B-8EA7-3BA5175EC013}" sibTransId="{57E6346B-4D74-4B4C-8CB5-856B0EA23C63}"/>
    <dgm:cxn modelId="{EB962455-A4B3-4EFA-9F96-4EB442526BAF}" srcId="{85254C96-526E-467C-8215-23DF49ADA6E7}" destId="{F3CEB95C-9D1F-4006-9F02-07BAB633B4AF}" srcOrd="2" destOrd="0" parTransId="{21F2DCB2-D9E0-436B-A5F2-44E80357EC2A}" sibTransId="{30FED40E-D587-48DB-B35E-642568C7B900}"/>
    <dgm:cxn modelId="{075F7AD6-7B76-4651-9D6D-4CE00ACD1546}" srcId="{85254C96-526E-467C-8215-23DF49ADA6E7}" destId="{44DF73C4-678A-44A1-A183-B7C6C366550E}" srcOrd="10" destOrd="0" parTransId="{8D1E7DE0-3740-48FF-8158-23007855FF93}" sibTransId="{0A6E491F-EB80-441E-A2AC-8CF48E034DC6}"/>
    <dgm:cxn modelId="{6E62D7A7-06DF-4489-896B-7760137A187F}" srcId="{85254C96-526E-467C-8215-23DF49ADA6E7}" destId="{AD1BE735-ECE2-4850-A3F2-A92447333C43}" srcOrd="11" destOrd="0" parTransId="{08114DB6-EF2C-4D74-BB1B-3CA42F465DB5}" sibTransId="{442052EB-4E42-4807-84E6-3326C76E9388}"/>
    <dgm:cxn modelId="{15AC517B-8F59-4856-A5EC-E96BDAF535FD}" type="presOf" srcId="{7D0B14EB-D266-478E-A3DE-E3D8A4AF9BB0}" destId="{30260CF6-4D9C-4193-B208-91D5CEDD28C2}" srcOrd="0" destOrd="0" presId="urn:microsoft.com/office/officeart/2005/8/layout/vList2"/>
    <dgm:cxn modelId="{D35F74AC-5E7E-4E24-B437-37EDA749AE57}" type="presOf" srcId="{E8718679-66FC-415A-A55B-152A5A34EC84}" destId="{30260CF6-4D9C-4193-B208-91D5CEDD28C2}" srcOrd="0" destOrd="9" presId="urn:microsoft.com/office/officeart/2005/8/layout/vList2"/>
    <dgm:cxn modelId="{81DCC0ED-8F17-44EF-A335-F511B186F3F3}" srcId="{85254C96-526E-467C-8215-23DF49ADA6E7}" destId="{40A90240-C057-4480-99DF-BCC6F8F7A13C}" srcOrd="4" destOrd="0" parTransId="{79BDD232-C00D-4420-ABFD-5575C7FC1D4C}" sibTransId="{2661C314-D382-4565-A718-BE4CAAA67ACF}"/>
    <dgm:cxn modelId="{E5CD4160-15FE-4FF9-8737-1F4BCA4FAFBF}" type="presOf" srcId="{664BE823-1F80-427A-B8F1-7BBD963D1FC0}" destId="{30260CF6-4D9C-4193-B208-91D5CEDD28C2}" srcOrd="0" destOrd="1" presId="urn:microsoft.com/office/officeart/2005/8/layout/vList2"/>
    <dgm:cxn modelId="{42553756-CE96-40E6-B659-B17E31026E62}" srcId="{85254C96-526E-467C-8215-23DF49ADA6E7}" destId="{46844A1B-070C-46AD-8F9D-53B2D4C1644B}" srcOrd="8" destOrd="0" parTransId="{ACBA9FEA-8A31-482D-AC46-5766DF37CA75}" sibTransId="{996CA410-1266-4E52-991F-B224EE03C691}"/>
    <dgm:cxn modelId="{313563CF-8152-4F65-9CF8-22F16C807348}" type="presOf" srcId="{94939951-7FFC-44A5-82A0-9DE87395DF4E}" destId="{30260CF6-4D9C-4193-B208-91D5CEDD28C2}" srcOrd="0" destOrd="14" presId="urn:microsoft.com/office/officeart/2005/8/layout/vList2"/>
    <dgm:cxn modelId="{08F54AC8-0982-4636-9FCF-D784562C63B4}" type="presOf" srcId="{B003B102-BB41-48C1-8921-2FD79F0AE947}" destId="{30260CF6-4D9C-4193-B208-91D5CEDD28C2}" srcOrd="0" destOrd="3" presId="urn:microsoft.com/office/officeart/2005/8/layout/vList2"/>
    <dgm:cxn modelId="{56479F06-31A1-4119-B85A-4A4DCD8E26C9}" srcId="{994CF1F4-2732-4AB8-8227-C604B16962DD}" destId="{85254C96-526E-467C-8215-23DF49ADA6E7}" srcOrd="0" destOrd="0" parTransId="{56F792A5-83DE-42C7-8300-7623CB492B2B}" sibTransId="{BB18EFB1-AAB8-4515-90C2-1F1549C665BA}"/>
    <dgm:cxn modelId="{8E5DF75B-6977-489A-958C-8155891CAADD}" srcId="{85254C96-526E-467C-8215-23DF49ADA6E7}" destId="{B003B102-BB41-48C1-8921-2FD79F0AE947}" srcOrd="3" destOrd="0" parTransId="{732A9240-3D73-4B4C-BBB3-A446DB2652F3}" sibTransId="{41A5E91F-CDA3-4BEE-A018-7A92D3773405}"/>
    <dgm:cxn modelId="{D5C6001C-60A6-49B6-B48D-FB8CA937BECA}" srcId="{85254C96-526E-467C-8215-23DF49ADA6E7}" destId="{DCA6C0AF-ABA3-42AB-8611-07F748A64A42}" srcOrd="12" destOrd="0" parTransId="{96FBD4F7-383B-4A80-B5D6-1351F50E64F3}" sibTransId="{446AC0A5-E80F-478D-BACF-D49BAF5B6E52}"/>
    <dgm:cxn modelId="{90B89ED8-7D28-4C06-A75C-783EC28CCF39}" type="presOf" srcId="{46844A1B-070C-46AD-8F9D-53B2D4C1644B}" destId="{30260CF6-4D9C-4193-B208-91D5CEDD28C2}" srcOrd="0" destOrd="8" presId="urn:microsoft.com/office/officeart/2005/8/layout/vList2"/>
    <dgm:cxn modelId="{910F5978-450C-4F11-A644-47E2A8FDA089}" srcId="{85254C96-526E-467C-8215-23DF49ADA6E7}" destId="{B1310599-F301-404B-88D5-09BFCF3C28CB}" srcOrd="16" destOrd="0" parTransId="{95F3FD0D-A8FC-4ADA-B91D-9A3219057299}" sibTransId="{C4B30155-EA45-4323-BD45-9EA538BB2316}"/>
    <dgm:cxn modelId="{EA642A62-BBDB-4877-9F64-1B0BC0B81B03}" type="presOf" srcId="{2BB0738B-11A1-4374-82A2-B51154CE8E74}" destId="{30260CF6-4D9C-4193-B208-91D5CEDD28C2}" srcOrd="0" destOrd="6" presId="urn:microsoft.com/office/officeart/2005/8/layout/vList2"/>
    <dgm:cxn modelId="{8333520E-0163-426A-A7A8-24D71C25E0DB}" type="presOf" srcId="{44DF73C4-678A-44A1-A183-B7C6C366550E}" destId="{30260CF6-4D9C-4193-B208-91D5CEDD28C2}" srcOrd="0" destOrd="10" presId="urn:microsoft.com/office/officeart/2005/8/layout/vList2"/>
    <dgm:cxn modelId="{BDCD3B21-46DB-4D53-8920-94EA738050E1}" srcId="{85254C96-526E-467C-8215-23DF49ADA6E7}" destId="{CE3D04C7-5173-40C2-B582-1D24E7697896}" srcOrd="13" destOrd="0" parTransId="{F7B85B04-AA4A-4750-B5EA-C515C287836A}" sibTransId="{8662CD15-313D-4A08-A005-F4441FEC8502}"/>
    <dgm:cxn modelId="{1F682277-59C1-4E91-B221-73D63FE43F40}" type="presOf" srcId="{CE3D04C7-5173-40C2-B582-1D24E7697896}" destId="{30260CF6-4D9C-4193-B208-91D5CEDD28C2}" srcOrd="0" destOrd="13" presId="urn:microsoft.com/office/officeart/2005/8/layout/vList2"/>
    <dgm:cxn modelId="{991997BF-70FE-4499-A1D6-921F2B986DCF}" type="presParOf" srcId="{ADC6FB53-26A8-4358-956F-33CD97D623A0}" destId="{748FD6B1-5284-4A35-BE66-DF23DE258E16}" srcOrd="0" destOrd="0" presId="urn:microsoft.com/office/officeart/2005/8/layout/vList2"/>
    <dgm:cxn modelId="{54AC3603-9F86-4C6A-BE78-4E850AE5AF33}" type="presParOf" srcId="{ADC6FB53-26A8-4358-956F-33CD97D623A0}" destId="{30260CF6-4D9C-4193-B208-91D5CEDD28C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C63168-28B8-468A-B744-3E1B1669FB8A}" type="doc">
      <dgm:prSet loTypeId="urn:microsoft.com/office/officeart/2005/8/layout/arrow5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pl-PL"/>
        </a:p>
      </dgm:t>
    </dgm:pt>
    <dgm:pt modelId="{7E2884B8-61E9-40A5-991E-515C2E9CAA48}">
      <dgm:prSet phldrT="[Tekst]"/>
      <dgm:spPr/>
      <dgm:t>
        <a:bodyPr/>
        <a:lstStyle/>
        <a:p>
          <a:r>
            <a:rPr lang="pl-PL" dirty="0" smtClean="0">
              <a:solidFill>
                <a:schemeClr val="bg1"/>
              </a:solidFill>
            </a:rPr>
            <a:t>FALSE</a:t>
          </a:r>
          <a:endParaRPr lang="pl-PL" dirty="0">
            <a:solidFill>
              <a:schemeClr val="bg1"/>
            </a:solidFill>
          </a:endParaRPr>
        </a:p>
      </dgm:t>
    </dgm:pt>
    <dgm:pt modelId="{B7BBF728-6008-4D63-965D-8F5ECCC3E2D0}" type="parTrans" cxnId="{D9B2925A-197B-4746-A502-5ABB51F95562}">
      <dgm:prSet/>
      <dgm:spPr/>
      <dgm:t>
        <a:bodyPr/>
        <a:lstStyle/>
        <a:p>
          <a:endParaRPr lang="pl-PL"/>
        </a:p>
      </dgm:t>
    </dgm:pt>
    <dgm:pt modelId="{DA4DFE63-9B00-4BDB-BDA4-191282072CC0}" type="sibTrans" cxnId="{D9B2925A-197B-4746-A502-5ABB51F95562}">
      <dgm:prSet/>
      <dgm:spPr/>
      <dgm:t>
        <a:bodyPr/>
        <a:lstStyle/>
        <a:p>
          <a:endParaRPr lang="pl-PL"/>
        </a:p>
      </dgm:t>
    </dgm:pt>
    <dgm:pt modelId="{4791D56B-8F3D-46AB-9A30-7A5BEB363ADD}" type="pres">
      <dgm:prSet presAssocID="{09C63168-28B8-468A-B744-3E1B1669FB8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007BC4A0-20FD-42E8-9A6D-51D2928CA440}" type="pres">
      <dgm:prSet presAssocID="{7E2884B8-61E9-40A5-991E-515C2E9CAA48}" presName="arrow" presStyleLbl="node1" presStyleIdx="0" presStyleCnt="1" custScaleX="174070" custScaleY="122806" custRadScaleRad="13721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9B2925A-197B-4746-A502-5ABB51F95562}" srcId="{09C63168-28B8-468A-B744-3E1B1669FB8A}" destId="{7E2884B8-61E9-40A5-991E-515C2E9CAA48}" srcOrd="0" destOrd="0" parTransId="{B7BBF728-6008-4D63-965D-8F5ECCC3E2D0}" sibTransId="{DA4DFE63-9B00-4BDB-BDA4-191282072CC0}"/>
    <dgm:cxn modelId="{6F540FE5-D955-459C-A75C-8AA431DBAA00}" type="presOf" srcId="{09C63168-28B8-468A-B744-3E1B1669FB8A}" destId="{4791D56B-8F3D-46AB-9A30-7A5BEB363ADD}" srcOrd="0" destOrd="0" presId="urn:microsoft.com/office/officeart/2005/8/layout/arrow5"/>
    <dgm:cxn modelId="{1E297DD4-BAD8-4055-B4F7-13E780EF7882}" type="presOf" srcId="{7E2884B8-61E9-40A5-991E-515C2E9CAA48}" destId="{007BC4A0-20FD-42E8-9A6D-51D2928CA440}" srcOrd="0" destOrd="0" presId="urn:microsoft.com/office/officeart/2005/8/layout/arrow5"/>
    <dgm:cxn modelId="{17F9F42B-A096-44F2-B6B0-2D02AA1B6620}" type="presParOf" srcId="{4791D56B-8F3D-46AB-9A30-7A5BEB363ADD}" destId="{007BC4A0-20FD-42E8-9A6D-51D2928CA440}" srcOrd="0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4A8C980-8E4C-4060-9024-7A0C4C1E508A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</dgm:pt>
    <dgm:pt modelId="{A3C5B645-DCE0-4F37-8716-553B4BBB0515}">
      <dgm:prSet phldrT="[Tekst]" custT="1"/>
      <dgm:spPr/>
      <dgm:t>
        <a:bodyPr/>
        <a:lstStyle/>
        <a:p>
          <a:r>
            <a:rPr lang="pl-PL" sz="800" b="1" dirty="0" smtClean="0">
              <a:solidFill>
                <a:schemeClr val="bg1"/>
              </a:solidFill>
            </a:rPr>
            <a:t>TRUE</a:t>
          </a:r>
          <a:endParaRPr lang="pl-PL" sz="800" b="1" dirty="0">
            <a:solidFill>
              <a:schemeClr val="bg1"/>
            </a:solidFill>
          </a:endParaRPr>
        </a:p>
      </dgm:t>
    </dgm:pt>
    <dgm:pt modelId="{6D8FB5ED-464D-4BEE-BD16-D4AC56E6EF8E}" type="parTrans" cxnId="{00174739-9E29-4823-B13C-19485CEE6D13}">
      <dgm:prSet/>
      <dgm:spPr/>
      <dgm:t>
        <a:bodyPr/>
        <a:lstStyle/>
        <a:p>
          <a:endParaRPr lang="pl-PL"/>
        </a:p>
      </dgm:t>
    </dgm:pt>
    <dgm:pt modelId="{FDC86034-A700-44A1-9AB8-9356599F87A9}" type="sibTrans" cxnId="{00174739-9E29-4823-B13C-19485CEE6D13}">
      <dgm:prSet/>
      <dgm:spPr/>
      <dgm:t>
        <a:bodyPr/>
        <a:lstStyle/>
        <a:p>
          <a:endParaRPr lang="pl-PL"/>
        </a:p>
      </dgm:t>
    </dgm:pt>
    <dgm:pt modelId="{DB8644A7-737D-4EBC-830F-2D5014A7984D}" type="pres">
      <dgm:prSet presAssocID="{44A8C980-8E4C-4060-9024-7A0C4C1E508A}" presName="Name0" presStyleCnt="0">
        <dgm:presLayoutVars>
          <dgm:dir/>
          <dgm:animLvl val="lvl"/>
          <dgm:resizeHandles val="exact"/>
        </dgm:presLayoutVars>
      </dgm:prSet>
      <dgm:spPr/>
    </dgm:pt>
    <dgm:pt modelId="{625E66BF-740B-4949-9980-1F992484740A}" type="pres">
      <dgm:prSet presAssocID="{44A8C980-8E4C-4060-9024-7A0C4C1E508A}" presName="dummy" presStyleCnt="0"/>
      <dgm:spPr/>
    </dgm:pt>
    <dgm:pt modelId="{B57B9B09-C1A1-410B-9E45-2726B4C1AF9E}" type="pres">
      <dgm:prSet presAssocID="{44A8C980-8E4C-4060-9024-7A0C4C1E508A}" presName="linH" presStyleCnt="0"/>
      <dgm:spPr/>
    </dgm:pt>
    <dgm:pt modelId="{5191162F-CAF2-4839-8392-9760F5CC492B}" type="pres">
      <dgm:prSet presAssocID="{44A8C980-8E4C-4060-9024-7A0C4C1E508A}" presName="padding1" presStyleCnt="0"/>
      <dgm:spPr/>
    </dgm:pt>
    <dgm:pt modelId="{9356838E-81D7-414A-B97B-2B53405BA9EA}" type="pres">
      <dgm:prSet presAssocID="{A3C5B645-DCE0-4F37-8716-553B4BBB0515}" presName="linV" presStyleCnt="0"/>
      <dgm:spPr/>
    </dgm:pt>
    <dgm:pt modelId="{30932E22-D2CB-4541-9394-A4E9E8C73C78}" type="pres">
      <dgm:prSet presAssocID="{A3C5B645-DCE0-4F37-8716-553B4BBB0515}" presName="spVertical1" presStyleCnt="0"/>
      <dgm:spPr/>
    </dgm:pt>
    <dgm:pt modelId="{13408AC2-7EDB-4FA8-9B76-40A367239631}" type="pres">
      <dgm:prSet presAssocID="{A3C5B645-DCE0-4F37-8716-553B4BBB0515}" presName="parTx" presStyleLbl="revTx" presStyleIdx="0" presStyleCnt="1" custLinFactNeighborX="162" custLinFactNeighborY="-3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33BF6-3A54-4FA2-8467-C2858C5FDF81}" type="pres">
      <dgm:prSet presAssocID="{A3C5B645-DCE0-4F37-8716-553B4BBB0515}" presName="spVertical2" presStyleCnt="0"/>
      <dgm:spPr/>
    </dgm:pt>
    <dgm:pt modelId="{DFA41233-C052-416B-98F3-7299BB386319}" type="pres">
      <dgm:prSet presAssocID="{A3C5B645-DCE0-4F37-8716-553B4BBB0515}" presName="spVertical3" presStyleCnt="0"/>
      <dgm:spPr/>
    </dgm:pt>
    <dgm:pt modelId="{43F5CB1B-783F-4126-8B25-4F4F0FC61919}" type="pres">
      <dgm:prSet presAssocID="{44A8C980-8E4C-4060-9024-7A0C4C1E508A}" presName="padding2" presStyleCnt="0"/>
      <dgm:spPr/>
    </dgm:pt>
    <dgm:pt modelId="{605AEBAA-6488-4748-ABDD-B5F1F2C38C56}" type="pres">
      <dgm:prSet presAssocID="{44A8C980-8E4C-4060-9024-7A0C4C1E508A}" presName="negArrow" presStyleCnt="0"/>
      <dgm:spPr/>
    </dgm:pt>
    <dgm:pt modelId="{D4977EEF-7629-41FF-AC81-23A9BC09ED0C}" type="pres">
      <dgm:prSet presAssocID="{44A8C980-8E4C-4060-9024-7A0C4C1E508A}" presName="backgroundArrow" presStyleLbl="node1" presStyleIdx="0" presStyleCnt="1" custLinFactX="-27793" custLinFactNeighborX="-100000" custLinFactNeighborY="-40048"/>
      <dgm:spPr/>
      <dgm:t>
        <a:bodyPr/>
        <a:lstStyle/>
        <a:p>
          <a:endParaRPr lang="pl-PL"/>
        </a:p>
      </dgm:t>
    </dgm:pt>
  </dgm:ptLst>
  <dgm:cxnLst>
    <dgm:cxn modelId="{00174739-9E29-4823-B13C-19485CEE6D13}" srcId="{44A8C980-8E4C-4060-9024-7A0C4C1E508A}" destId="{A3C5B645-DCE0-4F37-8716-553B4BBB0515}" srcOrd="0" destOrd="0" parTransId="{6D8FB5ED-464D-4BEE-BD16-D4AC56E6EF8E}" sibTransId="{FDC86034-A700-44A1-9AB8-9356599F87A9}"/>
    <dgm:cxn modelId="{836447C7-88DE-4E8A-85CE-4573C7C903B7}" type="presOf" srcId="{A3C5B645-DCE0-4F37-8716-553B4BBB0515}" destId="{13408AC2-7EDB-4FA8-9B76-40A367239631}" srcOrd="0" destOrd="0" presId="urn:microsoft.com/office/officeart/2005/8/layout/hProcess3"/>
    <dgm:cxn modelId="{035752C6-A05F-43A5-8F4E-3DB52C167653}" type="presOf" srcId="{44A8C980-8E4C-4060-9024-7A0C4C1E508A}" destId="{DB8644A7-737D-4EBC-830F-2D5014A7984D}" srcOrd="0" destOrd="0" presId="urn:microsoft.com/office/officeart/2005/8/layout/hProcess3"/>
    <dgm:cxn modelId="{77894138-9A94-4627-8760-85FE0ECC062C}" type="presParOf" srcId="{DB8644A7-737D-4EBC-830F-2D5014A7984D}" destId="{625E66BF-740B-4949-9980-1F992484740A}" srcOrd="0" destOrd="0" presId="urn:microsoft.com/office/officeart/2005/8/layout/hProcess3"/>
    <dgm:cxn modelId="{AC6F1CFC-719A-4C98-967B-7F482A5DA151}" type="presParOf" srcId="{DB8644A7-737D-4EBC-830F-2D5014A7984D}" destId="{B57B9B09-C1A1-410B-9E45-2726B4C1AF9E}" srcOrd="1" destOrd="0" presId="urn:microsoft.com/office/officeart/2005/8/layout/hProcess3"/>
    <dgm:cxn modelId="{C919C557-8863-46FE-A012-F4F77B49AD42}" type="presParOf" srcId="{B57B9B09-C1A1-410B-9E45-2726B4C1AF9E}" destId="{5191162F-CAF2-4839-8392-9760F5CC492B}" srcOrd="0" destOrd="0" presId="urn:microsoft.com/office/officeart/2005/8/layout/hProcess3"/>
    <dgm:cxn modelId="{57A4D939-11DB-4CDB-BE86-D1D7F87308D2}" type="presParOf" srcId="{B57B9B09-C1A1-410B-9E45-2726B4C1AF9E}" destId="{9356838E-81D7-414A-B97B-2B53405BA9EA}" srcOrd="1" destOrd="0" presId="urn:microsoft.com/office/officeart/2005/8/layout/hProcess3"/>
    <dgm:cxn modelId="{DAFFA2F5-FCE9-44B0-AFEB-09759FA9B261}" type="presParOf" srcId="{9356838E-81D7-414A-B97B-2B53405BA9EA}" destId="{30932E22-D2CB-4541-9394-A4E9E8C73C78}" srcOrd="0" destOrd="0" presId="urn:microsoft.com/office/officeart/2005/8/layout/hProcess3"/>
    <dgm:cxn modelId="{850B330B-CB57-45B1-8E1B-8E63287A6530}" type="presParOf" srcId="{9356838E-81D7-414A-B97B-2B53405BA9EA}" destId="{13408AC2-7EDB-4FA8-9B76-40A367239631}" srcOrd="1" destOrd="0" presId="urn:microsoft.com/office/officeart/2005/8/layout/hProcess3"/>
    <dgm:cxn modelId="{A841FF2D-909D-4BA7-A524-33D56ABAE845}" type="presParOf" srcId="{9356838E-81D7-414A-B97B-2B53405BA9EA}" destId="{06133BF6-3A54-4FA2-8467-C2858C5FDF81}" srcOrd="2" destOrd="0" presId="urn:microsoft.com/office/officeart/2005/8/layout/hProcess3"/>
    <dgm:cxn modelId="{6A8866FA-1B49-4153-921A-B725FE397D45}" type="presParOf" srcId="{9356838E-81D7-414A-B97B-2B53405BA9EA}" destId="{DFA41233-C052-416B-98F3-7299BB386319}" srcOrd="3" destOrd="0" presId="urn:microsoft.com/office/officeart/2005/8/layout/hProcess3"/>
    <dgm:cxn modelId="{AE88EB8C-BAC0-4CFD-BE72-E2548AA2CE36}" type="presParOf" srcId="{B57B9B09-C1A1-410B-9E45-2726B4C1AF9E}" destId="{43F5CB1B-783F-4126-8B25-4F4F0FC61919}" srcOrd="2" destOrd="0" presId="urn:microsoft.com/office/officeart/2005/8/layout/hProcess3"/>
    <dgm:cxn modelId="{8277E75A-D8F6-44C3-8E38-205D44B0DEB5}" type="presParOf" srcId="{B57B9B09-C1A1-410B-9E45-2726B4C1AF9E}" destId="{605AEBAA-6488-4748-ABDD-B5F1F2C38C56}" srcOrd="3" destOrd="0" presId="urn:microsoft.com/office/officeart/2005/8/layout/hProcess3"/>
    <dgm:cxn modelId="{888C4529-3442-4D13-B6E1-E300842AD291}" type="presParOf" srcId="{B57B9B09-C1A1-410B-9E45-2726B4C1AF9E}" destId="{D4977EEF-7629-41FF-AC81-23A9BC09ED0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4A8C980-8E4C-4060-9024-7A0C4C1E508A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</dgm:pt>
    <dgm:pt modelId="{A3C5B645-DCE0-4F37-8716-553B4BBB0515}">
      <dgm:prSet phldrT="[Tekst]" custT="1"/>
      <dgm:spPr/>
      <dgm:t>
        <a:bodyPr/>
        <a:lstStyle/>
        <a:p>
          <a:r>
            <a:rPr lang="pl-PL" sz="800" b="1" dirty="0" smtClean="0">
              <a:solidFill>
                <a:schemeClr val="bg1"/>
              </a:solidFill>
            </a:rPr>
            <a:t>TRUE</a:t>
          </a:r>
          <a:endParaRPr lang="pl-PL" sz="800" b="1" dirty="0">
            <a:solidFill>
              <a:schemeClr val="bg1"/>
            </a:solidFill>
          </a:endParaRPr>
        </a:p>
      </dgm:t>
    </dgm:pt>
    <dgm:pt modelId="{6D8FB5ED-464D-4BEE-BD16-D4AC56E6EF8E}" type="parTrans" cxnId="{00174739-9E29-4823-B13C-19485CEE6D13}">
      <dgm:prSet/>
      <dgm:spPr/>
      <dgm:t>
        <a:bodyPr/>
        <a:lstStyle/>
        <a:p>
          <a:endParaRPr lang="pl-PL"/>
        </a:p>
      </dgm:t>
    </dgm:pt>
    <dgm:pt modelId="{FDC86034-A700-44A1-9AB8-9356599F87A9}" type="sibTrans" cxnId="{00174739-9E29-4823-B13C-19485CEE6D13}">
      <dgm:prSet/>
      <dgm:spPr/>
      <dgm:t>
        <a:bodyPr/>
        <a:lstStyle/>
        <a:p>
          <a:endParaRPr lang="pl-PL"/>
        </a:p>
      </dgm:t>
    </dgm:pt>
    <dgm:pt modelId="{DB8644A7-737D-4EBC-830F-2D5014A7984D}" type="pres">
      <dgm:prSet presAssocID="{44A8C980-8E4C-4060-9024-7A0C4C1E508A}" presName="Name0" presStyleCnt="0">
        <dgm:presLayoutVars>
          <dgm:dir/>
          <dgm:animLvl val="lvl"/>
          <dgm:resizeHandles val="exact"/>
        </dgm:presLayoutVars>
      </dgm:prSet>
      <dgm:spPr/>
    </dgm:pt>
    <dgm:pt modelId="{625E66BF-740B-4949-9980-1F992484740A}" type="pres">
      <dgm:prSet presAssocID="{44A8C980-8E4C-4060-9024-7A0C4C1E508A}" presName="dummy" presStyleCnt="0"/>
      <dgm:spPr/>
    </dgm:pt>
    <dgm:pt modelId="{B57B9B09-C1A1-410B-9E45-2726B4C1AF9E}" type="pres">
      <dgm:prSet presAssocID="{44A8C980-8E4C-4060-9024-7A0C4C1E508A}" presName="linH" presStyleCnt="0"/>
      <dgm:spPr/>
    </dgm:pt>
    <dgm:pt modelId="{5191162F-CAF2-4839-8392-9760F5CC492B}" type="pres">
      <dgm:prSet presAssocID="{44A8C980-8E4C-4060-9024-7A0C4C1E508A}" presName="padding1" presStyleCnt="0"/>
      <dgm:spPr/>
    </dgm:pt>
    <dgm:pt modelId="{9356838E-81D7-414A-B97B-2B53405BA9EA}" type="pres">
      <dgm:prSet presAssocID="{A3C5B645-DCE0-4F37-8716-553B4BBB0515}" presName="linV" presStyleCnt="0"/>
      <dgm:spPr/>
    </dgm:pt>
    <dgm:pt modelId="{30932E22-D2CB-4541-9394-A4E9E8C73C78}" type="pres">
      <dgm:prSet presAssocID="{A3C5B645-DCE0-4F37-8716-553B4BBB0515}" presName="spVertical1" presStyleCnt="0"/>
      <dgm:spPr/>
    </dgm:pt>
    <dgm:pt modelId="{13408AC2-7EDB-4FA8-9B76-40A367239631}" type="pres">
      <dgm:prSet presAssocID="{A3C5B645-DCE0-4F37-8716-553B4BBB0515}" presName="parTx" presStyleLbl="revTx" presStyleIdx="0" presStyleCnt="1" custLinFactNeighborX="162" custLinFactNeighborY="-3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33BF6-3A54-4FA2-8467-C2858C5FDF81}" type="pres">
      <dgm:prSet presAssocID="{A3C5B645-DCE0-4F37-8716-553B4BBB0515}" presName="spVertical2" presStyleCnt="0"/>
      <dgm:spPr/>
    </dgm:pt>
    <dgm:pt modelId="{DFA41233-C052-416B-98F3-7299BB386319}" type="pres">
      <dgm:prSet presAssocID="{A3C5B645-DCE0-4F37-8716-553B4BBB0515}" presName="spVertical3" presStyleCnt="0"/>
      <dgm:spPr/>
    </dgm:pt>
    <dgm:pt modelId="{43F5CB1B-783F-4126-8B25-4F4F0FC61919}" type="pres">
      <dgm:prSet presAssocID="{44A8C980-8E4C-4060-9024-7A0C4C1E508A}" presName="padding2" presStyleCnt="0"/>
      <dgm:spPr/>
    </dgm:pt>
    <dgm:pt modelId="{605AEBAA-6488-4748-ABDD-B5F1F2C38C56}" type="pres">
      <dgm:prSet presAssocID="{44A8C980-8E4C-4060-9024-7A0C4C1E508A}" presName="negArrow" presStyleCnt="0"/>
      <dgm:spPr/>
    </dgm:pt>
    <dgm:pt modelId="{D4977EEF-7629-41FF-AC81-23A9BC09ED0C}" type="pres">
      <dgm:prSet presAssocID="{44A8C980-8E4C-4060-9024-7A0C4C1E508A}" presName="backgroundArrow" presStyleLbl="node1" presStyleIdx="0" presStyleCnt="1" custLinFactNeighborX="4412" custLinFactNeighborY="-43"/>
      <dgm:spPr/>
    </dgm:pt>
  </dgm:ptLst>
  <dgm:cxnLst>
    <dgm:cxn modelId="{A63F59AB-5C22-4292-A621-99DE5149077D}" type="presOf" srcId="{A3C5B645-DCE0-4F37-8716-553B4BBB0515}" destId="{13408AC2-7EDB-4FA8-9B76-40A367239631}" srcOrd="0" destOrd="0" presId="urn:microsoft.com/office/officeart/2005/8/layout/hProcess3"/>
    <dgm:cxn modelId="{00174739-9E29-4823-B13C-19485CEE6D13}" srcId="{44A8C980-8E4C-4060-9024-7A0C4C1E508A}" destId="{A3C5B645-DCE0-4F37-8716-553B4BBB0515}" srcOrd="0" destOrd="0" parTransId="{6D8FB5ED-464D-4BEE-BD16-D4AC56E6EF8E}" sibTransId="{FDC86034-A700-44A1-9AB8-9356599F87A9}"/>
    <dgm:cxn modelId="{B6646658-F3B4-43D1-ABD7-11213CE4F2EC}" type="presOf" srcId="{44A8C980-8E4C-4060-9024-7A0C4C1E508A}" destId="{DB8644A7-737D-4EBC-830F-2D5014A7984D}" srcOrd="0" destOrd="0" presId="urn:microsoft.com/office/officeart/2005/8/layout/hProcess3"/>
    <dgm:cxn modelId="{E2F10889-A048-4562-AB35-68CFECCE550C}" type="presParOf" srcId="{DB8644A7-737D-4EBC-830F-2D5014A7984D}" destId="{625E66BF-740B-4949-9980-1F992484740A}" srcOrd="0" destOrd="0" presId="urn:microsoft.com/office/officeart/2005/8/layout/hProcess3"/>
    <dgm:cxn modelId="{A6DBA68E-385A-41CA-BE9C-EC5E2D5C4C91}" type="presParOf" srcId="{DB8644A7-737D-4EBC-830F-2D5014A7984D}" destId="{B57B9B09-C1A1-410B-9E45-2726B4C1AF9E}" srcOrd="1" destOrd="0" presId="urn:microsoft.com/office/officeart/2005/8/layout/hProcess3"/>
    <dgm:cxn modelId="{15351770-EDF1-46CE-BD16-EB7B304B716C}" type="presParOf" srcId="{B57B9B09-C1A1-410B-9E45-2726B4C1AF9E}" destId="{5191162F-CAF2-4839-8392-9760F5CC492B}" srcOrd="0" destOrd="0" presId="urn:microsoft.com/office/officeart/2005/8/layout/hProcess3"/>
    <dgm:cxn modelId="{B0714DDE-1264-495A-B5B3-2011C1388576}" type="presParOf" srcId="{B57B9B09-C1A1-410B-9E45-2726B4C1AF9E}" destId="{9356838E-81D7-414A-B97B-2B53405BA9EA}" srcOrd="1" destOrd="0" presId="urn:microsoft.com/office/officeart/2005/8/layout/hProcess3"/>
    <dgm:cxn modelId="{E2B36F05-4930-4BFB-A1EF-60E8C7E35F6F}" type="presParOf" srcId="{9356838E-81D7-414A-B97B-2B53405BA9EA}" destId="{30932E22-D2CB-4541-9394-A4E9E8C73C78}" srcOrd="0" destOrd="0" presId="urn:microsoft.com/office/officeart/2005/8/layout/hProcess3"/>
    <dgm:cxn modelId="{3AF2AD43-7314-4242-B02B-98889311E7B7}" type="presParOf" srcId="{9356838E-81D7-414A-B97B-2B53405BA9EA}" destId="{13408AC2-7EDB-4FA8-9B76-40A367239631}" srcOrd="1" destOrd="0" presId="urn:microsoft.com/office/officeart/2005/8/layout/hProcess3"/>
    <dgm:cxn modelId="{7F7A6A55-B056-4E44-ADC8-2767A6E67140}" type="presParOf" srcId="{9356838E-81D7-414A-B97B-2B53405BA9EA}" destId="{06133BF6-3A54-4FA2-8467-C2858C5FDF81}" srcOrd="2" destOrd="0" presId="urn:microsoft.com/office/officeart/2005/8/layout/hProcess3"/>
    <dgm:cxn modelId="{573F1846-3773-414B-8D9E-933E9BD7816E}" type="presParOf" srcId="{9356838E-81D7-414A-B97B-2B53405BA9EA}" destId="{DFA41233-C052-416B-98F3-7299BB386319}" srcOrd="3" destOrd="0" presId="urn:microsoft.com/office/officeart/2005/8/layout/hProcess3"/>
    <dgm:cxn modelId="{2403A07C-288C-43EB-97FA-70C8CF3419FB}" type="presParOf" srcId="{B57B9B09-C1A1-410B-9E45-2726B4C1AF9E}" destId="{43F5CB1B-783F-4126-8B25-4F4F0FC61919}" srcOrd="2" destOrd="0" presId="urn:microsoft.com/office/officeart/2005/8/layout/hProcess3"/>
    <dgm:cxn modelId="{E2A55733-B797-433E-A6FA-6CE1BF102937}" type="presParOf" srcId="{B57B9B09-C1A1-410B-9E45-2726B4C1AF9E}" destId="{605AEBAA-6488-4748-ABDD-B5F1F2C38C56}" srcOrd="3" destOrd="0" presId="urn:microsoft.com/office/officeart/2005/8/layout/hProcess3"/>
    <dgm:cxn modelId="{73BEC2BA-EDC8-4D2C-A8D0-EE5249A78A50}" type="presParOf" srcId="{B57B9B09-C1A1-410B-9E45-2726B4C1AF9E}" destId="{D4977EEF-7629-41FF-AC81-23A9BC09ED0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4A8C980-8E4C-4060-9024-7A0C4C1E508A}" type="doc">
      <dgm:prSet loTypeId="urn:microsoft.com/office/officeart/2005/8/layout/hProcess3" loCatId="process" qsTypeId="urn:microsoft.com/office/officeart/2005/8/quickstyle/3d1" qsCatId="3D" csTypeId="urn:microsoft.com/office/officeart/2005/8/colors/colorful4" csCatId="colorful" phldr="1"/>
      <dgm:spPr/>
    </dgm:pt>
    <dgm:pt modelId="{A3C5B645-DCE0-4F37-8716-553B4BBB0515}">
      <dgm:prSet phldrT="[Tekst]" custT="1"/>
      <dgm:spPr/>
      <dgm:t>
        <a:bodyPr/>
        <a:lstStyle/>
        <a:p>
          <a:r>
            <a:rPr lang="pl-PL" sz="800" b="1" dirty="0" smtClean="0">
              <a:solidFill>
                <a:schemeClr val="bg1"/>
              </a:solidFill>
            </a:rPr>
            <a:t>TRUE</a:t>
          </a:r>
          <a:endParaRPr lang="pl-PL" sz="800" b="1" dirty="0">
            <a:solidFill>
              <a:schemeClr val="bg1"/>
            </a:solidFill>
          </a:endParaRPr>
        </a:p>
      </dgm:t>
    </dgm:pt>
    <dgm:pt modelId="{6D8FB5ED-464D-4BEE-BD16-D4AC56E6EF8E}" type="parTrans" cxnId="{00174739-9E29-4823-B13C-19485CEE6D13}">
      <dgm:prSet/>
      <dgm:spPr/>
      <dgm:t>
        <a:bodyPr/>
        <a:lstStyle/>
        <a:p>
          <a:endParaRPr lang="pl-PL"/>
        </a:p>
      </dgm:t>
    </dgm:pt>
    <dgm:pt modelId="{FDC86034-A700-44A1-9AB8-9356599F87A9}" type="sibTrans" cxnId="{00174739-9E29-4823-B13C-19485CEE6D13}">
      <dgm:prSet/>
      <dgm:spPr/>
      <dgm:t>
        <a:bodyPr/>
        <a:lstStyle/>
        <a:p>
          <a:endParaRPr lang="pl-PL"/>
        </a:p>
      </dgm:t>
    </dgm:pt>
    <dgm:pt modelId="{DB8644A7-737D-4EBC-830F-2D5014A7984D}" type="pres">
      <dgm:prSet presAssocID="{44A8C980-8E4C-4060-9024-7A0C4C1E508A}" presName="Name0" presStyleCnt="0">
        <dgm:presLayoutVars>
          <dgm:dir/>
          <dgm:animLvl val="lvl"/>
          <dgm:resizeHandles val="exact"/>
        </dgm:presLayoutVars>
      </dgm:prSet>
      <dgm:spPr/>
    </dgm:pt>
    <dgm:pt modelId="{625E66BF-740B-4949-9980-1F992484740A}" type="pres">
      <dgm:prSet presAssocID="{44A8C980-8E4C-4060-9024-7A0C4C1E508A}" presName="dummy" presStyleCnt="0"/>
      <dgm:spPr/>
    </dgm:pt>
    <dgm:pt modelId="{B57B9B09-C1A1-410B-9E45-2726B4C1AF9E}" type="pres">
      <dgm:prSet presAssocID="{44A8C980-8E4C-4060-9024-7A0C4C1E508A}" presName="linH" presStyleCnt="0"/>
      <dgm:spPr/>
    </dgm:pt>
    <dgm:pt modelId="{5191162F-CAF2-4839-8392-9760F5CC492B}" type="pres">
      <dgm:prSet presAssocID="{44A8C980-8E4C-4060-9024-7A0C4C1E508A}" presName="padding1" presStyleCnt="0"/>
      <dgm:spPr/>
    </dgm:pt>
    <dgm:pt modelId="{9356838E-81D7-414A-B97B-2B53405BA9EA}" type="pres">
      <dgm:prSet presAssocID="{A3C5B645-DCE0-4F37-8716-553B4BBB0515}" presName="linV" presStyleCnt="0"/>
      <dgm:spPr/>
    </dgm:pt>
    <dgm:pt modelId="{30932E22-D2CB-4541-9394-A4E9E8C73C78}" type="pres">
      <dgm:prSet presAssocID="{A3C5B645-DCE0-4F37-8716-553B4BBB0515}" presName="spVertical1" presStyleCnt="0"/>
      <dgm:spPr/>
    </dgm:pt>
    <dgm:pt modelId="{13408AC2-7EDB-4FA8-9B76-40A367239631}" type="pres">
      <dgm:prSet presAssocID="{A3C5B645-DCE0-4F37-8716-553B4BBB0515}" presName="parTx" presStyleLbl="revTx" presStyleIdx="0" presStyleCnt="1" custLinFactNeighborX="162" custLinFactNeighborY="-3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33BF6-3A54-4FA2-8467-C2858C5FDF81}" type="pres">
      <dgm:prSet presAssocID="{A3C5B645-DCE0-4F37-8716-553B4BBB0515}" presName="spVertical2" presStyleCnt="0"/>
      <dgm:spPr/>
    </dgm:pt>
    <dgm:pt modelId="{DFA41233-C052-416B-98F3-7299BB386319}" type="pres">
      <dgm:prSet presAssocID="{A3C5B645-DCE0-4F37-8716-553B4BBB0515}" presName="spVertical3" presStyleCnt="0"/>
      <dgm:spPr/>
    </dgm:pt>
    <dgm:pt modelId="{43F5CB1B-783F-4126-8B25-4F4F0FC61919}" type="pres">
      <dgm:prSet presAssocID="{44A8C980-8E4C-4060-9024-7A0C4C1E508A}" presName="padding2" presStyleCnt="0"/>
      <dgm:spPr/>
    </dgm:pt>
    <dgm:pt modelId="{605AEBAA-6488-4748-ABDD-B5F1F2C38C56}" type="pres">
      <dgm:prSet presAssocID="{44A8C980-8E4C-4060-9024-7A0C4C1E508A}" presName="negArrow" presStyleCnt="0"/>
      <dgm:spPr/>
    </dgm:pt>
    <dgm:pt modelId="{D4977EEF-7629-41FF-AC81-23A9BC09ED0C}" type="pres">
      <dgm:prSet presAssocID="{44A8C980-8E4C-4060-9024-7A0C4C1E508A}" presName="backgroundArrow" presStyleLbl="node1" presStyleIdx="0" presStyleCnt="1" custLinFactNeighborX="4412" custLinFactNeighborY="-43"/>
      <dgm:spPr/>
    </dgm:pt>
  </dgm:ptLst>
  <dgm:cxnLst>
    <dgm:cxn modelId="{D2FB0745-BEB8-4EC2-818F-047C5048A876}" type="presOf" srcId="{44A8C980-8E4C-4060-9024-7A0C4C1E508A}" destId="{DB8644A7-737D-4EBC-830F-2D5014A7984D}" srcOrd="0" destOrd="0" presId="urn:microsoft.com/office/officeart/2005/8/layout/hProcess3"/>
    <dgm:cxn modelId="{9F1733C0-EF4D-40CA-980C-A4F4E289930E}" type="presOf" srcId="{A3C5B645-DCE0-4F37-8716-553B4BBB0515}" destId="{13408AC2-7EDB-4FA8-9B76-40A367239631}" srcOrd="0" destOrd="0" presId="urn:microsoft.com/office/officeart/2005/8/layout/hProcess3"/>
    <dgm:cxn modelId="{00174739-9E29-4823-B13C-19485CEE6D13}" srcId="{44A8C980-8E4C-4060-9024-7A0C4C1E508A}" destId="{A3C5B645-DCE0-4F37-8716-553B4BBB0515}" srcOrd="0" destOrd="0" parTransId="{6D8FB5ED-464D-4BEE-BD16-D4AC56E6EF8E}" sibTransId="{FDC86034-A700-44A1-9AB8-9356599F87A9}"/>
    <dgm:cxn modelId="{827C2C67-CB93-4DD2-AC7F-9402F7585F35}" type="presParOf" srcId="{DB8644A7-737D-4EBC-830F-2D5014A7984D}" destId="{625E66BF-740B-4949-9980-1F992484740A}" srcOrd="0" destOrd="0" presId="urn:microsoft.com/office/officeart/2005/8/layout/hProcess3"/>
    <dgm:cxn modelId="{258B0C1F-B0FA-4756-A157-0DBF6C41235A}" type="presParOf" srcId="{DB8644A7-737D-4EBC-830F-2D5014A7984D}" destId="{B57B9B09-C1A1-410B-9E45-2726B4C1AF9E}" srcOrd="1" destOrd="0" presId="urn:microsoft.com/office/officeart/2005/8/layout/hProcess3"/>
    <dgm:cxn modelId="{5D8BE249-CFB9-4507-B32F-10F41E8F4116}" type="presParOf" srcId="{B57B9B09-C1A1-410B-9E45-2726B4C1AF9E}" destId="{5191162F-CAF2-4839-8392-9760F5CC492B}" srcOrd="0" destOrd="0" presId="urn:microsoft.com/office/officeart/2005/8/layout/hProcess3"/>
    <dgm:cxn modelId="{840AF52D-7180-4265-941A-EAAE744F3176}" type="presParOf" srcId="{B57B9B09-C1A1-410B-9E45-2726B4C1AF9E}" destId="{9356838E-81D7-414A-B97B-2B53405BA9EA}" srcOrd="1" destOrd="0" presId="urn:microsoft.com/office/officeart/2005/8/layout/hProcess3"/>
    <dgm:cxn modelId="{4C35B8BC-473C-495D-A139-A3901A7A5A71}" type="presParOf" srcId="{9356838E-81D7-414A-B97B-2B53405BA9EA}" destId="{30932E22-D2CB-4541-9394-A4E9E8C73C78}" srcOrd="0" destOrd="0" presId="urn:microsoft.com/office/officeart/2005/8/layout/hProcess3"/>
    <dgm:cxn modelId="{B777E53F-B882-445D-BCD9-DFDF3CB3B053}" type="presParOf" srcId="{9356838E-81D7-414A-B97B-2B53405BA9EA}" destId="{13408AC2-7EDB-4FA8-9B76-40A367239631}" srcOrd="1" destOrd="0" presId="urn:microsoft.com/office/officeart/2005/8/layout/hProcess3"/>
    <dgm:cxn modelId="{61FAB768-FEDC-4304-8654-3DBF021EB1C1}" type="presParOf" srcId="{9356838E-81D7-414A-B97B-2B53405BA9EA}" destId="{06133BF6-3A54-4FA2-8467-C2858C5FDF81}" srcOrd="2" destOrd="0" presId="urn:microsoft.com/office/officeart/2005/8/layout/hProcess3"/>
    <dgm:cxn modelId="{F3CBD08A-D8E7-4CE4-A33B-FF87ED12C0B3}" type="presParOf" srcId="{9356838E-81D7-414A-B97B-2B53405BA9EA}" destId="{DFA41233-C052-416B-98F3-7299BB386319}" srcOrd="3" destOrd="0" presId="urn:microsoft.com/office/officeart/2005/8/layout/hProcess3"/>
    <dgm:cxn modelId="{E058446D-5946-4DBE-A5EF-B088DEDBD42F}" type="presParOf" srcId="{B57B9B09-C1A1-410B-9E45-2726B4C1AF9E}" destId="{43F5CB1B-783F-4126-8B25-4F4F0FC61919}" srcOrd="2" destOrd="0" presId="urn:microsoft.com/office/officeart/2005/8/layout/hProcess3"/>
    <dgm:cxn modelId="{070CA341-709D-4625-BE46-B843E31D8FC7}" type="presParOf" srcId="{B57B9B09-C1A1-410B-9E45-2726B4C1AF9E}" destId="{605AEBAA-6488-4748-ABDD-B5F1F2C38C56}" srcOrd="3" destOrd="0" presId="urn:microsoft.com/office/officeart/2005/8/layout/hProcess3"/>
    <dgm:cxn modelId="{856DC261-81C2-4284-BC12-901E371FCCE1}" type="presParOf" srcId="{B57B9B09-C1A1-410B-9E45-2726B4C1AF9E}" destId="{D4977EEF-7629-41FF-AC81-23A9BC09ED0C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14E4F0C1-DFE9-4BAF-8E54-26FAB2CAB12A}" type="presOf" srcId="{42AB9812-ECC8-436D-8EAD-F4CE24209174}" destId="{42D3F664-5D3A-4020-9D94-DC64F065181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err="1" smtClean="0"/>
            <a:t>famale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6E0783B0-F6CD-4667-924F-B39B90EE9452}" type="presOf" srcId="{C5686C20-3663-4B5D-AE2C-7E450C8A128B}" destId="{5A1F8B26-F243-4491-8DE1-88D09621E974}" srcOrd="0" destOrd="0" presId="urn:microsoft.com/office/officeart/2005/8/layout/default"/>
    <dgm:cxn modelId="{F8B6E168-B459-49F1-BEA2-51C5B4B2673E}" type="presOf" srcId="{42AB9812-ECC8-436D-8EAD-F4CE24209174}" destId="{42D3F664-5D3A-4020-9D94-DC64F0651814}" srcOrd="0" destOrd="0" presId="urn:microsoft.com/office/officeart/2005/8/layout/default"/>
    <dgm:cxn modelId="{989AF8E1-CC26-481A-8935-F9914719D5FE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 custT="1"/>
      <dgm:spPr/>
      <dgm:t>
        <a:bodyPr/>
        <a:lstStyle/>
        <a:p>
          <a:r>
            <a:rPr lang="pl-PL" sz="1800" dirty="0" err="1" smtClean="0"/>
            <a:t>male</a:t>
          </a:r>
          <a:endParaRPr lang="pl-PL" sz="1800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 custScaleX="120188" custLinFactNeighborX="15024" custLinFactNeighborY="409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ACF3A15-E65C-4695-98B4-8AF902371234}" type="presOf" srcId="{42AB9812-ECC8-436D-8EAD-F4CE24209174}" destId="{42D3F664-5D3A-4020-9D94-DC64F065181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B035FAF1-0596-4741-9512-5570EF371B4A}" type="presOf" srcId="{C5686C20-3663-4B5D-AE2C-7E450C8A128B}" destId="{5A1F8B26-F243-4491-8DE1-88D09621E974}" srcOrd="0" destOrd="0" presId="urn:microsoft.com/office/officeart/2005/8/layout/default"/>
    <dgm:cxn modelId="{5BE18AF5-67F2-4450-9FED-B105E751070B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F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060317C-E046-4164-9D02-6C1222A067CB}" type="presOf" srcId="{C5686C20-3663-4B5D-AE2C-7E450C8A128B}" destId="{5A1F8B26-F243-4491-8DE1-88D09621E974}" srcOrd="0" destOrd="0" presId="urn:microsoft.com/office/officeart/2005/8/layout/default"/>
    <dgm:cxn modelId="{4ECC96E1-AE35-44AD-9963-9C9EB0A7807F}" type="presOf" srcId="{42AB9812-ECC8-436D-8EAD-F4CE24209174}" destId="{42D3F664-5D3A-4020-9D94-DC64F065181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688AC312-A905-4AC8-B712-B3913DBF73DE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M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8835613-2D74-476B-BD04-595D0CE62BEA}" type="presOf" srcId="{C5686C20-3663-4B5D-AE2C-7E450C8A128B}" destId="{5A1F8B26-F243-4491-8DE1-88D09621E97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BDE38003-EA3B-4A84-8DD4-9E9650F52461}" type="presOf" srcId="{42AB9812-ECC8-436D-8EAD-F4CE24209174}" destId="{42D3F664-5D3A-4020-9D94-DC64F0651814}" srcOrd="0" destOrd="0" presId="urn:microsoft.com/office/officeart/2005/8/layout/default"/>
    <dgm:cxn modelId="{3E6951F9-E99D-455C-9A95-B13E33F8EA25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1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695756C-F361-4250-9FB4-4BBAE9F75955}" type="presOf" srcId="{C5686C20-3663-4B5D-AE2C-7E450C8A128B}" destId="{5A1F8B26-F243-4491-8DE1-88D09621E97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8946FF47-AD76-45D6-AFFD-E0904B5062DE}" type="presOf" srcId="{42AB9812-ECC8-436D-8EAD-F4CE24209174}" destId="{42D3F664-5D3A-4020-9D94-DC64F0651814}" srcOrd="0" destOrd="0" presId="urn:microsoft.com/office/officeart/2005/8/layout/default"/>
    <dgm:cxn modelId="{E2F95180-F627-4957-9123-621AB6875077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AB9812-ECC8-436D-8EAD-F4CE24209174}" type="doc">
      <dgm:prSet loTypeId="urn:microsoft.com/office/officeart/2005/8/layout/default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C5686C20-3663-4B5D-AE2C-7E450C8A128B}">
      <dgm:prSet phldrT="[Tekst]"/>
      <dgm:spPr/>
      <dgm:t>
        <a:bodyPr/>
        <a:lstStyle/>
        <a:p>
          <a:r>
            <a:rPr lang="pl-PL" dirty="0" smtClean="0"/>
            <a:t>2</a:t>
          </a:r>
          <a:endParaRPr lang="pl-PL" dirty="0"/>
        </a:p>
      </dgm:t>
    </dgm:pt>
    <dgm:pt modelId="{15193226-B060-43F1-A510-16800B90BEDC}" type="sibTrans" cxnId="{55835794-D9F2-4E2A-AE71-D222250AB54F}">
      <dgm:prSet/>
      <dgm:spPr/>
      <dgm:t>
        <a:bodyPr/>
        <a:lstStyle/>
        <a:p>
          <a:endParaRPr lang="pl-PL"/>
        </a:p>
      </dgm:t>
    </dgm:pt>
    <dgm:pt modelId="{14723EC5-5A24-4A7B-B205-A46F7775B0F1}" type="parTrans" cxnId="{55835794-D9F2-4E2A-AE71-D222250AB54F}">
      <dgm:prSet/>
      <dgm:spPr/>
      <dgm:t>
        <a:bodyPr/>
        <a:lstStyle/>
        <a:p>
          <a:endParaRPr lang="pl-PL"/>
        </a:p>
      </dgm:t>
    </dgm:pt>
    <dgm:pt modelId="{42D3F664-5D3A-4020-9D94-DC64F0651814}" type="pres">
      <dgm:prSet presAssocID="{42AB9812-ECC8-436D-8EAD-F4CE24209174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1F8B26-F243-4491-8DE1-88D09621E974}" type="pres">
      <dgm:prSet presAssocID="{C5686C20-3663-4B5D-AE2C-7E450C8A128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CB4A648-624E-48F3-975F-9914CFDA9D2D}" type="presOf" srcId="{C5686C20-3663-4B5D-AE2C-7E450C8A128B}" destId="{5A1F8B26-F243-4491-8DE1-88D09621E974}" srcOrd="0" destOrd="0" presId="urn:microsoft.com/office/officeart/2005/8/layout/default"/>
    <dgm:cxn modelId="{55835794-D9F2-4E2A-AE71-D222250AB54F}" srcId="{42AB9812-ECC8-436D-8EAD-F4CE24209174}" destId="{C5686C20-3663-4B5D-AE2C-7E450C8A128B}" srcOrd="0" destOrd="0" parTransId="{14723EC5-5A24-4A7B-B205-A46F7775B0F1}" sibTransId="{15193226-B060-43F1-A510-16800B90BEDC}"/>
    <dgm:cxn modelId="{E72D3D5C-2E8B-466F-98FB-9284FEF1090D}" type="presOf" srcId="{42AB9812-ECC8-436D-8EAD-F4CE24209174}" destId="{42D3F664-5D3A-4020-9D94-DC64F0651814}" srcOrd="0" destOrd="0" presId="urn:microsoft.com/office/officeart/2005/8/layout/default"/>
    <dgm:cxn modelId="{AAF6DF6D-EEED-4A5E-ABE8-98C4B0DB2193}" type="presParOf" srcId="{42D3F664-5D3A-4020-9D94-DC64F0651814}" destId="{5A1F8B26-F243-4491-8DE1-88D09621E97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ECA8EDA-1DC9-475B-8F60-C0DC95D64B52}" type="doc">
      <dgm:prSet loTypeId="urn:microsoft.com/office/officeart/2005/8/layout/hProcess3" loCatId="process" qsTypeId="urn:microsoft.com/office/officeart/2005/8/quickstyle/simple3" qsCatId="simple" csTypeId="urn:microsoft.com/office/officeart/2005/8/colors/accent0_1" csCatId="mainScheme" phldr="0"/>
      <dgm:spPr/>
    </dgm:pt>
    <dgm:pt modelId="{BB8C6FBB-1B37-4D15-B405-D094852D8602}" type="pres">
      <dgm:prSet presAssocID="{4ECA8EDA-1DC9-475B-8F60-C0DC95D64B52}" presName="Name0" presStyleCnt="0">
        <dgm:presLayoutVars>
          <dgm:dir/>
          <dgm:animLvl val="lvl"/>
          <dgm:resizeHandles val="exact"/>
        </dgm:presLayoutVars>
      </dgm:prSet>
      <dgm:spPr/>
    </dgm:pt>
    <dgm:pt modelId="{C8E9A7D3-4CD2-4F63-8CB9-7F4B5127E054}" type="pres">
      <dgm:prSet presAssocID="{4ECA8EDA-1DC9-475B-8F60-C0DC95D64B52}" presName="dummy" presStyleCnt="0"/>
      <dgm:spPr/>
    </dgm:pt>
    <dgm:pt modelId="{F936105B-14C3-4D4B-A879-11EABB91C23E}" type="pres">
      <dgm:prSet presAssocID="{4ECA8EDA-1DC9-475B-8F60-C0DC95D64B52}" presName="linH" presStyleCnt="0"/>
      <dgm:spPr/>
    </dgm:pt>
    <dgm:pt modelId="{FDCD6524-8213-473E-9346-13B72089C0F7}" type="pres">
      <dgm:prSet presAssocID="{4ECA8EDA-1DC9-475B-8F60-C0DC95D64B52}" presName="padding1" presStyleCnt="0"/>
      <dgm:spPr/>
    </dgm:pt>
    <dgm:pt modelId="{4D632D62-641F-41AB-A220-4FA878317F4B}" type="pres">
      <dgm:prSet presAssocID="{4ECA8EDA-1DC9-475B-8F60-C0DC95D64B52}" presName="padding2" presStyleCnt="0"/>
      <dgm:spPr/>
    </dgm:pt>
    <dgm:pt modelId="{213D324A-A187-475B-B7BF-619C34743662}" type="pres">
      <dgm:prSet presAssocID="{4ECA8EDA-1DC9-475B-8F60-C0DC95D64B52}" presName="negArrow" presStyleCnt="0"/>
      <dgm:spPr/>
    </dgm:pt>
    <dgm:pt modelId="{B65C5CD4-8872-4E11-B0DC-C9D0A903DDEF}" type="pres">
      <dgm:prSet presAssocID="{4ECA8EDA-1DC9-475B-8F60-C0DC95D64B52}" presName="backgroundArrow" presStyleLbl="node1" presStyleIdx="0" presStyleCnt="1" custAng="0" custLinFactNeighborX="2403" custLinFactNeighborY="21437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pl-PL"/>
        </a:p>
      </dgm:t>
    </dgm:pt>
  </dgm:ptLst>
  <dgm:cxnLst>
    <dgm:cxn modelId="{AD767162-8B23-4295-AA7A-2B5351B8C4D3}" type="presOf" srcId="{4ECA8EDA-1DC9-475B-8F60-C0DC95D64B52}" destId="{BB8C6FBB-1B37-4D15-B405-D094852D8602}" srcOrd="0" destOrd="0" presId="urn:microsoft.com/office/officeart/2005/8/layout/hProcess3"/>
    <dgm:cxn modelId="{D570B43A-DCF7-44B0-8F35-CAC204EADED8}" type="presParOf" srcId="{BB8C6FBB-1B37-4D15-B405-D094852D8602}" destId="{C8E9A7D3-4CD2-4F63-8CB9-7F4B5127E054}" srcOrd="0" destOrd="0" presId="urn:microsoft.com/office/officeart/2005/8/layout/hProcess3"/>
    <dgm:cxn modelId="{3D8F521D-F3C5-43B8-8026-65C63D462BF3}" type="presParOf" srcId="{BB8C6FBB-1B37-4D15-B405-D094852D8602}" destId="{F936105B-14C3-4D4B-A879-11EABB91C23E}" srcOrd="1" destOrd="0" presId="urn:microsoft.com/office/officeart/2005/8/layout/hProcess3"/>
    <dgm:cxn modelId="{42993911-19E6-401F-827D-B281D3383695}" type="presParOf" srcId="{F936105B-14C3-4D4B-A879-11EABB91C23E}" destId="{FDCD6524-8213-473E-9346-13B72089C0F7}" srcOrd="0" destOrd="0" presId="urn:microsoft.com/office/officeart/2005/8/layout/hProcess3"/>
    <dgm:cxn modelId="{0CDF21EA-CAB4-41FF-B81F-DED8BEA09990}" type="presParOf" srcId="{F936105B-14C3-4D4B-A879-11EABB91C23E}" destId="{4D632D62-641F-41AB-A220-4FA878317F4B}" srcOrd="1" destOrd="0" presId="urn:microsoft.com/office/officeart/2005/8/layout/hProcess3"/>
    <dgm:cxn modelId="{42B2CEAF-517F-4162-AD8C-6B9975AE7682}" type="presParOf" srcId="{F936105B-14C3-4D4B-A879-11EABB91C23E}" destId="{213D324A-A187-475B-B7BF-619C34743662}" srcOrd="2" destOrd="0" presId="urn:microsoft.com/office/officeart/2005/8/layout/hProcess3"/>
    <dgm:cxn modelId="{F875BBAB-6BFC-473A-B81B-9CAE92A1E84F}" type="presParOf" srcId="{F936105B-14C3-4D4B-A879-11EABB91C23E}" destId="{B65C5CD4-8872-4E11-B0DC-C9D0A903DDEF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3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8FD6B1-5284-4A35-BE66-DF23DE258E16}">
      <dsp:nvSpPr>
        <dsp:cNvPr id="0" name=""/>
        <dsp:cNvSpPr/>
      </dsp:nvSpPr>
      <dsp:spPr>
        <a:xfrm>
          <a:off x="0" y="83541"/>
          <a:ext cx="8229600" cy="431730"/>
        </a:xfrm>
        <a:prstGeom prst="roundRect">
          <a:avLst/>
        </a:prstGeom>
        <a:solidFill>
          <a:srgbClr val="0070C0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/>
            <a:t>Data </a:t>
          </a:r>
          <a:r>
            <a:rPr lang="pl-PL" sz="1800" b="1" kern="1200" dirty="0" err="1" smtClean="0"/>
            <a:t>Owners</a:t>
          </a:r>
          <a:r>
            <a:rPr lang="pl-PL" sz="1800" b="1" kern="1200" dirty="0" smtClean="0"/>
            <a:t>:</a:t>
          </a:r>
          <a:endParaRPr lang="pl-PL" sz="1800" kern="1200" dirty="0"/>
        </a:p>
      </dsp:txBody>
      <dsp:txXfrm>
        <a:off x="0" y="83541"/>
        <a:ext cx="8229600" cy="431730"/>
      </dsp:txXfrm>
    </dsp:sp>
    <dsp:sp modelId="{30260CF6-4D9C-4193-B208-91D5CEDD28C2}">
      <dsp:nvSpPr>
        <dsp:cNvPr id="0" name=""/>
        <dsp:cNvSpPr/>
      </dsp:nvSpPr>
      <dsp:spPr>
        <a:xfrm>
          <a:off x="0" y="515271"/>
          <a:ext cx="8229600" cy="409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Ministry</a:t>
          </a:r>
          <a:r>
            <a:rPr lang="pl-PL" sz="1400" b="1" kern="1200" dirty="0" smtClean="0"/>
            <a:t> of Finance,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Ministry of Interior and Administration</a:t>
          </a:r>
          <a:r>
            <a:rPr lang="pl-PL" sz="1400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Ministry</a:t>
          </a:r>
          <a:r>
            <a:rPr lang="pl-PL" sz="1400" b="1" kern="1200" dirty="0" smtClean="0"/>
            <a:t> of </a:t>
          </a:r>
          <a:r>
            <a:rPr lang="pl-PL" sz="1400" b="1" kern="1200" dirty="0" err="1" smtClean="0"/>
            <a:t>Justice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Agricultural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Social</a:t>
          </a:r>
          <a:r>
            <a:rPr lang="pl-PL" sz="1400" b="1" kern="1200" dirty="0" smtClean="0"/>
            <a:t> Insurance Fund,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smtClean="0"/>
            <a:t>National Health Fund,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b="1" kern="1200" dirty="0" smtClean="0"/>
            <a:t>Agency for Restructuring and </a:t>
          </a:r>
          <a:r>
            <a:rPr lang="en-US" sz="1400" b="1" kern="1200" dirty="0" err="1" smtClean="0"/>
            <a:t>Modernisation</a:t>
          </a:r>
          <a:r>
            <a:rPr lang="en-US" sz="1400" b="1" kern="1200" dirty="0" smtClean="0"/>
            <a:t> of Agriculture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Agricultural</a:t>
          </a:r>
          <a:r>
            <a:rPr lang="pl-PL" sz="1400" b="1" kern="1200" dirty="0" smtClean="0"/>
            <a:t> and </a:t>
          </a:r>
          <a:r>
            <a:rPr lang="pl-PL" sz="1400" b="1" kern="1200" dirty="0" err="1" smtClean="0"/>
            <a:t>Food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Quality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Inspection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Agency</a:t>
          </a:r>
          <a:r>
            <a:rPr lang="pl-PL" sz="1400" b="1" kern="1200" dirty="0" smtClean="0"/>
            <a:t> for </a:t>
          </a:r>
          <a:r>
            <a:rPr lang="pl-PL" sz="1400" b="1" kern="1200" dirty="0" err="1" smtClean="0"/>
            <a:t>Geodesy</a:t>
          </a:r>
          <a:r>
            <a:rPr lang="pl-PL" sz="1400" b="1" kern="1200" dirty="0" smtClean="0"/>
            <a:t> and </a:t>
          </a:r>
          <a:r>
            <a:rPr lang="pl-PL" sz="1400" b="1" kern="1200" dirty="0" err="1" smtClean="0"/>
            <a:t>Cartography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smtClean="0"/>
            <a:t>State Fund for </a:t>
          </a:r>
          <a:r>
            <a:rPr lang="pl-PL" sz="1400" b="1" kern="1200" dirty="0" err="1" smtClean="0"/>
            <a:t>Rehabilitation</a:t>
          </a:r>
          <a:r>
            <a:rPr lang="pl-PL" sz="1400" b="1" kern="1200" dirty="0" smtClean="0"/>
            <a:t> of </a:t>
          </a:r>
          <a:r>
            <a:rPr lang="pl-PL" sz="1400" b="1" kern="1200" dirty="0" err="1" smtClean="0"/>
            <a:t>Disabled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Persons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County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Offices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Commune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Offices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Regional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Offices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Telcoms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smtClean="0"/>
            <a:t>Energy </a:t>
          </a:r>
          <a:r>
            <a:rPr lang="pl-PL" sz="1400" b="1" kern="1200" dirty="0" err="1" smtClean="0"/>
            <a:t>Suppliers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smtClean="0"/>
            <a:t>Office For </a:t>
          </a:r>
          <a:r>
            <a:rPr lang="pl-PL" sz="1400" b="1" kern="1200" dirty="0" err="1" smtClean="0"/>
            <a:t>Foreigners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Social</a:t>
          </a:r>
          <a:r>
            <a:rPr lang="pl-PL" sz="1400" b="1" kern="1200" dirty="0" smtClean="0"/>
            <a:t> Insurance </a:t>
          </a:r>
          <a:r>
            <a:rPr lang="pl-PL" sz="1400" b="1" kern="1200" dirty="0" err="1" smtClean="0"/>
            <a:t>Institution</a:t>
          </a:r>
          <a:r>
            <a:rPr lang="pl-PL" sz="1400" b="1" kern="1200" dirty="0" smtClean="0"/>
            <a:t>,</a:t>
          </a:r>
          <a:endParaRPr lang="pl-PL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400" b="1" kern="1200" dirty="0" err="1" smtClean="0"/>
            <a:t>Housing</a:t>
          </a:r>
          <a:r>
            <a:rPr lang="pl-PL" sz="1400" b="1" kern="1200" dirty="0" smtClean="0"/>
            <a:t> </a:t>
          </a:r>
          <a:r>
            <a:rPr lang="pl-PL" sz="1400" b="1" kern="1200" dirty="0" err="1" smtClean="0"/>
            <a:t>Managers</a:t>
          </a:r>
          <a:r>
            <a:rPr lang="pl-PL" sz="1400" b="1" kern="1200" dirty="0" smtClean="0"/>
            <a:t>,</a:t>
          </a:r>
          <a:endParaRPr lang="pl-PL" sz="1400" b="1" kern="1200" dirty="0"/>
        </a:p>
      </dsp:txBody>
      <dsp:txXfrm>
        <a:off x="0" y="515271"/>
        <a:ext cx="8229600" cy="40986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7BC4A0-20FD-42E8-9A6D-51D2928CA440}">
      <dsp:nvSpPr>
        <dsp:cNvPr id="0" name=""/>
        <dsp:cNvSpPr/>
      </dsp:nvSpPr>
      <dsp:spPr>
        <a:xfrm>
          <a:off x="72006" y="0"/>
          <a:ext cx="815755" cy="575514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700" kern="1200" dirty="0" smtClean="0">
              <a:solidFill>
                <a:schemeClr val="bg1"/>
              </a:solidFill>
            </a:rPr>
            <a:t>FALSE</a:t>
          </a:r>
          <a:endParaRPr lang="pl-PL" sz="700" kern="1200" dirty="0">
            <a:solidFill>
              <a:schemeClr val="bg1"/>
            </a:solidFill>
          </a:endParaRPr>
        </a:p>
      </dsp:txBody>
      <dsp:txXfrm>
        <a:off x="72006" y="0"/>
        <a:ext cx="815755" cy="57551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977EEF-7629-41FF-AC81-23A9BC09ED0C}">
      <dsp:nvSpPr>
        <dsp:cNvPr id="0" name=""/>
        <dsp:cNvSpPr/>
      </dsp:nvSpPr>
      <dsp:spPr>
        <a:xfrm>
          <a:off x="0" y="0"/>
          <a:ext cx="1579539" cy="360000"/>
        </a:xfrm>
        <a:prstGeom prst="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08AC2-7EDB-4FA8-9B76-40A367239631}">
      <dsp:nvSpPr>
        <dsp:cNvPr id="0" name=""/>
        <dsp:cNvSpPr/>
      </dsp:nvSpPr>
      <dsp:spPr>
        <a:xfrm>
          <a:off x="131951" y="72051"/>
          <a:ext cx="1340448" cy="22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>
              <a:solidFill>
                <a:schemeClr val="bg1"/>
              </a:solidFill>
            </a:rPr>
            <a:t>TRUE</a:t>
          </a:r>
          <a:endParaRPr lang="pl-PL" sz="800" b="1" kern="1200" dirty="0">
            <a:solidFill>
              <a:schemeClr val="bg1"/>
            </a:solidFill>
          </a:endParaRPr>
        </a:p>
      </dsp:txBody>
      <dsp:txXfrm>
        <a:off x="131951" y="72051"/>
        <a:ext cx="1340448" cy="22375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977EEF-7629-41FF-AC81-23A9BC09ED0C}">
      <dsp:nvSpPr>
        <dsp:cNvPr id="0" name=""/>
        <dsp:cNvSpPr/>
      </dsp:nvSpPr>
      <dsp:spPr>
        <a:xfrm>
          <a:off x="4636" y="1"/>
          <a:ext cx="1579539" cy="360000"/>
        </a:xfrm>
        <a:prstGeom prst="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08AC2-7EDB-4FA8-9B76-40A367239631}">
      <dsp:nvSpPr>
        <dsp:cNvPr id="0" name=""/>
        <dsp:cNvSpPr/>
      </dsp:nvSpPr>
      <dsp:spPr>
        <a:xfrm>
          <a:off x="131951" y="72051"/>
          <a:ext cx="1340448" cy="22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>
              <a:solidFill>
                <a:schemeClr val="bg1"/>
              </a:solidFill>
            </a:rPr>
            <a:t>TRUE</a:t>
          </a:r>
          <a:endParaRPr lang="pl-PL" sz="800" b="1" kern="1200" dirty="0">
            <a:solidFill>
              <a:schemeClr val="bg1"/>
            </a:solidFill>
          </a:endParaRPr>
        </a:p>
      </dsp:txBody>
      <dsp:txXfrm>
        <a:off x="131951" y="72051"/>
        <a:ext cx="1340448" cy="223755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977EEF-7629-41FF-AC81-23A9BC09ED0C}">
      <dsp:nvSpPr>
        <dsp:cNvPr id="0" name=""/>
        <dsp:cNvSpPr/>
      </dsp:nvSpPr>
      <dsp:spPr>
        <a:xfrm>
          <a:off x="4636" y="1"/>
          <a:ext cx="1579539" cy="360000"/>
        </a:xfrm>
        <a:prstGeom prst="righ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08AC2-7EDB-4FA8-9B76-40A367239631}">
      <dsp:nvSpPr>
        <dsp:cNvPr id="0" name=""/>
        <dsp:cNvSpPr/>
      </dsp:nvSpPr>
      <dsp:spPr>
        <a:xfrm>
          <a:off x="131951" y="72051"/>
          <a:ext cx="1340448" cy="22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 smtClean="0">
              <a:solidFill>
                <a:schemeClr val="bg1"/>
              </a:solidFill>
            </a:rPr>
            <a:t>TRUE</a:t>
          </a:r>
          <a:endParaRPr lang="pl-PL" sz="800" b="1" kern="1200" dirty="0">
            <a:solidFill>
              <a:schemeClr val="bg1"/>
            </a:solidFill>
          </a:endParaRPr>
        </a:p>
      </dsp:txBody>
      <dsp:txXfrm>
        <a:off x="131951" y="72051"/>
        <a:ext cx="1340448" cy="223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96198" y="112"/>
          <a:ext cx="959730" cy="57583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err="1" smtClean="0"/>
            <a:t>famale</a:t>
          </a:r>
          <a:endParaRPr lang="pl-PL" sz="1800" kern="1200" dirty="0"/>
        </a:p>
      </dsp:txBody>
      <dsp:txXfrm>
        <a:off x="96198" y="112"/>
        <a:ext cx="959730" cy="57583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432052" y="900"/>
          <a:ext cx="1152129" cy="57516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err="1" smtClean="0"/>
            <a:t>male</a:t>
          </a:r>
          <a:endParaRPr lang="pl-PL" sz="1800" kern="1200" dirty="0"/>
        </a:p>
      </dsp:txBody>
      <dsp:txXfrm>
        <a:off x="432052" y="900"/>
        <a:ext cx="1152129" cy="57516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F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M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1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1F8B26-F243-4491-8DE1-88D09621E974}">
      <dsp:nvSpPr>
        <dsp:cNvPr id="0" name=""/>
        <dsp:cNvSpPr/>
      </dsp:nvSpPr>
      <dsp:spPr>
        <a:xfrm>
          <a:off x="0" y="62637"/>
          <a:ext cx="631303" cy="37878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2</a:t>
          </a:r>
          <a:endParaRPr lang="pl-PL" sz="1700" kern="1200" dirty="0"/>
        </a:p>
      </dsp:txBody>
      <dsp:txXfrm>
        <a:off x="0" y="62637"/>
        <a:ext cx="631303" cy="37878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5C5CD4-8872-4E11-B0DC-C9D0A903DDEF}">
      <dsp:nvSpPr>
        <dsp:cNvPr id="0" name=""/>
        <dsp:cNvSpPr/>
      </dsp:nvSpPr>
      <dsp:spPr>
        <a:xfrm>
          <a:off x="1429" y="0"/>
          <a:ext cx="1462394" cy="216024"/>
        </a:xfrm>
        <a:prstGeom prst="rightArrow">
          <a:avLst/>
        </a:prstGeom>
        <a:gradFill rotWithShape="1">
          <a:gsLst>
            <a:gs pos="0">
              <a:schemeClr val="accent4">
                <a:shade val="45000"/>
                <a:satMod val="155000"/>
              </a:schemeClr>
            </a:gs>
            <a:gs pos="60000">
              <a:schemeClr val="accent4">
                <a:shade val="95000"/>
                <a:satMod val="150000"/>
              </a:schemeClr>
            </a:gs>
            <a:gs pos="100000">
              <a:schemeClr val="accent4"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C2459-FB6A-4651-B499-86B2CE28D60E}" type="datetimeFigureOut">
              <a:rPr lang="pl-PL" smtClean="0"/>
              <a:pPr/>
              <a:t>2012-05-21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34723-C1A6-4E22-8522-2F07684765D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45CE9-1C96-47B7-9957-C0D3C311B70B}" type="datetimeFigureOut">
              <a:rPr lang="pl-PL" smtClean="0"/>
              <a:pPr/>
              <a:t>2012-05-21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60D2C-C5D3-4585-A531-816F19759AA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17</a:t>
            </a:fld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89B0E9-EC9A-4E14-9AEB-CD6A5C9DCFF4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60D2C-C5D3-4585-A531-816F19759AAB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6C5BCD-C39D-4152-9924-C2DAF7290BC9}" type="datetimeFigureOut">
              <a:rPr lang="pl-PL" smtClean="0"/>
              <a:pPr/>
              <a:t>2012-05-21</a:t>
            </a:fld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995FD47-D31F-4704-A5CD-4F207D5DC16F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18" Type="http://schemas.openxmlformats.org/officeDocument/2006/relationships/diagramData" Target="../diagrams/data6.xml"/><Relationship Id="rId26" Type="http://schemas.openxmlformats.org/officeDocument/2006/relationships/diagramColors" Target="../diagrams/colors7.xml"/><Relationship Id="rId3" Type="http://schemas.openxmlformats.org/officeDocument/2006/relationships/diagramData" Target="../diagrams/data3.xml"/><Relationship Id="rId21" Type="http://schemas.openxmlformats.org/officeDocument/2006/relationships/diagramColors" Target="../diagrams/colors6.xml"/><Relationship Id="rId34" Type="http://schemas.openxmlformats.org/officeDocument/2006/relationships/diagramLayout" Target="../diagrams/layout9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5" Type="http://schemas.openxmlformats.org/officeDocument/2006/relationships/diagramQuickStyle" Target="../diagrams/quickStyle7.xml"/><Relationship Id="rId33" Type="http://schemas.openxmlformats.org/officeDocument/2006/relationships/diagramData" Target="../diagrams/data9.xml"/><Relationship Id="rId2" Type="http://schemas.openxmlformats.org/officeDocument/2006/relationships/notesSlide" Target="../notesSlides/notesSlide13.xml"/><Relationship Id="rId16" Type="http://schemas.openxmlformats.org/officeDocument/2006/relationships/diagramColors" Target="../diagrams/colors5.xml"/><Relationship Id="rId20" Type="http://schemas.openxmlformats.org/officeDocument/2006/relationships/diagramQuickStyle" Target="../diagrams/quickStyle6.xml"/><Relationship Id="rId29" Type="http://schemas.openxmlformats.org/officeDocument/2006/relationships/diagramLayout" Target="../diagrams/layout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24" Type="http://schemas.openxmlformats.org/officeDocument/2006/relationships/diagramLayout" Target="../diagrams/layout7.xml"/><Relationship Id="rId32" Type="http://schemas.microsoft.com/office/2007/relationships/diagramDrawing" Target="../diagrams/drawing8.xml"/><Relationship Id="rId37" Type="http://schemas.microsoft.com/office/2007/relationships/diagramDrawing" Target="../diagrams/drawing9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23" Type="http://schemas.openxmlformats.org/officeDocument/2006/relationships/diagramData" Target="../diagrams/data7.xml"/><Relationship Id="rId28" Type="http://schemas.openxmlformats.org/officeDocument/2006/relationships/diagramData" Target="../diagrams/data8.xml"/><Relationship Id="rId36" Type="http://schemas.openxmlformats.org/officeDocument/2006/relationships/diagramColors" Target="../diagrams/colors9.xml"/><Relationship Id="rId10" Type="http://schemas.openxmlformats.org/officeDocument/2006/relationships/diagramQuickStyle" Target="../diagrams/quickStyle4.xml"/><Relationship Id="rId19" Type="http://schemas.openxmlformats.org/officeDocument/2006/relationships/diagramLayout" Target="../diagrams/layout6.xml"/><Relationship Id="rId31" Type="http://schemas.openxmlformats.org/officeDocument/2006/relationships/diagramColors" Target="../diagrams/colors8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Relationship Id="rId22" Type="http://schemas.microsoft.com/office/2007/relationships/diagramDrawing" Target="../diagrams/drawing6.xml"/><Relationship Id="rId27" Type="http://schemas.microsoft.com/office/2007/relationships/diagramDrawing" Target="../diagrams/drawing7.xml"/><Relationship Id="rId30" Type="http://schemas.openxmlformats.org/officeDocument/2006/relationships/diagramQuickStyle" Target="../diagrams/quickStyle8.xml"/><Relationship Id="rId35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diagramData" Target="../diagrams/data12.xml"/><Relationship Id="rId18" Type="http://schemas.openxmlformats.org/officeDocument/2006/relationships/diagramData" Target="../diagrams/data13.xml"/><Relationship Id="rId3" Type="http://schemas.openxmlformats.org/officeDocument/2006/relationships/diagramData" Target="../diagrams/data10.xml"/><Relationship Id="rId21" Type="http://schemas.openxmlformats.org/officeDocument/2006/relationships/diagramColors" Target="../diagrams/colors13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17" Type="http://schemas.microsoft.com/office/2007/relationships/diagramDrawing" Target="../diagrams/drawing12.xml"/><Relationship Id="rId2" Type="http://schemas.openxmlformats.org/officeDocument/2006/relationships/notesSlide" Target="../notesSlides/notesSlide20.xml"/><Relationship Id="rId16" Type="http://schemas.openxmlformats.org/officeDocument/2006/relationships/diagramColors" Target="../diagrams/colors12.xml"/><Relationship Id="rId20" Type="http://schemas.openxmlformats.org/officeDocument/2006/relationships/diagramQuickStyle" Target="../diagrams/quickStyl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1.xml"/><Relationship Id="rId19" Type="http://schemas.openxmlformats.org/officeDocument/2006/relationships/diagramLayout" Target="../diagrams/layout13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Relationship Id="rId14" Type="http://schemas.openxmlformats.org/officeDocument/2006/relationships/diagramLayout" Target="../diagrams/layout12.xml"/><Relationship Id="rId22" Type="http://schemas.microsoft.com/office/2007/relationships/diagramDrawing" Target="../diagrams/drawing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09776" y="1668784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pl-PL" dirty="0" smtClean="0">
                <a:solidFill>
                  <a:srgbClr val="0000FF"/>
                </a:solidFill>
              </a:rPr>
              <a:t/>
            </a:r>
            <a:br>
              <a:rPr lang="pl-PL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Model of transformation administrative data to statistical data</a:t>
            </a:r>
            <a:endParaRPr lang="en-US" sz="3600" dirty="0">
              <a:solidFill>
                <a:srgbClr val="003399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99592" y="4005064"/>
            <a:ext cx="7406640" cy="1152128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Data used in Population </a:t>
            </a:r>
            <a:br>
              <a:rPr lang="en-US" sz="2400" dirty="0" smtClean="0"/>
            </a:br>
            <a:r>
              <a:rPr lang="en-US" sz="2400" dirty="0" smtClean="0"/>
              <a:t>and Housing Census 2011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>– examples </a:t>
            </a:r>
            <a:endParaRPr lang="en-US" sz="2400" dirty="0"/>
          </a:p>
        </p:txBody>
      </p:sp>
      <p:pic>
        <p:nvPicPr>
          <p:cNvPr id="1031" name="Picture 7" descr="http://www.stat.gov.pl/prezydencja2/images/logo_gus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95936" y="620688"/>
            <a:ext cx="1016000" cy="8429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827584" y="5445224"/>
            <a:ext cx="75608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Janusz Dygaszewicz </a:t>
            </a:r>
            <a:r>
              <a:rPr lang="pl-PL" dirty="0" smtClean="0"/>
              <a:t>and</a:t>
            </a:r>
            <a:r>
              <a:rPr lang="pl-PL" b="1" dirty="0" smtClean="0"/>
              <a:t> Paweł Murawski</a:t>
            </a:r>
          </a:p>
          <a:p>
            <a:pPr algn="ctr"/>
            <a:r>
              <a:rPr lang="en-US" sz="1400" dirty="0" smtClean="0"/>
              <a:t>Cent</a:t>
            </a:r>
            <a:r>
              <a:rPr lang="pl-PL" sz="1400" dirty="0" err="1" smtClean="0"/>
              <a:t>r</a:t>
            </a:r>
            <a:r>
              <a:rPr lang="en-US" sz="1400" dirty="0" smtClean="0"/>
              <a:t>al Statistical Office</a:t>
            </a:r>
          </a:p>
          <a:p>
            <a:pPr algn="ctr"/>
            <a:r>
              <a:rPr lang="pl-PL" sz="1400" dirty="0" smtClean="0"/>
              <a:t>POLAND</a:t>
            </a:r>
            <a:endParaRPr lang="pl-PL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9816"/>
            <a:ext cx="7992888" cy="99898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standardization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parsing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467544" y="1988840"/>
          <a:ext cx="5544616" cy="7920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480486"/>
                <a:gridCol w="3064130"/>
              </a:tblGrid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Incorrect</a:t>
                      </a:r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 data format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Format </a:t>
                      </a:r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after</a:t>
                      </a:r>
                      <a:r>
                        <a:rPr lang="pl-PL" sz="1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pl-PL" sz="1000" baseline="0" dirty="0" err="1" smtClean="0">
                          <a:latin typeface="Arial" pitchFamily="34" charset="0"/>
                          <a:cs typeface="Arial" pitchFamily="34" charset="0"/>
                        </a:rPr>
                        <a:t>standardization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1985-02-21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19850221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1985.02.21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19850221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80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1985 02 21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itchFamily="34" charset="0"/>
                          <a:cs typeface="Arial" pitchFamily="34" charset="0"/>
                        </a:rPr>
                        <a:t>19850221</a:t>
                      </a:r>
                      <a:endParaRPr lang="pl-PL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67545" y="3212976"/>
          <a:ext cx="5472608" cy="104835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52056"/>
                <a:gridCol w="1094522"/>
                <a:gridCol w="1030138"/>
                <a:gridCol w="1995892"/>
              </a:tblGrid>
              <a:tr h="195737">
                <a:tc>
                  <a:txBody>
                    <a:bodyPr/>
                    <a:lstStyle/>
                    <a:p>
                      <a:pPr rtl="0"/>
                      <a:r>
                        <a:rPr lang="pl-PL" sz="1000" dirty="0" err="1" smtClean="0"/>
                        <a:t>Voivodeship</a:t>
                      </a:r>
                      <a:endParaRPr lang="pl-PL" sz="1000" dirty="0"/>
                    </a:p>
                  </a:txBody>
                  <a:tcPr marL="62972" marR="62972" marT="31486" marB="314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City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972" marR="62972" marT="31486" marB="314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Street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972" marR="62972" marT="31486" marB="314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Place of </a:t>
                      </a:r>
                      <a:r>
                        <a:rPr lang="pl-PL" sz="1000" b="0" dirty="0" err="1" smtClean="0">
                          <a:latin typeface="Arial" pitchFamily="34" charset="0"/>
                          <a:cs typeface="Arial" pitchFamily="34" charset="0"/>
                        </a:rPr>
                        <a:t>birth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972" marR="62972" marT="31486" marB="31486"/>
                </a:tc>
              </a:tr>
              <a:tr h="18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>
                          <a:latin typeface="Arial" pitchFamily="34" charset="0"/>
                          <a:cs typeface="Arial" pitchFamily="34" charset="0"/>
                        </a:rPr>
                        <a:t>MAZOWQIECKIE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WARZSWA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ul. DŁUGA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LONDYN - ANGLIA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  <a:tr h="18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>
                          <a:latin typeface="Arial" pitchFamily="34" charset="0"/>
                          <a:cs typeface="Arial" pitchFamily="34" charset="0"/>
                        </a:rPr>
                        <a:t>MAZPWOECKIE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err="1" smtClean="0">
                          <a:latin typeface="Arial" pitchFamily="34" charset="0"/>
                          <a:cs typeface="Arial" pitchFamily="34" charset="0"/>
                        </a:rPr>
                        <a:t>WARS-AWA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Ulica DŁUUGA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LONDYN – WLK BRYTANIA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  <a:tr h="245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ZAZOWIEVCKIE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AWRSZAWA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DLUGAA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LONDYN/CHELSEA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  <a:tr h="200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>
                          <a:latin typeface="Arial" pitchFamily="34" charset="0"/>
                          <a:cs typeface="Arial" pitchFamily="34" charset="0"/>
                        </a:rPr>
                        <a:t>MZAOWIECIE</a:t>
                      </a:r>
                      <a:endParaRPr lang="pl-PL" sz="10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WARSZAAAWA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 smtClean="0">
                          <a:latin typeface="Arial" pitchFamily="34" charset="0"/>
                          <a:cs typeface="Arial" pitchFamily="34" charset="0"/>
                        </a:rPr>
                        <a:t>DŁUGA</a:t>
                      </a:r>
                      <a:r>
                        <a:rPr lang="pl-PL" sz="1000" b="0" baseline="0" dirty="0" smtClean="0">
                          <a:latin typeface="Arial" pitchFamily="34" charset="0"/>
                          <a:cs typeface="Arial" pitchFamily="34" charset="0"/>
                        </a:rPr>
                        <a:t> (ul.) 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0" dirty="0">
                          <a:latin typeface="Arial" pitchFamily="34" charset="0"/>
                          <a:cs typeface="Arial" pitchFamily="34" charset="0"/>
                        </a:rPr>
                        <a:t>LONDYN BRIDGE</a:t>
                      </a:r>
                      <a:endParaRPr lang="pl-PL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11" marR="30611" marT="6560" marB="0"/>
                </a:tc>
              </a:tr>
            </a:tbl>
          </a:graphicData>
        </a:graphic>
      </p:graphicFrame>
      <p:cxnSp>
        <p:nvCxnSpPr>
          <p:cNvPr id="7" name="Łącznik prosty ze strzałką 6"/>
          <p:cNvCxnSpPr/>
          <p:nvPr/>
        </p:nvCxnSpPr>
        <p:spPr>
          <a:xfrm>
            <a:off x="4139952" y="4293096"/>
            <a:ext cx="720080" cy="504056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2987824" y="4941168"/>
          <a:ext cx="5040560" cy="4876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60140"/>
                <a:gridCol w="994847"/>
                <a:gridCol w="596908"/>
                <a:gridCol w="748505"/>
                <a:gridCol w="1440160"/>
              </a:tblGrid>
              <a:tr h="144016">
                <a:tc>
                  <a:txBody>
                    <a:bodyPr/>
                    <a:lstStyle/>
                    <a:p>
                      <a:pPr rtl="0"/>
                      <a:r>
                        <a:rPr lang="pl-PL" sz="1000" dirty="0" err="1" smtClean="0"/>
                        <a:t>Voivodeship</a:t>
                      </a:r>
                      <a:endParaRPr lang="pl-P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City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Prefix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Street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Place of </a:t>
                      </a:r>
                      <a:r>
                        <a:rPr lang="pl-PL" sz="1000" dirty="0" err="1" smtClean="0">
                          <a:latin typeface="Arial" pitchFamily="34" charset="0"/>
                          <a:cs typeface="Arial" pitchFamily="34" charset="0"/>
                        </a:rPr>
                        <a:t>birth</a:t>
                      </a:r>
                      <a:endParaRPr lang="pl-PL" sz="10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18688"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MAZOWIECKIE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WARSZAWA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latin typeface="Arial" pitchFamily="34" charset="0"/>
                          <a:cs typeface="Arial" pitchFamily="34" charset="0"/>
                        </a:rPr>
                        <a:t>UL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DŁUGA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kern="1200" dirty="0" smtClean="0">
                          <a:latin typeface="Arial" pitchFamily="34" charset="0"/>
                          <a:cs typeface="Arial" pitchFamily="34" charset="0"/>
                        </a:rPr>
                        <a:t>LONDYN</a:t>
                      </a:r>
                      <a:endParaRPr lang="pl-PL" sz="1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Symbol zastępczy zawartości 13"/>
          <p:cNvSpPr>
            <a:spLocks noGrp="1"/>
          </p:cNvSpPr>
          <p:nvPr>
            <p:ph idx="1"/>
          </p:nvPr>
        </p:nvSpPr>
        <p:spPr>
          <a:xfrm>
            <a:off x="539552" y="6237312"/>
            <a:ext cx="8183880" cy="209184"/>
          </a:xfrm>
        </p:spPr>
        <p:txBody>
          <a:bodyPr>
            <a:normAutofit fontScale="25000" lnSpcReduction="20000"/>
          </a:bodyPr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 flipV="1">
            <a:off x="502920" y="476672"/>
            <a:ext cx="8183880" cy="53680"/>
          </a:xfrm>
        </p:spPr>
        <p:txBody>
          <a:bodyPr>
            <a:normAutofit fontScale="25000" lnSpcReduction="20000"/>
          </a:bodyPr>
          <a:lstStyle/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152128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schemes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examples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4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b="60995"/>
          <a:stretch>
            <a:fillRect/>
          </a:stretch>
        </p:blipFill>
        <p:spPr bwMode="auto">
          <a:xfrm>
            <a:off x="1259632" y="1484784"/>
            <a:ext cx="655272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79400" dist="292100" dir="168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exemples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report data </a:t>
            </a:r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cleaning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-</a:t>
            </a:r>
            <a:endParaRPr lang="pl-PL" dirty="0">
              <a:solidFill>
                <a:srgbClr val="7030A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755576" y="1484781"/>
          <a:ext cx="7416825" cy="4392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695"/>
                <a:gridCol w="1083356"/>
                <a:gridCol w="837520"/>
                <a:gridCol w="741683"/>
                <a:gridCol w="741683"/>
                <a:gridCol w="834393"/>
                <a:gridCol w="834393"/>
                <a:gridCol w="927102"/>
              </a:tblGrid>
              <a:tr h="5383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Description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Before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cleaning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After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cleaning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080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Group of</a:t>
                      </a:r>
                      <a:r>
                        <a:rPr lang="pl-PL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variables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Variable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Inorrect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Inorrect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561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incorrect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 %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incorect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 %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1000" dirty="0" err="1" smtClean="0">
                          <a:latin typeface="+mn-lt"/>
                        </a:rPr>
                        <a:t>Address</a:t>
                      </a:r>
                      <a:r>
                        <a:rPr lang="pl-PL" sz="1000" dirty="0" smtClean="0">
                          <a:latin typeface="+mn-lt"/>
                        </a:rPr>
                        <a:t> of permanent </a:t>
                      </a:r>
                      <a:r>
                        <a:rPr lang="pl-PL" sz="1000" dirty="0" err="1" smtClean="0">
                          <a:latin typeface="+mn-lt"/>
                        </a:rPr>
                        <a:t>residence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COMMUNITY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4320724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428469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9,92%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4316061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72797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1,69%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4353209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207399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4,77%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4352983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43086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0,99%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STREET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3514154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573899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16,34%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3440932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125392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3,65%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PREFIX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108551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C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1000" dirty="0" err="1" smtClean="0">
                          <a:latin typeface="+mn-lt"/>
                        </a:rPr>
                        <a:t>Address</a:t>
                      </a:r>
                      <a:r>
                        <a:rPr lang="pl-PL" sz="1000" dirty="0" smtClean="0">
                          <a:latin typeface="+mn-lt"/>
                        </a:rPr>
                        <a:t> of </a:t>
                      </a:r>
                      <a:r>
                        <a:rPr lang="pl-PL" sz="1000" dirty="0" err="1" smtClean="0">
                          <a:latin typeface="+mn-lt"/>
                        </a:rPr>
                        <a:t>residence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COMMUNITY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739088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100282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13,57%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738717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11666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1,58%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742388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30644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4,13%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742336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6344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0,86%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STREET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607939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102725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16,90%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593370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21012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3,55%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PREFIX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18416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Corresponding</a:t>
                      </a:r>
                      <a:r>
                        <a:rPr lang="pl-PL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000" b="0" i="0" u="none" strike="noStrike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address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COMMUNITY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2005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132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6,59%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rgbClr val="C00000"/>
                          </a:solidFill>
                          <a:latin typeface="+mn-lt"/>
                        </a:rPr>
                        <a:t>2005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1,50%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CITY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448791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21678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4,84%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448704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4796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1,07%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STREET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377849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64871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17,17%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374220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20575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5,50%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76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PREFIX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11192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rgbClr val="ECF7F8"/>
                    </a:solidFill>
                  </a:tcPr>
                </a:tc>
              </a:tr>
              <a:tr h="23769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Personal</a:t>
                      </a:r>
                      <a:r>
                        <a:rPr lang="pl-PL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Data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NAME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4355764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7208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0,17%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4355757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5534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0,13%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ymbol zastępczy zawartości 2"/>
          <p:cNvSpPr txBox="1">
            <a:spLocks/>
          </p:cNvSpPr>
          <p:nvPr/>
        </p:nvSpPr>
        <p:spPr>
          <a:xfrm>
            <a:off x="683568" y="1700808"/>
            <a:ext cx="7848872" cy="561662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lang="pl-PL" sz="2600" i="1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kumimoji="0" lang="pl-PL" sz="2600" b="0" i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223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None/>
              <a:tabLst/>
              <a:defRPr/>
            </a:pPr>
            <a:endParaRPr kumimoji="0" lang="pl-PL" sz="3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92888" cy="1152128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</a:rPr>
              <a:t/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conversion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gender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variables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4" name="Symbol zastępczy zawartości 23"/>
          <p:cNvGraphicFramePr>
            <a:graphicFrameLocks noGrp="1"/>
          </p:cNvGraphicFramePr>
          <p:nvPr>
            <p:ph idx="1"/>
          </p:nvPr>
        </p:nvGraphicFramePr>
        <p:xfrm>
          <a:off x="2699793" y="2780928"/>
          <a:ext cx="1152127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5" name="Symbol zastępczy zawartości 23"/>
          <p:cNvGraphicFramePr>
            <a:graphicFrameLocks/>
          </p:cNvGraphicFramePr>
          <p:nvPr/>
        </p:nvGraphicFramePr>
        <p:xfrm>
          <a:off x="2123728" y="4053070"/>
          <a:ext cx="1728192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7" name="Symbol zastępczy zawartości 23"/>
          <p:cNvGraphicFramePr>
            <a:graphicFrameLocks/>
          </p:cNvGraphicFramePr>
          <p:nvPr/>
        </p:nvGraphicFramePr>
        <p:xfrm>
          <a:off x="3220617" y="3453003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8" name="Symbol zastępczy zawartości 23"/>
          <p:cNvGraphicFramePr>
            <a:graphicFrameLocks/>
          </p:cNvGraphicFramePr>
          <p:nvPr/>
        </p:nvGraphicFramePr>
        <p:xfrm>
          <a:off x="3220617" y="4725144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9" name="Symbol zastępczy zawartości 23"/>
          <p:cNvGraphicFramePr>
            <a:graphicFrameLocks/>
          </p:cNvGraphicFramePr>
          <p:nvPr/>
        </p:nvGraphicFramePr>
        <p:xfrm>
          <a:off x="5668889" y="4293096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30" name="Symbol zastępczy zawartości 23"/>
          <p:cNvGraphicFramePr>
            <a:graphicFrameLocks/>
          </p:cNvGraphicFramePr>
          <p:nvPr/>
        </p:nvGraphicFramePr>
        <p:xfrm>
          <a:off x="5652120" y="3068960"/>
          <a:ext cx="631303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53" name="Diagram 52"/>
          <p:cNvGraphicFramePr/>
          <p:nvPr/>
        </p:nvGraphicFramePr>
        <p:xfrm>
          <a:off x="3995936" y="3212976"/>
          <a:ext cx="1463824" cy="21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sp>
        <p:nvSpPr>
          <p:cNvPr id="55" name="Strzałka w prawo 54"/>
          <p:cNvSpPr/>
          <p:nvPr/>
        </p:nvSpPr>
        <p:spPr>
          <a:xfrm>
            <a:off x="3973702" y="4437112"/>
            <a:ext cx="1462394" cy="216024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graphicEl>
                                              <a:dgm id="{B65C5CD4-8872-4E11-B0DC-C9D0A903D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>
                                            <p:graphicEl>
                                              <a:dgm id="{B65C5CD4-8872-4E11-B0DC-C9D0A903D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Graphic spid="25" grpId="0">
        <p:bldAsOne/>
      </p:bldGraphic>
      <p:bldGraphic spid="27" grpId="0">
        <p:bldAsOne/>
      </p:bldGraphic>
      <p:bldGraphic spid="28" grpId="0">
        <p:bldAsOne/>
      </p:bldGraphic>
      <p:bldGraphic spid="29" grpId="0">
        <p:bldAsOne/>
      </p:bldGraphic>
      <p:bldGraphic spid="30" grpId="0">
        <p:bldAsOne/>
      </p:bldGraphic>
      <p:bldGraphic spid="53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ymbol zastępczy zawartości 2"/>
          <p:cNvSpPr txBox="1">
            <a:spLocks/>
          </p:cNvSpPr>
          <p:nvPr/>
        </p:nvSpPr>
        <p:spPr>
          <a:xfrm>
            <a:off x="683568" y="1700808"/>
            <a:ext cx="7848872" cy="561662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lang="pl-PL" sz="2600" i="1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kumimoji="0" lang="pl-PL" sz="2600" b="0" i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223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None/>
              <a:tabLst/>
              <a:defRPr/>
            </a:pPr>
            <a:endParaRPr kumimoji="0" lang="pl-PL" sz="3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92888" cy="1008112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</a:rPr>
              <a:t/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conversion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marital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status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variable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3419872" y="3068960"/>
          <a:ext cx="2304255" cy="20955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94645"/>
                <a:gridCol w="1709610"/>
              </a:tblGrid>
              <a:tr h="1905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 err="1" smtClean="0"/>
                        <a:t>Family</a:t>
                      </a:r>
                      <a:r>
                        <a:rPr lang="pl-PL" sz="1000" u="none" strike="noStrike" dirty="0" smtClean="0"/>
                        <a:t> </a:t>
                      </a:r>
                      <a:r>
                        <a:rPr lang="pl-PL" sz="1000" u="none" strike="noStrike" dirty="0" err="1" smtClean="0"/>
                        <a:t>benefits</a:t>
                      </a:r>
                      <a:r>
                        <a:rPr lang="pl-PL" sz="1000" u="none" strike="noStrike" dirty="0" smtClean="0"/>
                        <a:t> system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501 – </a:t>
                      </a:r>
                      <a:r>
                        <a:rPr lang="pl-PL" sz="1000" u="none" strike="noStrike" dirty="0" err="1" smtClean="0"/>
                        <a:t>unmarried</a:t>
                      </a:r>
                      <a:r>
                        <a:rPr lang="pl-PL" sz="1000" u="none" strike="noStrike" baseline="0" dirty="0" smtClean="0"/>
                        <a:t> </a:t>
                      </a:r>
                      <a:r>
                        <a:rPr lang="pl-PL" sz="1000" u="none" strike="noStrike" baseline="0" dirty="0" err="1" smtClean="0"/>
                        <a:t>woman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504 – </a:t>
                      </a:r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505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506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507 – </a:t>
                      </a:r>
                      <a:r>
                        <a:rPr lang="pl-PL" sz="1000" u="none" strike="noStrike" dirty="0" err="1" smtClean="0"/>
                        <a:t>widow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508 – </a:t>
                      </a:r>
                      <a:r>
                        <a:rPr lang="pl-PL" sz="1000" u="none" strike="noStrike" dirty="0" err="1" smtClean="0"/>
                        <a:t>widower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509 – </a:t>
                      </a:r>
                      <a:r>
                        <a:rPr lang="pl-PL" sz="1000" u="none" strike="noStrike" dirty="0" err="1" smtClean="0"/>
                        <a:t>non-formalized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510 – </a:t>
                      </a:r>
                      <a:r>
                        <a:rPr lang="pl-PL" sz="1000" u="none" strike="noStrike" dirty="0" err="1" smtClean="0"/>
                        <a:t>non-formalized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511 – </a:t>
                      </a:r>
                      <a:r>
                        <a:rPr lang="pl-PL" sz="1000" u="none" strike="noStrike" dirty="0" err="1" smtClean="0"/>
                        <a:t>separated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/>
        </p:nvGraphicFramePr>
        <p:xfrm>
          <a:off x="467544" y="4005064"/>
          <a:ext cx="2376264" cy="178117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20080"/>
                <a:gridCol w="1656184"/>
              </a:tblGrid>
              <a:tr h="150562">
                <a:tc rowSpan="1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Foreigners</a:t>
                      </a:r>
                      <a:r>
                        <a:rPr lang="pl-PL" sz="10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evidence</a:t>
                      </a:r>
                      <a:r>
                        <a:rPr lang="pl-PL" sz="1000" baseline="0" dirty="0" smtClean="0">
                          <a:latin typeface="+mn-lt"/>
                          <a:ea typeface="Calibri"/>
                          <a:cs typeface="Times New Roman"/>
                        </a:rPr>
                        <a:t> system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$BD – </a:t>
                      </a:r>
                      <a:r>
                        <a:rPr lang="pl-PL" sz="1000" u="none" strike="noStrike" dirty="0" smtClean="0"/>
                        <a:t>no data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MTA – </a:t>
                      </a:r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PNA – </a:t>
                      </a:r>
                      <a:r>
                        <a:rPr lang="pl-PL" sz="1000" u="none" strike="noStrike" dirty="0" err="1" smtClean="0"/>
                        <a:t>unmarried</a:t>
                      </a:r>
                      <a:r>
                        <a:rPr lang="pl-PL" sz="1000" u="none" strike="noStrike" baseline="0" dirty="0" smtClean="0"/>
                        <a:t> </a:t>
                      </a:r>
                      <a:r>
                        <a:rPr lang="pl-PL" sz="1000" u="none" strike="noStrike" baseline="0" dirty="0" err="1" smtClean="0"/>
                        <a:t>women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RWA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RWY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WDA – </a:t>
                      </a:r>
                      <a:r>
                        <a:rPr lang="pl-PL" sz="1000" u="none" strike="noStrike" dirty="0" err="1" smtClean="0"/>
                        <a:t>widow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/>
                        <a:t>WDC – </a:t>
                      </a:r>
                      <a:r>
                        <a:rPr lang="pl-PL" sz="1000" u="none" strike="noStrike" dirty="0" err="1" smtClean="0"/>
                        <a:t>widower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u="none" strike="noStrike" dirty="0"/>
                        <a:t>WNA – 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single (F)</a:t>
                      </a:r>
                      <a:endParaRPr lang="pl-PL" sz="1000" b="0" i="0" u="none" strike="noStrik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50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u="none" strike="noStrike" dirty="0"/>
                        <a:t>WNY – 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single (F)</a:t>
                      </a:r>
                      <a:endParaRPr lang="pl-PL" sz="1000" b="0" i="0" u="none" strike="noStrik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26" name="Tabela 25"/>
          <p:cNvGraphicFramePr>
            <a:graphicFrameLocks noGrp="1"/>
          </p:cNvGraphicFramePr>
          <p:nvPr/>
        </p:nvGraphicFramePr>
        <p:xfrm>
          <a:off x="6300193" y="2636913"/>
          <a:ext cx="2448270" cy="306549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64095"/>
                <a:gridCol w="288032"/>
                <a:gridCol w="1296143"/>
              </a:tblGrid>
              <a:tr h="185738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Statistical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standard</a:t>
                      </a:r>
                      <a:endParaRPr lang="pl-PL" sz="10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pl-PL" sz="10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pl-PL" sz="1000" dirty="0"/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unmarried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woman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pl-PL" sz="1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widower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8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widow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9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unidentified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10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separated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11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separated</a:t>
                      </a:r>
                      <a:r>
                        <a:rPr lang="pl-PL" sz="1000" u="none" strike="noStrike" baseline="0" dirty="0" smtClean="0">
                          <a:solidFill>
                            <a:schemeClr val="tx1"/>
                          </a:solidFill>
                        </a:rPr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12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non-formalized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relationship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13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non-formalized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sz="1000" u="none" strike="noStrike" dirty="0" err="1" smtClean="0">
                          <a:solidFill>
                            <a:schemeClr val="tx1"/>
                          </a:solidFill>
                        </a:rPr>
                        <a:t>relationship</a:t>
                      </a:r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573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14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single</a:t>
                      </a:r>
                      <a:r>
                        <a:rPr lang="pl-PL" sz="10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(M)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79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solidFill>
                            <a:schemeClr val="tx1"/>
                          </a:solidFill>
                        </a:rPr>
                        <a:t>15</a:t>
                      </a:r>
                      <a:endParaRPr lang="pl-PL" sz="1000" b="0" i="0" u="none" strike="noStrike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single (F)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/>
        </p:nvGraphicFramePr>
        <p:xfrm>
          <a:off x="467544" y="1910697"/>
          <a:ext cx="2376264" cy="166011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64096"/>
                <a:gridCol w="1512168"/>
              </a:tblGrid>
              <a:tr h="163156">
                <a:tc rowSpan="9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smtClean="0">
                          <a:latin typeface="+mn-lt"/>
                          <a:ea typeface="Calibri"/>
                          <a:cs typeface="Times New Roman"/>
                        </a:rPr>
                        <a:t>Community </a:t>
                      </a: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Registers</a:t>
                      </a:r>
                      <a:r>
                        <a:rPr lang="pl-PL" sz="1000" dirty="0" smtClean="0">
                          <a:latin typeface="+mn-lt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000" dirty="0" err="1" smtClean="0">
                          <a:latin typeface="+mn-lt"/>
                          <a:ea typeface="Calibri"/>
                          <a:cs typeface="Times New Roman"/>
                        </a:rPr>
                        <a:t>Residence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u="none" strike="noStrike" dirty="0"/>
                        <a:t>2 – </a:t>
                      </a:r>
                      <a:r>
                        <a:rPr lang="pl-PL" sz="1000" dirty="0" err="1" smtClean="0"/>
                        <a:t>unmarried</a:t>
                      </a:r>
                      <a:r>
                        <a:rPr lang="pl-PL" sz="1000" dirty="0" smtClean="0"/>
                        <a:t> </a:t>
                      </a:r>
                      <a:r>
                        <a:rPr lang="pl-PL" sz="1000" dirty="0" err="1" smtClean="0"/>
                        <a:t>woman</a:t>
                      </a:r>
                      <a:endParaRPr lang="pl-PL" sz="1000" dirty="0" smtClean="0"/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4 – </a:t>
                      </a:r>
                      <a:r>
                        <a:rPr lang="pl-PL" sz="1000" dirty="0" err="1" smtClean="0"/>
                        <a:t>married</a:t>
                      </a:r>
                      <a:r>
                        <a:rPr lang="pl-PL" sz="1000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5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(M)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6 – </a:t>
                      </a:r>
                      <a:r>
                        <a:rPr lang="pl-PL" sz="1000" u="none" strike="noStrike" dirty="0" err="1" smtClean="0"/>
                        <a:t>divorced</a:t>
                      </a:r>
                      <a:r>
                        <a:rPr lang="pl-PL" sz="1000" u="none" strike="noStrike" dirty="0" smtClean="0"/>
                        <a:t> (F)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315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7 – </a:t>
                      </a:r>
                      <a:r>
                        <a:rPr lang="pl-PL" sz="1000" u="none" strike="noStrike" dirty="0" err="1" smtClean="0"/>
                        <a:t>widower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590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8 – </a:t>
                      </a:r>
                      <a:r>
                        <a:rPr lang="pl-PL" sz="1000" u="none" strike="noStrike" dirty="0" err="1" smtClean="0"/>
                        <a:t>widow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1212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no data – </a:t>
                      </a:r>
                      <a:r>
                        <a:rPr lang="pl-PL" sz="1000" u="none" strike="noStrike" dirty="0" err="1" smtClean="0"/>
                        <a:t>empty</a:t>
                      </a:r>
                      <a:r>
                        <a:rPr lang="pl-PL" sz="1000" u="none" strike="noStrike" dirty="0" smtClean="0"/>
                        <a:t> field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2915816" y="1916832"/>
          <a:ext cx="360040" cy="165618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0040"/>
              </a:tblGrid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/>
                        <a:t>6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5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/>
                        <a:t>7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17021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/>
                        <a:t>8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5457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9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Symbol zastępczy zawartości 12"/>
          <p:cNvGraphicFramePr>
            <a:graphicFrameLocks noGrp="1"/>
          </p:cNvGraphicFramePr>
          <p:nvPr>
            <p:ph idx="1"/>
          </p:nvPr>
        </p:nvGraphicFramePr>
        <p:xfrm>
          <a:off x="2915816" y="4005064"/>
          <a:ext cx="360039" cy="177256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0039"/>
              </a:tblGrid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9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6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8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7322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48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/>
                        <a:t>14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</a:tbl>
          </a:graphicData>
        </a:graphic>
      </p:graphicFrame>
      <p:graphicFrame>
        <p:nvGraphicFramePr>
          <p:cNvPr id="14" name="Symbol zastępczy zawartości 12"/>
          <p:cNvGraphicFramePr>
            <a:graphicFrameLocks/>
          </p:cNvGraphicFramePr>
          <p:nvPr/>
        </p:nvGraphicFramePr>
        <p:xfrm>
          <a:off x="5724128" y="3068960"/>
          <a:ext cx="504056" cy="208823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04056"/>
              </a:tblGrid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6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8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  <a:tr h="181708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 smtClean="0"/>
                        <a:t>10/11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839" marR="1839" marT="1839" marB="0" anchor="ctr"/>
                </a:tc>
              </a:tr>
            </a:tbl>
          </a:graphicData>
        </a:graphic>
      </p:graphicFrame>
      <p:sp>
        <p:nvSpPr>
          <p:cNvPr id="24" name="pole tekstowe 23"/>
          <p:cNvSpPr txBox="1"/>
          <p:nvPr/>
        </p:nvSpPr>
        <p:spPr>
          <a:xfrm>
            <a:off x="7020272" y="2996952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  3    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3923928" y="342900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503 –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1115616" y="5271011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ZNY -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1259632" y="2204864"/>
            <a:ext cx="1253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 3 – </a:t>
            </a:r>
            <a:r>
              <a:rPr lang="pl-PL" sz="1000" dirty="0" err="1" smtClean="0"/>
              <a:t>married</a:t>
            </a:r>
            <a:r>
              <a:rPr lang="pl-PL" sz="1000" dirty="0" smtClean="0"/>
              <a:t> (M)</a:t>
            </a:r>
            <a:endParaRPr lang="pl-PL" sz="10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1259632" y="1844824"/>
            <a:ext cx="10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/>
              <a:t> 1 – </a:t>
            </a:r>
            <a:r>
              <a:rPr lang="pl-PL" sz="1000" dirty="0" err="1" smtClean="0"/>
              <a:t>bachelor</a:t>
            </a:r>
            <a:endParaRPr lang="pl-PL" sz="1000" dirty="0" smtClean="0"/>
          </a:p>
          <a:p>
            <a:endParaRPr lang="pl-PL" sz="1000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1115616" y="414908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KWR – </a:t>
            </a:r>
            <a:r>
              <a:rPr lang="pl-PL" sz="1000" dirty="0" err="1" smtClean="0"/>
              <a:t>bachelor</a:t>
            </a:r>
            <a:endParaRPr lang="pl-PL" sz="1000" dirty="0" smtClean="0"/>
          </a:p>
          <a:p>
            <a:endParaRPr lang="pl-PL" sz="1000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3923928" y="3254787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502 – </a:t>
            </a:r>
            <a:r>
              <a:rPr lang="pl-PL" sz="1000" dirty="0" err="1" smtClean="0"/>
              <a:t>bachelor</a:t>
            </a:r>
            <a:endParaRPr lang="pl-PL" sz="10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7020272" y="2636912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  1     </a:t>
            </a:r>
            <a:r>
              <a:rPr lang="pl-PL" sz="1000" dirty="0" err="1" smtClean="0"/>
              <a:t>bachelor</a:t>
            </a:r>
            <a:endParaRPr lang="pl-PL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240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240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240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240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validation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300" dirty="0" smtClean="0"/>
              <a:t>	</a:t>
            </a:r>
            <a:endParaRPr lang="pl-PL" dirty="0" smtClean="0"/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checking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data, 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correcting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abnormal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values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according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to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algorithms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prepared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by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methodologists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eventual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exclusion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from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further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processing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records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which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improvement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impossible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pPr>
              <a:buClr>
                <a:srgbClr val="003399"/>
              </a:buClr>
              <a:buNone/>
            </a:pPr>
            <a:r>
              <a:rPr lang="pl-PL" dirty="0" smtClean="0"/>
              <a:t> 	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deduplication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300" dirty="0" smtClean="0"/>
              <a:t>	</a:t>
            </a:r>
            <a:endParaRPr lang="pl-PL" dirty="0" smtClean="0"/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removal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repeated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units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requires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detailed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analisys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including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alalysis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legal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acts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individual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for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each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register, </a:t>
            </a: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result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deduplication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– one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record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with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all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possible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and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unique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information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załka w prawo 7"/>
          <p:cNvSpPr/>
          <p:nvPr/>
        </p:nvSpPr>
        <p:spPr>
          <a:xfrm rot="5400000">
            <a:off x="5148064" y="3356992"/>
            <a:ext cx="936104" cy="504056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928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expamle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deduplication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484784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latin typeface="Arial" pitchFamily="34" charset="0"/>
                <a:cs typeface="Arial" pitchFamily="34" charset="0"/>
              </a:rPr>
              <a:t>	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12" name="Strzałka w prawo 11"/>
          <p:cNvSpPr/>
          <p:nvPr/>
        </p:nvSpPr>
        <p:spPr>
          <a:xfrm rot="5400000">
            <a:off x="2915816" y="3356992"/>
            <a:ext cx="936104" cy="504056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467546" y="1916832"/>
          <a:ext cx="8208910" cy="10801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plec_GZM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37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ANNA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MALINOWSKA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20010205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ADAM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JAN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KOWALSKI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PUŁAWSKA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467544" y="191683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plec_GZM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/>
        </p:nvGraphicFramePr>
        <p:xfrm>
          <a:off x="467544" y="2132856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467544" y="2348880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K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467544" y="2564904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/>
        </p:nvGraphicFramePr>
        <p:xfrm>
          <a:off x="467544" y="2780928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467546" y="1916832"/>
          <a:ext cx="8208910" cy="10801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plec_GZM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37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ANNA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MALINOWSKA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20010205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ADAM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JAN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KOWALSKI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M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PUŁAWSKA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/>
        </p:nvGraphicFramePr>
        <p:xfrm>
          <a:off x="467544" y="191683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plec_GZM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/>
        </p:nvGraphicFramePr>
        <p:xfrm>
          <a:off x="467544" y="2132856"/>
          <a:ext cx="8208910" cy="2160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/>
                        <a:t>4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19840712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/>
        </p:nvGraphicFramePr>
        <p:xfrm>
          <a:off x="467544" y="2348880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b="1" u="none" strike="noStrike" dirty="0"/>
                        <a:t>K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/>
        </p:nvGraphicFramePr>
        <p:xfrm>
          <a:off x="467544" y="2564904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/>
        </p:nvGraphicFramePr>
        <p:xfrm>
          <a:off x="467544" y="2780928"/>
          <a:ext cx="8208910" cy="2160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/>
        </p:nvGraphicFramePr>
        <p:xfrm>
          <a:off x="467544" y="443711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K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/>
        </p:nvGraphicFramePr>
        <p:xfrm>
          <a:off x="467544" y="4653136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/>
        </p:nvGraphicFramePr>
        <p:xfrm>
          <a:off x="467544" y="4221088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imie1_GZM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nazwisko1_GZM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plec_GZM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pesel_GZM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adr_ulica_GZM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adr_nr_dom_GZM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adr_nr_lok_GZM </a:t>
                      </a:r>
                      <a:endParaRPr lang="pl-PL" sz="10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err="1"/>
                        <a:t>data_zam_od_GZM</a:t>
                      </a:r>
                      <a:r>
                        <a:rPr lang="pl-PL" sz="1000" u="none" strike="noStrike" dirty="0"/>
                        <a:t>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b"/>
                </a:tc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/>
        </p:nvGraphicFramePr>
        <p:xfrm>
          <a:off x="467544" y="4437112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ANNA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MALINOWSKA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K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ANDERSA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20010205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/>
        </p:nvGraphicFramePr>
        <p:xfrm>
          <a:off x="467544" y="4653136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ADAM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/>
                        <a:t>PIOTROWSKI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 smtClean="0"/>
                        <a:t>00000000003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FILTROWA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45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000" u="none" strike="noStrike" dirty="0"/>
                        <a:t>20090101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/>
        </p:nvGraphicFramePr>
        <p:xfrm>
          <a:off x="467544" y="4869160"/>
          <a:ext cx="8208910" cy="2160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/>
        </p:nvGraphicFramePr>
        <p:xfrm>
          <a:off x="467544" y="4869160"/>
          <a:ext cx="8208910" cy="2160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2086"/>
                <a:gridCol w="1080120"/>
                <a:gridCol w="720080"/>
                <a:gridCol w="936104"/>
                <a:gridCol w="1008112"/>
                <a:gridCol w="1224136"/>
                <a:gridCol w="1152128"/>
                <a:gridCol w="1296144"/>
              </a:tblGrid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JAN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KOWALSKI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M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 smtClean="0"/>
                        <a:t>00000000001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PUŁAWSKA 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4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37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000" u="none" strike="noStrike" dirty="0"/>
                        <a:t>20070303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65" marR="8965" marT="896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1584176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endParaRPr lang="pl-PL" dirty="0" smtClean="0"/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process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selection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best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most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current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and correct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value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several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or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dozen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of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registers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Used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to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create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statistical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register,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which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will be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available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for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by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analysts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 </a:t>
            </a:r>
            <a:endParaRPr lang="en-US" dirty="0" smtClean="0"/>
          </a:p>
          <a:p>
            <a:pPr>
              <a:buClr>
                <a:srgbClr val="003399"/>
              </a:buClr>
            </a:pP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  <a:p>
            <a:pPr>
              <a:buClr>
                <a:srgbClr val="003399"/>
              </a:buClr>
              <a:buNone/>
            </a:pP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584176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sz="5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5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intergation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scheme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395536" y="292494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A Register</a:t>
            </a:r>
            <a:endParaRPr lang="pl-PL" sz="1600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395536" y="407707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B Register</a:t>
            </a:r>
            <a:endParaRPr lang="pl-PL" sz="1600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395536" y="530120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C Register</a:t>
            </a:r>
            <a:endParaRPr lang="pl-PL" sz="1600" dirty="0"/>
          </a:p>
        </p:txBody>
      </p:sp>
      <p:sp>
        <p:nvSpPr>
          <p:cNvPr id="25" name="Prostokąt 24"/>
          <p:cNvSpPr/>
          <p:nvPr/>
        </p:nvSpPr>
        <p:spPr>
          <a:xfrm>
            <a:off x="3635896" y="1988840"/>
            <a:ext cx="432048" cy="1944216"/>
          </a:xfrm>
          <a:prstGeom prst="rect">
            <a:avLst/>
          </a:prstGeom>
          <a:gradFill flip="none" rotWithShape="1">
            <a:lin ang="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Schemat blokowy: proces 41"/>
          <p:cNvSpPr/>
          <p:nvPr/>
        </p:nvSpPr>
        <p:spPr>
          <a:xfrm>
            <a:off x="4067944" y="1988840"/>
            <a:ext cx="1944216" cy="648072"/>
          </a:xfrm>
          <a:prstGeom prst="flowChartProcess">
            <a:avLst/>
          </a:prstGeom>
          <a:gradFill>
            <a:gsLst>
              <a:gs pos="0">
                <a:schemeClr val="accent5">
                  <a:shade val="45000"/>
                  <a:satMod val="155000"/>
                </a:schemeClr>
              </a:gs>
              <a:gs pos="60000">
                <a:schemeClr val="accent5">
                  <a:shade val="95000"/>
                  <a:satMod val="150000"/>
                </a:schemeClr>
              </a:gs>
              <a:gs pos="100000">
                <a:schemeClr val="accent5">
                  <a:tint val="87000"/>
                  <a:satMod val="250000"/>
                </a:schemeClr>
              </a:gs>
            </a:gsLst>
            <a:lin ang="10800000" scaled="1"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pole tekstowe 42"/>
          <p:cNvSpPr txBox="1"/>
          <p:nvPr/>
        </p:nvSpPr>
        <p:spPr>
          <a:xfrm>
            <a:off x="4427984" y="213285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ONE ID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4" name="Schemat blokowy: proces 43"/>
          <p:cNvSpPr/>
          <p:nvPr/>
        </p:nvSpPr>
        <p:spPr>
          <a:xfrm>
            <a:off x="4067944" y="2636912"/>
            <a:ext cx="1944216" cy="648072"/>
          </a:xfrm>
          <a:prstGeom prst="flowChartProcess">
            <a:avLst/>
          </a:prstGeom>
          <a:gradFill flip="none" rotWithShape="1">
            <a:lin ang="1080000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Schemat blokowy: proces 44"/>
          <p:cNvSpPr/>
          <p:nvPr/>
        </p:nvSpPr>
        <p:spPr>
          <a:xfrm>
            <a:off x="4067944" y="3284984"/>
            <a:ext cx="1944216" cy="648072"/>
          </a:xfrm>
          <a:prstGeom prst="flowChartProcess">
            <a:avLst/>
          </a:prstGeom>
          <a:gradFill flip="none" rotWithShape="1">
            <a:lin ang="1080000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ole tekstowe 47"/>
          <p:cNvSpPr txBox="1"/>
          <p:nvPr/>
        </p:nvSpPr>
        <p:spPr>
          <a:xfrm>
            <a:off x="4427984" y="285293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MULTIPLE IDENTIFIRES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4499992" y="3429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ALTERNATIVE LINKING KEYS</a:t>
            </a:r>
            <a:endParaRPr lang="pl-PL" sz="1000" dirty="0">
              <a:solidFill>
                <a:schemeClr val="bg1"/>
              </a:solidFill>
            </a:endParaRPr>
          </a:p>
        </p:txBody>
      </p:sp>
      <p:pic>
        <p:nvPicPr>
          <p:cNvPr id="69" name="Obraz 68" descr="tabel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3140968"/>
            <a:ext cx="1728192" cy="1944216"/>
          </a:xfrm>
          <a:prstGeom prst="rect">
            <a:avLst/>
          </a:prstGeom>
        </p:spPr>
      </p:pic>
      <p:pic>
        <p:nvPicPr>
          <p:cNvPr id="72" name="Obraz 71" descr="ta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132856"/>
            <a:ext cx="898773" cy="898773"/>
          </a:xfrm>
          <a:prstGeom prst="rect">
            <a:avLst/>
          </a:prstGeom>
        </p:spPr>
      </p:pic>
      <p:pic>
        <p:nvPicPr>
          <p:cNvPr id="81" name="Obraz 80" descr="ta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84984"/>
            <a:ext cx="898773" cy="898773"/>
          </a:xfrm>
          <a:prstGeom prst="rect">
            <a:avLst/>
          </a:prstGeom>
        </p:spPr>
      </p:pic>
      <p:pic>
        <p:nvPicPr>
          <p:cNvPr id="91" name="Obraz 90" descr="ta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437112"/>
            <a:ext cx="898773" cy="898773"/>
          </a:xfrm>
          <a:prstGeom prst="rect">
            <a:avLst/>
          </a:prstGeom>
        </p:spPr>
      </p:pic>
      <p:sp>
        <p:nvSpPr>
          <p:cNvPr id="104" name="Strzałka w prawo 103"/>
          <p:cNvSpPr/>
          <p:nvPr/>
        </p:nvSpPr>
        <p:spPr>
          <a:xfrm>
            <a:off x="1475656" y="3609020"/>
            <a:ext cx="1584176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sp>
        <p:nvSpPr>
          <p:cNvPr id="105" name="Strzałka w prawo 104"/>
          <p:cNvSpPr/>
          <p:nvPr/>
        </p:nvSpPr>
        <p:spPr>
          <a:xfrm>
            <a:off x="1475656" y="4725144"/>
            <a:ext cx="1584176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sp>
        <p:nvSpPr>
          <p:cNvPr id="106" name="Strzałka w prawo 105"/>
          <p:cNvSpPr/>
          <p:nvPr/>
        </p:nvSpPr>
        <p:spPr>
          <a:xfrm>
            <a:off x="1475656" y="2492896"/>
            <a:ext cx="1584176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cxnSp>
        <p:nvCxnSpPr>
          <p:cNvPr id="110" name="Łącznik prosty ze strzałką 109"/>
          <p:cNvCxnSpPr/>
          <p:nvPr/>
        </p:nvCxnSpPr>
        <p:spPr>
          <a:xfrm>
            <a:off x="2267744" y="2060848"/>
            <a:ext cx="0" cy="43204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1" name="Strzałka w prawo 110"/>
          <p:cNvSpPr/>
          <p:nvPr/>
        </p:nvSpPr>
        <p:spPr>
          <a:xfrm>
            <a:off x="6156176" y="3717032"/>
            <a:ext cx="1080120" cy="432000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sp>
        <p:nvSpPr>
          <p:cNvPr id="36" name="Prostokąt 35"/>
          <p:cNvSpPr/>
          <p:nvPr/>
        </p:nvSpPr>
        <p:spPr>
          <a:xfrm>
            <a:off x="3203848" y="1988840"/>
            <a:ext cx="432048" cy="38884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pole tekstowe 39"/>
          <p:cNvSpPr txBox="1"/>
          <p:nvPr/>
        </p:nvSpPr>
        <p:spPr>
          <a:xfrm>
            <a:off x="3203848" y="1844824"/>
            <a:ext cx="402867" cy="4248472"/>
          </a:xfrm>
          <a:prstGeom prst="rect">
            <a:avLst/>
          </a:prstGeom>
          <a:noFill/>
        </p:spPr>
        <p:txBody>
          <a:bodyPr vert="wordArtVert" wrap="square" tIns="0" bIns="0" rtlCol="0">
            <a:spAutoFit/>
          </a:bodyPr>
          <a:lstStyle/>
          <a:p>
            <a:pPr algn="ctr"/>
            <a:r>
              <a:rPr lang="pl-PL" sz="1200" b="1" dirty="0" smtClean="0">
                <a:solidFill>
                  <a:schemeClr val="bg1"/>
                </a:solidFill>
              </a:rPr>
              <a:t>DATA INTEGRATION</a:t>
            </a:r>
            <a:endParaRPr lang="pl-PL" sz="1200" b="1" dirty="0">
              <a:solidFill>
                <a:schemeClr val="bg1"/>
              </a:solidFill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3707904" y="2204864"/>
            <a:ext cx="288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>
                <a:solidFill>
                  <a:schemeClr val="bg1"/>
                </a:solidFill>
              </a:rPr>
              <a:t>LINKING</a:t>
            </a:r>
            <a:endParaRPr lang="pl-PL" sz="1200" dirty="0">
              <a:solidFill>
                <a:schemeClr val="bg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3635896" y="3933056"/>
            <a:ext cx="432048" cy="194421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ole tekstowe 38"/>
          <p:cNvSpPr txBox="1"/>
          <p:nvPr/>
        </p:nvSpPr>
        <p:spPr>
          <a:xfrm>
            <a:off x="3707904" y="4077072"/>
            <a:ext cx="288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>
                <a:solidFill>
                  <a:schemeClr val="bg1"/>
                </a:solidFill>
              </a:rPr>
              <a:t>SELECTING</a:t>
            </a:r>
            <a:endParaRPr lang="pl-PL" sz="1200" dirty="0">
              <a:solidFill>
                <a:schemeClr val="bg1"/>
              </a:solidFill>
            </a:endParaRPr>
          </a:p>
        </p:txBody>
      </p:sp>
      <p:sp>
        <p:nvSpPr>
          <p:cNvPr id="41" name="Schemat blokowy: proces 40"/>
          <p:cNvSpPr/>
          <p:nvPr/>
        </p:nvSpPr>
        <p:spPr>
          <a:xfrm>
            <a:off x="4067944" y="3933056"/>
            <a:ext cx="1944216" cy="64807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108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ole tekstowe 45"/>
          <p:cNvSpPr txBox="1"/>
          <p:nvPr/>
        </p:nvSpPr>
        <p:spPr>
          <a:xfrm>
            <a:off x="4139952" y="414908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ALGORYTHMS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47" name="Schemat blokowy: proces 46"/>
          <p:cNvSpPr/>
          <p:nvPr/>
        </p:nvSpPr>
        <p:spPr>
          <a:xfrm>
            <a:off x="4067944" y="4581128"/>
            <a:ext cx="1944216" cy="64807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108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ole tekstowe 49"/>
          <p:cNvSpPr txBox="1"/>
          <p:nvPr/>
        </p:nvSpPr>
        <p:spPr>
          <a:xfrm>
            <a:off x="4139952" y="472514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SELECTING THE BEST VALUES</a:t>
            </a:r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51" name="Schemat blokowy: proces 50"/>
          <p:cNvSpPr/>
          <p:nvPr/>
        </p:nvSpPr>
        <p:spPr>
          <a:xfrm>
            <a:off x="4067944" y="5229200"/>
            <a:ext cx="1944216" cy="648072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60000">
                <a:schemeClr val="accent6">
                  <a:shade val="95000"/>
                  <a:satMod val="150000"/>
                </a:schemeClr>
              </a:gs>
              <a:gs pos="100000">
                <a:schemeClr val="accent6">
                  <a:tint val="87000"/>
                  <a:satMod val="250000"/>
                </a:schemeClr>
              </a:gs>
            </a:gsLst>
            <a:lin ang="10800000" scaled="1"/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pole tekstowe 51"/>
          <p:cNvSpPr txBox="1"/>
          <p:nvPr/>
        </p:nvSpPr>
        <p:spPr>
          <a:xfrm>
            <a:off x="4139952" y="5445224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 smtClean="0">
                <a:solidFill>
                  <a:schemeClr val="bg1"/>
                </a:solidFill>
              </a:rPr>
              <a:t>DATA COMPLETENESS</a:t>
            </a:r>
            <a:endParaRPr lang="pl-PL" sz="1000" dirty="0">
              <a:solidFill>
                <a:schemeClr val="bg1"/>
              </a:solidFill>
            </a:endParaRPr>
          </a:p>
        </p:txBody>
      </p:sp>
      <p:cxnSp>
        <p:nvCxnSpPr>
          <p:cNvPr id="54" name="Łącznik prosty ze strzałką 53"/>
          <p:cNvCxnSpPr/>
          <p:nvPr/>
        </p:nvCxnSpPr>
        <p:spPr>
          <a:xfrm>
            <a:off x="2267744" y="3104964"/>
            <a:ext cx="0" cy="43204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Łącznik prosty ze strzałką 54"/>
          <p:cNvCxnSpPr/>
          <p:nvPr/>
        </p:nvCxnSpPr>
        <p:spPr>
          <a:xfrm>
            <a:off x="2267744" y="4149080"/>
            <a:ext cx="0" cy="432048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pole tekstowe 55"/>
          <p:cNvSpPr txBox="1"/>
          <p:nvPr/>
        </p:nvSpPr>
        <p:spPr>
          <a:xfrm>
            <a:off x="7164288" y="5157192"/>
            <a:ext cx="1512168" cy="430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1100" dirty="0" smtClean="0"/>
              <a:t>STATISTICAL REGISTER</a:t>
            </a:r>
            <a:endParaRPr lang="pl-PL" sz="1100" dirty="0"/>
          </a:p>
        </p:txBody>
      </p:sp>
      <p:pic>
        <p:nvPicPr>
          <p:cNvPr id="53" name="Obraz 52" descr="key-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6896" y="2204864"/>
            <a:ext cx="283096" cy="283096"/>
          </a:xfrm>
          <a:prstGeom prst="rect">
            <a:avLst/>
          </a:prstGeom>
        </p:spPr>
      </p:pic>
      <p:pic>
        <p:nvPicPr>
          <p:cNvPr id="57" name="Obraz 56" descr="key-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6896" y="2852936"/>
            <a:ext cx="283096" cy="283096"/>
          </a:xfrm>
          <a:prstGeom prst="rect">
            <a:avLst/>
          </a:prstGeom>
        </p:spPr>
      </p:pic>
      <p:pic>
        <p:nvPicPr>
          <p:cNvPr id="58" name="Obraz 57" descr="key-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6896" y="3501008"/>
            <a:ext cx="283096" cy="283096"/>
          </a:xfrm>
          <a:prstGeom prst="rect">
            <a:avLst/>
          </a:prstGeom>
        </p:spPr>
      </p:pic>
      <p:sp>
        <p:nvSpPr>
          <p:cNvPr id="62" name="pole tekstowe 61"/>
          <p:cNvSpPr txBox="1"/>
          <p:nvPr/>
        </p:nvSpPr>
        <p:spPr>
          <a:xfrm>
            <a:off x="1763688" y="1412776"/>
            <a:ext cx="1512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REGISTER OF REFERENCE</a:t>
            </a:r>
            <a:endParaRPr lang="pl-PL" sz="1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4" name="Obraz 63" descr="ta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268760"/>
            <a:ext cx="720080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920880" cy="1066130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Outline</a:t>
            </a:r>
            <a:endParaRPr lang="pl-PL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772816"/>
            <a:ext cx="7858120" cy="4824536"/>
          </a:xfrm>
        </p:spPr>
        <p:txBody>
          <a:bodyPr>
            <a:normAutofit/>
          </a:bodyPr>
          <a:lstStyle/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Purpose of the work on </a:t>
            </a: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administrtive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sources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quality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Extract data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Transform data</a:t>
            </a:r>
          </a:p>
          <a:p>
            <a:pPr marL="596646" indent="-514350">
              <a:buClr>
                <a:srgbClr val="003399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Summary</a:t>
            </a:r>
            <a:endParaRPr lang="en-US" sz="28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a 28"/>
          <p:cNvGrpSpPr/>
          <p:nvPr/>
        </p:nvGrpSpPr>
        <p:grpSpPr>
          <a:xfrm>
            <a:off x="1043608" y="2348880"/>
            <a:ext cx="1439456" cy="863674"/>
            <a:chOff x="108363" y="0"/>
            <a:chExt cx="1439456" cy="863674"/>
          </a:xfrm>
        </p:grpSpPr>
        <p:sp>
          <p:nvSpPr>
            <p:cNvPr id="34" name="Prostokąt 33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Prostokąt 34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kraj_ur_kod_KEP</a:t>
              </a:r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 # </a:t>
              </a:r>
            </a:p>
            <a:p>
              <a:pPr lvl="0" algn="ctr"/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not </a:t>
              </a:r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null</a:t>
              </a:r>
              <a:endParaRPr lang="pl-PL" sz="1100" dirty="0"/>
            </a:p>
          </p:txBody>
        </p:sp>
      </p:grpSp>
      <p:grpSp>
        <p:nvGrpSpPr>
          <p:cNvPr id="59" name="Grupa 58"/>
          <p:cNvGrpSpPr/>
          <p:nvPr/>
        </p:nvGrpSpPr>
        <p:grpSpPr>
          <a:xfrm>
            <a:off x="1043608" y="5013176"/>
            <a:ext cx="1439456" cy="863674"/>
            <a:chOff x="108363" y="0"/>
            <a:chExt cx="1439456" cy="863674"/>
          </a:xfrm>
        </p:grpSpPr>
        <p:sp>
          <p:nvSpPr>
            <p:cNvPr id="60" name="Prostokąt 59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Prostokąt 60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msce_ur_kod_POBYT</a:t>
              </a:r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</a:p>
            <a:p>
              <a:pPr lvl="0" algn="ctr"/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# not </a:t>
              </a:r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null</a:t>
              </a:r>
              <a:endParaRPr lang="pl-PL" sz="11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2" name="Grupa 61"/>
          <p:cNvGrpSpPr/>
          <p:nvPr/>
        </p:nvGrpSpPr>
        <p:grpSpPr>
          <a:xfrm>
            <a:off x="1043608" y="3681028"/>
            <a:ext cx="1439456" cy="863674"/>
            <a:chOff x="108363" y="0"/>
            <a:chExt cx="1439456" cy="863674"/>
          </a:xfrm>
        </p:grpSpPr>
        <p:sp>
          <p:nvSpPr>
            <p:cNvPr id="63" name="Prostokąt 62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4" name="Prostokąt 63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kraj_ur_kod_GZM</a:t>
              </a:r>
              <a:r>
                <a:rPr lang="pl-PL" sz="1100" dirty="0" smtClean="0">
                  <a:latin typeface="Times New Roman" pitchFamily="18" charset="0"/>
                  <a:cs typeface="Times New Roman" pitchFamily="18" charset="0"/>
                </a:rPr>
                <a:t> # not </a:t>
              </a:r>
              <a:r>
                <a:rPr lang="pl-PL" sz="1100" dirty="0" err="1" smtClean="0">
                  <a:latin typeface="Times New Roman" pitchFamily="18" charset="0"/>
                  <a:cs typeface="Times New Roman" pitchFamily="18" charset="0"/>
                </a:rPr>
                <a:t>null</a:t>
              </a:r>
              <a:endParaRPr lang="pl-PL" sz="1100" dirty="0"/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498080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000" dirty="0" smtClean="0">
                <a:solidFill>
                  <a:srgbClr val="003399"/>
                </a:solidFill>
              </a:rPr>
              <a:t/>
            </a:r>
            <a:br>
              <a:rPr lang="pl-PL" sz="2000" dirty="0" smtClean="0">
                <a:solidFill>
                  <a:srgbClr val="003399"/>
                </a:solidFill>
              </a:rPr>
            </a:br>
            <a:r>
              <a:rPr lang="pl-PL" sz="2000" dirty="0" smtClean="0">
                <a:solidFill>
                  <a:srgbClr val="003399"/>
                </a:solidFill>
              </a:rPr>
              <a:t/>
            </a:r>
            <a:br>
              <a:rPr lang="pl-PL" sz="2000" dirty="0" smtClean="0">
                <a:solidFill>
                  <a:srgbClr val="003399"/>
                </a:solidFill>
              </a:rPr>
            </a:b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cs typeface="Arial" pitchFamily="34" charset="0"/>
              </a:rPr>
              <a:t>data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700" dirty="0" err="1" smtClean="0">
                <a:solidFill>
                  <a:srgbClr val="003399"/>
                </a:solidFill>
              </a:rPr>
              <a:t>integration</a:t>
            </a:r>
            <a:r>
              <a:rPr lang="pl-PL" sz="2700" dirty="0" smtClean="0">
                <a:solidFill>
                  <a:srgbClr val="003399"/>
                </a:solidFill>
              </a:rPr>
              <a:t>: </a:t>
            </a:r>
            <a:r>
              <a:rPr lang="pl-PL" sz="2700" dirty="0" err="1" smtClean="0">
                <a:solidFill>
                  <a:srgbClr val="003399"/>
                </a:solidFill>
              </a:rPr>
              <a:t>example</a:t>
            </a:r>
            <a:r>
              <a:rPr lang="pl-PL" sz="2700" dirty="0" smtClean="0">
                <a:solidFill>
                  <a:srgbClr val="003399"/>
                </a:solidFill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</a:rPr>
              <a:t>algorythm</a:t>
            </a:r>
            <a:endParaRPr lang="pl-PL" sz="2700" dirty="0">
              <a:solidFill>
                <a:srgbClr val="003399"/>
              </a:solidFill>
            </a:endParaRPr>
          </a:p>
        </p:txBody>
      </p:sp>
      <p:graphicFrame>
        <p:nvGraphicFramePr>
          <p:cNvPr id="46" name="Diagram 45"/>
          <p:cNvGraphicFramePr/>
          <p:nvPr/>
        </p:nvGraphicFramePr>
        <p:xfrm>
          <a:off x="1331640" y="3212976"/>
          <a:ext cx="959768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a 52"/>
          <p:cNvGrpSpPr/>
          <p:nvPr/>
        </p:nvGrpSpPr>
        <p:grpSpPr>
          <a:xfrm>
            <a:off x="1331640" y="4509120"/>
            <a:ext cx="815752" cy="648077"/>
            <a:chOff x="0" y="0"/>
            <a:chExt cx="527720" cy="648077"/>
          </a:xfrm>
        </p:grpSpPr>
        <p:sp>
          <p:nvSpPr>
            <p:cNvPr id="54" name="Strzałka w dół 53"/>
            <p:cNvSpPr/>
            <p:nvPr/>
          </p:nvSpPr>
          <p:spPr>
            <a:xfrm>
              <a:off x="0" y="0"/>
              <a:ext cx="527720" cy="648077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Strzałka w dół 4"/>
            <p:cNvSpPr/>
            <p:nvPr/>
          </p:nvSpPr>
          <p:spPr>
            <a:xfrm>
              <a:off x="131930" y="0"/>
              <a:ext cx="263860" cy="555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 smtClean="0">
                  <a:solidFill>
                    <a:schemeClr val="bg1"/>
                  </a:solidFill>
                </a:rPr>
                <a:t>FALSE</a:t>
              </a:r>
              <a:endParaRPr lang="pl-PL" sz="700" kern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56" name="Diagram 55"/>
          <p:cNvGraphicFramePr/>
          <p:nvPr/>
        </p:nvGraphicFramePr>
        <p:xfrm>
          <a:off x="2555776" y="2636912"/>
          <a:ext cx="1584176" cy="447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7" name="Diagram 56"/>
          <p:cNvGraphicFramePr/>
          <p:nvPr/>
        </p:nvGraphicFramePr>
        <p:xfrm>
          <a:off x="2555776" y="3933056"/>
          <a:ext cx="1584176" cy="447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58" name="Diagram 57"/>
          <p:cNvGraphicFramePr/>
          <p:nvPr/>
        </p:nvGraphicFramePr>
        <p:xfrm>
          <a:off x="2555776" y="5229200"/>
          <a:ext cx="1584176" cy="447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pSp>
        <p:nvGrpSpPr>
          <p:cNvPr id="26" name="Grupa 25"/>
          <p:cNvGrpSpPr/>
          <p:nvPr/>
        </p:nvGrpSpPr>
        <p:grpSpPr>
          <a:xfrm>
            <a:off x="7092984" y="3681028"/>
            <a:ext cx="1439456" cy="863674"/>
            <a:chOff x="108363" y="0"/>
            <a:chExt cx="1439456" cy="863674"/>
          </a:xfrm>
        </p:grpSpPr>
        <p:sp>
          <p:nvSpPr>
            <p:cNvPr id="27" name="Prostokąt 26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rostokąt 27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Kraj_ur_kod</a:t>
              </a:r>
              <a:endParaRPr lang="pl-PL" sz="1100" kern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Łącznik prosty ze strzałką 37"/>
          <p:cNvCxnSpPr/>
          <p:nvPr/>
        </p:nvCxnSpPr>
        <p:spPr>
          <a:xfrm>
            <a:off x="5868848" y="2636912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Łącznik prosty ze strzałką 38"/>
          <p:cNvCxnSpPr/>
          <p:nvPr/>
        </p:nvCxnSpPr>
        <p:spPr>
          <a:xfrm>
            <a:off x="5868848" y="4149080"/>
            <a:ext cx="10801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Łącznik prosty ze strzałką 40"/>
          <p:cNvCxnSpPr/>
          <p:nvPr/>
        </p:nvCxnSpPr>
        <p:spPr>
          <a:xfrm flipV="1">
            <a:off x="5868848" y="4797152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36" name="Grupa 35"/>
          <p:cNvGrpSpPr/>
          <p:nvPr/>
        </p:nvGrpSpPr>
        <p:grpSpPr>
          <a:xfrm>
            <a:off x="4284672" y="3681028"/>
            <a:ext cx="1439456" cy="863674"/>
            <a:chOff x="108363" y="0"/>
            <a:chExt cx="1439456" cy="863674"/>
          </a:xfrm>
        </p:grpSpPr>
        <p:sp>
          <p:nvSpPr>
            <p:cNvPr id="45" name="Prostokąt 44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Prostokąt 46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select</a:t>
              </a:r>
              <a:endParaRPr lang="pl-PL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kraj_ur_kod_GZM</a:t>
              </a:r>
              <a:r>
                <a:rPr lang="pl-PL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pl-PL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upa 47"/>
          <p:cNvGrpSpPr/>
          <p:nvPr/>
        </p:nvGrpSpPr>
        <p:grpSpPr>
          <a:xfrm>
            <a:off x="4284672" y="5013176"/>
            <a:ext cx="1439456" cy="863674"/>
            <a:chOff x="108363" y="0"/>
            <a:chExt cx="1439456" cy="863674"/>
          </a:xfrm>
        </p:grpSpPr>
        <p:sp>
          <p:nvSpPr>
            <p:cNvPr id="49" name="Prostokąt 48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Prostokąt 49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select</a:t>
              </a:r>
              <a:endParaRPr lang="pl-PL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kaj_ur_kod_POBYT</a:t>
              </a:r>
              <a:r>
                <a:rPr lang="pl-PL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pl-PL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upa 50"/>
          <p:cNvGrpSpPr/>
          <p:nvPr/>
        </p:nvGrpSpPr>
        <p:grpSpPr>
          <a:xfrm>
            <a:off x="4284672" y="2348880"/>
            <a:ext cx="1439456" cy="863674"/>
            <a:chOff x="108363" y="0"/>
            <a:chExt cx="1439456" cy="863674"/>
          </a:xfrm>
        </p:grpSpPr>
        <p:sp>
          <p:nvSpPr>
            <p:cNvPr id="52" name="Prostokąt 51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Prostokąt 52"/>
            <p:cNvSpPr/>
            <p:nvPr/>
          </p:nvSpPr>
          <p:spPr>
            <a:xfrm>
              <a:off x="108363" y="0"/>
              <a:ext cx="1439456" cy="8636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select</a:t>
              </a:r>
              <a:endParaRPr lang="pl-PL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pl-PL" sz="11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kraj_ur_kod_KEP</a:t>
              </a:r>
              <a:r>
                <a:rPr lang="pl-PL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pl-PL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6" grpId="0">
        <p:bldAsOne/>
      </p:bldGraphic>
      <p:bldGraphic spid="56" grpId="0">
        <p:bldAsOne/>
      </p:bldGraphic>
      <p:bldGraphic spid="57" grpId="0">
        <p:bldAsOne/>
      </p:bldGraphic>
      <p:bldGraphic spid="58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9928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5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835292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57200" dist="304800" dir="3300000" algn="ctr" rotWithShape="0">
              <a:srgbClr val="000000">
                <a:alpha val="87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008112"/>
          </a:xfrm>
        </p:spPr>
        <p:txBody>
          <a:bodyPr>
            <a:normAutofit/>
          </a:bodyPr>
          <a:lstStyle/>
          <a:p>
            <a:pPr algn="ctr"/>
            <a:r>
              <a:rPr lang="pl-PL" smtClean="0">
                <a:solidFill>
                  <a:srgbClr val="003399"/>
                </a:solidFill>
                <a:effectLst/>
              </a:rPr>
              <a:t>Summary</a:t>
            </a:r>
            <a:r>
              <a:rPr lang="pl-PL" smtClean="0">
                <a:effectLst/>
              </a:rPr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268760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difficulties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poor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missing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values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duplicates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conflicting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data,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technical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size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registers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time-consuming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Benefits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obtain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relevent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useful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accurate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data</a:t>
            </a: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improve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output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data.</a:t>
            </a:r>
            <a:r>
              <a:rPr lang="en-US" sz="2400" dirty="0" smtClean="0"/>
              <a:t> </a:t>
            </a:r>
            <a:endParaRPr lang="pl-PL" sz="2400" dirty="0" smtClean="0"/>
          </a:p>
          <a:p>
            <a:pPr lvl="0">
              <a:buClr>
                <a:srgbClr val="003399"/>
              </a:buClr>
              <a:buFontTx/>
              <a:buChar char="-"/>
            </a:pP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selection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best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variables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multiple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registers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Clr>
                <a:srgbClr val="003399"/>
              </a:buClr>
              <a:buFontTx/>
              <a:buChar char="-"/>
            </a:pPr>
            <a:endParaRPr lang="en-US" sz="2400" dirty="0" smtClean="0"/>
          </a:p>
          <a:p>
            <a:pPr lvl="0">
              <a:buClr>
                <a:srgbClr val="003399"/>
              </a:buClr>
              <a:buFontTx/>
              <a:buChar char="-"/>
            </a:pP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100392" cy="2160240"/>
          </a:xfrm>
        </p:spPr>
        <p:txBody>
          <a:bodyPr>
            <a:normAutofit/>
          </a:bodyPr>
          <a:lstStyle/>
          <a:p>
            <a:pPr algn="ctr"/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pl-PL" sz="490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4900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67544" y="5517232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solidFill>
                  <a:srgbClr val="0070C0"/>
                </a:solidFill>
              </a:rPr>
              <a:t>www.stat.gov.pl</a:t>
            </a:r>
            <a:endParaRPr lang="pl-P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</p:nvPr>
        </p:nvGraphicFramePr>
        <p:xfrm>
          <a:off x="457200" y="1428750"/>
          <a:ext cx="8229600" cy="4697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5" name="Tytuł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720080"/>
          </a:xfrm>
        </p:spPr>
        <p:txBody>
          <a:bodyPr/>
          <a:lstStyle/>
          <a:p>
            <a:r>
              <a:rPr lang="pl-PL" dirty="0" err="1" smtClean="0">
                <a:solidFill>
                  <a:srgbClr val="003399"/>
                </a:solidFill>
              </a:rPr>
              <a:t>Registers</a:t>
            </a:r>
            <a:r>
              <a:rPr lang="pl-PL" dirty="0" smtClean="0">
                <a:solidFill>
                  <a:srgbClr val="003399"/>
                </a:solidFill>
              </a:rPr>
              <a:t> - data </a:t>
            </a:r>
            <a:r>
              <a:rPr lang="pl-PL" dirty="0" err="1" smtClean="0">
                <a:solidFill>
                  <a:srgbClr val="003399"/>
                </a:solidFill>
              </a:rPr>
              <a:t>acquisition</a:t>
            </a:r>
            <a:endParaRPr lang="pl-PL" dirty="0" smtClean="0">
              <a:solidFill>
                <a:srgbClr val="003399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5797A-0CED-489F-A2B8-93DF9114693E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pic>
        <p:nvPicPr>
          <p:cNvPr id="20481" name="Picture 1" descr="C:\Documents and Settings\drudzinski\Moje dokumenty\Moje obrazy\Microsoft Clip Organizer\j043335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21836" y="4143380"/>
            <a:ext cx="2573347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 smtClean="0">
                <a:solidFill>
                  <a:srgbClr val="003399"/>
                </a:solidFill>
              </a:rPr>
              <a:t/>
            </a:r>
            <a:br>
              <a:rPr lang="pl-PL" sz="4000" dirty="0" smtClean="0">
                <a:solidFill>
                  <a:srgbClr val="003399"/>
                </a:solidFill>
              </a:rPr>
            </a:br>
            <a:r>
              <a:rPr lang="en-US" sz="4000" dirty="0" smtClean="0">
                <a:solidFill>
                  <a:srgbClr val="003399"/>
                </a:solidFill>
              </a:rPr>
              <a:t>Purpose of the work on administrative data</a:t>
            </a:r>
            <a:endParaRPr lang="en-US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276872"/>
            <a:ext cx="7848872" cy="2808312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Obtaining a sufficiently complete data set –subjective and objective completeness corresponding to classification standards, definitions and basic categories, and thus the effective use of administrative data</a:t>
            </a:r>
            <a:endParaRPr lang="en-US" sz="1800" dirty="0" smtClean="0"/>
          </a:p>
          <a:p>
            <a:pPr>
              <a:buClr>
                <a:srgbClr val="003399"/>
              </a:buClr>
              <a:buNone/>
            </a:pPr>
            <a:endParaRPr lang="en-US" sz="2400" dirty="0" smtClean="0"/>
          </a:p>
          <a:p>
            <a:pPr>
              <a:buClr>
                <a:srgbClr val="003399"/>
              </a:buClr>
              <a:buNone/>
            </a:pP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</a:pPr>
            <a:endParaRPr lang="pl-PL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Data quality</a:t>
            </a:r>
            <a:br>
              <a:rPr lang="en-US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en-US" sz="31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-measures-</a:t>
            </a:r>
            <a:endParaRPr lang="en-US" sz="31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484784"/>
            <a:ext cx="8431213" cy="4711829"/>
          </a:xfrm>
          <a:prstGeom prst="rect">
            <a:avLst/>
          </a:prstGeom>
          <a:noFill/>
        </p:spPr>
        <p:txBody>
          <a:bodyPr/>
          <a:lstStyle/>
          <a:p>
            <a:pPr marL="444500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+mj-lt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Measuring the quality of administrative registers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imeliness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of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data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methodological compatibility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completeness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dentification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standards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used in the registry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usefulness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compatibility of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data in administrative sources to data obtained in the study/survey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47300" indent="-265176">
              <a:spcBef>
                <a:spcPts val="1800"/>
              </a:spcBef>
              <a:buClr>
                <a:srgbClr val="003399"/>
              </a:buClr>
              <a:buSzPct val="80000"/>
              <a:buFont typeface="+mj-lt"/>
              <a:buAutoNum type="arabicPeriod" startAt="2"/>
              <a:defRPr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Measuring the quality in processing of data registers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excessive coverage error rate</a:t>
            </a:r>
          </a:p>
          <a:p>
            <a:pPr marL="792000" lvl="0" indent="-342000">
              <a:spcBef>
                <a:spcPts val="24"/>
              </a:spcBef>
              <a:buClr>
                <a:srgbClr val="003399"/>
              </a:buClr>
              <a:buSzPct val="80000"/>
              <a:buFont typeface="Rockwell" pitchFamily="18" charset="0"/>
              <a:buChar char="–"/>
              <a:defRPr/>
            </a:pP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ncomplete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coverage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error rate</a:t>
            </a: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92000" lvl="0" indent="-342000">
              <a:spcBef>
                <a:spcPts val="24"/>
              </a:spcBef>
              <a:buClr>
                <a:srgbClr val="003399"/>
              </a:buClr>
              <a:buSzPct val="80000"/>
              <a:buFont typeface="Rockwell" pitchFamily="18" charset="0"/>
              <a:buChar char="–"/>
              <a:defRPr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subjective indicator of completeness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objective indicator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of completeness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mputation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rate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data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correction index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r>
              <a:rPr lang="en-US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ntegration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data from various sources index</a:t>
            </a:r>
          </a:p>
          <a:p>
            <a:pPr marL="792000" marR="0" lvl="0" indent="-34200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Char char="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651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  <a:buSzPct val="80000"/>
              <a:buFont typeface="Rockwell" pitchFamily="18" charset="0"/>
              <a:buChar char="–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ct val="75000"/>
              </a:spcAft>
              <a:buClr>
                <a:srgbClr val="FF9900"/>
              </a:buClr>
              <a:buSzPct val="80000"/>
              <a:buFont typeface="Wingdings 2"/>
              <a:buChar char=""/>
              <a:tabLst/>
              <a:defRPr/>
            </a:pP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276225" marR="0" lvl="0" indent="-276225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ct val="75000"/>
              </a:spcAft>
              <a:buClr>
                <a:srgbClr val="FF9900"/>
              </a:buClr>
              <a:buSzPct val="80000"/>
              <a:buFont typeface="Wingdings 2"/>
              <a:buChar char=""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23728" y="4005064"/>
            <a:ext cx="6408712" cy="2232248"/>
          </a:xfrm>
          <a:prstGeom prst="rect">
            <a:avLst/>
          </a:prstGeom>
          <a:noFill/>
          <a:ln>
            <a:noFill/>
          </a:ln>
          <a:effectLst>
            <a:outerShdw blurRad="152400" dist="190500" dir="3540000" algn="ctr" rotWithShape="0">
              <a:srgbClr val="000000">
                <a:alpha val="47000"/>
              </a:srgbClr>
            </a:outerShdw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endParaRPr lang="pl-PL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2664296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003399"/>
              </a:buClr>
              <a:buNone/>
            </a:pPr>
            <a:endParaRPr lang="pl-PL" sz="28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consolidation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various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systems;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different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format,</a:t>
            </a: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production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environment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based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SAS software,</a:t>
            </a: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converting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one format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suitable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– SAS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tables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Clr>
                <a:srgbClr val="003399"/>
              </a:buClr>
            </a:pP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validate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imported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structure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an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integral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part of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6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.</a:t>
            </a:r>
          </a:p>
          <a:p>
            <a:pPr>
              <a:buClr>
                <a:srgbClr val="003399"/>
              </a:buClr>
              <a:buNone/>
            </a:pPr>
            <a:endParaRPr lang="pl-PL" sz="2600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Extract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b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l-PL" sz="27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examples</a:t>
            </a:r>
            <a:r>
              <a:rPr lang="pl-PL" sz="27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7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266429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endParaRPr lang="pl-PL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83569" y="1916832"/>
          <a:ext cx="7704854" cy="3542942"/>
        </p:xfrm>
        <a:graphic>
          <a:graphicData uri="http://schemas.openxmlformats.org/drawingml/2006/table">
            <a:tbl>
              <a:tblPr>
                <a:effectLst>
                  <a:outerShdw blurRad="266700" dist="419100" dir="2220000" sx="98000" sy="98000" rotWithShape="0">
                    <a:srgbClr val="000000">
                      <a:alpha val="45000"/>
                    </a:srgbClr>
                  </a:outerShdw>
                </a:effectLst>
                <a:tableStyleId>{69C7853C-536D-4A76-A0AE-DD22124D55A5}</a:tableStyleId>
              </a:tblPr>
              <a:tblGrid>
                <a:gridCol w="1152127"/>
                <a:gridCol w="4176464"/>
                <a:gridCol w="648072"/>
                <a:gridCol w="792088"/>
                <a:gridCol w="936103"/>
              </a:tblGrid>
              <a:tr h="3888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</a:rPr>
                        <a:t>Register/System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err="1" smtClean="0">
                          <a:latin typeface="Calibri" pitchFamily="34" charset="0"/>
                        </a:rPr>
                        <a:t>Name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</a:rPr>
                        <a:t>Central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Y/N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Relational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Y/N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 smtClean="0">
                          <a:latin typeface="Calibri" pitchFamily="34" charset="0"/>
                        </a:rPr>
                        <a:t>Data format</a:t>
                      </a:r>
                      <a:endParaRPr lang="pl-PL" sz="12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PESEL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General electronic system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Population</a:t>
                      </a:r>
                      <a:r>
                        <a:rPr lang="pl-PL" sz="1200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Register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KEP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Register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National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Taxpayers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GZM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Community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Registers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Residence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SQL Server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PIT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Personal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income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tax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register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SI MS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Ministry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Justice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XLS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POBYT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Foreigners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r>
                        <a:rPr lang="pl-PL" sz="1200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SQL Server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39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ZUS CRPS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Central Register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Contribution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Payers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ZUS CRU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Central Register od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Insured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Persons</a:t>
                      </a:r>
                      <a:endParaRPr lang="pl-PL" sz="1200" dirty="0" smtClean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ZUS SER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Pension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insurance</a:t>
                      </a:r>
                      <a:r>
                        <a:rPr lang="pl-PL" sz="1200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TXT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KRUS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Agricultural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Social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Insurance Fund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XML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</a:rPr>
                        <a:t>CWU NFZ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Central Register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Insured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TXT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PFRON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State Fund for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Rehabilitation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Disabled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Persons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TXT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012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latin typeface="Calibri" pitchFamily="34" charset="0"/>
                        </a:rPr>
                        <a:t>ARiMR</a:t>
                      </a:r>
                      <a:endParaRPr lang="pl-PL" sz="12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Agency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for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Restructuring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Modernisation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Agriculture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system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Y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XLS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  <a:tr h="2328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EPN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Property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Tax</a:t>
                      </a:r>
                      <a:r>
                        <a:rPr lang="pl-PL" sz="120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l-PL" sz="1200" dirty="0" err="1" smtClean="0">
                          <a:latin typeface="Calibri" pitchFamily="34" charset="0"/>
                          <a:ea typeface="Calibri"/>
                          <a:cs typeface="Times New Roman"/>
                        </a:rPr>
                        <a:t>Records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+mn-ea"/>
                          <a:cs typeface="+mn-cs"/>
                        </a:rPr>
                        <a:t>N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latin typeface="Calibri" pitchFamily="34" charset="0"/>
                        </a:rPr>
                        <a:t>SQL Server</a:t>
                      </a:r>
                      <a:endParaRPr lang="pl-PL" sz="12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6261" marR="6626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9816"/>
            <a:ext cx="7992888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40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sz="4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endParaRPr lang="pl-PL" sz="4000" dirty="0">
              <a:solidFill>
                <a:srgbClr val="003399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412776"/>
            <a:ext cx="7848872" cy="4824536"/>
          </a:xfrm>
        </p:spPr>
        <p:txBody>
          <a:bodyPr>
            <a:normAutofit/>
          </a:bodyPr>
          <a:lstStyle/>
          <a:p>
            <a:pPr>
              <a:buClr>
                <a:srgbClr val="003399"/>
              </a:buClr>
              <a:buNone/>
            </a:pPr>
            <a:r>
              <a:rPr lang="pl-PL" sz="26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production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environment </a:t>
            </a:r>
            <a:r>
              <a:rPr lang="pl-PL" sz="2400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consisting</a:t>
            </a:r>
            <a:r>
              <a:rPr lang="pl-PL" sz="24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of: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profiling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create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 raport on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quality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unification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standardization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data,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parsing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separation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combining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variables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standardization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schemes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conversion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validation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deduplication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pl-PL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integration</a:t>
            </a:r>
            <a:r>
              <a:rPr lang="pl-PL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003399"/>
              </a:buClr>
              <a:buFont typeface="Arial" pitchFamily="34" charset="0"/>
              <a:buChar char="•"/>
            </a:pPr>
            <a:endParaRPr lang="pl-PL" dirty="0" smtClean="0">
              <a:solidFill>
                <a:schemeClr val="tx2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ymbol zastępczy zawartości 2"/>
          <p:cNvSpPr txBox="1">
            <a:spLocks/>
          </p:cNvSpPr>
          <p:nvPr/>
        </p:nvSpPr>
        <p:spPr>
          <a:xfrm>
            <a:off x="683568" y="1700808"/>
            <a:ext cx="7848872" cy="561662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lang="pl-PL" sz="2600" i="1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tabLst/>
              <a:defRPr/>
            </a:pPr>
            <a:endParaRPr kumimoji="0" lang="pl-PL" sz="2600" b="0" i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223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80000"/>
              <a:buFont typeface="Wingdings 2"/>
              <a:buNone/>
              <a:tabLst/>
              <a:defRPr/>
            </a:pPr>
            <a:endParaRPr kumimoji="0" lang="pl-PL" sz="3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 2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080120"/>
          </a:xfrm>
        </p:spPr>
        <p:txBody>
          <a:bodyPr>
            <a:normAutofit/>
          </a:bodyPr>
          <a:lstStyle/>
          <a:p>
            <a:pPr algn="ctr"/>
            <a:r>
              <a:rPr lang="pl-PL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Transform</a:t>
            </a:r>
            <a:r>
              <a:rPr lang="pl-PL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data</a:t>
            </a:r>
            <a:r>
              <a:rPr lang="pl-PL" dirty="0" smtClean="0">
                <a:solidFill>
                  <a:srgbClr val="003399"/>
                </a:solidFill>
              </a:rPr>
              <a:t/>
            </a:r>
            <a:br>
              <a:rPr lang="pl-PL" dirty="0" smtClean="0">
                <a:solidFill>
                  <a:srgbClr val="003399"/>
                </a:solidFill>
              </a:rPr>
            </a:b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pl-PL" sz="240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profiling</a:t>
            </a:r>
            <a:r>
              <a:rPr lang="pl-PL" sz="24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5" name="Symbol zastępczy zawartości 23"/>
          <p:cNvGraphicFramePr>
            <a:graphicFrameLocks/>
          </p:cNvGraphicFramePr>
          <p:nvPr/>
        </p:nvGraphicFramePr>
        <p:xfrm>
          <a:off x="2123728" y="4341102"/>
          <a:ext cx="1728192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556792"/>
            <a:ext cx="8352928" cy="461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04800" dist="292100" dir="3000000" algn="ctr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3127</TotalTime>
  <Words>1235</Words>
  <Application>Microsoft Office PowerPoint</Application>
  <PresentationFormat>Pokaz na ekranie (4:3)</PresentationFormat>
  <Paragraphs>724</Paragraphs>
  <Slides>23</Slides>
  <Notes>23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Aspekt</vt:lpstr>
      <vt:lpstr>      Model of transformation administrative data to statistical data</vt:lpstr>
      <vt:lpstr>Outline</vt:lpstr>
      <vt:lpstr>Registers - data acquisition</vt:lpstr>
      <vt:lpstr> Purpose of the work on administrative data</vt:lpstr>
      <vt:lpstr>Data quality -measures-</vt:lpstr>
      <vt:lpstr> Extract data</vt:lpstr>
      <vt:lpstr> Extract data -examples-</vt:lpstr>
      <vt:lpstr> Transform data</vt:lpstr>
      <vt:lpstr>Transform data - profiling-</vt:lpstr>
      <vt:lpstr>  Transform data - standardization and parsing examples-</vt:lpstr>
      <vt:lpstr>Transform data - schemes examples-</vt:lpstr>
      <vt:lpstr>Transform data - exemples: report data cleaning -</vt:lpstr>
      <vt:lpstr>Transform data - conversion: gender variables</vt:lpstr>
      <vt:lpstr>Transform data - conversion: marital status variable-</vt:lpstr>
      <vt:lpstr>Transform data -validation-</vt:lpstr>
      <vt:lpstr>Transform data - deduplication -</vt:lpstr>
      <vt:lpstr>  Transform data -expamle of deduplication process-</vt:lpstr>
      <vt:lpstr>Transform data -data integration- </vt:lpstr>
      <vt:lpstr>Transform data -intergation process – scheme- </vt:lpstr>
      <vt:lpstr>   Transform data -data integration: example of algorythm</vt:lpstr>
      <vt:lpstr>  Data integration -example of process-</vt:lpstr>
      <vt:lpstr>Summary </vt:lpstr>
      <vt:lpstr>Thank you  for your attention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Przekształcanie rejestrów publicznych w rejestry statystyczne przy pomocy narzędzi ETL</dc:title>
  <dc:creator>KobusP</dc:creator>
  <cp:lastModifiedBy>Administrator</cp:lastModifiedBy>
  <cp:revision>678</cp:revision>
  <dcterms:created xsi:type="dcterms:W3CDTF">2011-08-23T08:47:17Z</dcterms:created>
  <dcterms:modified xsi:type="dcterms:W3CDTF">2012-05-21T20:51:39Z</dcterms:modified>
</cp:coreProperties>
</file>