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7.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8.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9.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0.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1.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12.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13.xml" ContentType="application/vnd.openxmlformats-officedocument.theme+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14.xml" ContentType="application/vnd.openxmlformats-officedocument.theme+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theme/theme15.xml" ContentType="application/vnd.openxmlformats-officedocument.theme+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theme/theme16.xml" ContentType="application/vnd.openxmlformats-officedocument.theme+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theme/theme17.xml" ContentType="application/vnd.openxmlformats-officedocument.theme+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theme/theme18.xml" ContentType="application/vnd.openxmlformats-officedocument.theme+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0.xml" ContentType="application/vnd.openxmlformats-officedocument.presentationml.notesSlide+xml"/>
  <Override PartName="/ppt/tags/tag5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 id="2147483862" r:id="rId2"/>
    <p:sldMasterId id="2147483879" r:id="rId3"/>
    <p:sldMasterId id="2147483895" r:id="rId4"/>
    <p:sldMasterId id="2147483912" r:id="rId5"/>
    <p:sldMasterId id="2147483929" r:id="rId6"/>
    <p:sldMasterId id="2147484340" r:id="rId7"/>
    <p:sldMasterId id="2147485076" r:id="rId8"/>
    <p:sldMasterId id="2147485096" r:id="rId9"/>
    <p:sldMasterId id="2147485117" r:id="rId10"/>
    <p:sldMasterId id="2147485136" r:id="rId11"/>
    <p:sldMasterId id="2147485157" r:id="rId12"/>
    <p:sldMasterId id="2147485551" r:id="rId13"/>
    <p:sldMasterId id="2147485565" r:id="rId14"/>
    <p:sldMasterId id="2147486037" r:id="rId15"/>
    <p:sldMasterId id="2147486054" r:id="rId16"/>
    <p:sldMasterId id="2147486075" r:id="rId17"/>
    <p:sldMasterId id="2147486094" r:id="rId18"/>
    <p:sldMasterId id="2147486099" r:id="rId19"/>
  </p:sldMasterIdLst>
  <p:notesMasterIdLst>
    <p:notesMasterId r:id="rId49"/>
  </p:notesMasterIdLst>
  <p:handoutMasterIdLst>
    <p:handoutMasterId r:id="rId50"/>
  </p:handoutMasterIdLst>
  <p:sldIdLst>
    <p:sldId id="393" r:id="rId20"/>
    <p:sldId id="407" r:id="rId21"/>
    <p:sldId id="368" r:id="rId22"/>
    <p:sldId id="384" r:id="rId23"/>
    <p:sldId id="392" r:id="rId24"/>
    <p:sldId id="378" r:id="rId25"/>
    <p:sldId id="405" r:id="rId26"/>
    <p:sldId id="380" r:id="rId27"/>
    <p:sldId id="364" r:id="rId28"/>
    <p:sldId id="395" r:id="rId29"/>
    <p:sldId id="318" r:id="rId30"/>
    <p:sldId id="367" r:id="rId31"/>
    <p:sldId id="312" r:id="rId32"/>
    <p:sldId id="313" r:id="rId33"/>
    <p:sldId id="330" r:id="rId34"/>
    <p:sldId id="403" r:id="rId35"/>
    <p:sldId id="375" r:id="rId36"/>
    <p:sldId id="377" r:id="rId37"/>
    <p:sldId id="388" r:id="rId38"/>
    <p:sldId id="381" r:id="rId39"/>
    <p:sldId id="406" r:id="rId40"/>
    <p:sldId id="383" r:id="rId41"/>
    <p:sldId id="397" r:id="rId42"/>
    <p:sldId id="398" r:id="rId43"/>
    <p:sldId id="399" r:id="rId44"/>
    <p:sldId id="400" r:id="rId45"/>
    <p:sldId id="401" r:id="rId46"/>
    <p:sldId id="402" r:id="rId47"/>
    <p:sldId id="394" r:id="rId48"/>
  </p:sldIdLst>
  <p:sldSz cx="9144000" cy="6858000" type="screen4x3"/>
  <p:notesSz cx="6797675" cy="9874250"/>
  <p:defaultTextStyle>
    <a:defPPr>
      <a:defRPr lang="de-DE"/>
    </a:defPPr>
    <a:lvl1pPr algn="l" rtl="0" fontAlgn="base">
      <a:spcBef>
        <a:spcPct val="0"/>
      </a:spcBef>
      <a:spcAft>
        <a:spcPct val="0"/>
      </a:spcAft>
      <a:defRPr sz="36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36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36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36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3600" kern="1200">
        <a:solidFill>
          <a:schemeClr val="tx1"/>
        </a:solidFill>
        <a:latin typeface="Times New Roman" pitchFamily="18" charset="0"/>
        <a:ea typeface="+mn-ea"/>
        <a:cs typeface="Arial" pitchFamily="34" charset="0"/>
      </a:defRPr>
    </a:lvl5pPr>
    <a:lvl6pPr marL="2286000" algn="l" defTabSz="914400" rtl="0" eaLnBrk="1" latinLnBrk="0" hangingPunct="1">
      <a:defRPr sz="3600" kern="1200">
        <a:solidFill>
          <a:schemeClr val="tx1"/>
        </a:solidFill>
        <a:latin typeface="Times New Roman" pitchFamily="18" charset="0"/>
        <a:ea typeface="+mn-ea"/>
        <a:cs typeface="Arial" pitchFamily="34" charset="0"/>
      </a:defRPr>
    </a:lvl6pPr>
    <a:lvl7pPr marL="2743200" algn="l" defTabSz="914400" rtl="0" eaLnBrk="1" latinLnBrk="0" hangingPunct="1">
      <a:defRPr sz="3600" kern="1200">
        <a:solidFill>
          <a:schemeClr val="tx1"/>
        </a:solidFill>
        <a:latin typeface="Times New Roman" pitchFamily="18" charset="0"/>
        <a:ea typeface="+mn-ea"/>
        <a:cs typeface="Arial" pitchFamily="34" charset="0"/>
      </a:defRPr>
    </a:lvl7pPr>
    <a:lvl8pPr marL="3200400" algn="l" defTabSz="914400" rtl="0" eaLnBrk="1" latinLnBrk="0" hangingPunct="1">
      <a:defRPr sz="3600" kern="1200">
        <a:solidFill>
          <a:schemeClr val="tx1"/>
        </a:solidFill>
        <a:latin typeface="Times New Roman" pitchFamily="18" charset="0"/>
        <a:ea typeface="+mn-ea"/>
        <a:cs typeface="Arial" pitchFamily="34" charset="0"/>
      </a:defRPr>
    </a:lvl8pPr>
    <a:lvl9pPr marL="3657600" algn="l" defTabSz="914400" rtl="0" eaLnBrk="1" latinLnBrk="0" hangingPunct="1">
      <a:defRPr sz="36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33CC"/>
    <a:srgbClr val="AA951C"/>
    <a:srgbClr val="BCA41E"/>
    <a:srgbClr val="00CC00"/>
    <a:srgbClr val="00CC66"/>
    <a:srgbClr val="FFCC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58" autoAdjust="0"/>
    <p:restoredTop sz="89143" autoAdjust="0"/>
  </p:normalViewPr>
  <p:slideViewPr>
    <p:cSldViewPr>
      <p:cViewPr>
        <p:scale>
          <a:sx n="96" d="100"/>
          <a:sy n="96" d="100"/>
        </p:scale>
        <p:origin x="-2160" y="-270"/>
      </p:cViewPr>
      <p:guideLst>
        <p:guide orient="horz" pos="572"/>
        <p:guide pos="29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9" Type="http://schemas.openxmlformats.org/officeDocument/2006/relationships/slide" Target="slides/slide20.xml"/><Relationship Id="rId21" Type="http://schemas.openxmlformats.org/officeDocument/2006/relationships/slide" Target="slides/slide2.xml"/><Relationship Id="rId34" Type="http://schemas.openxmlformats.org/officeDocument/2006/relationships/slide" Target="slides/slide15.xml"/><Relationship Id="rId42" Type="http://schemas.openxmlformats.org/officeDocument/2006/relationships/slide" Target="slides/slide23.xml"/><Relationship Id="rId47" Type="http://schemas.openxmlformats.org/officeDocument/2006/relationships/slide" Target="slides/slide28.xml"/><Relationship Id="rId50" Type="http://schemas.openxmlformats.org/officeDocument/2006/relationships/handoutMaster" Target="handoutMasters/handout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0.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slide" Target="slides/slide13.xml"/><Relationship Id="rId37" Type="http://schemas.openxmlformats.org/officeDocument/2006/relationships/slide" Target="slides/slide18.xml"/><Relationship Id="rId40" Type="http://schemas.openxmlformats.org/officeDocument/2006/relationships/slide" Target="slides/slide21.xml"/><Relationship Id="rId45" Type="http://schemas.openxmlformats.org/officeDocument/2006/relationships/slide" Target="slides/slide26.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2.xml"/><Relationship Id="rId44" Type="http://schemas.openxmlformats.org/officeDocument/2006/relationships/slide" Target="slides/slide25.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slide" Target="slides/slide16.xml"/><Relationship Id="rId43" Type="http://schemas.openxmlformats.org/officeDocument/2006/relationships/slide" Target="slides/slide24.xml"/><Relationship Id="rId48" Type="http://schemas.openxmlformats.org/officeDocument/2006/relationships/slide" Target="slides/slide29.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slide" Target="slides/slide14.xml"/><Relationship Id="rId38" Type="http://schemas.openxmlformats.org/officeDocument/2006/relationships/slide" Target="slides/slide19.xml"/><Relationship Id="rId46" Type="http://schemas.openxmlformats.org/officeDocument/2006/relationships/slide" Target="slides/slide27.xml"/><Relationship Id="rId20" Type="http://schemas.openxmlformats.org/officeDocument/2006/relationships/slide" Target="slides/slide1.xml"/><Relationship Id="rId41" Type="http://schemas.openxmlformats.org/officeDocument/2006/relationships/slide" Target="slides/slide22.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36" Type="http://schemas.openxmlformats.org/officeDocument/2006/relationships/slide" Target="slides/slide17.xml"/><Relationship Id="rId4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22.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57F1E1-155B-4E35-A7F6-1C6F586BC17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GB"/>
        </a:p>
      </dgm:t>
    </dgm:pt>
    <dgm:pt modelId="{A8398652-507B-45F9-9AC4-5A4BD356E216}">
      <dgm:prSet phldrT="[Text]" custT="1"/>
      <dgm:spPr/>
      <dgm:t>
        <a:bodyPr/>
        <a:lstStyle/>
        <a:p>
          <a:endParaRPr lang="en-GB" sz="1600" b="0" dirty="0">
            <a:latin typeface="+mj-lt"/>
          </a:endParaRPr>
        </a:p>
      </dgm:t>
    </dgm:pt>
    <dgm:pt modelId="{61A32B0C-6498-4085-9C32-F20A29EEEC11}" type="parTrans" cxnId="{13D065EA-ABFF-4ED1-B491-023DBF32C677}">
      <dgm:prSet/>
      <dgm:spPr/>
      <dgm:t>
        <a:bodyPr/>
        <a:lstStyle/>
        <a:p>
          <a:endParaRPr lang="en-GB"/>
        </a:p>
      </dgm:t>
    </dgm:pt>
    <dgm:pt modelId="{D7B52D88-B8BA-476A-AD43-28D4912608EE}" type="sibTrans" cxnId="{13D065EA-ABFF-4ED1-B491-023DBF32C677}">
      <dgm:prSet/>
      <dgm:spPr/>
      <dgm:t>
        <a:bodyPr/>
        <a:lstStyle/>
        <a:p>
          <a:endParaRPr lang="en-GB"/>
        </a:p>
      </dgm:t>
    </dgm:pt>
    <dgm:pt modelId="{702D45BB-3C5E-44BD-9A06-04E1A33D11BC}">
      <dgm:prSet phldrT="[Text]" custT="1"/>
      <dgm:spPr/>
      <dgm:t>
        <a:bodyPr/>
        <a:lstStyle/>
        <a:p>
          <a:r>
            <a:rPr lang="en-GB" sz="1600" dirty="0" smtClean="0">
              <a:solidFill>
                <a:srgbClr val="C00000"/>
              </a:solidFill>
              <a:sym typeface="Arial" pitchFamily="34" charset="0"/>
            </a:rPr>
            <a:t>Organisational separation</a:t>
          </a:r>
          <a:r>
            <a:rPr lang="en-GB" sz="1600" dirty="0" smtClean="0">
              <a:solidFill>
                <a:srgbClr val="003399"/>
              </a:solidFill>
              <a:sym typeface="Arial" pitchFamily="34" charset="0"/>
            </a:rPr>
            <a:t>: t</a:t>
          </a:r>
          <a:r>
            <a:rPr lang="en-US" sz="1600" dirty="0" smtClean="0">
              <a:solidFill>
                <a:srgbClr val="003399"/>
              </a:solidFill>
              <a:sym typeface="Arial" pitchFamily="34" charset="0"/>
            </a:rPr>
            <a:t>he ECB shall maintain autonomous decision-making procedures for its supervisory and monetary </a:t>
          </a:r>
          <a:r>
            <a:rPr lang="en-GB" sz="1600" dirty="0" smtClean="0">
              <a:solidFill>
                <a:srgbClr val="003399"/>
              </a:solidFill>
              <a:sym typeface="Arial" pitchFamily="34" charset="0"/>
            </a:rPr>
            <a:t>policy functions </a:t>
          </a:r>
          <a:endParaRPr lang="en-GB" sz="1600" dirty="0"/>
        </a:p>
      </dgm:t>
    </dgm:pt>
    <dgm:pt modelId="{B2743164-929F-4594-9B8E-E40002EC1931}" type="parTrans" cxnId="{2141D0C1-BA93-4127-939A-112E50AFEE5C}">
      <dgm:prSet/>
      <dgm:spPr/>
      <dgm:t>
        <a:bodyPr/>
        <a:lstStyle/>
        <a:p>
          <a:endParaRPr lang="en-GB"/>
        </a:p>
      </dgm:t>
    </dgm:pt>
    <dgm:pt modelId="{2C6572D0-747B-4B01-B509-DB219527E7E8}" type="sibTrans" cxnId="{2141D0C1-BA93-4127-939A-112E50AFEE5C}">
      <dgm:prSet/>
      <dgm:spPr/>
      <dgm:t>
        <a:bodyPr/>
        <a:lstStyle/>
        <a:p>
          <a:endParaRPr lang="en-GB"/>
        </a:p>
      </dgm:t>
    </dgm:pt>
    <dgm:pt modelId="{DFC1B2EA-CF63-4A42-9950-BD31A72020A6}">
      <dgm:prSet phldrT="[Text]" custT="1"/>
      <dgm:spPr/>
      <dgm:t>
        <a:bodyPr/>
        <a:lstStyle/>
        <a:p>
          <a:r>
            <a:rPr lang="en-US" sz="1600" dirty="0" smtClean="0">
              <a:solidFill>
                <a:srgbClr val="003399"/>
              </a:solidFill>
              <a:sym typeface="Arial" pitchFamily="34" charset="0"/>
            </a:rPr>
            <a:t>ECB to carry out its </a:t>
          </a:r>
          <a:r>
            <a:rPr lang="en-US" sz="1600" dirty="0" smtClean="0">
              <a:solidFill>
                <a:srgbClr val="C00000"/>
              </a:solidFill>
              <a:sym typeface="Arial" pitchFamily="34" charset="0"/>
            </a:rPr>
            <a:t>supervisory tasks </a:t>
          </a:r>
          <a:r>
            <a:rPr lang="en-US" sz="1600" dirty="0" smtClean="0">
              <a:solidFill>
                <a:srgbClr val="003399"/>
              </a:solidFill>
              <a:sym typeface="Arial" pitchFamily="34" charset="0"/>
            </a:rPr>
            <a:t>without prejudice to and </a:t>
          </a:r>
          <a:r>
            <a:rPr lang="en-US" sz="1600" dirty="0" smtClean="0">
              <a:solidFill>
                <a:srgbClr val="C00000"/>
              </a:solidFill>
              <a:sym typeface="Arial" pitchFamily="34" charset="0"/>
            </a:rPr>
            <a:t>separately</a:t>
          </a:r>
          <a:r>
            <a:rPr lang="en-US" sz="1600" dirty="0" smtClean="0">
              <a:solidFill>
                <a:srgbClr val="003399"/>
              </a:solidFill>
              <a:sym typeface="Arial" pitchFamily="34" charset="0"/>
            </a:rPr>
            <a:t> from its tasks relating to </a:t>
          </a:r>
          <a:r>
            <a:rPr lang="en-US" sz="1600" dirty="0" smtClean="0">
              <a:solidFill>
                <a:srgbClr val="C00000"/>
              </a:solidFill>
              <a:sym typeface="Arial" pitchFamily="34" charset="0"/>
            </a:rPr>
            <a:t>monetary policy and any other tasks</a:t>
          </a:r>
          <a:endParaRPr lang="en-GB" sz="1600" dirty="0" smtClean="0">
            <a:solidFill>
              <a:srgbClr val="C00000"/>
            </a:solidFill>
            <a:sym typeface="Arial" pitchFamily="34" charset="0"/>
          </a:endParaRPr>
        </a:p>
        <a:p>
          <a:endParaRPr lang="en-GB" sz="1600" dirty="0"/>
        </a:p>
      </dgm:t>
    </dgm:pt>
    <dgm:pt modelId="{8D633D95-BF0A-49B7-9F86-4763C10E6125}" type="parTrans" cxnId="{63758B87-F1CD-4491-8AD0-D78ACD0F7A43}">
      <dgm:prSet/>
      <dgm:spPr/>
      <dgm:t>
        <a:bodyPr/>
        <a:lstStyle/>
        <a:p>
          <a:endParaRPr lang="en-GB"/>
        </a:p>
      </dgm:t>
    </dgm:pt>
    <dgm:pt modelId="{F2B83B99-EFCA-42F6-A835-69F116B033D6}" type="sibTrans" cxnId="{63758B87-F1CD-4491-8AD0-D78ACD0F7A43}">
      <dgm:prSet/>
      <dgm:spPr/>
      <dgm:t>
        <a:bodyPr/>
        <a:lstStyle/>
        <a:p>
          <a:endParaRPr lang="en-GB"/>
        </a:p>
      </dgm:t>
    </dgm:pt>
    <dgm:pt modelId="{1E2FEB90-6B02-424F-9152-7B196673F99B}">
      <dgm:prSet phldrT="[Text]" custT="1"/>
      <dgm:spPr/>
      <dgm:t>
        <a:bodyPr/>
        <a:lstStyle/>
        <a:p>
          <a:r>
            <a:rPr lang="en-GB" sz="1600" dirty="0" smtClean="0">
              <a:solidFill>
                <a:srgbClr val="C00000"/>
              </a:solidFill>
              <a:sym typeface="Arial" pitchFamily="34" charset="0"/>
            </a:rPr>
            <a:t>Professional secrecy: </a:t>
          </a:r>
          <a:r>
            <a:rPr lang="en-GB" sz="1600" dirty="0" smtClean="0">
              <a:solidFill>
                <a:schemeClr val="tx2"/>
              </a:solidFill>
              <a:sym typeface="Arial" pitchFamily="34" charset="0"/>
            </a:rPr>
            <a:t>persons </a:t>
          </a:r>
          <a:r>
            <a:rPr lang="en-US" sz="1600" dirty="0" smtClean="0">
              <a:solidFill>
                <a:schemeClr val="tx2"/>
              </a:solidFill>
              <a:sym typeface="Arial" pitchFamily="34" charset="0"/>
            </a:rPr>
            <a:t>carrying out supervisory duties shall be required, even after their duties have ceased, not to disclose information covered by professional secrecy</a:t>
          </a:r>
          <a:r>
            <a:rPr lang="en-GB" sz="1600" dirty="0" smtClean="0">
              <a:solidFill>
                <a:schemeClr val="tx2"/>
              </a:solidFill>
              <a:sym typeface="Arial" pitchFamily="34" charset="0"/>
            </a:rPr>
            <a:t>   </a:t>
          </a:r>
          <a:r>
            <a:rPr lang="en-US" sz="1600" dirty="0" smtClean="0">
              <a:solidFill>
                <a:schemeClr val="tx2"/>
              </a:solidFill>
              <a:sym typeface="Arial" pitchFamily="34" charset="0"/>
            </a:rPr>
            <a:t> </a:t>
          </a:r>
        </a:p>
      </dgm:t>
    </dgm:pt>
    <dgm:pt modelId="{7F12EE39-8D9E-4BFA-AFF6-8B5C6CBAF2C9}" type="parTrans" cxnId="{E28F211E-288B-4160-AC71-57FD779C48B9}">
      <dgm:prSet/>
      <dgm:spPr/>
      <dgm:t>
        <a:bodyPr/>
        <a:lstStyle/>
        <a:p>
          <a:endParaRPr lang="en-GB"/>
        </a:p>
      </dgm:t>
    </dgm:pt>
    <dgm:pt modelId="{E42C0E9F-3784-42EB-80E9-07C88CF67510}" type="sibTrans" cxnId="{E28F211E-288B-4160-AC71-57FD779C48B9}">
      <dgm:prSet/>
      <dgm:spPr/>
      <dgm:t>
        <a:bodyPr/>
        <a:lstStyle/>
        <a:p>
          <a:endParaRPr lang="en-GB"/>
        </a:p>
      </dgm:t>
    </dgm:pt>
    <dgm:pt modelId="{B18F9EE1-B728-471C-A960-A271694DCA59}">
      <dgm:prSet phldrT="[Text]" custT="1"/>
      <dgm:spPr/>
      <dgm:t>
        <a:bodyPr/>
        <a:lstStyle/>
        <a:p>
          <a:r>
            <a:rPr lang="en-US" sz="1600" dirty="0" smtClean="0">
              <a:solidFill>
                <a:srgbClr val="C00000"/>
              </a:solidFill>
              <a:sym typeface="Arial" pitchFamily="34" charset="0"/>
            </a:rPr>
            <a:t>Exchange of confidential information between policy functions</a:t>
          </a:r>
          <a:r>
            <a:rPr lang="en-US" sz="1600" dirty="0" smtClean="0">
              <a:solidFill>
                <a:srgbClr val="003399"/>
              </a:solidFill>
              <a:sym typeface="Arial" pitchFamily="34" charset="0"/>
            </a:rPr>
            <a:t>:  </a:t>
          </a:r>
          <a:r>
            <a:rPr lang="en-GB" sz="1600" dirty="0" smtClean="0">
              <a:solidFill>
                <a:srgbClr val="003399"/>
              </a:solidFill>
              <a:sym typeface="Arial" pitchFamily="34" charset="0"/>
            </a:rPr>
            <a:t>u</a:t>
          </a:r>
          <a:r>
            <a:rPr lang="en-US" sz="1600" dirty="0" err="1" smtClean="0">
              <a:solidFill>
                <a:srgbClr val="003399"/>
              </a:solidFill>
              <a:sym typeface="Arial" pitchFamily="34" charset="0"/>
            </a:rPr>
            <a:t>pon</a:t>
          </a:r>
          <a:r>
            <a:rPr lang="en-US" sz="1600" dirty="0" smtClean="0">
              <a:solidFill>
                <a:srgbClr val="003399"/>
              </a:solidFill>
              <a:sym typeface="Arial" pitchFamily="34" charset="0"/>
            </a:rPr>
            <a:t> request on a need to know basis, subject to Executive Board approval, except where Union law provides otherwise </a:t>
          </a:r>
        </a:p>
        <a:p>
          <a:endParaRPr lang="en-US" sz="1600" dirty="0" smtClean="0">
            <a:solidFill>
              <a:srgbClr val="003399"/>
            </a:solidFill>
            <a:sym typeface="Arial" pitchFamily="34" charset="0"/>
          </a:endParaRPr>
        </a:p>
        <a:p>
          <a:r>
            <a:rPr lang="en-US" sz="1600" dirty="0" smtClean="0">
              <a:solidFill>
                <a:srgbClr val="C00000"/>
              </a:solidFill>
              <a:sym typeface="Arial" pitchFamily="34" charset="0"/>
            </a:rPr>
            <a:t>Analysis of the confidential information</a:t>
          </a:r>
          <a:r>
            <a:rPr lang="en-US" sz="1600" dirty="0" smtClean="0">
              <a:solidFill>
                <a:srgbClr val="003399"/>
              </a:solidFill>
              <a:sym typeface="Arial" pitchFamily="34" charset="0"/>
            </a:rPr>
            <a:t>: to be conducted autonomously by the receiving policy function in accordance with its objective. </a:t>
          </a:r>
          <a:r>
            <a:rPr lang="en-GB" sz="1600" dirty="0" smtClean="0">
              <a:solidFill>
                <a:srgbClr val="003399"/>
              </a:solidFill>
              <a:sym typeface="Arial" pitchFamily="34" charset="0"/>
            </a:rPr>
            <a:t>Any subsequent </a:t>
          </a:r>
          <a:r>
            <a:rPr lang="en-US" sz="1600" dirty="0" smtClean="0">
              <a:solidFill>
                <a:srgbClr val="003399"/>
              </a:solidFill>
              <a:sym typeface="Arial" pitchFamily="34" charset="0"/>
            </a:rPr>
            <a:t>decision to be taken solely on this basis</a:t>
          </a:r>
        </a:p>
      </dgm:t>
    </dgm:pt>
    <dgm:pt modelId="{51CAE596-B853-4087-9576-B31C38954192}" type="sibTrans" cxnId="{989F7901-C37A-4B18-AFC5-05C863042A9F}">
      <dgm:prSet/>
      <dgm:spPr/>
      <dgm:t>
        <a:bodyPr/>
        <a:lstStyle/>
        <a:p>
          <a:endParaRPr lang="en-GB"/>
        </a:p>
      </dgm:t>
    </dgm:pt>
    <dgm:pt modelId="{5CBC4548-6136-4A2F-A70F-3626209DB9CE}" type="parTrans" cxnId="{989F7901-C37A-4B18-AFC5-05C863042A9F}">
      <dgm:prSet/>
      <dgm:spPr/>
      <dgm:t>
        <a:bodyPr/>
        <a:lstStyle/>
        <a:p>
          <a:endParaRPr lang="en-GB"/>
        </a:p>
      </dgm:t>
    </dgm:pt>
    <dgm:pt modelId="{472F9BFE-DC6F-46B4-9F74-4074B21CAF24}" type="pres">
      <dgm:prSet presAssocID="{BE57F1E1-155B-4E35-A7F6-1C6F586BC175}" presName="vert0" presStyleCnt="0">
        <dgm:presLayoutVars>
          <dgm:dir/>
          <dgm:animOne val="branch"/>
          <dgm:animLvl val="lvl"/>
        </dgm:presLayoutVars>
      </dgm:prSet>
      <dgm:spPr/>
      <dgm:t>
        <a:bodyPr/>
        <a:lstStyle/>
        <a:p>
          <a:endParaRPr lang="en-GB"/>
        </a:p>
      </dgm:t>
    </dgm:pt>
    <dgm:pt modelId="{49694EC6-51F5-4611-BD03-58924BED2A60}" type="pres">
      <dgm:prSet presAssocID="{A8398652-507B-45F9-9AC4-5A4BD356E216}" presName="thickLine" presStyleLbl="alignNode1" presStyleIdx="0" presStyleCnt="1"/>
      <dgm:spPr/>
    </dgm:pt>
    <dgm:pt modelId="{AA8F8F8D-F449-439E-A73B-CEE31F73858D}" type="pres">
      <dgm:prSet presAssocID="{A8398652-507B-45F9-9AC4-5A4BD356E216}" presName="horz1" presStyleCnt="0"/>
      <dgm:spPr/>
    </dgm:pt>
    <dgm:pt modelId="{2E7CFCB4-2190-4F40-A4EC-EA75B383C67F}" type="pres">
      <dgm:prSet presAssocID="{A8398652-507B-45F9-9AC4-5A4BD356E216}" presName="tx1" presStyleLbl="revTx" presStyleIdx="0" presStyleCnt="5"/>
      <dgm:spPr/>
      <dgm:t>
        <a:bodyPr/>
        <a:lstStyle/>
        <a:p>
          <a:endParaRPr lang="en-GB"/>
        </a:p>
      </dgm:t>
    </dgm:pt>
    <dgm:pt modelId="{CF1D3336-5D6D-4E0B-A57A-A5D742B422A7}" type="pres">
      <dgm:prSet presAssocID="{A8398652-507B-45F9-9AC4-5A4BD356E216}" presName="vert1" presStyleCnt="0"/>
      <dgm:spPr/>
    </dgm:pt>
    <dgm:pt modelId="{02B9D9C6-0C7A-41EE-B5FA-2B2CA783EADF}" type="pres">
      <dgm:prSet presAssocID="{702D45BB-3C5E-44BD-9A06-04E1A33D11BC}" presName="vertSpace2a" presStyleCnt="0"/>
      <dgm:spPr/>
    </dgm:pt>
    <dgm:pt modelId="{A90C9B96-3BDD-47C0-844F-5DECD6C7FE75}" type="pres">
      <dgm:prSet presAssocID="{702D45BB-3C5E-44BD-9A06-04E1A33D11BC}" presName="horz2" presStyleCnt="0"/>
      <dgm:spPr/>
    </dgm:pt>
    <dgm:pt modelId="{B9568167-E106-4E59-B480-A0CC5E7673B9}" type="pres">
      <dgm:prSet presAssocID="{702D45BB-3C5E-44BD-9A06-04E1A33D11BC}" presName="horzSpace2" presStyleCnt="0"/>
      <dgm:spPr/>
    </dgm:pt>
    <dgm:pt modelId="{87B61FC3-1E34-4757-B683-7CF963A60CEC}" type="pres">
      <dgm:prSet presAssocID="{702D45BB-3C5E-44BD-9A06-04E1A33D11BC}" presName="tx2" presStyleLbl="revTx" presStyleIdx="1" presStyleCnt="5" custLinFactNeighborY="85406"/>
      <dgm:spPr/>
      <dgm:t>
        <a:bodyPr/>
        <a:lstStyle/>
        <a:p>
          <a:endParaRPr lang="en-GB"/>
        </a:p>
      </dgm:t>
    </dgm:pt>
    <dgm:pt modelId="{4499B23E-6CA1-4238-A1FE-8CE988300CFC}" type="pres">
      <dgm:prSet presAssocID="{702D45BB-3C5E-44BD-9A06-04E1A33D11BC}" presName="vert2" presStyleCnt="0"/>
      <dgm:spPr/>
    </dgm:pt>
    <dgm:pt modelId="{F56D21DE-A072-42D0-90A5-45C15140FEA0}" type="pres">
      <dgm:prSet presAssocID="{702D45BB-3C5E-44BD-9A06-04E1A33D11BC}" presName="thinLine2b" presStyleLbl="callout" presStyleIdx="0" presStyleCnt="4" custLinFactY="-300000" custLinFactNeighborY="-352289"/>
      <dgm:spPr/>
      <dgm:t>
        <a:bodyPr/>
        <a:lstStyle/>
        <a:p>
          <a:endParaRPr lang="en-GB"/>
        </a:p>
      </dgm:t>
    </dgm:pt>
    <dgm:pt modelId="{FC1459E7-44E2-4747-B7B2-33B102612B96}" type="pres">
      <dgm:prSet presAssocID="{702D45BB-3C5E-44BD-9A06-04E1A33D11BC}" presName="vertSpace2b" presStyleCnt="0"/>
      <dgm:spPr/>
    </dgm:pt>
    <dgm:pt modelId="{E29F2AED-D235-414B-8C5F-17935BEADEC0}" type="pres">
      <dgm:prSet presAssocID="{DFC1B2EA-CF63-4A42-9950-BD31A72020A6}" presName="horz2" presStyleCnt="0"/>
      <dgm:spPr/>
    </dgm:pt>
    <dgm:pt modelId="{C746DA78-E4CA-4BC6-ACAF-FA121E490A96}" type="pres">
      <dgm:prSet presAssocID="{DFC1B2EA-CF63-4A42-9950-BD31A72020A6}" presName="horzSpace2" presStyleCnt="0"/>
      <dgm:spPr/>
    </dgm:pt>
    <dgm:pt modelId="{4E010D57-FDA8-46FA-9B7A-13A5A153B5B1}" type="pres">
      <dgm:prSet presAssocID="{DFC1B2EA-CF63-4A42-9950-BD31A72020A6}" presName="tx2" presStyleLbl="revTx" presStyleIdx="2" presStyleCnt="5" custScaleY="35438" custLinFactNeighborY="-92042"/>
      <dgm:spPr/>
      <dgm:t>
        <a:bodyPr/>
        <a:lstStyle/>
        <a:p>
          <a:endParaRPr lang="en-GB"/>
        </a:p>
      </dgm:t>
    </dgm:pt>
    <dgm:pt modelId="{80A89803-909C-4F65-AD09-B901B2D95EDD}" type="pres">
      <dgm:prSet presAssocID="{DFC1B2EA-CF63-4A42-9950-BD31A72020A6}" presName="vert2" presStyleCnt="0"/>
      <dgm:spPr/>
    </dgm:pt>
    <dgm:pt modelId="{0EE12BC3-0121-4E96-9769-63675B477F55}" type="pres">
      <dgm:prSet presAssocID="{DFC1B2EA-CF63-4A42-9950-BD31A72020A6}" presName="thinLine2b" presStyleLbl="callout" presStyleIdx="1" presStyleCnt="4" custLinFactY="100000" custLinFactNeighborY="167170"/>
      <dgm:spPr>
        <a:blipFill rotWithShape="0">
          <a:blip xmlns:r="http://schemas.openxmlformats.org/officeDocument/2006/relationships" r:embed="rId1">
            <a:extLst>
              <a:ext uri="{28A0092B-C50C-407E-A947-70E740481C1C}">
                <a14:useLocalDpi xmlns:a14="http://schemas.microsoft.com/office/drawing/2010/main"/>
              </a:ext>
            </a:extLst>
          </a:blip>
          <a:stretch>
            <a:fillRect/>
          </a:stretch>
        </a:blipFill>
      </dgm:spPr>
      <dgm:t>
        <a:bodyPr/>
        <a:lstStyle/>
        <a:p>
          <a:endParaRPr lang="en-GB"/>
        </a:p>
      </dgm:t>
    </dgm:pt>
    <dgm:pt modelId="{03F18DB5-58B8-4306-8AC2-F8A2ACD9E983}" type="pres">
      <dgm:prSet presAssocID="{DFC1B2EA-CF63-4A42-9950-BD31A72020A6}" presName="vertSpace2b" presStyleCnt="0"/>
      <dgm:spPr/>
    </dgm:pt>
    <dgm:pt modelId="{34A4A110-48FC-4541-B3BD-6632583BE7C8}" type="pres">
      <dgm:prSet presAssocID="{1E2FEB90-6B02-424F-9152-7B196673F99B}" presName="horz2" presStyleCnt="0"/>
      <dgm:spPr/>
    </dgm:pt>
    <dgm:pt modelId="{483CC2F8-BE6F-4053-9C4E-948CCE96687D}" type="pres">
      <dgm:prSet presAssocID="{1E2FEB90-6B02-424F-9152-7B196673F99B}" presName="horzSpace2" presStyleCnt="0"/>
      <dgm:spPr/>
    </dgm:pt>
    <dgm:pt modelId="{8F88C858-785C-4267-9F1F-A95576C2D03B}" type="pres">
      <dgm:prSet presAssocID="{1E2FEB90-6B02-424F-9152-7B196673F99B}" presName="tx2" presStyleLbl="revTx" presStyleIdx="3" presStyleCnt="5" custLinFactNeighborY="6377"/>
      <dgm:spPr/>
      <dgm:t>
        <a:bodyPr/>
        <a:lstStyle/>
        <a:p>
          <a:endParaRPr lang="en-GB"/>
        </a:p>
      </dgm:t>
    </dgm:pt>
    <dgm:pt modelId="{D9EE2DB5-A0E6-4993-8336-B6F79F0BE992}" type="pres">
      <dgm:prSet presAssocID="{1E2FEB90-6B02-424F-9152-7B196673F99B}" presName="vert2" presStyleCnt="0"/>
      <dgm:spPr/>
    </dgm:pt>
    <dgm:pt modelId="{4B1344BE-FC58-4EB1-8C50-82E3BEE98CCE}" type="pres">
      <dgm:prSet presAssocID="{1E2FEB90-6B02-424F-9152-7B196673F99B}" presName="thinLine2b" presStyleLbl="callout" presStyleIdx="2" presStyleCnt="4" custLinFactY="-259254" custLinFactNeighborY="-300000"/>
      <dgm:spPr/>
    </dgm:pt>
    <dgm:pt modelId="{8D6DF18B-4244-453D-8D2B-EFCE2C513829}" type="pres">
      <dgm:prSet presAssocID="{1E2FEB90-6B02-424F-9152-7B196673F99B}" presName="vertSpace2b" presStyleCnt="0"/>
      <dgm:spPr/>
    </dgm:pt>
    <dgm:pt modelId="{FA0D42EA-50FD-49BD-B587-99FFD50DEB1E}" type="pres">
      <dgm:prSet presAssocID="{B18F9EE1-B728-471C-A960-A271694DCA59}" presName="horz2" presStyleCnt="0"/>
      <dgm:spPr/>
    </dgm:pt>
    <dgm:pt modelId="{88771B0F-17DC-482A-8A0E-A2D0AB515C75}" type="pres">
      <dgm:prSet presAssocID="{B18F9EE1-B728-471C-A960-A271694DCA59}" presName="horzSpace2" presStyleCnt="0"/>
      <dgm:spPr/>
    </dgm:pt>
    <dgm:pt modelId="{E2E0F290-7CBF-4C73-A416-1145B929C7FB}" type="pres">
      <dgm:prSet presAssocID="{B18F9EE1-B728-471C-A960-A271694DCA59}" presName="tx2" presStyleLbl="revTx" presStyleIdx="4" presStyleCnt="5" custScaleY="53101" custLinFactNeighborY="-21198"/>
      <dgm:spPr/>
      <dgm:t>
        <a:bodyPr/>
        <a:lstStyle/>
        <a:p>
          <a:endParaRPr lang="en-GB"/>
        </a:p>
      </dgm:t>
    </dgm:pt>
    <dgm:pt modelId="{ED6FA57D-E3FF-4C02-AB12-AB7977D09FA8}" type="pres">
      <dgm:prSet presAssocID="{B18F9EE1-B728-471C-A960-A271694DCA59}" presName="vert2" presStyleCnt="0"/>
      <dgm:spPr/>
    </dgm:pt>
    <dgm:pt modelId="{99981115-746B-46BF-B63A-0B193F2B7D00}" type="pres">
      <dgm:prSet presAssocID="{B18F9EE1-B728-471C-A960-A271694DCA59}" presName="thinLine2b" presStyleLbl="callout" presStyleIdx="3" presStyleCnt="4" custLinFactY="100000" custLinFactNeighborY="165253"/>
      <dgm:spPr/>
    </dgm:pt>
    <dgm:pt modelId="{C81C1CB5-A652-40A9-8F27-D914222A6E0F}" type="pres">
      <dgm:prSet presAssocID="{B18F9EE1-B728-471C-A960-A271694DCA59}" presName="vertSpace2b" presStyleCnt="0"/>
      <dgm:spPr/>
    </dgm:pt>
  </dgm:ptLst>
  <dgm:cxnLst>
    <dgm:cxn modelId="{63758B87-F1CD-4491-8AD0-D78ACD0F7A43}" srcId="{A8398652-507B-45F9-9AC4-5A4BD356E216}" destId="{DFC1B2EA-CF63-4A42-9950-BD31A72020A6}" srcOrd="1" destOrd="0" parTransId="{8D633D95-BF0A-49B7-9F86-4763C10E6125}" sibTransId="{F2B83B99-EFCA-42F6-A835-69F116B033D6}"/>
    <dgm:cxn modelId="{BF99D84E-4F91-418D-9A9C-26AEFC7E692D}" type="presOf" srcId="{A8398652-507B-45F9-9AC4-5A4BD356E216}" destId="{2E7CFCB4-2190-4F40-A4EC-EA75B383C67F}" srcOrd="0" destOrd="0" presId="urn:microsoft.com/office/officeart/2008/layout/LinedList"/>
    <dgm:cxn modelId="{50C4DA70-0A97-431D-8BE8-556FD4D303CD}" type="presOf" srcId="{1E2FEB90-6B02-424F-9152-7B196673F99B}" destId="{8F88C858-785C-4267-9F1F-A95576C2D03B}" srcOrd="0" destOrd="0" presId="urn:microsoft.com/office/officeart/2008/layout/LinedList"/>
    <dgm:cxn modelId="{13D065EA-ABFF-4ED1-B491-023DBF32C677}" srcId="{BE57F1E1-155B-4E35-A7F6-1C6F586BC175}" destId="{A8398652-507B-45F9-9AC4-5A4BD356E216}" srcOrd="0" destOrd="0" parTransId="{61A32B0C-6498-4085-9C32-F20A29EEEC11}" sibTransId="{D7B52D88-B8BA-476A-AD43-28D4912608EE}"/>
    <dgm:cxn modelId="{4D3F7A9F-9A96-45F6-A889-9FD7446D864A}" type="presOf" srcId="{DFC1B2EA-CF63-4A42-9950-BD31A72020A6}" destId="{4E010D57-FDA8-46FA-9B7A-13A5A153B5B1}" srcOrd="0" destOrd="0" presId="urn:microsoft.com/office/officeart/2008/layout/LinedList"/>
    <dgm:cxn modelId="{2141D0C1-BA93-4127-939A-112E50AFEE5C}" srcId="{A8398652-507B-45F9-9AC4-5A4BD356E216}" destId="{702D45BB-3C5E-44BD-9A06-04E1A33D11BC}" srcOrd="0" destOrd="0" parTransId="{B2743164-929F-4594-9B8E-E40002EC1931}" sibTransId="{2C6572D0-747B-4B01-B509-DB219527E7E8}"/>
    <dgm:cxn modelId="{E28F211E-288B-4160-AC71-57FD779C48B9}" srcId="{A8398652-507B-45F9-9AC4-5A4BD356E216}" destId="{1E2FEB90-6B02-424F-9152-7B196673F99B}" srcOrd="2" destOrd="0" parTransId="{7F12EE39-8D9E-4BFA-AFF6-8B5C6CBAF2C9}" sibTransId="{E42C0E9F-3784-42EB-80E9-07C88CF67510}"/>
    <dgm:cxn modelId="{989F7901-C37A-4B18-AFC5-05C863042A9F}" srcId="{A8398652-507B-45F9-9AC4-5A4BD356E216}" destId="{B18F9EE1-B728-471C-A960-A271694DCA59}" srcOrd="3" destOrd="0" parTransId="{5CBC4548-6136-4A2F-A70F-3626209DB9CE}" sibTransId="{51CAE596-B853-4087-9576-B31C38954192}"/>
    <dgm:cxn modelId="{87443422-7031-440F-A87B-7337A7294ED3}" type="presOf" srcId="{BE57F1E1-155B-4E35-A7F6-1C6F586BC175}" destId="{472F9BFE-DC6F-46B4-9F74-4074B21CAF24}" srcOrd="0" destOrd="0" presId="urn:microsoft.com/office/officeart/2008/layout/LinedList"/>
    <dgm:cxn modelId="{BF1E7EB1-D946-4F04-BAAB-80BE0D454EDE}" type="presOf" srcId="{702D45BB-3C5E-44BD-9A06-04E1A33D11BC}" destId="{87B61FC3-1E34-4757-B683-7CF963A60CEC}" srcOrd="0" destOrd="0" presId="urn:microsoft.com/office/officeart/2008/layout/LinedList"/>
    <dgm:cxn modelId="{4A297033-3CFD-4A66-8C82-B53B6515A587}" type="presOf" srcId="{B18F9EE1-B728-471C-A960-A271694DCA59}" destId="{E2E0F290-7CBF-4C73-A416-1145B929C7FB}" srcOrd="0" destOrd="0" presId="urn:microsoft.com/office/officeart/2008/layout/LinedList"/>
    <dgm:cxn modelId="{9BCCB1B2-2DDE-4188-9A59-0EEEAF6F3645}" type="presParOf" srcId="{472F9BFE-DC6F-46B4-9F74-4074B21CAF24}" destId="{49694EC6-51F5-4611-BD03-58924BED2A60}" srcOrd="0" destOrd="0" presId="urn:microsoft.com/office/officeart/2008/layout/LinedList"/>
    <dgm:cxn modelId="{E7DF087C-CAB1-476A-81DB-064050EC12F8}" type="presParOf" srcId="{472F9BFE-DC6F-46B4-9F74-4074B21CAF24}" destId="{AA8F8F8D-F449-439E-A73B-CEE31F73858D}" srcOrd="1" destOrd="0" presId="urn:microsoft.com/office/officeart/2008/layout/LinedList"/>
    <dgm:cxn modelId="{9CFB20B8-040D-442B-BBA8-2E93A0D56682}" type="presParOf" srcId="{AA8F8F8D-F449-439E-A73B-CEE31F73858D}" destId="{2E7CFCB4-2190-4F40-A4EC-EA75B383C67F}" srcOrd="0" destOrd="0" presId="urn:microsoft.com/office/officeart/2008/layout/LinedList"/>
    <dgm:cxn modelId="{B29D69E6-929A-4A2F-BAA4-003FF81E93A1}" type="presParOf" srcId="{AA8F8F8D-F449-439E-A73B-CEE31F73858D}" destId="{CF1D3336-5D6D-4E0B-A57A-A5D742B422A7}" srcOrd="1" destOrd="0" presId="urn:microsoft.com/office/officeart/2008/layout/LinedList"/>
    <dgm:cxn modelId="{D45FC497-710B-4189-BDBB-49BC952A1DCC}" type="presParOf" srcId="{CF1D3336-5D6D-4E0B-A57A-A5D742B422A7}" destId="{02B9D9C6-0C7A-41EE-B5FA-2B2CA783EADF}" srcOrd="0" destOrd="0" presId="urn:microsoft.com/office/officeart/2008/layout/LinedList"/>
    <dgm:cxn modelId="{F999F3CB-D716-474F-8F53-8C30C8F1938D}" type="presParOf" srcId="{CF1D3336-5D6D-4E0B-A57A-A5D742B422A7}" destId="{A90C9B96-3BDD-47C0-844F-5DECD6C7FE75}" srcOrd="1" destOrd="0" presId="urn:microsoft.com/office/officeart/2008/layout/LinedList"/>
    <dgm:cxn modelId="{E4856BEE-97D5-45A4-9A00-F046AB24DCD7}" type="presParOf" srcId="{A90C9B96-3BDD-47C0-844F-5DECD6C7FE75}" destId="{B9568167-E106-4E59-B480-A0CC5E7673B9}" srcOrd="0" destOrd="0" presId="urn:microsoft.com/office/officeart/2008/layout/LinedList"/>
    <dgm:cxn modelId="{33B53509-B803-4732-911A-5CA2DCE64E10}" type="presParOf" srcId="{A90C9B96-3BDD-47C0-844F-5DECD6C7FE75}" destId="{87B61FC3-1E34-4757-B683-7CF963A60CEC}" srcOrd="1" destOrd="0" presId="urn:microsoft.com/office/officeart/2008/layout/LinedList"/>
    <dgm:cxn modelId="{66BC50E2-D239-4FBE-ABEE-2B774C7C3201}" type="presParOf" srcId="{A90C9B96-3BDD-47C0-844F-5DECD6C7FE75}" destId="{4499B23E-6CA1-4238-A1FE-8CE988300CFC}" srcOrd="2" destOrd="0" presId="urn:microsoft.com/office/officeart/2008/layout/LinedList"/>
    <dgm:cxn modelId="{88E516C5-65F4-40FC-8BD5-2EEECC81DB18}" type="presParOf" srcId="{CF1D3336-5D6D-4E0B-A57A-A5D742B422A7}" destId="{F56D21DE-A072-42D0-90A5-45C15140FEA0}" srcOrd="2" destOrd="0" presId="urn:microsoft.com/office/officeart/2008/layout/LinedList"/>
    <dgm:cxn modelId="{39310F61-2FFE-4723-AC81-F43101D564B8}" type="presParOf" srcId="{CF1D3336-5D6D-4E0B-A57A-A5D742B422A7}" destId="{FC1459E7-44E2-4747-B7B2-33B102612B96}" srcOrd="3" destOrd="0" presId="urn:microsoft.com/office/officeart/2008/layout/LinedList"/>
    <dgm:cxn modelId="{F4F11A85-5D38-4D26-8D42-C225E42526CB}" type="presParOf" srcId="{CF1D3336-5D6D-4E0B-A57A-A5D742B422A7}" destId="{E29F2AED-D235-414B-8C5F-17935BEADEC0}" srcOrd="4" destOrd="0" presId="urn:microsoft.com/office/officeart/2008/layout/LinedList"/>
    <dgm:cxn modelId="{EBAB58CC-CBF7-4610-9E27-CFAA8E3236AF}" type="presParOf" srcId="{E29F2AED-D235-414B-8C5F-17935BEADEC0}" destId="{C746DA78-E4CA-4BC6-ACAF-FA121E490A96}" srcOrd="0" destOrd="0" presId="urn:microsoft.com/office/officeart/2008/layout/LinedList"/>
    <dgm:cxn modelId="{43FC30F5-D5EC-4C8C-B12A-5892CC3CFB6C}" type="presParOf" srcId="{E29F2AED-D235-414B-8C5F-17935BEADEC0}" destId="{4E010D57-FDA8-46FA-9B7A-13A5A153B5B1}" srcOrd="1" destOrd="0" presId="urn:microsoft.com/office/officeart/2008/layout/LinedList"/>
    <dgm:cxn modelId="{5D92FE29-B7E9-428D-9E10-362977E955CD}" type="presParOf" srcId="{E29F2AED-D235-414B-8C5F-17935BEADEC0}" destId="{80A89803-909C-4F65-AD09-B901B2D95EDD}" srcOrd="2" destOrd="0" presId="urn:microsoft.com/office/officeart/2008/layout/LinedList"/>
    <dgm:cxn modelId="{32F5F66F-F6A3-4FA5-AF44-1361D8E193D7}" type="presParOf" srcId="{CF1D3336-5D6D-4E0B-A57A-A5D742B422A7}" destId="{0EE12BC3-0121-4E96-9769-63675B477F55}" srcOrd="5" destOrd="0" presId="urn:microsoft.com/office/officeart/2008/layout/LinedList"/>
    <dgm:cxn modelId="{47E8B6F0-9FDF-4F20-91BA-C1CE68A03CAF}" type="presParOf" srcId="{CF1D3336-5D6D-4E0B-A57A-A5D742B422A7}" destId="{03F18DB5-58B8-4306-8AC2-F8A2ACD9E983}" srcOrd="6" destOrd="0" presId="urn:microsoft.com/office/officeart/2008/layout/LinedList"/>
    <dgm:cxn modelId="{222ED1D3-E72E-4910-A0AD-B8070903B352}" type="presParOf" srcId="{CF1D3336-5D6D-4E0B-A57A-A5D742B422A7}" destId="{34A4A110-48FC-4541-B3BD-6632583BE7C8}" srcOrd="7" destOrd="0" presId="urn:microsoft.com/office/officeart/2008/layout/LinedList"/>
    <dgm:cxn modelId="{18A195E7-F989-4997-9D38-B1025226E782}" type="presParOf" srcId="{34A4A110-48FC-4541-B3BD-6632583BE7C8}" destId="{483CC2F8-BE6F-4053-9C4E-948CCE96687D}" srcOrd="0" destOrd="0" presId="urn:microsoft.com/office/officeart/2008/layout/LinedList"/>
    <dgm:cxn modelId="{0046FBAA-B19A-4D51-B3D9-4B11EA46BE47}" type="presParOf" srcId="{34A4A110-48FC-4541-B3BD-6632583BE7C8}" destId="{8F88C858-785C-4267-9F1F-A95576C2D03B}" srcOrd="1" destOrd="0" presId="urn:microsoft.com/office/officeart/2008/layout/LinedList"/>
    <dgm:cxn modelId="{96B32967-00FD-4D32-976B-E6CB07D8F0CF}" type="presParOf" srcId="{34A4A110-48FC-4541-B3BD-6632583BE7C8}" destId="{D9EE2DB5-A0E6-4993-8336-B6F79F0BE992}" srcOrd="2" destOrd="0" presId="urn:microsoft.com/office/officeart/2008/layout/LinedList"/>
    <dgm:cxn modelId="{DD77CD27-20BD-4A75-B913-EC87E166CE52}" type="presParOf" srcId="{CF1D3336-5D6D-4E0B-A57A-A5D742B422A7}" destId="{4B1344BE-FC58-4EB1-8C50-82E3BEE98CCE}" srcOrd="8" destOrd="0" presId="urn:microsoft.com/office/officeart/2008/layout/LinedList"/>
    <dgm:cxn modelId="{E04AC297-4F96-45BE-9A14-4BE53DD38F7A}" type="presParOf" srcId="{CF1D3336-5D6D-4E0B-A57A-A5D742B422A7}" destId="{8D6DF18B-4244-453D-8D2B-EFCE2C513829}" srcOrd="9" destOrd="0" presId="urn:microsoft.com/office/officeart/2008/layout/LinedList"/>
    <dgm:cxn modelId="{0D94EE0C-7700-4F39-BCB4-D8E9B3544849}" type="presParOf" srcId="{CF1D3336-5D6D-4E0B-A57A-A5D742B422A7}" destId="{FA0D42EA-50FD-49BD-B587-99FFD50DEB1E}" srcOrd="10" destOrd="0" presId="urn:microsoft.com/office/officeart/2008/layout/LinedList"/>
    <dgm:cxn modelId="{6BD7BD44-A019-41B6-8DFA-29F6422AE937}" type="presParOf" srcId="{FA0D42EA-50FD-49BD-B587-99FFD50DEB1E}" destId="{88771B0F-17DC-482A-8A0E-A2D0AB515C75}" srcOrd="0" destOrd="0" presId="urn:microsoft.com/office/officeart/2008/layout/LinedList"/>
    <dgm:cxn modelId="{6A574FF3-21C1-4600-8687-92D801642E3B}" type="presParOf" srcId="{FA0D42EA-50FD-49BD-B587-99FFD50DEB1E}" destId="{E2E0F290-7CBF-4C73-A416-1145B929C7FB}" srcOrd="1" destOrd="0" presId="urn:microsoft.com/office/officeart/2008/layout/LinedList"/>
    <dgm:cxn modelId="{EE784ADB-83E9-4F1E-95EC-1152B454FA54}" type="presParOf" srcId="{FA0D42EA-50FD-49BD-B587-99FFD50DEB1E}" destId="{ED6FA57D-E3FF-4C02-AB12-AB7977D09FA8}" srcOrd="2" destOrd="0" presId="urn:microsoft.com/office/officeart/2008/layout/LinedList"/>
    <dgm:cxn modelId="{95F937EF-DAE7-43D7-BBEA-957187FC87FD}" type="presParOf" srcId="{CF1D3336-5D6D-4E0B-A57A-A5D742B422A7}" destId="{99981115-746B-46BF-B63A-0B193F2B7D00}" srcOrd="11" destOrd="0" presId="urn:microsoft.com/office/officeart/2008/layout/LinedList"/>
    <dgm:cxn modelId="{AF817EA4-8304-4489-BF50-8AEB2565E3B5}" type="presParOf" srcId="{CF1D3336-5D6D-4E0B-A57A-A5D742B422A7}" destId="{C81C1CB5-A652-40A9-8F27-D914222A6E0F}"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94EC6-51F5-4611-BD03-58924BED2A60}">
      <dsp:nvSpPr>
        <dsp:cNvPr id="0" name=""/>
        <dsp:cNvSpPr/>
      </dsp:nvSpPr>
      <dsp:spPr>
        <a:xfrm>
          <a:off x="0" y="1828"/>
          <a:ext cx="763284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7CFCB4-2190-4F40-A4EC-EA75B383C67F}">
      <dsp:nvSpPr>
        <dsp:cNvPr id="0" name=""/>
        <dsp:cNvSpPr/>
      </dsp:nvSpPr>
      <dsp:spPr>
        <a:xfrm>
          <a:off x="0" y="1828"/>
          <a:ext cx="1526569" cy="3740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endParaRPr lang="en-GB" sz="1600" b="0" kern="1200" dirty="0">
            <a:latin typeface="+mj-lt"/>
          </a:endParaRPr>
        </a:p>
      </dsp:txBody>
      <dsp:txXfrm>
        <a:off x="0" y="1828"/>
        <a:ext cx="1526569" cy="3740759"/>
      </dsp:txXfrm>
    </dsp:sp>
    <dsp:sp modelId="{87B61FC3-1E34-4757-B683-7CF963A60CEC}">
      <dsp:nvSpPr>
        <dsp:cNvPr id="0" name=""/>
        <dsp:cNvSpPr/>
      </dsp:nvSpPr>
      <dsp:spPr>
        <a:xfrm>
          <a:off x="1641062" y="1080129"/>
          <a:ext cx="5991785" cy="119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dirty="0" smtClean="0">
              <a:solidFill>
                <a:srgbClr val="C00000"/>
              </a:solidFill>
              <a:sym typeface="Arial" pitchFamily="34" charset="0"/>
            </a:rPr>
            <a:t>Organisational separation</a:t>
          </a:r>
          <a:r>
            <a:rPr lang="en-GB" sz="1600" kern="1200" dirty="0" smtClean="0">
              <a:solidFill>
                <a:srgbClr val="003399"/>
              </a:solidFill>
              <a:sym typeface="Arial" pitchFamily="34" charset="0"/>
            </a:rPr>
            <a:t>: t</a:t>
          </a:r>
          <a:r>
            <a:rPr lang="en-US" sz="1600" kern="1200" dirty="0" smtClean="0">
              <a:solidFill>
                <a:srgbClr val="003399"/>
              </a:solidFill>
              <a:sym typeface="Arial" pitchFamily="34" charset="0"/>
            </a:rPr>
            <a:t>he ECB shall maintain autonomous decision-making procedures for its supervisory and monetary </a:t>
          </a:r>
          <a:r>
            <a:rPr lang="en-GB" sz="1600" kern="1200" dirty="0" smtClean="0">
              <a:solidFill>
                <a:srgbClr val="003399"/>
              </a:solidFill>
              <a:sym typeface="Arial" pitchFamily="34" charset="0"/>
            </a:rPr>
            <a:t>policy functions </a:t>
          </a:r>
          <a:endParaRPr lang="en-GB" sz="1600" kern="1200" dirty="0"/>
        </a:p>
      </dsp:txBody>
      <dsp:txXfrm>
        <a:off x="1641062" y="1080129"/>
        <a:ext cx="5991785" cy="1192732"/>
      </dsp:txXfrm>
    </dsp:sp>
    <dsp:sp modelId="{F56D21DE-A072-42D0-90A5-45C15140FEA0}">
      <dsp:nvSpPr>
        <dsp:cNvPr id="0" name=""/>
        <dsp:cNvSpPr/>
      </dsp:nvSpPr>
      <dsp:spPr>
        <a:xfrm>
          <a:off x="1526569" y="936104"/>
          <a:ext cx="610627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010D57-FDA8-46FA-9B7A-13A5A153B5B1}">
      <dsp:nvSpPr>
        <dsp:cNvPr id="0" name=""/>
        <dsp:cNvSpPr/>
      </dsp:nvSpPr>
      <dsp:spPr>
        <a:xfrm>
          <a:off x="1641062" y="216019"/>
          <a:ext cx="5991785" cy="422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rgbClr val="003399"/>
              </a:solidFill>
              <a:sym typeface="Arial" pitchFamily="34" charset="0"/>
            </a:rPr>
            <a:t>ECB to carry out its </a:t>
          </a:r>
          <a:r>
            <a:rPr lang="en-US" sz="1600" kern="1200" dirty="0" smtClean="0">
              <a:solidFill>
                <a:srgbClr val="C00000"/>
              </a:solidFill>
              <a:sym typeface="Arial" pitchFamily="34" charset="0"/>
            </a:rPr>
            <a:t>supervisory tasks </a:t>
          </a:r>
          <a:r>
            <a:rPr lang="en-US" sz="1600" kern="1200" dirty="0" smtClean="0">
              <a:solidFill>
                <a:srgbClr val="003399"/>
              </a:solidFill>
              <a:sym typeface="Arial" pitchFamily="34" charset="0"/>
            </a:rPr>
            <a:t>without prejudice to and </a:t>
          </a:r>
          <a:r>
            <a:rPr lang="en-US" sz="1600" kern="1200" dirty="0" smtClean="0">
              <a:solidFill>
                <a:srgbClr val="C00000"/>
              </a:solidFill>
              <a:sym typeface="Arial" pitchFamily="34" charset="0"/>
            </a:rPr>
            <a:t>separately</a:t>
          </a:r>
          <a:r>
            <a:rPr lang="en-US" sz="1600" kern="1200" dirty="0" smtClean="0">
              <a:solidFill>
                <a:srgbClr val="003399"/>
              </a:solidFill>
              <a:sym typeface="Arial" pitchFamily="34" charset="0"/>
            </a:rPr>
            <a:t> from its tasks relating to </a:t>
          </a:r>
          <a:r>
            <a:rPr lang="en-US" sz="1600" kern="1200" dirty="0" smtClean="0">
              <a:solidFill>
                <a:srgbClr val="C00000"/>
              </a:solidFill>
              <a:sym typeface="Arial" pitchFamily="34" charset="0"/>
            </a:rPr>
            <a:t>monetary policy and any other tasks</a:t>
          </a:r>
          <a:endParaRPr lang="en-GB" sz="1600" kern="1200" dirty="0" smtClean="0">
            <a:solidFill>
              <a:srgbClr val="C00000"/>
            </a:solidFill>
            <a:sym typeface="Arial" pitchFamily="34" charset="0"/>
          </a:endParaRPr>
        </a:p>
        <a:p>
          <a:pPr lvl="0" algn="l" defTabSz="711200">
            <a:lnSpc>
              <a:spcPct val="90000"/>
            </a:lnSpc>
            <a:spcBef>
              <a:spcPct val="0"/>
            </a:spcBef>
            <a:spcAft>
              <a:spcPct val="35000"/>
            </a:spcAft>
          </a:pPr>
          <a:endParaRPr lang="en-GB" sz="1600" kern="1200" dirty="0"/>
        </a:p>
      </dsp:txBody>
      <dsp:txXfrm>
        <a:off x="1641062" y="216019"/>
        <a:ext cx="5991785" cy="422680"/>
      </dsp:txXfrm>
    </dsp:sp>
    <dsp:sp modelId="{0EE12BC3-0121-4E96-9769-63675B477F55}">
      <dsp:nvSpPr>
        <dsp:cNvPr id="0" name=""/>
        <dsp:cNvSpPr/>
      </dsp:nvSpPr>
      <dsp:spPr>
        <a:xfrm>
          <a:off x="1526569" y="1872208"/>
          <a:ext cx="6106278" cy="0"/>
        </a:xfrm>
        <a:prstGeom prst="line">
          <a:avLst/>
        </a:prstGeom>
        <a:blipFill rotWithShape="0">
          <a:blip xmlns:r="http://schemas.openxmlformats.org/officeDocument/2006/relationships" r:embed="rId1">
            <a:extLst>
              <a:ext uri="{28A0092B-C50C-407E-A947-70E740481C1C}">
                <a14:useLocalDpi xmlns:a14="http://schemas.microsoft.com/office/drawing/2010/main"/>
              </a:ext>
            </a:extLst>
          </a:blip>
          <a:stretch>
            <a:fillRect/>
          </a:stretch>
        </a:blip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88C858-785C-4267-9F1F-A95576C2D03B}">
      <dsp:nvSpPr>
        <dsp:cNvPr id="0" name=""/>
        <dsp:cNvSpPr/>
      </dsp:nvSpPr>
      <dsp:spPr>
        <a:xfrm>
          <a:off x="1641062" y="1872211"/>
          <a:ext cx="5991785" cy="1192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dirty="0" smtClean="0">
              <a:solidFill>
                <a:srgbClr val="C00000"/>
              </a:solidFill>
              <a:sym typeface="Arial" pitchFamily="34" charset="0"/>
            </a:rPr>
            <a:t>Professional secrecy: </a:t>
          </a:r>
          <a:r>
            <a:rPr lang="en-GB" sz="1600" kern="1200" dirty="0" smtClean="0">
              <a:solidFill>
                <a:schemeClr val="tx2"/>
              </a:solidFill>
              <a:sym typeface="Arial" pitchFamily="34" charset="0"/>
            </a:rPr>
            <a:t>persons </a:t>
          </a:r>
          <a:r>
            <a:rPr lang="en-US" sz="1600" kern="1200" dirty="0" smtClean="0">
              <a:solidFill>
                <a:schemeClr val="tx2"/>
              </a:solidFill>
              <a:sym typeface="Arial" pitchFamily="34" charset="0"/>
            </a:rPr>
            <a:t>carrying out supervisory duties shall be required, even after their duties have ceased, not to disclose information covered by professional secrecy</a:t>
          </a:r>
          <a:r>
            <a:rPr lang="en-GB" sz="1600" kern="1200" dirty="0" smtClean="0">
              <a:solidFill>
                <a:schemeClr val="tx2"/>
              </a:solidFill>
              <a:sym typeface="Arial" pitchFamily="34" charset="0"/>
            </a:rPr>
            <a:t>   </a:t>
          </a:r>
          <a:r>
            <a:rPr lang="en-US" sz="1600" kern="1200" dirty="0" smtClean="0">
              <a:solidFill>
                <a:schemeClr val="tx2"/>
              </a:solidFill>
              <a:sym typeface="Arial" pitchFamily="34" charset="0"/>
            </a:rPr>
            <a:t> </a:t>
          </a:r>
        </a:p>
      </dsp:txBody>
      <dsp:txXfrm>
        <a:off x="1641062" y="1872211"/>
        <a:ext cx="5991785" cy="1192732"/>
      </dsp:txXfrm>
    </dsp:sp>
    <dsp:sp modelId="{4B1344BE-FC58-4EB1-8C50-82E3BEE98CCE}">
      <dsp:nvSpPr>
        <dsp:cNvPr id="0" name=""/>
        <dsp:cNvSpPr/>
      </dsp:nvSpPr>
      <dsp:spPr>
        <a:xfrm>
          <a:off x="1526569" y="2716642"/>
          <a:ext cx="610627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E0F290-7CBF-4C73-A416-1145B929C7FB}">
      <dsp:nvSpPr>
        <dsp:cNvPr id="0" name=""/>
        <dsp:cNvSpPr/>
      </dsp:nvSpPr>
      <dsp:spPr>
        <a:xfrm>
          <a:off x="1641062" y="2795684"/>
          <a:ext cx="5991785" cy="633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solidFill>
                <a:srgbClr val="C00000"/>
              </a:solidFill>
              <a:sym typeface="Arial" pitchFamily="34" charset="0"/>
            </a:rPr>
            <a:t>Exchange of confidential information between policy functions</a:t>
          </a:r>
          <a:r>
            <a:rPr lang="en-US" sz="1600" kern="1200" dirty="0" smtClean="0">
              <a:solidFill>
                <a:srgbClr val="003399"/>
              </a:solidFill>
              <a:sym typeface="Arial" pitchFamily="34" charset="0"/>
            </a:rPr>
            <a:t>:  </a:t>
          </a:r>
          <a:r>
            <a:rPr lang="en-GB" sz="1600" kern="1200" dirty="0" smtClean="0">
              <a:solidFill>
                <a:srgbClr val="003399"/>
              </a:solidFill>
              <a:sym typeface="Arial" pitchFamily="34" charset="0"/>
            </a:rPr>
            <a:t>u</a:t>
          </a:r>
          <a:r>
            <a:rPr lang="en-US" sz="1600" kern="1200" dirty="0" err="1" smtClean="0">
              <a:solidFill>
                <a:srgbClr val="003399"/>
              </a:solidFill>
              <a:sym typeface="Arial" pitchFamily="34" charset="0"/>
            </a:rPr>
            <a:t>pon</a:t>
          </a:r>
          <a:r>
            <a:rPr lang="en-US" sz="1600" kern="1200" dirty="0" smtClean="0">
              <a:solidFill>
                <a:srgbClr val="003399"/>
              </a:solidFill>
              <a:sym typeface="Arial" pitchFamily="34" charset="0"/>
            </a:rPr>
            <a:t> request on a need to know basis, subject to Executive Board approval, except where Union law provides otherwise </a:t>
          </a:r>
        </a:p>
        <a:p>
          <a:pPr lvl="0" algn="l" defTabSz="711200">
            <a:lnSpc>
              <a:spcPct val="90000"/>
            </a:lnSpc>
            <a:spcBef>
              <a:spcPct val="0"/>
            </a:spcBef>
            <a:spcAft>
              <a:spcPct val="35000"/>
            </a:spcAft>
          </a:pPr>
          <a:endParaRPr lang="en-US" sz="1600" kern="1200" dirty="0" smtClean="0">
            <a:solidFill>
              <a:srgbClr val="003399"/>
            </a:solidFill>
            <a:sym typeface="Arial" pitchFamily="34" charset="0"/>
          </a:endParaRPr>
        </a:p>
        <a:p>
          <a:pPr lvl="0" algn="l" defTabSz="711200">
            <a:lnSpc>
              <a:spcPct val="90000"/>
            </a:lnSpc>
            <a:spcBef>
              <a:spcPct val="0"/>
            </a:spcBef>
            <a:spcAft>
              <a:spcPct val="35000"/>
            </a:spcAft>
          </a:pPr>
          <a:r>
            <a:rPr lang="en-US" sz="1600" kern="1200" dirty="0" smtClean="0">
              <a:solidFill>
                <a:srgbClr val="C00000"/>
              </a:solidFill>
              <a:sym typeface="Arial" pitchFamily="34" charset="0"/>
            </a:rPr>
            <a:t>Analysis of the confidential information</a:t>
          </a:r>
          <a:r>
            <a:rPr lang="en-US" sz="1600" kern="1200" dirty="0" smtClean="0">
              <a:solidFill>
                <a:srgbClr val="003399"/>
              </a:solidFill>
              <a:sym typeface="Arial" pitchFamily="34" charset="0"/>
            </a:rPr>
            <a:t>: to be conducted autonomously by the receiving policy function in accordance with its objective. </a:t>
          </a:r>
          <a:r>
            <a:rPr lang="en-GB" sz="1600" kern="1200" dirty="0" smtClean="0">
              <a:solidFill>
                <a:srgbClr val="003399"/>
              </a:solidFill>
              <a:sym typeface="Arial" pitchFamily="34" charset="0"/>
            </a:rPr>
            <a:t>Any subsequent </a:t>
          </a:r>
          <a:r>
            <a:rPr lang="en-US" sz="1600" kern="1200" dirty="0" smtClean="0">
              <a:solidFill>
                <a:srgbClr val="003399"/>
              </a:solidFill>
              <a:sym typeface="Arial" pitchFamily="34" charset="0"/>
            </a:rPr>
            <a:t>decision to be taken solely on this basis</a:t>
          </a:r>
        </a:p>
      </dsp:txBody>
      <dsp:txXfrm>
        <a:off x="1641062" y="2795684"/>
        <a:ext cx="5991785" cy="633352"/>
      </dsp:txXfrm>
    </dsp:sp>
    <dsp:sp modelId="{99981115-746B-46BF-B63A-0B193F2B7D00}">
      <dsp:nvSpPr>
        <dsp:cNvPr id="0" name=""/>
        <dsp:cNvSpPr/>
      </dsp:nvSpPr>
      <dsp:spPr>
        <a:xfrm>
          <a:off x="1526569" y="3744416"/>
          <a:ext cx="610627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pPr>
              <a:defRPr/>
            </a:pPr>
            <a:fld id="{EC3C764C-57DE-41C7-8F7D-C296EA8D8047}" type="datetimeFigureOut">
              <a:rPr lang="en-GB"/>
              <a:pPr>
                <a:defRPr/>
              </a:pPr>
              <a:t>20/04/2015</a:t>
            </a:fld>
            <a:endParaRPr lang="en-GB"/>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pPr>
              <a:defRPr/>
            </a:pPr>
            <a:fld id="{F0610F04-28BC-470F-ACE0-5CCC22CBE0F5}" type="slidenum">
              <a:rPr lang="en-GB"/>
              <a:pPr>
                <a:defRPr/>
              </a:pPr>
              <a:t>‹#›</a:t>
            </a:fld>
            <a:endParaRPr lang="en-GB"/>
          </a:p>
        </p:txBody>
      </p:sp>
    </p:spTree>
    <p:extLst>
      <p:ext uri="{BB962C8B-B14F-4D97-AF65-F5344CB8AC3E}">
        <p14:creationId xmlns:p14="http://schemas.microsoft.com/office/powerpoint/2010/main" val="1271530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4" rIns="91429" bIns="45714" numCol="1" anchor="t" anchorCtr="0" compatLnSpc="1">
            <a:prstTxWarp prst="textNoShape">
              <a:avLst/>
            </a:prstTxWarp>
          </a:bodyPr>
          <a:lstStyle>
            <a:lvl1pPr>
              <a:defRPr sz="1200">
                <a:cs typeface="+mn-cs"/>
              </a:defRPr>
            </a:lvl1pPr>
          </a:lstStyle>
          <a:p>
            <a:pPr>
              <a:defRPr/>
            </a:pPr>
            <a:endParaRPr lang="de-DE"/>
          </a:p>
        </p:txBody>
      </p:sp>
      <p:sp>
        <p:nvSpPr>
          <p:cNvPr id="8195" name="Rectangle 3"/>
          <p:cNvSpPr>
            <a:spLocks noGrp="1" noChangeArrowheads="1"/>
          </p:cNvSpPr>
          <p:nvPr>
            <p:ph type="dt" idx="1"/>
          </p:nvPr>
        </p:nvSpPr>
        <p:spPr bwMode="auto">
          <a:xfrm>
            <a:off x="3851275" y="0"/>
            <a:ext cx="29464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4" rIns="91429" bIns="45714" numCol="1" anchor="t" anchorCtr="0" compatLnSpc="1">
            <a:prstTxWarp prst="textNoShape">
              <a:avLst/>
            </a:prstTxWarp>
          </a:bodyPr>
          <a:lstStyle>
            <a:lvl1pPr algn="r">
              <a:defRPr sz="1200">
                <a:cs typeface="+mn-cs"/>
              </a:defRPr>
            </a:lvl1pPr>
          </a:lstStyle>
          <a:p>
            <a:pPr>
              <a:defRPr/>
            </a:pPr>
            <a:endParaRPr lang="de-DE"/>
          </a:p>
        </p:txBody>
      </p:sp>
      <p:sp>
        <p:nvSpPr>
          <p:cNvPr id="353284" name="Rectangle 4"/>
          <p:cNvSpPr>
            <a:spLocks noGrp="1" noRot="1" noChangeAspect="1" noChangeArrowheads="1" noTextEdit="1"/>
          </p:cNvSpPr>
          <p:nvPr>
            <p:ph type="sldImg" idx="2"/>
          </p:nvPr>
        </p:nvSpPr>
        <p:spPr bwMode="auto">
          <a:xfrm>
            <a:off x="930275" y="741363"/>
            <a:ext cx="4937125" cy="3702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906463" y="4691063"/>
            <a:ext cx="4984750" cy="444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4" rIns="91429" bIns="45714"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8198" name="Rectangle 6"/>
          <p:cNvSpPr>
            <a:spLocks noGrp="1" noChangeArrowheads="1"/>
          </p:cNvSpPr>
          <p:nvPr>
            <p:ph type="ftr" sz="quarter" idx="4"/>
          </p:nvPr>
        </p:nvSpPr>
        <p:spPr bwMode="auto">
          <a:xfrm>
            <a:off x="0" y="9380538"/>
            <a:ext cx="29464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4" rIns="91429" bIns="45714" numCol="1" anchor="b" anchorCtr="0" compatLnSpc="1">
            <a:prstTxWarp prst="textNoShape">
              <a:avLst/>
            </a:prstTxWarp>
          </a:bodyPr>
          <a:lstStyle>
            <a:lvl1pPr>
              <a:defRPr sz="1200">
                <a:cs typeface="+mn-cs"/>
              </a:defRPr>
            </a:lvl1pPr>
          </a:lstStyle>
          <a:p>
            <a:pPr>
              <a:defRPr/>
            </a:pPr>
            <a:endParaRPr lang="de-DE"/>
          </a:p>
        </p:txBody>
      </p:sp>
      <p:sp>
        <p:nvSpPr>
          <p:cNvPr id="8199" name="Rectangle 7"/>
          <p:cNvSpPr>
            <a:spLocks noGrp="1" noChangeArrowheads="1"/>
          </p:cNvSpPr>
          <p:nvPr>
            <p:ph type="sldNum" sz="quarter" idx="5"/>
          </p:nvPr>
        </p:nvSpPr>
        <p:spPr bwMode="auto">
          <a:xfrm>
            <a:off x="3851275" y="9380538"/>
            <a:ext cx="29464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4" rIns="91429" bIns="45714" numCol="1" anchor="b" anchorCtr="0" compatLnSpc="1">
            <a:prstTxWarp prst="textNoShape">
              <a:avLst/>
            </a:prstTxWarp>
          </a:bodyPr>
          <a:lstStyle>
            <a:lvl1pPr algn="r">
              <a:defRPr sz="1200">
                <a:cs typeface="+mn-cs"/>
              </a:defRPr>
            </a:lvl1pPr>
          </a:lstStyle>
          <a:p>
            <a:pPr>
              <a:defRPr/>
            </a:pPr>
            <a:fld id="{B831EBCE-61AF-4BF9-96A6-7BD90366E3E3}" type="slidenum">
              <a:rPr lang="de-DE"/>
              <a:pPr>
                <a:defRPr/>
              </a:pPr>
              <a:t>‹#›</a:t>
            </a:fld>
            <a:endParaRPr lang="de-DE"/>
          </a:p>
        </p:txBody>
      </p:sp>
    </p:spTree>
    <p:extLst>
      <p:ext uri="{BB962C8B-B14F-4D97-AF65-F5344CB8AC3E}">
        <p14:creationId xmlns:p14="http://schemas.microsoft.com/office/powerpoint/2010/main" val="1548014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Slide Image Placeholder 1"/>
          <p:cNvSpPr>
            <a:spLocks noGrp="1" noRot="1" noChangeAspect="1" noTextEdit="1"/>
          </p:cNvSpPr>
          <p:nvPr>
            <p:ph type="sldImg"/>
          </p:nvPr>
        </p:nvSpPr>
        <p:spPr>
          <a:ln/>
        </p:spPr>
      </p:sp>
      <p:sp>
        <p:nvSpPr>
          <p:cNvPr id="3543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2335D4B8-7FF7-41CD-A243-23B149AB1D11}" type="slidenum">
              <a:rPr lang="en-GB" sz="1200" smtClean="0">
                <a:solidFill>
                  <a:srgbClr val="000000"/>
                </a:solidFill>
              </a:rPr>
              <a:pPr eaLnBrk="1" hangingPunct="1"/>
              <a:t>18</a:t>
            </a:fld>
            <a:endParaRPr lang="en-GB" sz="1200" smtClean="0">
              <a:solidFill>
                <a:srgbClr val="000000"/>
              </a:solidFill>
            </a:endParaRPr>
          </a:p>
        </p:txBody>
      </p:sp>
      <p:sp>
        <p:nvSpPr>
          <p:cNvPr id="362499" name="Rectangle 2"/>
          <p:cNvSpPr>
            <a:spLocks noGrp="1" noRot="1" noChangeAspect="1" noChangeArrowheads="1" noTextEdit="1"/>
          </p:cNvSpPr>
          <p:nvPr>
            <p:ph type="sldImg"/>
          </p:nvPr>
        </p:nvSpPr>
        <p:spPr>
          <a:xfrm>
            <a:off x="-1387475" y="2043113"/>
            <a:ext cx="9561513" cy="7170737"/>
          </a:xfrm>
          <a:ln/>
        </p:spPr>
      </p:sp>
      <p:sp>
        <p:nvSpPr>
          <p:cNvPr id="362500" name="Rectangle 3"/>
          <p:cNvSpPr>
            <a:spLocks noGrp="1" noChangeArrowheads="1"/>
          </p:cNvSpPr>
          <p:nvPr>
            <p:ph type="body" idx="1"/>
          </p:nvPr>
        </p:nvSpPr>
        <p:spPr>
          <a:xfrm>
            <a:off x="742950" y="658813"/>
            <a:ext cx="5297488" cy="576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981" tIns="45490" rIns="90981" bIns="45490"/>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Slide Image Placeholder 1"/>
          <p:cNvSpPr>
            <a:spLocks noGrp="1" noRot="1" noChangeAspect="1" noTextEdit="1"/>
          </p:cNvSpPr>
          <p:nvPr>
            <p:ph type="sldImg"/>
          </p:nvPr>
        </p:nvSpPr>
        <p:spPr>
          <a:ln/>
        </p:spPr>
      </p:sp>
      <p:sp>
        <p:nvSpPr>
          <p:cNvPr id="3635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9863" indent="-169863">
              <a:buFontTx/>
              <a:buChar char="•"/>
            </a:pPr>
            <a:endParaRPr lang="en-US" altLang="en-US" dirty="0" smtClean="0"/>
          </a:p>
        </p:txBody>
      </p:sp>
      <p:sp>
        <p:nvSpPr>
          <p:cNvPr id="4" name="Slide Number Placeholder 3"/>
          <p:cNvSpPr>
            <a:spLocks noGrp="1"/>
          </p:cNvSpPr>
          <p:nvPr>
            <p:ph type="sldNum" sz="quarter" idx="5"/>
          </p:nvPr>
        </p:nvSpPr>
        <p:spPr/>
        <p:txBody>
          <a:bodyPr/>
          <a:lstStyle/>
          <a:p>
            <a:pPr>
              <a:defRPr/>
            </a:pPr>
            <a:fld id="{DD0A41FE-58E8-4D8D-880A-267DD9CE0AEE}" type="slidenum">
              <a:rPr lang="en-GB">
                <a:solidFill>
                  <a:prstClr val="black"/>
                </a:solidFill>
              </a:rPr>
              <a:pPr>
                <a:defRPr/>
              </a:pPr>
              <a:t>19</a:t>
            </a:fld>
            <a:endParaRPr lang="en-GB"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sz="3600">
                <a:solidFill>
                  <a:schemeClr val="tx1"/>
                </a:solidFill>
                <a:latin typeface="Times New Roman" pitchFamily="18" charset="0"/>
                <a:cs typeface="Arial" pitchFamily="34" charset="0"/>
              </a:defRPr>
            </a:lvl1pPr>
            <a:lvl2pPr marL="742950" indent="-285750" defTabSz="920750" eaLnBrk="0" hangingPunct="0">
              <a:defRPr sz="3600">
                <a:solidFill>
                  <a:schemeClr val="tx1"/>
                </a:solidFill>
                <a:latin typeface="Times New Roman" pitchFamily="18" charset="0"/>
                <a:cs typeface="Arial" pitchFamily="34" charset="0"/>
              </a:defRPr>
            </a:lvl2pPr>
            <a:lvl3pPr marL="1143000" indent="-228600" defTabSz="920750" eaLnBrk="0" hangingPunct="0">
              <a:defRPr sz="3600">
                <a:solidFill>
                  <a:schemeClr val="tx1"/>
                </a:solidFill>
                <a:latin typeface="Times New Roman" pitchFamily="18" charset="0"/>
                <a:cs typeface="Arial" pitchFamily="34" charset="0"/>
              </a:defRPr>
            </a:lvl3pPr>
            <a:lvl4pPr marL="1600200" indent="-228600" defTabSz="920750" eaLnBrk="0" hangingPunct="0">
              <a:defRPr sz="3600">
                <a:solidFill>
                  <a:schemeClr val="tx1"/>
                </a:solidFill>
                <a:latin typeface="Times New Roman" pitchFamily="18" charset="0"/>
                <a:cs typeface="Arial" pitchFamily="34" charset="0"/>
              </a:defRPr>
            </a:lvl4pPr>
            <a:lvl5pPr marL="2057400" indent="-228600" defTabSz="920750" eaLnBrk="0" hangingPunct="0">
              <a:defRPr sz="3600">
                <a:solidFill>
                  <a:schemeClr val="tx1"/>
                </a:solidFill>
                <a:latin typeface="Times New Roman" pitchFamily="18" charset="0"/>
                <a:cs typeface="Arial" pitchFamily="34" charset="0"/>
              </a:defRPr>
            </a:lvl5pPr>
            <a:lvl6pPr marL="25146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9pPr>
          </a:lstStyle>
          <a:p>
            <a:fld id="{87F4CC70-148F-4230-B3C5-33B9BC6A8E6C}" type="slidenum">
              <a:rPr lang="en-GB" sz="1200" smtClean="0">
                <a:solidFill>
                  <a:srgbClr val="FFFF66"/>
                </a:solidFill>
              </a:rPr>
              <a:pPr/>
              <a:t>20</a:t>
            </a:fld>
            <a:endParaRPr lang="en-GB" sz="1200" smtClean="0">
              <a:solidFill>
                <a:srgbClr val="FFFF66"/>
              </a:solidFill>
            </a:endParaRPr>
          </a:p>
        </p:txBody>
      </p:sp>
      <p:sp>
        <p:nvSpPr>
          <p:cNvPr id="364547" name="Rectangle 2"/>
          <p:cNvSpPr>
            <a:spLocks noGrp="1" noRot="1" noChangeAspect="1" noChangeArrowheads="1" noTextEdit="1"/>
          </p:cNvSpPr>
          <p:nvPr>
            <p:ph type="sldImg"/>
          </p:nvPr>
        </p:nvSpPr>
        <p:spPr>
          <a:xfrm>
            <a:off x="928688" y="739775"/>
            <a:ext cx="4943475" cy="3708400"/>
          </a:xfrm>
          <a:ln/>
        </p:spPr>
      </p:sp>
      <p:sp>
        <p:nvSpPr>
          <p:cNvPr id="364548" name="Rectangle 3"/>
          <p:cNvSpPr>
            <a:spLocks noGrp="1" noChangeArrowheads="1"/>
          </p:cNvSpPr>
          <p:nvPr>
            <p:ph type="body" idx="1"/>
          </p:nvPr>
        </p:nvSpPr>
        <p:spPr>
          <a:xfrm>
            <a:off x="906463" y="4692650"/>
            <a:ext cx="4984750" cy="4441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sz="3600">
                <a:solidFill>
                  <a:schemeClr val="tx1"/>
                </a:solidFill>
                <a:latin typeface="Times New Roman" pitchFamily="18" charset="0"/>
                <a:cs typeface="Arial" pitchFamily="34" charset="0"/>
              </a:defRPr>
            </a:lvl1pPr>
            <a:lvl2pPr marL="742950" indent="-285750" defTabSz="920750" eaLnBrk="0" hangingPunct="0">
              <a:defRPr sz="3600">
                <a:solidFill>
                  <a:schemeClr val="tx1"/>
                </a:solidFill>
                <a:latin typeface="Times New Roman" pitchFamily="18" charset="0"/>
                <a:cs typeface="Arial" pitchFamily="34" charset="0"/>
              </a:defRPr>
            </a:lvl2pPr>
            <a:lvl3pPr marL="1143000" indent="-228600" defTabSz="920750" eaLnBrk="0" hangingPunct="0">
              <a:defRPr sz="3600">
                <a:solidFill>
                  <a:schemeClr val="tx1"/>
                </a:solidFill>
                <a:latin typeface="Times New Roman" pitchFamily="18" charset="0"/>
                <a:cs typeface="Arial" pitchFamily="34" charset="0"/>
              </a:defRPr>
            </a:lvl3pPr>
            <a:lvl4pPr marL="1600200" indent="-228600" defTabSz="920750" eaLnBrk="0" hangingPunct="0">
              <a:defRPr sz="3600">
                <a:solidFill>
                  <a:schemeClr val="tx1"/>
                </a:solidFill>
                <a:latin typeface="Times New Roman" pitchFamily="18" charset="0"/>
                <a:cs typeface="Arial" pitchFamily="34" charset="0"/>
              </a:defRPr>
            </a:lvl4pPr>
            <a:lvl5pPr marL="2057400" indent="-228600" defTabSz="920750" eaLnBrk="0" hangingPunct="0">
              <a:defRPr sz="3600">
                <a:solidFill>
                  <a:schemeClr val="tx1"/>
                </a:solidFill>
                <a:latin typeface="Times New Roman" pitchFamily="18" charset="0"/>
                <a:cs typeface="Arial" pitchFamily="34" charset="0"/>
              </a:defRPr>
            </a:lvl5pPr>
            <a:lvl6pPr marL="25146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defTabSz="920750" eaLnBrk="0" fontAlgn="base" hangingPunct="0">
              <a:spcBef>
                <a:spcPct val="0"/>
              </a:spcBef>
              <a:spcAft>
                <a:spcPct val="0"/>
              </a:spcAft>
              <a:defRPr sz="3600">
                <a:solidFill>
                  <a:schemeClr val="tx1"/>
                </a:solidFill>
                <a:latin typeface="Times New Roman" pitchFamily="18" charset="0"/>
                <a:cs typeface="Arial" pitchFamily="34" charset="0"/>
              </a:defRPr>
            </a:lvl9pPr>
          </a:lstStyle>
          <a:p>
            <a:fld id="{F5ECBCEE-DECC-4762-8820-151041FB00E5}" type="slidenum">
              <a:rPr lang="en-GB" sz="1200" smtClean="0">
                <a:solidFill>
                  <a:srgbClr val="FFFF66"/>
                </a:solidFill>
              </a:rPr>
              <a:pPr/>
              <a:t>21</a:t>
            </a:fld>
            <a:endParaRPr lang="en-GB" sz="1200" smtClean="0">
              <a:solidFill>
                <a:srgbClr val="FFFF66"/>
              </a:solidFill>
            </a:endParaRPr>
          </a:p>
        </p:txBody>
      </p:sp>
      <p:sp>
        <p:nvSpPr>
          <p:cNvPr id="365571" name="Rectangle 2"/>
          <p:cNvSpPr>
            <a:spLocks noGrp="1" noRot="1" noChangeAspect="1" noChangeArrowheads="1" noTextEdit="1"/>
          </p:cNvSpPr>
          <p:nvPr>
            <p:ph type="sldImg"/>
          </p:nvPr>
        </p:nvSpPr>
        <p:spPr>
          <a:xfrm>
            <a:off x="928688" y="739775"/>
            <a:ext cx="4943475" cy="3708400"/>
          </a:xfrm>
          <a:ln/>
        </p:spPr>
      </p:sp>
      <p:sp>
        <p:nvSpPr>
          <p:cNvPr id="365572" name="Rectangle 3"/>
          <p:cNvSpPr>
            <a:spLocks noGrp="1" noChangeArrowheads="1"/>
          </p:cNvSpPr>
          <p:nvPr>
            <p:ph type="body" idx="1"/>
          </p:nvPr>
        </p:nvSpPr>
        <p:spPr>
          <a:xfrm>
            <a:off x="906463" y="4692650"/>
            <a:ext cx="4984750" cy="4441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Slide Image Placeholder 1"/>
          <p:cNvSpPr>
            <a:spLocks noGrp="1" noRot="1" noChangeAspect="1" noTextEdit="1"/>
          </p:cNvSpPr>
          <p:nvPr>
            <p:ph type="sldImg"/>
          </p:nvPr>
        </p:nvSpPr>
        <p:spPr>
          <a:ln/>
        </p:spPr>
      </p:sp>
      <p:sp>
        <p:nvSpPr>
          <p:cNvPr id="366595" name="Notes Placeholder 2"/>
          <p:cNvSpPr>
            <a:spLocks noGrp="1"/>
          </p:cNvSpPr>
          <p:nvPr>
            <p:ph type="body" idx="1"/>
          </p:nvPr>
        </p:nvSpPr>
        <p:spPr>
          <a:noFill/>
        </p:spPr>
        <p:txBody>
          <a:bodyPr/>
          <a:lstStyle/>
          <a:p>
            <a:endParaRPr lang="en-GB" smtClean="0"/>
          </a:p>
        </p:txBody>
      </p:sp>
      <p:sp>
        <p:nvSpPr>
          <p:cNvPr id="4" name="Slide Number Placeholder 3"/>
          <p:cNvSpPr>
            <a:spLocks noGrp="1"/>
          </p:cNvSpPr>
          <p:nvPr>
            <p:ph type="sldNum" sz="quarter" idx="5"/>
          </p:nvPr>
        </p:nvSpPr>
        <p:spPr/>
        <p:txBody>
          <a:bodyPr/>
          <a:lstStyle/>
          <a:p>
            <a:pPr>
              <a:defRPr/>
            </a:pPr>
            <a:fld id="{47D293A9-BB6F-41EA-AC84-60A713F1C4F7}" type="slidenum">
              <a:rPr lang="de-DE">
                <a:solidFill>
                  <a:prstClr val="black"/>
                </a:solidFill>
              </a:rPr>
              <a:pPr>
                <a:defRPr/>
              </a:pPr>
              <a:t>22</a:t>
            </a:fld>
            <a:endParaRPr lang="de-DE">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B3D5ED26-C1E8-474A-934A-FDE6D5C0887F}" type="slidenum">
              <a:rPr lang="de-DE" sz="1200" smtClean="0">
                <a:solidFill>
                  <a:srgbClr val="000000"/>
                </a:solidFill>
              </a:rPr>
              <a:pPr eaLnBrk="1" hangingPunct="1"/>
              <a:t>23</a:t>
            </a:fld>
            <a:endParaRPr lang="de-DE" sz="1200" smtClean="0">
              <a:solidFill>
                <a:srgbClr val="000000"/>
              </a:solidFill>
            </a:endParaRPr>
          </a:p>
        </p:txBody>
      </p:sp>
      <p:sp>
        <p:nvSpPr>
          <p:cNvPr id="367619" name="Rectangle 2"/>
          <p:cNvSpPr>
            <a:spLocks noGrp="1" noRot="1" noChangeAspect="1" noChangeArrowheads="1" noTextEdit="1"/>
          </p:cNvSpPr>
          <p:nvPr>
            <p:ph type="sldImg"/>
          </p:nvPr>
        </p:nvSpPr>
        <p:spPr>
          <a:ln/>
        </p:spPr>
      </p:sp>
      <p:sp>
        <p:nvSpPr>
          <p:cNvPr id="367620"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705" eaLnBrk="0" hangingPunct="0">
              <a:defRPr sz="2400" b="1" i="1">
                <a:solidFill>
                  <a:schemeClr val="tx1"/>
                </a:solidFill>
                <a:latin typeface="Times New Roman" pitchFamily="18" charset="0"/>
              </a:defRPr>
            </a:lvl1pPr>
            <a:lvl2pPr marL="740493" indent="-284805" defTabSz="917705" eaLnBrk="0" hangingPunct="0">
              <a:defRPr sz="2400" b="1" i="1">
                <a:solidFill>
                  <a:schemeClr val="tx1"/>
                </a:solidFill>
                <a:latin typeface="Times New Roman" pitchFamily="18" charset="0"/>
              </a:defRPr>
            </a:lvl2pPr>
            <a:lvl3pPr marL="1139220" indent="-227844" defTabSz="917705" eaLnBrk="0" hangingPunct="0">
              <a:defRPr sz="2400" b="1" i="1">
                <a:solidFill>
                  <a:schemeClr val="tx1"/>
                </a:solidFill>
                <a:latin typeface="Times New Roman" pitchFamily="18" charset="0"/>
              </a:defRPr>
            </a:lvl3pPr>
            <a:lvl4pPr marL="1594909" indent="-227844" defTabSz="917705" eaLnBrk="0" hangingPunct="0">
              <a:defRPr sz="2400" b="1" i="1">
                <a:solidFill>
                  <a:schemeClr val="tx1"/>
                </a:solidFill>
                <a:latin typeface="Times New Roman" pitchFamily="18" charset="0"/>
              </a:defRPr>
            </a:lvl4pPr>
            <a:lvl5pPr marL="2050597" indent="-227844" defTabSz="917705" eaLnBrk="0" hangingPunct="0">
              <a:defRPr sz="2400" b="1" i="1">
                <a:solidFill>
                  <a:schemeClr val="tx1"/>
                </a:solidFill>
                <a:latin typeface="Times New Roman" pitchFamily="18" charset="0"/>
              </a:defRPr>
            </a:lvl5pPr>
            <a:lvl6pPr marL="2506285" indent="-227844" defTabSz="917705" eaLnBrk="0" fontAlgn="base" hangingPunct="0">
              <a:spcBef>
                <a:spcPct val="0"/>
              </a:spcBef>
              <a:spcAft>
                <a:spcPct val="0"/>
              </a:spcAft>
              <a:defRPr sz="2400" b="1" i="1">
                <a:solidFill>
                  <a:schemeClr val="tx1"/>
                </a:solidFill>
                <a:latin typeface="Times New Roman" pitchFamily="18" charset="0"/>
              </a:defRPr>
            </a:lvl6pPr>
            <a:lvl7pPr marL="2961974" indent="-227844" defTabSz="917705" eaLnBrk="0" fontAlgn="base" hangingPunct="0">
              <a:spcBef>
                <a:spcPct val="0"/>
              </a:spcBef>
              <a:spcAft>
                <a:spcPct val="0"/>
              </a:spcAft>
              <a:defRPr sz="2400" b="1" i="1">
                <a:solidFill>
                  <a:schemeClr val="tx1"/>
                </a:solidFill>
                <a:latin typeface="Times New Roman" pitchFamily="18" charset="0"/>
              </a:defRPr>
            </a:lvl7pPr>
            <a:lvl8pPr marL="3417662" indent="-227844" defTabSz="917705" eaLnBrk="0" fontAlgn="base" hangingPunct="0">
              <a:spcBef>
                <a:spcPct val="0"/>
              </a:spcBef>
              <a:spcAft>
                <a:spcPct val="0"/>
              </a:spcAft>
              <a:defRPr sz="2400" b="1" i="1">
                <a:solidFill>
                  <a:schemeClr val="tx1"/>
                </a:solidFill>
                <a:latin typeface="Times New Roman" pitchFamily="18" charset="0"/>
              </a:defRPr>
            </a:lvl8pPr>
            <a:lvl9pPr marL="3873350" indent="-227844" defTabSz="917705" eaLnBrk="0" fontAlgn="base" hangingPunct="0">
              <a:spcBef>
                <a:spcPct val="0"/>
              </a:spcBef>
              <a:spcAft>
                <a:spcPct val="0"/>
              </a:spcAft>
              <a:defRPr sz="2400" b="1" i="1">
                <a:solidFill>
                  <a:schemeClr val="tx1"/>
                </a:solidFill>
                <a:latin typeface="Times New Roman" pitchFamily="18" charset="0"/>
              </a:defRPr>
            </a:lvl9pPr>
          </a:lstStyle>
          <a:p>
            <a:pPr>
              <a:defRPr/>
            </a:pPr>
            <a:fld id="{0F2CD8D8-220F-474D-9C35-C6AFC87CC038}" type="slidenum">
              <a:rPr lang="en-GB" altLang="en-US" sz="1200" b="0" i="0">
                <a:solidFill>
                  <a:srgbClr val="FFFF66"/>
                </a:solidFill>
              </a:rPr>
              <a:pPr>
                <a:defRPr/>
              </a:pPr>
              <a:t>24</a:t>
            </a:fld>
            <a:endParaRPr lang="en-GB" altLang="en-US" sz="1200" b="0" i="0">
              <a:solidFill>
                <a:srgbClr val="FFFF66"/>
              </a:solidFill>
            </a:endParaRPr>
          </a:p>
        </p:txBody>
      </p:sp>
      <p:sp>
        <p:nvSpPr>
          <p:cNvPr id="368643" name="Rectangle 7"/>
          <p:cNvSpPr txBox="1">
            <a:spLocks noGrp="1" noChangeArrowheads="1"/>
          </p:cNvSpPr>
          <p:nvPr/>
        </p:nvSpPr>
        <p:spPr bwMode="auto">
          <a:xfrm>
            <a:off x="3849688" y="9377363"/>
            <a:ext cx="29464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90" tIns="46595" rIns="93190" bIns="46595" anchor="b"/>
          <a:lstStyle>
            <a:lvl1pPr defTabSz="919163" eaLnBrk="0" hangingPunct="0">
              <a:defRPr sz="3600">
                <a:solidFill>
                  <a:schemeClr val="tx1"/>
                </a:solidFill>
                <a:latin typeface="Times New Roman" pitchFamily="18" charset="0"/>
                <a:cs typeface="Arial" pitchFamily="34" charset="0"/>
              </a:defRPr>
            </a:lvl1pPr>
            <a:lvl2pPr marL="742950" indent="-285750" defTabSz="919163" eaLnBrk="0" hangingPunct="0">
              <a:defRPr sz="3600">
                <a:solidFill>
                  <a:schemeClr val="tx1"/>
                </a:solidFill>
                <a:latin typeface="Times New Roman" pitchFamily="18" charset="0"/>
                <a:cs typeface="Arial" pitchFamily="34" charset="0"/>
              </a:defRPr>
            </a:lvl2pPr>
            <a:lvl3pPr marL="1143000" indent="-228600" defTabSz="919163" eaLnBrk="0" hangingPunct="0">
              <a:defRPr sz="3600">
                <a:solidFill>
                  <a:schemeClr val="tx1"/>
                </a:solidFill>
                <a:latin typeface="Times New Roman" pitchFamily="18" charset="0"/>
                <a:cs typeface="Arial" pitchFamily="34" charset="0"/>
              </a:defRPr>
            </a:lvl3pPr>
            <a:lvl4pPr marL="1600200" indent="-228600" defTabSz="919163" eaLnBrk="0" hangingPunct="0">
              <a:defRPr sz="3600">
                <a:solidFill>
                  <a:schemeClr val="tx1"/>
                </a:solidFill>
                <a:latin typeface="Times New Roman" pitchFamily="18" charset="0"/>
                <a:cs typeface="Arial" pitchFamily="34" charset="0"/>
              </a:defRPr>
            </a:lvl4pPr>
            <a:lvl5pPr marL="2057400" indent="-228600" defTabSz="919163" eaLnBrk="0" hangingPunct="0">
              <a:defRPr sz="3600">
                <a:solidFill>
                  <a:schemeClr val="tx1"/>
                </a:solidFill>
                <a:latin typeface="Times New Roman" pitchFamily="18" charset="0"/>
                <a:cs typeface="Arial" pitchFamily="34" charset="0"/>
              </a:defRPr>
            </a:lvl5pPr>
            <a:lvl6pPr marL="2514600" indent="-228600" defTabSz="919163"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defTabSz="919163"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defTabSz="919163"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defTabSz="919163"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r" eaLnBrk="1" hangingPunct="1"/>
            <a:fld id="{2C55ED7A-67E5-4B10-A195-7AEB3BA31B7A}" type="slidenum">
              <a:rPr lang="en-GB" altLang="en-US" sz="1200" b="1" i="1">
                <a:solidFill>
                  <a:srgbClr val="000000"/>
                </a:solidFill>
                <a:latin typeface="Arial" pitchFamily="34" charset="0"/>
              </a:rPr>
              <a:pPr algn="r" eaLnBrk="1" hangingPunct="1"/>
              <a:t>24</a:t>
            </a:fld>
            <a:endParaRPr lang="en-GB" altLang="en-US" sz="1200" b="1" i="1">
              <a:solidFill>
                <a:srgbClr val="000000"/>
              </a:solidFill>
              <a:latin typeface="Arial" pitchFamily="34" charset="0"/>
            </a:endParaRPr>
          </a:p>
        </p:txBody>
      </p:sp>
      <p:sp>
        <p:nvSpPr>
          <p:cNvPr id="368644" name="Rectangle 2"/>
          <p:cNvSpPr>
            <a:spLocks noGrp="1" noRot="1" noChangeAspect="1" noChangeArrowheads="1" noTextEdit="1"/>
          </p:cNvSpPr>
          <p:nvPr>
            <p:ph type="sldImg"/>
          </p:nvPr>
        </p:nvSpPr>
        <p:spPr>
          <a:ln/>
        </p:spPr>
      </p:sp>
      <p:sp>
        <p:nvSpPr>
          <p:cNvPr id="368645" name="Rectangle 3"/>
          <p:cNvSpPr>
            <a:spLocks noGrp="1" noChangeArrowheads="1"/>
          </p:cNvSpPr>
          <p:nvPr>
            <p:ph type="body" idx="1"/>
          </p:nvPr>
        </p:nvSpPr>
        <p:spPr>
          <a:xfrm>
            <a:off x="681038" y="4689475"/>
            <a:ext cx="5437187" cy="4441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90" tIns="46595" rIns="93190" bIns="46595"/>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42FAEF27-6EE5-4E2C-B9BC-8C073FFFB57B}" type="slidenum">
              <a:rPr lang="de-DE" sz="1200" smtClean="0">
                <a:solidFill>
                  <a:srgbClr val="000000"/>
                </a:solidFill>
              </a:rPr>
              <a:pPr eaLnBrk="1" hangingPunct="1"/>
              <a:t>25</a:t>
            </a:fld>
            <a:endParaRPr lang="de-DE" sz="1200" smtClean="0">
              <a:solidFill>
                <a:srgbClr val="000000"/>
              </a:solidFill>
            </a:endParaRPr>
          </a:p>
        </p:txBody>
      </p:sp>
      <p:sp>
        <p:nvSpPr>
          <p:cNvPr id="369667" name="Rectangle 2"/>
          <p:cNvSpPr>
            <a:spLocks noGrp="1" noRot="1" noChangeAspect="1" noChangeArrowheads="1" noTextEdit="1"/>
          </p:cNvSpPr>
          <p:nvPr>
            <p:ph type="sldImg"/>
          </p:nvPr>
        </p:nvSpPr>
        <p:spPr>
          <a:xfrm>
            <a:off x="931863" y="741363"/>
            <a:ext cx="4938712" cy="3703637"/>
          </a:xfrm>
          <a:ln/>
        </p:spPr>
      </p:sp>
      <p:sp>
        <p:nvSpPr>
          <p:cNvPr id="369668"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4853873F-9483-45E8-8AF6-1DBC4BBE2277}" type="slidenum">
              <a:rPr lang="de-DE" sz="1200" smtClean="0">
                <a:solidFill>
                  <a:srgbClr val="000000"/>
                </a:solidFill>
              </a:rPr>
              <a:pPr eaLnBrk="1" hangingPunct="1"/>
              <a:t>26</a:t>
            </a:fld>
            <a:endParaRPr lang="de-DE" sz="1200" smtClean="0">
              <a:solidFill>
                <a:srgbClr val="000000"/>
              </a:solidFill>
            </a:endParaRPr>
          </a:p>
        </p:txBody>
      </p:sp>
      <p:sp>
        <p:nvSpPr>
          <p:cNvPr id="370691" name="Rectangle 2"/>
          <p:cNvSpPr>
            <a:spLocks noGrp="1" noRot="1" noChangeAspect="1" noChangeArrowheads="1" noTextEdit="1"/>
          </p:cNvSpPr>
          <p:nvPr>
            <p:ph type="sldImg"/>
          </p:nvPr>
        </p:nvSpPr>
        <p:spPr>
          <a:xfrm>
            <a:off x="931863" y="741363"/>
            <a:ext cx="4938712" cy="3703637"/>
          </a:xfrm>
          <a:ln/>
        </p:spPr>
      </p:sp>
      <p:sp>
        <p:nvSpPr>
          <p:cNvPr id="370692"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47DEEA4B-4AD9-4EE9-BA31-4EF93B5695BC}" type="slidenum">
              <a:rPr lang="de-DE" sz="1200" smtClean="0">
                <a:solidFill>
                  <a:srgbClr val="000000"/>
                </a:solidFill>
              </a:rPr>
              <a:pPr eaLnBrk="1" hangingPunct="1"/>
              <a:t>27</a:t>
            </a:fld>
            <a:endParaRPr lang="de-DE" sz="1200" smtClean="0">
              <a:solidFill>
                <a:srgbClr val="000000"/>
              </a:solidFill>
            </a:endParaRPr>
          </a:p>
        </p:txBody>
      </p:sp>
      <p:sp>
        <p:nvSpPr>
          <p:cNvPr id="371715" name="Rectangle 2"/>
          <p:cNvSpPr>
            <a:spLocks noGrp="1" noRot="1" noChangeAspect="1" noChangeArrowheads="1" noTextEdit="1"/>
          </p:cNvSpPr>
          <p:nvPr>
            <p:ph type="sldImg"/>
          </p:nvPr>
        </p:nvSpPr>
        <p:spPr>
          <a:xfrm>
            <a:off x="931863" y="741363"/>
            <a:ext cx="4938712" cy="3703637"/>
          </a:xfrm>
          <a:ln/>
        </p:spPr>
      </p:sp>
      <p:sp>
        <p:nvSpPr>
          <p:cNvPr id="371716"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Slide Image Placeholder 1"/>
          <p:cNvSpPr>
            <a:spLocks noGrp="1" noRot="1" noChangeAspect="1" noTextEdit="1"/>
          </p:cNvSpPr>
          <p:nvPr>
            <p:ph type="sldImg"/>
          </p:nvPr>
        </p:nvSpPr>
        <p:spPr>
          <a:ln/>
        </p:spPr>
      </p:sp>
      <p:sp>
        <p:nvSpPr>
          <p:cNvPr id="3553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38ADF7E2-EB2D-4EB9-BD36-FF3F9EED6EE6}" type="slidenum">
              <a:rPr lang="de-DE" sz="1200" smtClean="0">
                <a:solidFill>
                  <a:srgbClr val="000000"/>
                </a:solidFill>
              </a:rPr>
              <a:pPr eaLnBrk="1" hangingPunct="1"/>
              <a:t>28</a:t>
            </a:fld>
            <a:endParaRPr lang="de-DE" sz="1200" smtClean="0">
              <a:solidFill>
                <a:srgbClr val="000000"/>
              </a:solidFill>
            </a:endParaRPr>
          </a:p>
        </p:txBody>
      </p:sp>
      <p:sp>
        <p:nvSpPr>
          <p:cNvPr id="372739" name="Rectangle 2"/>
          <p:cNvSpPr>
            <a:spLocks noGrp="1" noRot="1" noChangeAspect="1" noChangeArrowheads="1" noTextEdit="1"/>
          </p:cNvSpPr>
          <p:nvPr>
            <p:ph type="sldImg"/>
          </p:nvPr>
        </p:nvSpPr>
        <p:spPr>
          <a:ln/>
        </p:spPr>
      </p:sp>
      <p:sp>
        <p:nvSpPr>
          <p:cNvPr id="372740"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743">
              <a:defRPr sz="2800">
                <a:solidFill>
                  <a:schemeClr val="tx1"/>
                </a:solidFill>
                <a:latin typeface="Arial" pitchFamily="34" charset="0"/>
              </a:defRPr>
            </a:lvl1pPr>
            <a:lvl2pPr marL="739458" indent="-284407" defTabSz="922743">
              <a:defRPr sz="2800">
                <a:solidFill>
                  <a:schemeClr val="tx1"/>
                </a:solidFill>
                <a:latin typeface="Arial" pitchFamily="34" charset="0"/>
              </a:defRPr>
            </a:lvl2pPr>
            <a:lvl3pPr marL="1137628" indent="-227526" defTabSz="922743">
              <a:defRPr sz="2800">
                <a:solidFill>
                  <a:schemeClr val="tx1"/>
                </a:solidFill>
                <a:latin typeface="Arial" pitchFamily="34" charset="0"/>
              </a:defRPr>
            </a:lvl3pPr>
            <a:lvl4pPr marL="1592679" indent="-227526" defTabSz="922743">
              <a:defRPr sz="2800">
                <a:solidFill>
                  <a:schemeClr val="tx1"/>
                </a:solidFill>
                <a:latin typeface="Arial" pitchFamily="34" charset="0"/>
              </a:defRPr>
            </a:lvl4pPr>
            <a:lvl5pPr marL="2047730" indent="-227526" defTabSz="922743">
              <a:defRPr sz="2800">
                <a:solidFill>
                  <a:schemeClr val="tx1"/>
                </a:solidFill>
                <a:latin typeface="Arial" pitchFamily="34" charset="0"/>
              </a:defRPr>
            </a:lvl5pPr>
            <a:lvl6pPr marL="2502781" indent="-227526" defTabSz="922743" eaLnBrk="0" fontAlgn="base" hangingPunct="0">
              <a:spcBef>
                <a:spcPct val="0"/>
              </a:spcBef>
              <a:spcAft>
                <a:spcPct val="0"/>
              </a:spcAft>
              <a:defRPr sz="2800">
                <a:solidFill>
                  <a:schemeClr val="tx1"/>
                </a:solidFill>
                <a:latin typeface="Arial" pitchFamily="34" charset="0"/>
              </a:defRPr>
            </a:lvl6pPr>
            <a:lvl7pPr marL="2957833" indent="-227526" defTabSz="922743" eaLnBrk="0" fontAlgn="base" hangingPunct="0">
              <a:spcBef>
                <a:spcPct val="0"/>
              </a:spcBef>
              <a:spcAft>
                <a:spcPct val="0"/>
              </a:spcAft>
              <a:defRPr sz="2800">
                <a:solidFill>
                  <a:schemeClr val="tx1"/>
                </a:solidFill>
                <a:latin typeface="Arial" pitchFamily="34" charset="0"/>
              </a:defRPr>
            </a:lvl7pPr>
            <a:lvl8pPr marL="3412884" indent="-227526" defTabSz="922743" eaLnBrk="0" fontAlgn="base" hangingPunct="0">
              <a:spcBef>
                <a:spcPct val="0"/>
              </a:spcBef>
              <a:spcAft>
                <a:spcPct val="0"/>
              </a:spcAft>
              <a:defRPr sz="2800">
                <a:solidFill>
                  <a:schemeClr val="tx1"/>
                </a:solidFill>
                <a:latin typeface="Arial" pitchFamily="34" charset="0"/>
              </a:defRPr>
            </a:lvl8pPr>
            <a:lvl9pPr marL="3867935" indent="-227526" defTabSz="922743" eaLnBrk="0" fontAlgn="base" hangingPunct="0">
              <a:spcBef>
                <a:spcPct val="0"/>
              </a:spcBef>
              <a:spcAft>
                <a:spcPct val="0"/>
              </a:spcAft>
              <a:defRPr sz="2800">
                <a:solidFill>
                  <a:schemeClr val="tx1"/>
                </a:solidFill>
                <a:latin typeface="Arial" pitchFamily="34" charset="0"/>
              </a:defRPr>
            </a:lvl9pPr>
          </a:lstStyle>
          <a:p>
            <a:pPr eaLnBrk="0" hangingPunct="0">
              <a:defRPr/>
            </a:pPr>
            <a:fld id="{E2D497D4-7F44-48E4-921A-9A05F33DA515}" type="slidenum">
              <a:rPr lang="en-GB" sz="1200">
                <a:solidFill>
                  <a:srgbClr val="FFFF66"/>
                </a:solidFill>
                <a:latin typeface="Times New Roman" pitchFamily="18" charset="0"/>
              </a:rPr>
              <a:pPr eaLnBrk="0" hangingPunct="0">
                <a:defRPr/>
              </a:pPr>
              <a:t>5</a:t>
            </a:fld>
            <a:endParaRPr lang="en-GB" sz="1200">
              <a:solidFill>
                <a:srgbClr val="FFFF66"/>
              </a:solidFill>
              <a:latin typeface="Times New Roman" pitchFamily="18" charset="0"/>
            </a:endParaRPr>
          </a:p>
        </p:txBody>
      </p:sp>
      <p:sp>
        <p:nvSpPr>
          <p:cNvPr id="356355" name="Rectangle 7"/>
          <p:cNvSpPr txBox="1">
            <a:spLocks noGrp="1" noChangeArrowheads="1"/>
          </p:cNvSpPr>
          <p:nvPr/>
        </p:nvSpPr>
        <p:spPr bwMode="auto">
          <a:xfrm>
            <a:off x="3851275" y="9380538"/>
            <a:ext cx="29464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7" tIns="46253" rIns="92507" bIns="46253" anchor="b"/>
          <a:lstStyle>
            <a:lvl1pPr defTabSz="925513" eaLnBrk="0" hangingPunct="0">
              <a:defRPr sz="3600">
                <a:solidFill>
                  <a:schemeClr val="tx1"/>
                </a:solidFill>
                <a:latin typeface="Times New Roman" pitchFamily="18" charset="0"/>
                <a:cs typeface="Arial" pitchFamily="34" charset="0"/>
              </a:defRPr>
            </a:lvl1pPr>
            <a:lvl2pPr marL="742950" indent="-285750" defTabSz="925513" eaLnBrk="0" hangingPunct="0">
              <a:defRPr sz="3600">
                <a:solidFill>
                  <a:schemeClr val="tx1"/>
                </a:solidFill>
                <a:latin typeface="Times New Roman" pitchFamily="18" charset="0"/>
                <a:cs typeface="Arial" pitchFamily="34" charset="0"/>
              </a:defRPr>
            </a:lvl2pPr>
            <a:lvl3pPr marL="1143000" indent="-228600" defTabSz="925513" eaLnBrk="0" hangingPunct="0">
              <a:defRPr sz="3600">
                <a:solidFill>
                  <a:schemeClr val="tx1"/>
                </a:solidFill>
                <a:latin typeface="Times New Roman" pitchFamily="18" charset="0"/>
                <a:cs typeface="Arial" pitchFamily="34" charset="0"/>
              </a:defRPr>
            </a:lvl3pPr>
            <a:lvl4pPr marL="1600200" indent="-228600" defTabSz="925513" eaLnBrk="0" hangingPunct="0">
              <a:defRPr sz="3600">
                <a:solidFill>
                  <a:schemeClr val="tx1"/>
                </a:solidFill>
                <a:latin typeface="Times New Roman" pitchFamily="18" charset="0"/>
                <a:cs typeface="Arial" pitchFamily="34" charset="0"/>
              </a:defRPr>
            </a:lvl4pPr>
            <a:lvl5pPr marL="2057400" indent="-228600" defTabSz="925513" eaLnBrk="0" hangingPunct="0">
              <a:defRPr sz="3600">
                <a:solidFill>
                  <a:schemeClr val="tx1"/>
                </a:solidFill>
                <a:latin typeface="Times New Roman" pitchFamily="18" charset="0"/>
                <a:cs typeface="Arial" pitchFamily="34" charset="0"/>
              </a:defRPr>
            </a:lvl5pPr>
            <a:lvl6pPr marL="2514600" indent="-228600" defTabSz="925513"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defTabSz="925513"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defTabSz="925513"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defTabSz="925513"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r" eaLnBrk="1" hangingPunct="1">
              <a:lnSpc>
                <a:spcPct val="70000"/>
              </a:lnSpc>
              <a:spcBef>
                <a:spcPct val="20000"/>
              </a:spcBef>
              <a:buFontTx/>
              <a:buChar char="–"/>
            </a:pPr>
            <a:fld id="{AFD53547-808B-482C-B641-3158DD17BD27}" type="slidenum">
              <a:rPr lang="en-GB" sz="1200">
                <a:solidFill>
                  <a:srgbClr val="FFFF66"/>
                </a:solidFill>
              </a:rPr>
              <a:pPr algn="r" eaLnBrk="1" hangingPunct="1">
                <a:lnSpc>
                  <a:spcPct val="70000"/>
                </a:lnSpc>
                <a:spcBef>
                  <a:spcPct val="20000"/>
                </a:spcBef>
                <a:buFontTx/>
                <a:buChar char="–"/>
              </a:pPr>
              <a:t>5</a:t>
            </a:fld>
            <a:endParaRPr lang="en-GB" sz="1200">
              <a:solidFill>
                <a:srgbClr val="FFFF66"/>
              </a:solidFill>
            </a:endParaRPr>
          </a:p>
        </p:txBody>
      </p:sp>
      <p:sp>
        <p:nvSpPr>
          <p:cNvPr id="356356" name="Rectangle 2"/>
          <p:cNvSpPr>
            <a:spLocks noGrp="1" noRot="1" noChangeAspect="1" noChangeArrowheads="1" noTextEdit="1"/>
          </p:cNvSpPr>
          <p:nvPr>
            <p:ph type="sldImg"/>
          </p:nvPr>
        </p:nvSpPr>
        <p:spPr>
          <a:xfrm>
            <a:off x="933450" y="741363"/>
            <a:ext cx="4933950" cy="3700462"/>
          </a:xfrm>
          <a:ln/>
        </p:spPr>
      </p:sp>
      <p:sp>
        <p:nvSpPr>
          <p:cNvPr id="35635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7" tIns="46253" rIns="92507" bIns="46253"/>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Slide Image Placeholder 1"/>
          <p:cNvSpPr>
            <a:spLocks noGrp="1" noRot="1" noChangeAspect="1" noTextEdit="1"/>
          </p:cNvSpPr>
          <p:nvPr>
            <p:ph type="sldImg"/>
          </p:nvPr>
        </p:nvSpPr>
        <p:spPr>
          <a:ln/>
        </p:spPr>
      </p:sp>
      <p:sp>
        <p:nvSpPr>
          <p:cNvPr id="3573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dirty="0" smtClean="0"/>
          </a:p>
        </p:txBody>
      </p:sp>
      <p:sp>
        <p:nvSpPr>
          <p:cNvPr id="3573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defRPr sz="3600">
                <a:solidFill>
                  <a:schemeClr val="tx1"/>
                </a:solidFill>
                <a:latin typeface="Times New Roman" pitchFamily="18" charset="0"/>
                <a:cs typeface="Arial" pitchFamily="34" charset="0"/>
              </a:defRPr>
            </a:lvl1pPr>
            <a:lvl2pPr marL="742950" indent="-285750" defTabSz="923925" eaLnBrk="0" hangingPunct="0">
              <a:defRPr sz="3600">
                <a:solidFill>
                  <a:schemeClr val="tx1"/>
                </a:solidFill>
                <a:latin typeface="Times New Roman" pitchFamily="18" charset="0"/>
                <a:cs typeface="Arial" pitchFamily="34" charset="0"/>
              </a:defRPr>
            </a:lvl2pPr>
            <a:lvl3pPr marL="1143000" indent="-228600" defTabSz="923925" eaLnBrk="0" hangingPunct="0">
              <a:defRPr sz="3600">
                <a:solidFill>
                  <a:schemeClr val="tx1"/>
                </a:solidFill>
                <a:latin typeface="Times New Roman" pitchFamily="18" charset="0"/>
                <a:cs typeface="Arial" pitchFamily="34" charset="0"/>
              </a:defRPr>
            </a:lvl3pPr>
            <a:lvl4pPr marL="1600200" indent="-228600" defTabSz="923925" eaLnBrk="0" hangingPunct="0">
              <a:defRPr sz="3600">
                <a:solidFill>
                  <a:schemeClr val="tx1"/>
                </a:solidFill>
                <a:latin typeface="Times New Roman" pitchFamily="18" charset="0"/>
                <a:cs typeface="Arial" pitchFamily="34" charset="0"/>
              </a:defRPr>
            </a:lvl4pPr>
            <a:lvl5pPr marL="2057400" indent="-228600" defTabSz="923925" eaLnBrk="0" hangingPunct="0">
              <a:defRPr sz="3600">
                <a:solidFill>
                  <a:schemeClr val="tx1"/>
                </a:solidFill>
                <a:latin typeface="Times New Roman" pitchFamily="18" charset="0"/>
                <a:cs typeface="Arial" pitchFamily="34" charset="0"/>
              </a:defRPr>
            </a:lvl5pPr>
            <a:lvl6pPr marL="2514600" indent="-228600" defTabSz="923925"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defTabSz="923925"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defTabSz="923925"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defTabSz="923925"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C7BB23A2-53E7-4ECD-8703-AF948145FAEA}" type="slidenum">
              <a:rPr lang="de-DE" sz="1200" smtClean="0">
                <a:solidFill>
                  <a:srgbClr val="000000"/>
                </a:solidFill>
              </a:rPr>
              <a:pPr eaLnBrk="1" hangingPunct="1"/>
              <a:t>6</a:t>
            </a:fld>
            <a:endParaRPr lang="de-DE" sz="120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Slide Image Placeholder 1"/>
          <p:cNvSpPr>
            <a:spLocks noGrp="1" noRot="1" noChangeAspect="1" noTextEdit="1"/>
          </p:cNvSpPr>
          <p:nvPr>
            <p:ph type="sldImg"/>
          </p:nvPr>
        </p:nvSpPr>
        <p:spPr>
          <a:ln/>
        </p:spPr>
      </p:sp>
      <p:sp>
        <p:nvSpPr>
          <p:cNvPr id="3584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smtClean="0"/>
          </a:p>
        </p:txBody>
      </p:sp>
      <p:sp>
        <p:nvSpPr>
          <p:cNvPr id="4" name="Slide Number Placeholder 3"/>
          <p:cNvSpPr>
            <a:spLocks noGrp="1"/>
          </p:cNvSpPr>
          <p:nvPr>
            <p:ph type="sldNum" sz="quarter" idx="5"/>
          </p:nvPr>
        </p:nvSpPr>
        <p:spPr/>
        <p:txBody>
          <a:bodyPr/>
          <a:lstStyle/>
          <a:p>
            <a:pPr>
              <a:defRPr/>
            </a:pPr>
            <a:fld id="{CDD39918-EE6B-4101-B416-7B7372AD84E4}" type="slidenum">
              <a:rPr lang="en-GB">
                <a:solidFill>
                  <a:prstClr val="black"/>
                </a:solidFill>
              </a:rPr>
              <a:pPr>
                <a:defRPr/>
              </a:pPr>
              <a:t>7</a:t>
            </a:fld>
            <a:endParaRPr lang="en-GB">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Slide Image Placeholder 1"/>
          <p:cNvSpPr>
            <a:spLocks noGrp="1" noRot="1" noChangeAspect="1" noTextEdit="1"/>
          </p:cNvSpPr>
          <p:nvPr>
            <p:ph type="sldImg"/>
          </p:nvPr>
        </p:nvSpPr>
        <p:spPr>
          <a:ln/>
        </p:spPr>
      </p:sp>
      <p:sp>
        <p:nvSpPr>
          <p:cNvPr id="359427" name="Notes Placeholder 2"/>
          <p:cNvSpPr>
            <a:spLocks noGrp="1"/>
          </p:cNvSpPr>
          <p:nvPr>
            <p:ph type="body" idx="1"/>
          </p:nvPr>
        </p:nvSpPr>
        <p:spPr>
          <a:noFill/>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831EBCE-61AF-4BF9-96A6-7BD90366E3E3}" type="slidenum">
              <a:rPr lang="de-DE" smtClean="0"/>
              <a:pPr>
                <a:defRPr/>
              </a:pPr>
              <a:t>9</a:t>
            </a:fld>
            <a:endParaRPr lang="de-DE"/>
          </a:p>
        </p:txBody>
      </p:sp>
    </p:spTree>
    <p:extLst>
      <p:ext uri="{BB962C8B-B14F-4D97-AF65-F5344CB8AC3E}">
        <p14:creationId xmlns:p14="http://schemas.microsoft.com/office/powerpoint/2010/main" val="3029449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a:spLocks noGrp="1" noChangeArrowheads="1"/>
          </p:cNvSpPr>
          <p:nvPr>
            <p:ph type="sldNum" sz="quarter" idx="5"/>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53910D3A-13AC-4DF8-8B9A-CE2CB0828E97}" type="slidenum">
              <a:rPr lang="en-GB" altLang="en-US" sz="1200" smtClean="0">
                <a:solidFill>
                  <a:srgbClr val="000000"/>
                </a:solidFill>
              </a:rPr>
              <a:pPr eaLnBrk="1" hangingPunct="1"/>
              <a:t>10</a:t>
            </a:fld>
            <a:endParaRPr lang="en-GB" altLang="en-US" sz="1200" smtClean="0">
              <a:solidFill>
                <a:srgbClr val="000000"/>
              </a:solidFill>
            </a:endParaRPr>
          </a:p>
        </p:txBody>
      </p:sp>
      <p:sp>
        <p:nvSpPr>
          <p:cNvPr id="360451" name="Rectangle 2"/>
          <p:cNvSpPr>
            <a:spLocks noGrp="1" noRot="1" noChangeAspect="1" noChangeArrowheads="1" noTextEdit="1"/>
          </p:cNvSpPr>
          <p:nvPr>
            <p:ph type="sldImg"/>
          </p:nvPr>
        </p:nvSpPr>
        <p:spPr>
          <a:xfrm>
            <a:off x="935038" y="741363"/>
            <a:ext cx="4932362" cy="3698875"/>
          </a:xfrm>
          <a:ln/>
        </p:spPr>
      </p:sp>
      <p:sp>
        <p:nvSpPr>
          <p:cNvPr id="360452" name="Rectangle 3"/>
          <p:cNvSpPr>
            <a:spLocks noGrp="1" noChangeArrowheads="1"/>
          </p:cNvSpPr>
          <p:nvPr>
            <p:ph type="body" idx="1"/>
          </p:nvPr>
        </p:nvSpPr>
        <p:spPr>
          <a:xfrm>
            <a:off x="681038" y="4691063"/>
            <a:ext cx="5437187" cy="4443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xfrm>
            <a:off x="681038" y="4691063"/>
            <a:ext cx="5437187" cy="444341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en-US" dirty="0"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4.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7.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2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9.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9.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06404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0A143925-13D9-4BD8-8FA8-ADD1F51958BC}" type="slidenum">
              <a:rPr lang="en-GB"/>
              <a:pPr>
                <a:defRPr/>
              </a:pPr>
              <a:t>‹#›</a:t>
            </a:fld>
            <a:endParaRPr lang="en-GB"/>
          </a:p>
        </p:txBody>
      </p:sp>
    </p:spTree>
    <p:extLst>
      <p:ext uri="{BB962C8B-B14F-4D97-AF65-F5344CB8AC3E}">
        <p14:creationId xmlns:p14="http://schemas.microsoft.com/office/powerpoint/2010/main" val="3628453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7" name="Footer Placeholder 4"/>
          <p:cNvSpPr>
            <a:spLocks noGrp="1"/>
          </p:cNvSpPr>
          <p:nvPr>
            <p:ph type="ftr" sz="quarter" idx="16"/>
          </p:nvPr>
        </p:nvSpPr>
        <p:spPr/>
        <p:txBody>
          <a:bodyPr/>
          <a:lstStyle>
            <a:lvl1pPr eaLnBrk="1" hangingPunct="1">
              <a:defRPr>
                <a:ea typeface="+mn-ea"/>
              </a:defRPr>
            </a:lvl1pPr>
          </a:lstStyle>
          <a:p>
            <a:pPr>
              <a:defRPr/>
            </a:pPr>
            <a:r>
              <a:rPr lang="de-DE"/>
              <a:t>Event</a:t>
            </a:r>
          </a:p>
        </p:txBody>
      </p:sp>
      <p:sp>
        <p:nvSpPr>
          <p:cNvPr id="10" name="Slide Number Placeholder 5"/>
          <p:cNvSpPr>
            <a:spLocks noGrp="1"/>
          </p:cNvSpPr>
          <p:nvPr>
            <p:ph type="sldNum" sz="quarter" idx="17"/>
          </p:nvPr>
        </p:nvSpPr>
        <p:spPr/>
        <p:txBody>
          <a:bodyPr/>
          <a:lstStyle>
            <a:lvl1pPr>
              <a:defRPr/>
            </a:lvl1pPr>
          </a:lstStyle>
          <a:p>
            <a:pPr>
              <a:defRPr/>
            </a:pPr>
            <a:fld id="{F4501722-D45B-43EC-84AF-4180650C7B47}" type="slidenum">
              <a:rPr lang="en-GB"/>
              <a:pPr>
                <a:defRPr/>
              </a:pPr>
              <a:t>‹#›</a:t>
            </a:fld>
            <a:endParaRPr lang="en-GB"/>
          </a:p>
        </p:txBody>
      </p:sp>
    </p:spTree>
    <p:extLst>
      <p:ext uri="{BB962C8B-B14F-4D97-AF65-F5344CB8AC3E}">
        <p14:creationId xmlns:p14="http://schemas.microsoft.com/office/powerpoint/2010/main" val="1981167587"/>
      </p:ext>
    </p:extLst>
  </p:cSld>
  <p:clrMapOvr>
    <a:masterClrMapping/>
  </p:clrMapOvr>
  <p:hf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smtClean="0"/>
              <a:t>Click to edit Master text styles</a:t>
            </a:r>
          </a:p>
        </p:txBody>
      </p:sp>
      <p:sp>
        <p:nvSpPr>
          <p:cNvPr id="16" name="Footer Placeholder 4"/>
          <p:cNvSpPr>
            <a:spLocks noGrp="1"/>
          </p:cNvSpPr>
          <p:nvPr>
            <p:ph type="ftr" sz="quarter" idx="20"/>
          </p:nvPr>
        </p:nvSpPr>
        <p:spPr/>
        <p:txBody>
          <a:bodyPr/>
          <a:lstStyle>
            <a:lvl1pPr eaLnBrk="1" hangingPunct="1">
              <a:defRPr>
                <a:ea typeface="+mn-ea"/>
              </a:defRPr>
            </a:lvl1pPr>
          </a:lstStyle>
          <a:p>
            <a:pPr>
              <a:defRPr/>
            </a:pPr>
            <a:r>
              <a:rPr lang="de-DE"/>
              <a:t>Event</a:t>
            </a:r>
          </a:p>
        </p:txBody>
      </p:sp>
      <p:sp>
        <p:nvSpPr>
          <p:cNvPr id="17" name="Slide Number Placeholder 5"/>
          <p:cNvSpPr>
            <a:spLocks noGrp="1"/>
          </p:cNvSpPr>
          <p:nvPr>
            <p:ph type="sldNum" sz="quarter" idx="21"/>
          </p:nvPr>
        </p:nvSpPr>
        <p:spPr/>
        <p:txBody>
          <a:bodyPr/>
          <a:lstStyle>
            <a:lvl1pPr>
              <a:defRPr/>
            </a:lvl1pPr>
          </a:lstStyle>
          <a:p>
            <a:pPr>
              <a:defRPr/>
            </a:pPr>
            <a:fld id="{28868D99-BF75-4D74-8F09-6A1510CFC143}" type="slidenum">
              <a:rPr lang="en-GB"/>
              <a:pPr>
                <a:defRPr/>
              </a:pPr>
              <a:t>‹#›</a:t>
            </a:fld>
            <a:endParaRPr lang="en-GB"/>
          </a:p>
        </p:txBody>
      </p:sp>
    </p:spTree>
    <p:extLst>
      <p:ext uri="{BB962C8B-B14F-4D97-AF65-F5344CB8AC3E}">
        <p14:creationId xmlns:p14="http://schemas.microsoft.com/office/powerpoint/2010/main" val="1121192247"/>
      </p:ext>
    </p:extLst>
  </p:cSld>
  <p:clrMapOvr>
    <a:masterClrMapping/>
  </p:clrMapOvr>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4" name="Slide Number Placeholder 3"/>
          <p:cNvSpPr>
            <a:spLocks noGrp="1"/>
          </p:cNvSpPr>
          <p:nvPr>
            <p:ph type="sldNum" sz="quarter" idx="11"/>
          </p:nvPr>
        </p:nvSpPr>
        <p:spPr/>
        <p:txBody>
          <a:bodyPr/>
          <a:lstStyle>
            <a:lvl1pPr>
              <a:defRPr/>
            </a:lvl1pPr>
          </a:lstStyle>
          <a:p>
            <a:pPr>
              <a:defRPr/>
            </a:pPr>
            <a:fld id="{5B170A2C-DB1D-4C2D-B14D-3C830836C818}" type="slidenum">
              <a:rPr lang="en-GB"/>
              <a:pPr>
                <a:defRPr/>
              </a:pPr>
              <a:t>‹#›</a:t>
            </a:fld>
            <a:endParaRPr lang="en-GB"/>
          </a:p>
        </p:txBody>
      </p:sp>
    </p:spTree>
    <p:extLst>
      <p:ext uri="{BB962C8B-B14F-4D97-AF65-F5344CB8AC3E}">
        <p14:creationId xmlns:p14="http://schemas.microsoft.com/office/powerpoint/2010/main" val="27612176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69875" y="1428750"/>
            <a:ext cx="4221163" cy="4468813"/>
          </a:xfrm>
        </p:spPr>
        <p:txBody>
          <a:bodyPr/>
          <a:lstStyle>
            <a:lvl1pPr>
              <a:defRPr sz="22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3438" y="1428750"/>
            <a:ext cx="4221162" cy="4468813"/>
          </a:xfrm>
        </p:spPr>
        <p:txBody>
          <a:bodyPr/>
          <a:lstStyle>
            <a:lvl1pPr>
              <a:defRPr sz="22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6" name="Slide Number Placeholder 5"/>
          <p:cNvSpPr>
            <a:spLocks noGrp="1"/>
          </p:cNvSpPr>
          <p:nvPr>
            <p:ph type="sldNum" sz="quarter" idx="11"/>
          </p:nvPr>
        </p:nvSpPr>
        <p:spPr/>
        <p:txBody>
          <a:bodyPr/>
          <a:lstStyle>
            <a:lvl1pPr>
              <a:defRPr/>
            </a:lvl1pPr>
          </a:lstStyle>
          <a:p>
            <a:pPr>
              <a:defRPr/>
            </a:pPr>
            <a:fld id="{FCFE1D4A-F182-46C6-812E-440C910E3058}" type="slidenum">
              <a:rPr lang="en-GB"/>
              <a:pPr>
                <a:defRPr/>
              </a:pPr>
              <a:t>‹#›</a:t>
            </a:fld>
            <a:endParaRPr lang="en-GB"/>
          </a:p>
        </p:txBody>
      </p:sp>
    </p:spTree>
    <p:extLst>
      <p:ext uri="{BB962C8B-B14F-4D97-AF65-F5344CB8AC3E}">
        <p14:creationId xmlns:p14="http://schemas.microsoft.com/office/powerpoint/2010/main" val="303622265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dirty="0"/>
          </a:p>
        </p:txBody>
      </p:sp>
      <p:sp>
        <p:nvSpPr>
          <p:cNvPr id="10" name="Text Placeholder 9"/>
          <p:cNvSpPr>
            <a:spLocks noGrp="1"/>
          </p:cNvSpPr>
          <p:nvPr>
            <p:ph type="body" sz="quarter" idx="13"/>
          </p:nvPr>
        </p:nvSpPr>
        <p:spPr>
          <a:xfrm>
            <a:off x="288751" y="1428576"/>
            <a:ext cx="4224338" cy="4460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14"/>
          </p:nvPr>
        </p:nvSpPr>
        <p:spPr/>
        <p:txBody>
          <a:bodyPr/>
          <a:lstStyle>
            <a:lvl1pPr eaLnBrk="1" hangingPunct="1">
              <a:defRPr>
                <a:ea typeface="+mn-ea"/>
              </a:defRPr>
            </a:lvl1pPr>
          </a:lstStyle>
          <a:p>
            <a:pPr>
              <a:defRPr/>
            </a:pPr>
            <a:r>
              <a:rPr lang="de-DE"/>
              <a:t>Event</a:t>
            </a:r>
          </a:p>
        </p:txBody>
      </p:sp>
      <p:sp>
        <p:nvSpPr>
          <p:cNvPr id="6" name="Slide Number Placeholder 5"/>
          <p:cNvSpPr>
            <a:spLocks noGrp="1"/>
          </p:cNvSpPr>
          <p:nvPr>
            <p:ph type="sldNum" sz="quarter" idx="15"/>
          </p:nvPr>
        </p:nvSpPr>
        <p:spPr/>
        <p:txBody>
          <a:bodyPr/>
          <a:lstStyle>
            <a:lvl1pPr>
              <a:defRPr/>
            </a:lvl1pPr>
          </a:lstStyle>
          <a:p>
            <a:pPr>
              <a:defRPr/>
            </a:pPr>
            <a:fld id="{3C9AAA3E-82E3-4C9F-92D2-BE73E03C93E0}" type="slidenum">
              <a:rPr lang="en-GB"/>
              <a:pPr>
                <a:defRPr/>
              </a:pPr>
              <a:t>‹#›</a:t>
            </a:fld>
            <a:endParaRPr lang="en-GB"/>
          </a:p>
        </p:txBody>
      </p:sp>
    </p:spTree>
    <p:extLst>
      <p:ext uri="{BB962C8B-B14F-4D97-AF65-F5344CB8AC3E}">
        <p14:creationId xmlns:p14="http://schemas.microsoft.com/office/powerpoint/2010/main" val="3478968891"/>
      </p:ext>
    </p:extLst>
  </p:cSld>
  <p:clrMapOvr>
    <a:masterClrMapping/>
  </p:clrMapOvr>
  <p:hf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smtClean="0"/>
              <a:t>Click to edit Master title style</a:t>
            </a:r>
            <a:endParaRPr lang="en-GB" dirty="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de-DE"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6" name="Footer Placeholder 3"/>
          <p:cNvSpPr>
            <a:spLocks noGrp="1"/>
          </p:cNvSpPr>
          <p:nvPr>
            <p:ph type="ftr" sz="quarter" idx="16"/>
          </p:nvPr>
        </p:nvSpPr>
        <p:spPr/>
        <p:txBody>
          <a:bodyPr/>
          <a:lstStyle>
            <a:lvl1pPr eaLnBrk="1" hangingPunct="1">
              <a:defRPr>
                <a:ea typeface="+mn-ea"/>
              </a:defRPr>
            </a:lvl1pPr>
          </a:lstStyle>
          <a:p>
            <a:pPr>
              <a:defRPr/>
            </a:pPr>
            <a:r>
              <a:rPr lang="de-DE"/>
              <a:t>Event</a:t>
            </a:r>
          </a:p>
        </p:txBody>
      </p:sp>
      <p:sp>
        <p:nvSpPr>
          <p:cNvPr id="8" name="Slide Number Placeholder 4"/>
          <p:cNvSpPr>
            <a:spLocks noGrp="1"/>
          </p:cNvSpPr>
          <p:nvPr>
            <p:ph type="sldNum" sz="quarter" idx="17"/>
          </p:nvPr>
        </p:nvSpPr>
        <p:spPr>
          <a:xfrm>
            <a:off x="4357688" y="6488113"/>
            <a:ext cx="414337" cy="239712"/>
          </a:xfrm>
        </p:spPr>
        <p:txBody>
          <a:bodyPr/>
          <a:lstStyle>
            <a:lvl1pPr>
              <a:defRPr/>
            </a:lvl1pPr>
          </a:lstStyle>
          <a:p>
            <a:pPr>
              <a:defRPr/>
            </a:pPr>
            <a:fld id="{E1CBC819-B6A0-4572-9E72-4A332912E479}" type="slidenum">
              <a:rPr lang="en-GB"/>
              <a:pPr>
                <a:defRPr/>
              </a:pPr>
              <a:t>‹#›</a:t>
            </a:fld>
            <a:endParaRPr lang="en-GB"/>
          </a:p>
        </p:txBody>
      </p:sp>
    </p:spTree>
    <p:extLst>
      <p:ext uri="{BB962C8B-B14F-4D97-AF65-F5344CB8AC3E}">
        <p14:creationId xmlns:p14="http://schemas.microsoft.com/office/powerpoint/2010/main" val="3260837047"/>
      </p:ext>
    </p:extLst>
  </p:cSld>
  <p:clrMapOvr>
    <a:masterClrMapping/>
  </p:clrMapOvr>
  <p:hf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dirty="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dirty="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9" name="Footer Placeholder 4"/>
          <p:cNvSpPr>
            <a:spLocks noGrp="1"/>
          </p:cNvSpPr>
          <p:nvPr>
            <p:ph type="ftr" sz="quarter" idx="17"/>
          </p:nvPr>
        </p:nvSpPr>
        <p:spPr/>
        <p:txBody>
          <a:bodyPr/>
          <a:lstStyle>
            <a:lvl1pPr eaLnBrk="1" hangingPunct="1">
              <a:defRPr>
                <a:ea typeface="+mn-ea"/>
              </a:defRPr>
            </a:lvl1pPr>
          </a:lstStyle>
          <a:p>
            <a:pPr>
              <a:defRPr/>
            </a:pPr>
            <a:r>
              <a:rPr lang="de-DE"/>
              <a:t>Event</a:t>
            </a:r>
          </a:p>
        </p:txBody>
      </p:sp>
      <p:sp>
        <p:nvSpPr>
          <p:cNvPr id="10" name="Slide Number Placeholder 5"/>
          <p:cNvSpPr>
            <a:spLocks noGrp="1"/>
          </p:cNvSpPr>
          <p:nvPr>
            <p:ph type="sldNum" sz="quarter" idx="18"/>
          </p:nvPr>
        </p:nvSpPr>
        <p:spPr/>
        <p:txBody>
          <a:bodyPr/>
          <a:lstStyle>
            <a:lvl1pPr>
              <a:defRPr/>
            </a:lvl1pPr>
          </a:lstStyle>
          <a:p>
            <a:pPr>
              <a:defRPr/>
            </a:pPr>
            <a:fld id="{DC101E8C-1D3D-4126-AC55-E8306D4E78B4}" type="slidenum">
              <a:rPr lang="en-GB"/>
              <a:pPr>
                <a:defRPr/>
              </a:pPr>
              <a:t>‹#›</a:t>
            </a:fld>
            <a:endParaRPr lang="en-GB"/>
          </a:p>
        </p:txBody>
      </p:sp>
    </p:spTree>
    <p:extLst>
      <p:ext uri="{BB962C8B-B14F-4D97-AF65-F5344CB8AC3E}">
        <p14:creationId xmlns:p14="http://schemas.microsoft.com/office/powerpoint/2010/main" val="573911480"/>
      </p:ext>
    </p:extLst>
  </p:cSld>
  <p:clrMapOvr>
    <a:masterClrMapping/>
  </p:clrMapOvr>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dirty="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dirty="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dirty="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dirty="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smtClean="0"/>
              <a:t>Click to edit Master text styles</a:t>
            </a:r>
          </a:p>
        </p:txBody>
      </p:sp>
      <p:sp>
        <p:nvSpPr>
          <p:cNvPr id="14" name="Footer Placeholder 4"/>
          <p:cNvSpPr>
            <a:spLocks noGrp="1"/>
          </p:cNvSpPr>
          <p:nvPr>
            <p:ph type="ftr" sz="quarter" idx="21"/>
          </p:nvPr>
        </p:nvSpPr>
        <p:spPr/>
        <p:txBody>
          <a:bodyPr/>
          <a:lstStyle>
            <a:lvl1pPr eaLnBrk="1" hangingPunct="1">
              <a:defRPr>
                <a:ea typeface="+mn-ea"/>
              </a:defRPr>
            </a:lvl1pPr>
          </a:lstStyle>
          <a:p>
            <a:pPr>
              <a:defRPr/>
            </a:pPr>
            <a:r>
              <a:rPr lang="de-DE"/>
              <a:t>Event</a:t>
            </a:r>
          </a:p>
        </p:txBody>
      </p:sp>
      <p:sp>
        <p:nvSpPr>
          <p:cNvPr id="15" name="Slide Number Placeholder 5"/>
          <p:cNvSpPr>
            <a:spLocks noGrp="1"/>
          </p:cNvSpPr>
          <p:nvPr>
            <p:ph type="sldNum" sz="quarter" idx="22"/>
          </p:nvPr>
        </p:nvSpPr>
        <p:spPr/>
        <p:txBody>
          <a:bodyPr/>
          <a:lstStyle>
            <a:lvl1pPr>
              <a:defRPr/>
            </a:lvl1pPr>
          </a:lstStyle>
          <a:p>
            <a:pPr>
              <a:defRPr/>
            </a:pPr>
            <a:fld id="{0F19117D-CE11-4E71-9898-B47BF8AC29ED}" type="slidenum">
              <a:rPr lang="en-GB"/>
              <a:pPr>
                <a:defRPr/>
              </a:pPr>
              <a:t>‹#›</a:t>
            </a:fld>
            <a:endParaRPr lang="en-GB"/>
          </a:p>
        </p:txBody>
      </p:sp>
    </p:spTree>
    <p:extLst>
      <p:ext uri="{BB962C8B-B14F-4D97-AF65-F5344CB8AC3E}">
        <p14:creationId xmlns:p14="http://schemas.microsoft.com/office/powerpoint/2010/main" val="3448901789"/>
      </p:ext>
    </p:extLst>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7"/>
          <p:cNvSpPr>
            <a:spLocks noGrp="1"/>
          </p:cNvSpPr>
          <p:nvPr>
            <p:ph type="ftr" sz="quarter" idx="10"/>
          </p:nvPr>
        </p:nvSpPr>
        <p:spPr/>
        <p:txBody>
          <a:bodyPr/>
          <a:lstStyle>
            <a:lvl1pPr eaLnBrk="1" hangingPunct="1">
              <a:defRPr>
                <a:ea typeface="+mn-ea"/>
              </a:defRPr>
            </a:lvl1pPr>
          </a:lstStyle>
          <a:p>
            <a:pPr>
              <a:defRPr/>
            </a:pPr>
            <a:endParaRPr lang="en-GB"/>
          </a:p>
        </p:txBody>
      </p:sp>
      <p:sp>
        <p:nvSpPr>
          <p:cNvPr id="8" name="Slide Number Placeholder 8"/>
          <p:cNvSpPr>
            <a:spLocks noGrp="1"/>
          </p:cNvSpPr>
          <p:nvPr>
            <p:ph type="sldNum" sz="quarter" idx="11"/>
          </p:nvPr>
        </p:nvSpPr>
        <p:spPr/>
        <p:txBody>
          <a:bodyPr/>
          <a:lstStyle>
            <a:lvl1pPr>
              <a:defRPr/>
            </a:lvl1pPr>
          </a:lstStyle>
          <a:p>
            <a:pPr>
              <a:defRPr/>
            </a:pPr>
            <a:fld id="{F266F6E8-9FF6-4C9C-BB74-9DA4B54608BB}" type="slidenum">
              <a:rPr lang="en-GB"/>
              <a:pPr>
                <a:defRPr/>
              </a:pPr>
              <a:t>‹#›</a:t>
            </a:fld>
            <a:endParaRPr lang="en-GB"/>
          </a:p>
        </p:txBody>
      </p:sp>
    </p:spTree>
    <p:extLst>
      <p:ext uri="{BB962C8B-B14F-4D97-AF65-F5344CB8AC3E}">
        <p14:creationId xmlns:p14="http://schemas.microsoft.com/office/powerpoint/2010/main" val="226287540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smtClean="0"/>
              <a:t>Click to edit Master title style</a:t>
            </a:r>
            <a:endParaRPr lang="en-GB" dirty="0"/>
          </a:p>
        </p:txBody>
      </p:sp>
      <p:sp>
        <p:nvSpPr>
          <p:cNvPr id="3" name="Content Placeholder 2"/>
          <p:cNvSpPr>
            <a:spLocks noGrp="1"/>
          </p:cNvSpPr>
          <p:nvPr>
            <p:ph sz="quarter" idx="1"/>
          </p:nvPr>
        </p:nvSpPr>
        <p:spPr>
          <a:xfrm>
            <a:off x="269875" y="1428750"/>
            <a:ext cx="4221163" cy="21574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quarter" idx="2"/>
          </p:nvPr>
        </p:nvSpPr>
        <p:spPr>
          <a:xfrm>
            <a:off x="4643438" y="1428750"/>
            <a:ext cx="4221162" cy="21574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ontent Placeholder 4"/>
          <p:cNvSpPr>
            <a:spLocks noGrp="1"/>
          </p:cNvSpPr>
          <p:nvPr>
            <p:ph sz="quarter" idx="3"/>
          </p:nvPr>
        </p:nvSpPr>
        <p:spPr>
          <a:xfrm>
            <a:off x="269875" y="3738563"/>
            <a:ext cx="4221163" cy="215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Content Placeholder 5"/>
          <p:cNvSpPr>
            <a:spLocks noGrp="1"/>
          </p:cNvSpPr>
          <p:nvPr>
            <p:ph sz="quarter" idx="4"/>
          </p:nvPr>
        </p:nvSpPr>
        <p:spPr>
          <a:xfrm>
            <a:off x="4643438" y="3738563"/>
            <a:ext cx="4221162" cy="215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6"/>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8" name="Slide Number Placeholder 7"/>
          <p:cNvSpPr>
            <a:spLocks noGrp="1"/>
          </p:cNvSpPr>
          <p:nvPr>
            <p:ph type="sldNum" sz="quarter" idx="11"/>
          </p:nvPr>
        </p:nvSpPr>
        <p:spPr>
          <a:xfrm>
            <a:off x="4357688" y="6488113"/>
            <a:ext cx="414337" cy="239712"/>
          </a:xfrm>
        </p:spPr>
        <p:txBody>
          <a:bodyPr/>
          <a:lstStyle>
            <a:lvl1pPr>
              <a:defRPr/>
            </a:lvl1pPr>
          </a:lstStyle>
          <a:p>
            <a:pPr>
              <a:defRPr/>
            </a:pPr>
            <a:fld id="{7D19670D-DB74-4164-9EE2-F45D422DAE22}" type="slidenum">
              <a:rPr lang="en-GB"/>
              <a:pPr>
                <a:defRPr/>
              </a:pPr>
              <a:t>‹#›</a:t>
            </a:fld>
            <a:endParaRPr lang="en-GB"/>
          </a:p>
        </p:txBody>
      </p:sp>
    </p:spTree>
    <p:extLst>
      <p:ext uri="{BB962C8B-B14F-4D97-AF65-F5344CB8AC3E}">
        <p14:creationId xmlns:p14="http://schemas.microsoft.com/office/powerpoint/2010/main" val="147702071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ADAE0AF0-E39B-406B-AE31-6BC297B33F02}" type="slidenum">
              <a:rPr lang="en-GB"/>
              <a:pPr>
                <a:defRPr/>
              </a:pPr>
              <a:t>‹#›</a:t>
            </a:fld>
            <a:endParaRPr lang="en-GB"/>
          </a:p>
        </p:txBody>
      </p:sp>
    </p:spTree>
    <p:extLst>
      <p:ext uri="{BB962C8B-B14F-4D97-AF65-F5344CB8AC3E}">
        <p14:creationId xmlns:p14="http://schemas.microsoft.com/office/powerpoint/2010/main" val="113130003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dgm">
  <p:cSld name="Organization Chart or other visualizations">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smtClean="0"/>
              <a:t>Click to edit Master title style</a:t>
            </a:r>
            <a:endParaRPr lang="en-GB" dirty="0"/>
          </a:p>
        </p:txBody>
      </p:sp>
      <p:sp>
        <p:nvSpPr>
          <p:cNvPr id="3" name="SmartArt Placeholder 2"/>
          <p:cNvSpPr>
            <a:spLocks noGrp="1"/>
          </p:cNvSpPr>
          <p:nvPr>
            <p:ph type="dgm" idx="1"/>
          </p:nvPr>
        </p:nvSpPr>
        <p:spPr>
          <a:xfrm>
            <a:off x="269875" y="1428750"/>
            <a:ext cx="8594725" cy="4468813"/>
          </a:xfrm>
        </p:spPr>
        <p:txBody>
          <a:bodyPr/>
          <a:lstStyle/>
          <a:p>
            <a:pPr lvl="0"/>
            <a:r>
              <a:rPr lang="en-US" noProof="0" smtClean="0"/>
              <a:t>Click icon to add SmartArt graphic</a:t>
            </a:r>
            <a:endParaRPr lang="en-GB" noProof="0" dirty="0"/>
          </a:p>
        </p:txBody>
      </p:sp>
      <p:sp>
        <p:nvSpPr>
          <p:cNvPr id="4" name="Footer Placeholder 3"/>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5" name="Slide Number Placeholder 4"/>
          <p:cNvSpPr>
            <a:spLocks noGrp="1"/>
          </p:cNvSpPr>
          <p:nvPr>
            <p:ph type="sldNum" sz="quarter" idx="11"/>
          </p:nvPr>
        </p:nvSpPr>
        <p:spPr>
          <a:xfrm>
            <a:off x="4357688" y="6488113"/>
            <a:ext cx="414337" cy="239712"/>
          </a:xfrm>
        </p:spPr>
        <p:txBody>
          <a:bodyPr/>
          <a:lstStyle>
            <a:lvl1pPr>
              <a:defRPr/>
            </a:lvl1pPr>
          </a:lstStyle>
          <a:p>
            <a:pPr>
              <a:defRPr/>
            </a:pPr>
            <a:fld id="{7AA9A21B-AF99-450A-A5AB-BDF35372B312}" type="slidenum">
              <a:rPr lang="en-GB"/>
              <a:pPr>
                <a:defRPr/>
              </a:pPr>
              <a:t>‹#›</a:t>
            </a:fld>
            <a:endParaRPr lang="en-GB"/>
          </a:p>
        </p:txBody>
      </p:sp>
    </p:spTree>
    <p:extLst>
      <p:ext uri="{BB962C8B-B14F-4D97-AF65-F5344CB8AC3E}">
        <p14:creationId xmlns:p14="http://schemas.microsoft.com/office/powerpoint/2010/main" val="464415093"/>
      </p:ext>
    </p:extLst>
  </p:cSld>
  <p:clrMapOvr>
    <a:masterClrMapping/>
  </p:clrMapOvr>
  <p:hf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269875" y="1428750"/>
            <a:ext cx="4139287" cy="4468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16016" y="1428750"/>
            <a:ext cx="4148584" cy="4468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6" name="Slide Number Placeholder 5"/>
          <p:cNvSpPr>
            <a:spLocks noGrp="1"/>
          </p:cNvSpPr>
          <p:nvPr>
            <p:ph type="sldNum" sz="quarter" idx="11"/>
          </p:nvPr>
        </p:nvSpPr>
        <p:spPr>
          <a:xfrm>
            <a:off x="4357688" y="6488113"/>
            <a:ext cx="414337" cy="239712"/>
          </a:xfrm>
        </p:spPr>
        <p:txBody>
          <a:bodyPr/>
          <a:lstStyle>
            <a:lvl1pPr>
              <a:defRPr/>
            </a:lvl1pPr>
          </a:lstStyle>
          <a:p>
            <a:pPr>
              <a:defRPr/>
            </a:pPr>
            <a:fld id="{86344BA5-5111-4623-9ACA-A71B06F7A56F}" type="slidenum">
              <a:rPr lang="en-GB"/>
              <a:pPr>
                <a:defRPr/>
              </a:pPr>
              <a:t>‹#›</a:t>
            </a:fld>
            <a:endParaRPr lang="en-GB"/>
          </a:p>
        </p:txBody>
      </p:sp>
    </p:spTree>
    <p:extLst>
      <p:ext uri="{BB962C8B-B14F-4D97-AF65-F5344CB8AC3E}">
        <p14:creationId xmlns:p14="http://schemas.microsoft.com/office/powerpoint/2010/main" val="1834306263"/>
      </p:ext>
    </p:extLst>
  </p:cSld>
  <p:clrMapOvr>
    <a:masterClrMapping/>
  </p:clrMapOvr>
  <p:hf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269875" y="1428750"/>
            <a:ext cx="4221163" cy="4468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lipArt Placeholder 3"/>
          <p:cNvSpPr>
            <a:spLocks noGrp="1"/>
          </p:cNvSpPr>
          <p:nvPr>
            <p:ph type="clipArt" sz="half" idx="2"/>
          </p:nvPr>
        </p:nvSpPr>
        <p:spPr>
          <a:xfrm>
            <a:off x="4643438" y="1428750"/>
            <a:ext cx="4221162" cy="4468813"/>
          </a:xfrm>
        </p:spPr>
        <p:txBody>
          <a:bodyPr/>
          <a:lstStyle/>
          <a:p>
            <a:pPr lvl="0"/>
            <a:r>
              <a:rPr lang="en-US" noProof="0" smtClean="0"/>
              <a:t>Click icon to add clip art</a:t>
            </a:r>
            <a:endParaRPr lang="en-GB" noProof="0" dirty="0"/>
          </a:p>
        </p:txBody>
      </p:sp>
      <p:sp>
        <p:nvSpPr>
          <p:cNvPr id="5" name="Footer Placeholder 4"/>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6" name="Slide Number Placeholder 5"/>
          <p:cNvSpPr>
            <a:spLocks noGrp="1"/>
          </p:cNvSpPr>
          <p:nvPr>
            <p:ph type="sldNum" sz="quarter" idx="11"/>
          </p:nvPr>
        </p:nvSpPr>
        <p:spPr>
          <a:xfrm>
            <a:off x="4357688" y="6488113"/>
            <a:ext cx="414337" cy="239712"/>
          </a:xfrm>
        </p:spPr>
        <p:txBody>
          <a:bodyPr/>
          <a:lstStyle>
            <a:lvl1pPr>
              <a:defRPr/>
            </a:lvl1pPr>
          </a:lstStyle>
          <a:p>
            <a:pPr>
              <a:defRPr/>
            </a:pPr>
            <a:fld id="{A07F086B-226A-4135-8186-C32A19D5BB2A}" type="slidenum">
              <a:rPr lang="en-GB"/>
              <a:pPr>
                <a:defRPr/>
              </a:pPr>
              <a:t>‹#›</a:t>
            </a:fld>
            <a:endParaRPr lang="en-GB"/>
          </a:p>
        </p:txBody>
      </p:sp>
    </p:spTree>
    <p:extLst>
      <p:ext uri="{BB962C8B-B14F-4D97-AF65-F5344CB8AC3E}">
        <p14:creationId xmlns:p14="http://schemas.microsoft.com/office/powerpoint/2010/main" val="45233217"/>
      </p:ext>
    </p:extLst>
  </p:cSld>
  <p:clrMapOvr>
    <a:masterClrMapping/>
  </p:clrMapOvr>
  <p:hf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userDrawn="1">
  <p:cSld name="1_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chemeClr val="tx2"/>
                </a:solidFill>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66763848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A415095C-896C-475C-A09D-21919225B977}" type="slidenum">
              <a:rPr lang="en-GB"/>
              <a:pPr>
                <a:defRPr/>
              </a:pPr>
              <a:t>‹#›</a:t>
            </a:fld>
            <a:endParaRPr lang="en-GB"/>
          </a:p>
        </p:txBody>
      </p:sp>
    </p:spTree>
    <p:extLst>
      <p:ext uri="{BB962C8B-B14F-4D97-AF65-F5344CB8AC3E}">
        <p14:creationId xmlns:p14="http://schemas.microsoft.com/office/powerpoint/2010/main" val="7395404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8"/>
            <a:ext cx="8229600" cy="72231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1600200"/>
            <a:ext cx="4038600" cy="4525963"/>
          </a:xfrm>
        </p:spPr>
        <p:txBody>
          <a:bodyPr/>
          <a:lstStyle/>
          <a:p>
            <a:pPr lvl="0"/>
            <a:endParaRPr lang="en-GB" noProof="0"/>
          </a:p>
        </p:txBody>
      </p:sp>
      <p:sp>
        <p:nvSpPr>
          <p:cNvPr id="5" name="Rectangle 5"/>
          <p:cNvSpPr>
            <a:spLocks noGrp="1" noChangeArrowheads="1"/>
          </p:cNvSpPr>
          <p:nvPr>
            <p:ph type="sldNum" sz="quarter" idx="10"/>
          </p:nvPr>
        </p:nvSpPr>
        <p:spPr/>
        <p:txBody>
          <a:bodyPr/>
          <a:lstStyle>
            <a:lvl1pPr>
              <a:defRPr/>
            </a:lvl1pPr>
          </a:lstStyle>
          <a:p>
            <a:pPr>
              <a:defRPr/>
            </a:pPr>
            <a:fld id="{97F8916F-D595-483B-AED1-1D4900B113E9}" type="slidenum">
              <a:rPr lang="en-GB"/>
              <a:pPr>
                <a:defRPr/>
              </a:pPr>
              <a:t>‹#›</a:t>
            </a:fld>
            <a:endParaRPr lang="en-GB"/>
          </a:p>
        </p:txBody>
      </p:sp>
    </p:spTree>
    <p:extLst>
      <p:ext uri="{BB962C8B-B14F-4D97-AF65-F5344CB8AC3E}">
        <p14:creationId xmlns:p14="http://schemas.microsoft.com/office/powerpoint/2010/main" val="112637416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415220287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87886260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1384E6E8-7D97-4633-9ED5-0E729F575DA0}" type="slidenum">
              <a:rPr lang="en-GB"/>
              <a:pPr>
                <a:defRPr/>
              </a:pPr>
              <a:t>‹#›</a:t>
            </a:fld>
            <a:endParaRPr lang="en-GB"/>
          </a:p>
        </p:txBody>
      </p:sp>
    </p:spTree>
    <p:extLst>
      <p:ext uri="{BB962C8B-B14F-4D97-AF65-F5344CB8AC3E}">
        <p14:creationId xmlns:p14="http://schemas.microsoft.com/office/powerpoint/2010/main" val="379999350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BEA94E3D-114A-4E8C-9589-05A84781CAA7}" type="slidenum">
              <a:rPr lang="en-GB"/>
              <a:pPr>
                <a:defRPr/>
              </a:pPr>
              <a:t>‹#›</a:t>
            </a:fld>
            <a:endParaRPr lang="en-GB"/>
          </a:p>
        </p:txBody>
      </p:sp>
    </p:spTree>
    <p:extLst>
      <p:ext uri="{BB962C8B-B14F-4D97-AF65-F5344CB8AC3E}">
        <p14:creationId xmlns:p14="http://schemas.microsoft.com/office/powerpoint/2010/main" val="53302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24354BF2-5C3D-4565-BC37-BAAF9985558C}" type="slidenum">
              <a:rPr lang="en-GB"/>
              <a:pPr>
                <a:defRPr/>
              </a:pPr>
              <a:t>‹#›</a:t>
            </a:fld>
            <a:endParaRPr lang="en-GB"/>
          </a:p>
        </p:txBody>
      </p:sp>
    </p:spTree>
    <p:extLst>
      <p:ext uri="{BB962C8B-B14F-4D97-AF65-F5344CB8AC3E}">
        <p14:creationId xmlns:p14="http://schemas.microsoft.com/office/powerpoint/2010/main" val="352661503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673F5EDC-6120-45E7-A9A2-856A4552BAF6}" type="slidenum">
              <a:rPr lang="en-GB"/>
              <a:pPr>
                <a:defRPr/>
              </a:pPr>
              <a:t>‹#›</a:t>
            </a:fld>
            <a:endParaRPr lang="en-GB"/>
          </a:p>
        </p:txBody>
      </p:sp>
    </p:spTree>
    <p:extLst>
      <p:ext uri="{BB962C8B-B14F-4D97-AF65-F5344CB8AC3E}">
        <p14:creationId xmlns:p14="http://schemas.microsoft.com/office/powerpoint/2010/main" val="150328673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53C6B3A7-E262-4A85-A575-0EAC12552A5E}" type="slidenum">
              <a:rPr lang="en-GB"/>
              <a:pPr>
                <a:defRPr/>
              </a:pPr>
              <a:t>‹#›</a:t>
            </a:fld>
            <a:endParaRPr lang="en-GB"/>
          </a:p>
        </p:txBody>
      </p:sp>
    </p:spTree>
    <p:extLst>
      <p:ext uri="{BB962C8B-B14F-4D97-AF65-F5344CB8AC3E}">
        <p14:creationId xmlns:p14="http://schemas.microsoft.com/office/powerpoint/2010/main" val="58652006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6AD70E89-178E-4CE3-A70F-0DA18219972B}" type="slidenum">
              <a:rPr lang="en-GB"/>
              <a:pPr>
                <a:defRPr/>
              </a:pPr>
              <a:t>‹#›</a:t>
            </a:fld>
            <a:endParaRPr lang="en-GB"/>
          </a:p>
        </p:txBody>
      </p:sp>
    </p:spTree>
    <p:extLst>
      <p:ext uri="{BB962C8B-B14F-4D97-AF65-F5344CB8AC3E}">
        <p14:creationId xmlns:p14="http://schemas.microsoft.com/office/powerpoint/2010/main" val="134316485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6C997738-DDE3-494D-BAC2-7A27A0347D9C}" type="slidenum">
              <a:rPr lang="en-GB"/>
              <a:pPr>
                <a:defRPr/>
              </a:pPr>
              <a:t>‹#›</a:t>
            </a:fld>
            <a:endParaRPr lang="en-GB"/>
          </a:p>
        </p:txBody>
      </p:sp>
    </p:spTree>
    <p:extLst>
      <p:ext uri="{BB962C8B-B14F-4D97-AF65-F5344CB8AC3E}">
        <p14:creationId xmlns:p14="http://schemas.microsoft.com/office/powerpoint/2010/main" val="46960900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082D161B-0CD3-4DE2-AD6F-2545B072357E}" type="slidenum">
              <a:rPr lang="en-GB"/>
              <a:pPr>
                <a:defRPr/>
              </a:pPr>
              <a:t>‹#›</a:t>
            </a:fld>
            <a:endParaRPr lang="en-GB"/>
          </a:p>
        </p:txBody>
      </p:sp>
    </p:spTree>
    <p:extLst>
      <p:ext uri="{BB962C8B-B14F-4D97-AF65-F5344CB8AC3E}">
        <p14:creationId xmlns:p14="http://schemas.microsoft.com/office/powerpoint/2010/main" val="404682939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20C789EE-6645-433F-B41C-3ADEFB738A0E}" type="slidenum">
              <a:rPr lang="en-GB"/>
              <a:pPr>
                <a:defRPr/>
              </a:pPr>
              <a:t>‹#›</a:t>
            </a:fld>
            <a:endParaRPr lang="en-GB"/>
          </a:p>
        </p:txBody>
      </p:sp>
    </p:spTree>
    <p:extLst>
      <p:ext uri="{BB962C8B-B14F-4D97-AF65-F5344CB8AC3E}">
        <p14:creationId xmlns:p14="http://schemas.microsoft.com/office/powerpoint/2010/main" val="345463309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7C9B1C67-F5C2-4188-BF25-DF4A0093ACFA}" type="slidenum">
              <a:rPr lang="en-GB"/>
              <a:pPr>
                <a:defRPr/>
              </a:pPr>
              <a:t>‹#›</a:t>
            </a:fld>
            <a:endParaRPr lang="en-GB"/>
          </a:p>
        </p:txBody>
      </p:sp>
    </p:spTree>
    <p:extLst>
      <p:ext uri="{BB962C8B-B14F-4D97-AF65-F5344CB8AC3E}">
        <p14:creationId xmlns:p14="http://schemas.microsoft.com/office/powerpoint/2010/main" val="6563512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5FE2BEC4-F969-4DCF-8C75-0B86683AED69}" type="slidenum">
              <a:rPr lang="en-GB"/>
              <a:pPr>
                <a:defRPr/>
              </a:pPr>
              <a:t>‹#›</a:t>
            </a:fld>
            <a:endParaRPr lang="en-GB"/>
          </a:p>
        </p:txBody>
      </p:sp>
    </p:spTree>
    <p:extLst>
      <p:ext uri="{BB962C8B-B14F-4D97-AF65-F5344CB8AC3E}">
        <p14:creationId xmlns:p14="http://schemas.microsoft.com/office/powerpoint/2010/main" val="336102522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6BDC1366-2948-46D4-944C-315F0E7BAABD}" type="slidenum">
              <a:rPr lang="en-GB"/>
              <a:pPr>
                <a:defRPr/>
              </a:pPr>
              <a:t>‹#›</a:t>
            </a:fld>
            <a:endParaRPr lang="en-GB"/>
          </a:p>
        </p:txBody>
      </p:sp>
    </p:spTree>
    <p:extLst>
      <p:ext uri="{BB962C8B-B14F-4D97-AF65-F5344CB8AC3E}">
        <p14:creationId xmlns:p14="http://schemas.microsoft.com/office/powerpoint/2010/main" val="401390205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7B2F8C0F-7415-4EEB-9104-F9B732446C04}" type="slidenum">
              <a:rPr lang="en-GB"/>
              <a:pPr>
                <a:defRPr/>
              </a:pPr>
              <a:t>‹#›</a:t>
            </a:fld>
            <a:endParaRPr lang="en-GB"/>
          </a:p>
        </p:txBody>
      </p:sp>
    </p:spTree>
    <p:extLst>
      <p:ext uri="{BB962C8B-B14F-4D97-AF65-F5344CB8AC3E}">
        <p14:creationId xmlns:p14="http://schemas.microsoft.com/office/powerpoint/2010/main" val="2705655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75E9499D-8269-48F6-9907-8330F7552E9F}" type="slidenum">
              <a:rPr lang="en-GB"/>
              <a:pPr>
                <a:defRPr/>
              </a:pPr>
              <a:t>‹#›</a:t>
            </a:fld>
            <a:endParaRPr lang="en-GB"/>
          </a:p>
        </p:txBody>
      </p:sp>
    </p:spTree>
    <p:extLst>
      <p:ext uri="{BB962C8B-B14F-4D97-AF65-F5344CB8AC3E}">
        <p14:creationId xmlns:p14="http://schemas.microsoft.com/office/powerpoint/2010/main" val="137186306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3A127F44-9FCB-4BEB-AF32-6C7B6556A3D1}" type="slidenum">
              <a:rPr lang="en-GB"/>
              <a:pPr>
                <a:defRPr/>
              </a:pPr>
              <a:t>‹#›</a:t>
            </a:fld>
            <a:endParaRPr lang="en-GB"/>
          </a:p>
        </p:txBody>
      </p:sp>
    </p:spTree>
    <p:extLst>
      <p:ext uri="{BB962C8B-B14F-4D97-AF65-F5344CB8AC3E}">
        <p14:creationId xmlns:p14="http://schemas.microsoft.com/office/powerpoint/2010/main" val="375118779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8"/>
            <a:ext cx="8229600" cy="72231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1600200"/>
            <a:ext cx="4038600" cy="4525963"/>
          </a:xfrm>
        </p:spPr>
        <p:txBody>
          <a:bodyPr/>
          <a:lstStyle/>
          <a:p>
            <a:pPr lvl="0"/>
            <a:endParaRPr lang="en-GB" noProof="0"/>
          </a:p>
        </p:txBody>
      </p:sp>
      <p:sp>
        <p:nvSpPr>
          <p:cNvPr id="5" name="Rectangle 5"/>
          <p:cNvSpPr>
            <a:spLocks noGrp="1" noChangeArrowheads="1"/>
          </p:cNvSpPr>
          <p:nvPr>
            <p:ph type="sldNum" sz="quarter" idx="10"/>
          </p:nvPr>
        </p:nvSpPr>
        <p:spPr/>
        <p:txBody>
          <a:bodyPr/>
          <a:lstStyle>
            <a:lvl1pPr>
              <a:defRPr/>
            </a:lvl1pPr>
          </a:lstStyle>
          <a:p>
            <a:pPr>
              <a:defRPr/>
            </a:pPr>
            <a:fld id="{B2D289C0-C269-4495-97BE-7E0C293244A0}" type="slidenum">
              <a:rPr lang="en-GB"/>
              <a:pPr>
                <a:defRPr/>
              </a:pPr>
              <a:t>‹#›</a:t>
            </a:fld>
            <a:endParaRPr lang="en-GB"/>
          </a:p>
        </p:txBody>
      </p:sp>
    </p:spTree>
    <p:extLst>
      <p:ext uri="{BB962C8B-B14F-4D97-AF65-F5344CB8AC3E}">
        <p14:creationId xmlns:p14="http://schemas.microsoft.com/office/powerpoint/2010/main" val="13120376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8492594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12714394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91194617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AA68D359-8553-4798-BE6A-7069A4287A96}" type="slidenum">
              <a:rPr lang="en-GB"/>
              <a:pPr>
                <a:defRPr/>
              </a:pPr>
              <a:t>‹#›</a:t>
            </a:fld>
            <a:endParaRPr lang="en-GB"/>
          </a:p>
        </p:txBody>
      </p:sp>
    </p:spTree>
    <p:extLst>
      <p:ext uri="{BB962C8B-B14F-4D97-AF65-F5344CB8AC3E}">
        <p14:creationId xmlns:p14="http://schemas.microsoft.com/office/powerpoint/2010/main" val="80250150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1C033553-E8D6-42F7-B345-FE138004E180}" type="slidenum">
              <a:rPr lang="en-GB"/>
              <a:pPr>
                <a:defRPr/>
              </a:pPr>
              <a:t>‹#›</a:t>
            </a:fld>
            <a:endParaRPr lang="en-GB"/>
          </a:p>
        </p:txBody>
      </p:sp>
    </p:spTree>
    <p:extLst>
      <p:ext uri="{BB962C8B-B14F-4D97-AF65-F5344CB8AC3E}">
        <p14:creationId xmlns:p14="http://schemas.microsoft.com/office/powerpoint/2010/main" val="10300264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84B63916-BE36-4CE1-8765-A2820232F070}" type="slidenum">
              <a:rPr lang="en-GB"/>
              <a:pPr>
                <a:defRPr/>
              </a:pPr>
              <a:t>‹#›</a:t>
            </a:fld>
            <a:endParaRPr lang="en-GB"/>
          </a:p>
        </p:txBody>
      </p:sp>
    </p:spTree>
    <p:extLst>
      <p:ext uri="{BB962C8B-B14F-4D97-AF65-F5344CB8AC3E}">
        <p14:creationId xmlns:p14="http://schemas.microsoft.com/office/powerpoint/2010/main" val="14037694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B87C935E-3CE2-4C44-AA83-2BDEACDE3449}" type="slidenum">
              <a:rPr lang="en-GB"/>
              <a:pPr>
                <a:defRPr/>
              </a:pPr>
              <a:t>‹#›</a:t>
            </a:fld>
            <a:endParaRPr lang="en-GB"/>
          </a:p>
        </p:txBody>
      </p:sp>
    </p:spTree>
    <p:extLst>
      <p:ext uri="{BB962C8B-B14F-4D97-AF65-F5344CB8AC3E}">
        <p14:creationId xmlns:p14="http://schemas.microsoft.com/office/powerpoint/2010/main" val="305711949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D29AFDB5-E38F-4FA0-8DAF-8DA4906ECDCA}" type="slidenum">
              <a:rPr lang="en-GB"/>
              <a:pPr>
                <a:defRPr/>
              </a:pPr>
              <a:t>‹#›</a:t>
            </a:fld>
            <a:endParaRPr lang="en-GB"/>
          </a:p>
        </p:txBody>
      </p:sp>
    </p:spTree>
    <p:extLst>
      <p:ext uri="{BB962C8B-B14F-4D97-AF65-F5344CB8AC3E}">
        <p14:creationId xmlns:p14="http://schemas.microsoft.com/office/powerpoint/2010/main" val="3913637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6A0FFEC0-196E-4CED-A419-6C5E578B7D4D}" type="slidenum">
              <a:rPr lang="en-GB"/>
              <a:pPr>
                <a:defRPr/>
              </a:pPr>
              <a:t>‹#›</a:t>
            </a:fld>
            <a:endParaRPr lang="en-GB"/>
          </a:p>
        </p:txBody>
      </p:sp>
    </p:spTree>
    <p:extLst>
      <p:ext uri="{BB962C8B-B14F-4D97-AF65-F5344CB8AC3E}">
        <p14:creationId xmlns:p14="http://schemas.microsoft.com/office/powerpoint/2010/main" val="2950151670"/>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85A7E5B0-20CD-4C60-819C-E2EE2D5F9F4D}" type="slidenum">
              <a:rPr lang="en-GB"/>
              <a:pPr>
                <a:defRPr/>
              </a:pPr>
              <a:t>‹#›</a:t>
            </a:fld>
            <a:endParaRPr lang="en-GB"/>
          </a:p>
        </p:txBody>
      </p:sp>
    </p:spTree>
    <p:extLst>
      <p:ext uri="{BB962C8B-B14F-4D97-AF65-F5344CB8AC3E}">
        <p14:creationId xmlns:p14="http://schemas.microsoft.com/office/powerpoint/2010/main" val="34511758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13CA203A-20EF-4F77-B52F-6CDBFB37BE4E}" type="slidenum">
              <a:rPr lang="en-GB"/>
              <a:pPr>
                <a:defRPr/>
              </a:pPr>
              <a:t>‹#›</a:t>
            </a:fld>
            <a:endParaRPr lang="en-GB"/>
          </a:p>
        </p:txBody>
      </p:sp>
    </p:spTree>
    <p:extLst>
      <p:ext uri="{BB962C8B-B14F-4D97-AF65-F5344CB8AC3E}">
        <p14:creationId xmlns:p14="http://schemas.microsoft.com/office/powerpoint/2010/main" val="385734323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6571EC3A-96ED-46CF-9274-6D7436FFB261}" type="slidenum">
              <a:rPr lang="en-GB"/>
              <a:pPr>
                <a:defRPr/>
              </a:pPr>
              <a:t>‹#›</a:t>
            </a:fld>
            <a:endParaRPr lang="en-GB"/>
          </a:p>
        </p:txBody>
      </p:sp>
    </p:spTree>
    <p:extLst>
      <p:ext uri="{BB962C8B-B14F-4D97-AF65-F5344CB8AC3E}">
        <p14:creationId xmlns:p14="http://schemas.microsoft.com/office/powerpoint/2010/main" val="251961859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7C3C607C-CEED-4BEC-807E-9D65F4F6C0AC}" type="slidenum">
              <a:rPr lang="en-GB"/>
              <a:pPr>
                <a:defRPr/>
              </a:pPr>
              <a:t>‹#›</a:t>
            </a:fld>
            <a:endParaRPr lang="en-GB"/>
          </a:p>
        </p:txBody>
      </p:sp>
    </p:spTree>
    <p:extLst>
      <p:ext uri="{BB962C8B-B14F-4D97-AF65-F5344CB8AC3E}">
        <p14:creationId xmlns:p14="http://schemas.microsoft.com/office/powerpoint/2010/main" val="56988372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D13ABF67-4802-406C-AF7B-5C27917F0510}" type="slidenum">
              <a:rPr lang="en-GB"/>
              <a:pPr>
                <a:defRPr/>
              </a:pPr>
              <a:t>‹#›</a:t>
            </a:fld>
            <a:endParaRPr lang="en-GB"/>
          </a:p>
        </p:txBody>
      </p:sp>
    </p:spTree>
    <p:extLst>
      <p:ext uri="{BB962C8B-B14F-4D97-AF65-F5344CB8AC3E}">
        <p14:creationId xmlns:p14="http://schemas.microsoft.com/office/powerpoint/2010/main" val="392723257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535F44FD-0E3C-41A4-98BF-7F2526A321C2}" type="slidenum">
              <a:rPr lang="en-GB"/>
              <a:pPr>
                <a:defRPr/>
              </a:pPr>
              <a:t>‹#›</a:t>
            </a:fld>
            <a:endParaRPr lang="en-GB"/>
          </a:p>
        </p:txBody>
      </p:sp>
    </p:spTree>
    <p:extLst>
      <p:ext uri="{BB962C8B-B14F-4D97-AF65-F5344CB8AC3E}">
        <p14:creationId xmlns:p14="http://schemas.microsoft.com/office/powerpoint/2010/main" val="348776903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7E4BFAD0-B2E2-40CA-8D56-9A923B672E6A}" type="slidenum">
              <a:rPr lang="de-DE"/>
              <a:pPr>
                <a:defRPr/>
              </a:pPr>
              <a:t>‹#›</a:t>
            </a:fld>
            <a:endParaRPr lang="de-DE"/>
          </a:p>
        </p:txBody>
      </p:sp>
    </p:spTree>
    <p:extLst>
      <p:ext uri="{BB962C8B-B14F-4D97-AF65-F5344CB8AC3E}">
        <p14:creationId xmlns:p14="http://schemas.microsoft.com/office/powerpoint/2010/main" val="60717468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a:solidFill>
                  <a:srgbClr val="585858"/>
                </a:solidFill>
                <a:latin typeface="Times New Roman" pitchFamily="18" charset="0"/>
              </a:defRPr>
            </a:lvl1pPr>
          </a:lstStyle>
          <a:p>
            <a:pPr>
              <a:defRPr/>
            </a:pPr>
            <a:fld id="{0181595A-4EF7-4447-A743-3D8B65BC29AA}" type="slidenum">
              <a:rPr lang="en-GB"/>
              <a:pPr>
                <a:defRPr/>
              </a:pPr>
              <a:t>‹#›</a:t>
            </a:fld>
            <a:endParaRPr lang="en-GB"/>
          </a:p>
        </p:txBody>
      </p:sp>
    </p:spTree>
    <p:extLst>
      <p:ext uri="{BB962C8B-B14F-4D97-AF65-F5344CB8AC3E}">
        <p14:creationId xmlns:p14="http://schemas.microsoft.com/office/powerpoint/2010/main" val="9536726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65EEAD78-B0E0-431C-845B-BB954032E7D5}" type="slidenum">
              <a:rPr lang="en-GB"/>
              <a:pPr>
                <a:defRPr/>
              </a:pPr>
              <a:t>‹#›</a:t>
            </a:fld>
            <a:endParaRPr lang="en-GB"/>
          </a:p>
        </p:txBody>
      </p:sp>
    </p:spTree>
    <p:extLst>
      <p:ext uri="{BB962C8B-B14F-4D97-AF65-F5344CB8AC3E}">
        <p14:creationId xmlns:p14="http://schemas.microsoft.com/office/powerpoint/2010/main" val="310422308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17305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Footer Placeholder 3"/>
          <p:cNvSpPr>
            <a:spLocks noGrp="1"/>
          </p:cNvSpPr>
          <p:nvPr>
            <p:ph type="ftr" sz="quarter" idx="10"/>
          </p:nvPr>
        </p:nvSpPr>
        <p:spPr/>
        <p:txBody>
          <a:bodyPr/>
          <a:lstStyle>
            <a:lvl1pPr>
              <a:defRPr/>
            </a:lvl1pPr>
          </a:lstStyle>
          <a:p>
            <a:pPr>
              <a:defRPr/>
            </a:pPr>
            <a:r>
              <a:rPr lang="de-DE"/>
              <a:t>Event</a:t>
            </a:r>
          </a:p>
        </p:txBody>
      </p:sp>
      <p:sp>
        <p:nvSpPr>
          <p:cNvPr id="5" name="Slide Number Placeholder 4"/>
          <p:cNvSpPr>
            <a:spLocks noGrp="1"/>
          </p:cNvSpPr>
          <p:nvPr>
            <p:ph type="sldNum" sz="quarter" idx="11"/>
          </p:nvPr>
        </p:nvSpPr>
        <p:spPr/>
        <p:txBody>
          <a:bodyPr/>
          <a:lstStyle>
            <a:lvl1pPr>
              <a:defRPr/>
            </a:lvl1pPr>
          </a:lstStyle>
          <a:p>
            <a:pPr>
              <a:defRPr/>
            </a:pPr>
            <a:fld id="{D2975652-5649-4864-A016-825A6ACDB80E}" type="slidenum">
              <a:rPr lang="en-GB"/>
              <a:pPr>
                <a:defRPr/>
              </a:pPr>
              <a:t>‹#›</a:t>
            </a:fld>
            <a:endParaRPr lang="en-GB"/>
          </a:p>
        </p:txBody>
      </p:sp>
    </p:spTree>
    <p:extLst>
      <p:ext uri="{BB962C8B-B14F-4D97-AF65-F5344CB8AC3E}">
        <p14:creationId xmlns:p14="http://schemas.microsoft.com/office/powerpoint/2010/main" val="394166139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4948128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16563354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51665404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290832283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01F16E28-CAA5-49A2-B999-C8A9E131A9F3}" type="slidenum">
              <a:rPr lang="en-GB"/>
              <a:pPr>
                <a:defRPr/>
              </a:pPr>
              <a:t>‹#›</a:t>
            </a:fld>
            <a:endParaRPr lang="en-GB"/>
          </a:p>
        </p:txBody>
      </p:sp>
    </p:spTree>
    <p:extLst>
      <p:ext uri="{BB962C8B-B14F-4D97-AF65-F5344CB8AC3E}">
        <p14:creationId xmlns:p14="http://schemas.microsoft.com/office/powerpoint/2010/main" val="270045892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88DC1E1D-7AA5-412F-BB97-D29F3A869781}" type="slidenum">
              <a:rPr lang="en-GB"/>
              <a:pPr>
                <a:defRPr/>
              </a:pPr>
              <a:t>‹#›</a:t>
            </a:fld>
            <a:endParaRPr lang="en-GB"/>
          </a:p>
        </p:txBody>
      </p:sp>
    </p:spTree>
    <p:extLst>
      <p:ext uri="{BB962C8B-B14F-4D97-AF65-F5344CB8AC3E}">
        <p14:creationId xmlns:p14="http://schemas.microsoft.com/office/powerpoint/2010/main" val="404120257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3B1AD159-B97D-4037-80A7-6F91F5C56FDC}" type="slidenum">
              <a:rPr lang="en-GB"/>
              <a:pPr>
                <a:defRPr/>
              </a:pPr>
              <a:t>‹#›</a:t>
            </a:fld>
            <a:endParaRPr lang="en-GB"/>
          </a:p>
        </p:txBody>
      </p:sp>
    </p:spTree>
    <p:extLst>
      <p:ext uri="{BB962C8B-B14F-4D97-AF65-F5344CB8AC3E}">
        <p14:creationId xmlns:p14="http://schemas.microsoft.com/office/powerpoint/2010/main" val="269669968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E8ADD6E5-F487-4063-BDB6-8787D5AE4C99}" type="slidenum">
              <a:rPr lang="en-GB"/>
              <a:pPr>
                <a:defRPr/>
              </a:pPr>
              <a:t>‹#›</a:t>
            </a:fld>
            <a:endParaRPr lang="en-GB"/>
          </a:p>
        </p:txBody>
      </p:sp>
    </p:spTree>
    <p:extLst>
      <p:ext uri="{BB962C8B-B14F-4D97-AF65-F5344CB8AC3E}">
        <p14:creationId xmlns:p14="http://schemas.microsoft.com/office/powerpoint/2010/main" val="234226113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583C9EE7-FD14-40F1-9066-B430D2B98F86}" type="slidenum">
              <a:rPr lang="en-GB"/>
              <a:pPr>
                <a:defRPr/>
              </a:pPr>
              <a:t>‹#›</a:t>
            </a:fld>
            <a:endParaRPr lang="en-GB"/>
          </a:p>
        </p:txBody>
      </p:sp>
    </p:spTree>
    <p:extLst>
      <p:ext uri="{BB962C8B-B14F-4D97-AF65-F5344CB8AC3E}">
        <p14:creationId xmlns:p14="http://schemas.microsoft.com/office/powerpoint/2010/main" val="105496434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C179ACC0-2438-4D2B-8DEC-06828A04706F}" type="slidenum">
              <a:rPr lang="en-GB"/>
              <a:pPr>
                <a:defRPr/>
              </a:pPr>
              <a:t>‹#›</a:t>
            </a:fld>
            <a:endParaRPr lang="en-GB"/>
          </a:p>
        </p:txBody>
      </p:sp>
    </p:spTree>
    <p:extLst>
      <p:ext uri="{BB962C8B-B14F-4D97-AF65-F5344CB8AC3E}">
        <p14:creationId xmlns:p14="http://schemas.microsoft.com/office/powerpoint/2010/main" val="1074715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12607896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0D447C91-DD60-4833-8937-80D5D424C437}" type="slidenum">
              <a:rPr lang="en-GB"/>
              <a:pPr>
                <a:defRPr/>
              </a:pPr>
              <a:t>‹#›</a:t>
            </a:fld>
            <a:endParaRPr lang="en-GB"/>
          </a:p>
        </p:txBody>
      </p:sp>
    </p:spTree>
    <p:extLst>
      <p:ext uri="{BB962C8B-B14F-4D97-AF65-F5344CB8AC3E}">
        <p14:creationId xmlns:p14="http://schemas.microsoft.com/office/powerpoint/2010/main" val="56470605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84171392-35CF-4E4C-9A1E-182C9E27067F}" type="slidenum">
              <a:rPr lang="en-GB"/>
              <a:pPr>
                <a:defRPr/>
              </a:pPr>
              <a:t>‹#›</a:t>
            </a:fld>
            <a:endParaRPr lang="en-GB"/>
          </a:p>
        </p:txBody>
      </p:sp>
    </p:spTree>
    <p:extLst>
      <p:ext uri="{BB962C8B-B14F-4D97-AF65-F5344CB8AC3E}">
        <p14:creationId xmlns:p14="http://schemas.microsoft.com/office/powerpoint/2010/main" val="327219702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C6E884B2-9C87-485D-9DD0-9D766BE75206}" type="slidenum">
              <a:rPr lang="en-GB"/>
              <a:pPr>
                <a:defRPr/>
              </a:pPr>
              <a:t>‹#›</a:t>
            </a:fld>
            <a:endParaRPr lang="en-GB"/>
          </a:p>
        </p:txBody>
      </p:sp>
    </p:spTree>
    <p:extLst>
      <p:ext uri="{BB962C8B-B14F-4D97-AF65-F5344CB8AC3E}">
        <p14:creationId xmlns:p14="http://schemas.microsoft.com/office/powerpoint/2010/main" val="24249360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1EE1C015-5559-48C0-B192-613779DDE198}" type="slidenum">
              <a:rPr lang="en-GB"/>
              <a:pPr>
                <a:defRPr/>
              </a:pPr>
              <a:t>‹#›</a:t>
            </a:fld>
            <a:endParaRPr lang="en-GB"/>
          </a:p>
        </p:txBody>
      </p:sp>
    </p:spTree>
    <p:extLst>
      <p:ext uri="{BB962C8B-B14F-4D97-AF65-F5344CB8AC3E}">
        <p14:creationId xmlns:p14="http://schemas.microsoft.com/office/powerpoint/2010/main" val="3852929002"/>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0B0D7338-5010-44FF-89CC-2EF441B212D4}" type="slidenum">
              <a:rPr lang="en-GB"/>
              <a:pPr>
                <a:defRPr/>
              </a:pPr>
              <a:t>‹#›</a:t>
            </a:fld>
            <a:endParaRPr lang="en-GB"/>
          </a:p>
        </p:txBody>
      </p:sp>
    </p:spTree>
    <p:extLst>
      <p:ext uri="{BB962C8B-B14F-4D97-AF65-F5344CB8AC3E}">
        <p14:creationId xmlns:p14="http://schemas.microsoft.com/office/powerpoint/2010/main" val="268637339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78EF015C-A23C-4099-A053-E2241732ECDC}" type="slidenum">
              <a:rPr lang="de-DE"/>
              <a:pPr>
                <a:defRPr/>
              </a:pPr>
              <a:t>‹#›</a:t>
            </a:fld>
            <a:endParaRPr lang="de-DE"/>
          </a:p>
        </p:txBody>
      </p:sp>
    </p:spTree>
    <p:extLst>
      <p:ext uri="{BB962C8B-B14F-4D97-AF65-F5344CB8AC3E}">
        <p14:creationId xmlns:p14="http://schemas.microsoft.com/office/powerpoint/2010/main" val="278708765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a:solidFill>
                  <a:srgbClr val="585858"/>
                </a:solidFill>
                <a:latin typeface="Times New Roman" pitchFamily="18" charset="0"/>
              </a:defRPr>
            </a:lvl1pPr>
          </a:lstStyle>
          <a:p>
            <a:pPr>
              <a:defRPr/>
            </a:pPr>
            <a:fld id="{BAF952CA-216B-42B9-8985-244809D3ABEE}" type="slidenum">
              <a:rPr lang="en-GB"/>
              <a:pPr>
                <a:defRPr/>
              </a:pPr>
              <a:t>‹#›</a:t>
            </a:fld>
            <a:endParaRPr lang="en-GB"/>
          </a:p>
        </p:txBody>
      </p:sp>
    </p:spTree>
    <p:extLst>
      <p:ext uri="{BB962C8B-B14F-4D97-AF65-F5344CB8AC3E}">
        <p14:creationId xmlns:p14="http://schemas.microsoft.com/office/powerpoint/2010/main" val="1423816994"/>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47A2AFEA-49F0-4333-ABBC-516867648B4B}" type="slidenum">
              <a:rPr lang="en-GB"/>
              <a:pPr>
                <a:defRPr/>
              </a:pPr>
              <a:t>‹#›</a:t>
            </a:fld>
            <a:endParaRPr lang="en-GB"/>
          </a:p>
        </p:txBody>
      </p:sp>
    </p:spTree>
    <p:extLst>
      <p:ext uri="{BB962C8B-B14F-4D97-AF65-F5344CB8AC3E}">
        <p14:creationId xmlns:p14="http://schemas.microsoft.com/office/powerpoint/2010/main" val="248707597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78F48472-C379-4313-AF3A-0E22978BB19C}" type="slidenum">
              <a:rPr lang="en-GB"/>
              <a:pPr>
                <a:defRPr/>
              </a:pPr>
              <a:t>‹#›</a:t>
            </a:fld>
            <a:endParaRPr lang="en-GB"/>
          </a:p>
        </p:txBody>
      </p:sp>
    </p:spTree>
    <p:extLst>
      <p:ext uri="{BB962C8B-B14F-4D97-AF65-F5344CB8AC3E}">
        <p14:creationId xmlns:p14="http://schemas.microsoft.com/office/powerpoint/2010/main" val="14483100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04025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242505810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463307197"/>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00635997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7BA46DE2-0904-406C-B4D4-CA1FF43CFFB8}" type="slidenum">
              <a:rPr lang="en-GB"/>
              <a:pPr>
                <a:defRPr/>
              </a:pPr>
              <a:t>‹#›</a:t>
            </a:fld>
            <a:endParaRPr lang="en-GB"/>
          </a:p>
        </p:txBody>
      </p:sp>
    </p:spTree>
    <p:extLst>
      <p:ext uri="{BB962C8B-B14F-4D97-AF65-F5344CB8AC3E}">
        <p14:creationId xmlns:p14="http://schemas.microsoft.com/office/powerpoint/2010/main" val="3528290282"/>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D4A45CCF-764F-44CA-86C8-8405B7182E96}" type="slidenum">
              <a:rPr lang="en-GB"/>
              <a:pPr>
                <a:defRPr/>
              </a:pPr>
              <a:t>‹#›</a:t>
            </a:fld>
            <a:endParaRPr lang="en-GB"/>
          </a:p>
        </p:txBody>
      </p:sp>
    </p:spTree>
    <p:extLst>
      <p:ext uri="{BB962C8B-B14F-4D97-AF65-F5344CB8AC3E}">
        <p14:creationId xmlns:p14="http://schemas.microsoft.com/office/powerpoint/2010/main" val="1320577936"/>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96B0D10F-4E9E-4BE8-9E60-CF2A96FF288B}" type="slidenum">
              <a:rPr lang="en-GB"/>
              <a:pPr>
                <a:defRPr/>
              </a:pPr>
              <a:t>‹#›</a:t>
            </a:fld>
            <a:endParaRPr lang="en-GB"/>
          </a:p>
        </p:txBody>
      </p:sp>
    </p:spTree>
    <p:extLst>
      <p:ext uri="{BB962C8B-B14F-4D97-AF65-F5344CB8AC3E}">
        <p14:creationId xmlns:p14="http://schemas.microsoft.com/office/powerpoint/2010/main" val="380838189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CB9C7E84-A56B-4A7A-970A-C49EB24700AF}" type="slidenum">
              <a:rPr lang="en-GB"/>
              <a:pPr>
                <a:defRPr/>
              </a:pPr>
              <a:t>‹#›</a:t>
            </a:fld>
            <a:endParaRPr lang="en-GB"/>
          </a:p>
        </p:txBody>
      </p:sp>
    </p:spTree>
    <p:extLst>
      <p:ext uri="{BB962C8B-B14F-4D97-AF65-F5344CB8AC3E}">
        <p14:creationId xmlns:p14="http://schemas.microsoft.com/office/powerpoint/2010/main" val="379919764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9218CBB6-CC8B-40F3-B12B-38795AA2908A}" type="slidenum">
              <a:rPr lang="en-GB"/>
              <a:pPr>
                <a:defRPr/>
              </a:pPr>
              <a:t>‹#›</a:t>
            </a:fld>
            <a:endParaRPr lang="en-GB"/>
          </a:p>
        </p:txBody>
      </p:sp>
    </p:spTree>
    <p:extLst>
      <p:ext uri="{BB962C8B-B14F-4D97-AF65-F5344CB8AC3E}">
        <p14:creationId xmlns:p14="http://schemas.microsoft.com/office/powerpoint/2010/main" val="2845442201"/>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2544A686-8D41-4D08-9069-5877911CA7CB}" type="slidenum">
              <a:rPr lang="en-GB"/>
              <a:pPr>
                <a:defRPr/>
              </a:pPr>
              <a:t>‹#›</a:t>
            </a:fld>
            <a:endParaRPr lang="en-GB"/>
          </a:p>
        </p:txBody>
      </p:sp>
    </p:spTree>
    <p:extLst>
      <p:ext uri="{BB962C8B-B14F-4D97-AF65-F5344CB8AC3E}">
        <p14:creationId xmlns:p14="http://schemas.microsoft.com/office/powerpoint/2010/main" val="200885146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4454CA11-8714-48CD-B1E2-6AB18F4A7446}" type="slidenum">
              <a:rPr lang="en-GB"/>
              <a:pPr>
                <a:defRPr/>
              </a:pPr>
              <a:t>‹#›</a:t>
            </a:fld>
            <a:endParaRPr lang="en-GB"/>
          </a:p>
        </p:txBody>
      </p:sp>
    </p:spTree>
    <p:extLst>
      <p:ext uri="{BB962C8B-B14F-4D97-AF65-F5344CB8AC3E}">
        <p14:creationId xmlns:p14="http://schemas.microsoft.com/office/powerpoint/2010/main" val="3276492726"/>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40CF4576-3F5E-4294-AA34-A4C6B8DEFD1E}" type="slidenum">
              <a:rPr lang="en-GB"/>
              <a:pPr>
                <a:defRPr/>
              </a:pPr>
              <a:t>‹#›</a:t>
            </a:fld>
            <a:endParaRPr lang="en-GB"/>
          </a:p>
        </p:txBody>
      </p:sp>
    </p:spTree>
    <p:extLst>
      <p:ext uri="{BB962C8B-B14F-4D97-AF65-F5344CB8AC3E}">
        <p14:creationId xmlns:p14="http://schemas.microsoft.com/office/powerpoint/2010/main" val="2253663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59F4CBC1-9CB7-4B27-BCD5-C0ED1BF9FCA2}" type="slidenum">
              <a:rPr lang="en-GB"/>
              <a:pPr>
                <a:defRPr/>
              </a:pPr>
              <a:t>‹#›</a:t>
            </a:fld>
            <a:endParaRPr lang="en-GB"/>
          </a:p>
        </p:txBody>
      </p:sp>
    </p:spTree>
    <p:extLst>
      <p:ext uri="{BB962C8B-B14F-4D97-AF65-F5344CB8AC3E}">
        <p14:creationId xmlns:p14="http://schemas.microsoft.com/office/powerpoint/2010/main" val="104864714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6AC21F15-6310-44BC-9545-BF6A29DB2651}" type="slidenum">
              <a:rPr lang="en-GB"/>
              <a:pPr>
                <a:defRPr/>
              </a:pPr>
              <a:t>‹#›</a:t>
            </a:fld>
            <a:endParaRPr lang="en-GB"/>
          </a:p>
        </p:txBody>
      </p:sp>
    </p:spTree>
    <p:extLst>
      <p:ext uri="{BB962C8B-B14F-4D97-AF65-F5344CB8AC3E}">
        <p14:creationId xmlns:p14="http://schemas.microsoft.com/office/powerpoint/2010/main" val="427241739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7DC2648E-F2CA-4D1A-8E79-8E47B934DC79}" type="slidenum">
              <a:rPr lang="en-GB"/>
              <a:pPr>
                <a:defRPr/>
              </a:pPr>
              <a:t>‹#›</a:t>
            </a:fld>
            <a:endParaRPr lang="en-GB"/>
          </a:p>
        </p:txBody>
      </p:sp>
    </p:spTree>
    <p:extLst>
      <p:ext uri="{BB962C8B-B14F-4D97-AF65-F5344CB8AC3E}">
        <p14:creationId xmlns:p14="http://schemas.microsoft.com/office/powerpoint/2010/main" val="387875239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06FC05B3-27F8-4CC9-BAF1-0FC13A8D66B8}" type="slidenum">
              <a:rPr lang="en-GB"/>
              <a:pPr>
                <a:defRPr/>
              </a:pPr>
              <a:t>‹#›</a:t>
            </a:fld>
            <a:endParaRPr lang="en-GB"/>
          </a:p>
        </p:txBody>
      </p:sp>
    </p:spTree>
    <p:extLst>
      <p:ext uri="{BB962C8B-B14F-4D97-AF65-F5344CB8AC3E}">
        <p14:creationId xmlns:p14="http://schemas.microsoft.com/office/powerpoint/2010/main" val="290726011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FAE2C037-2F5C-4129-8347-04040C8A69DC}" type="slidenum">
              <a:rPr lang="de-DE"/>
              <a:pPr>
                <a:defRPr/>
              </a:pPr>
              <a:t>‹#›</a:t>
            </a:fld>
            <a:endParaRPr lang="de-DE"/>
          </a:p>
        </p:txBody>
      </p:sp>
    </p:spTree>
    <p:extLst>
      <p:ext uri="{BB962C8B-B14F-4D97-AF65-F5344CB8AC3E}">
        <p14:creationId xmlns:p14="http://schemas.microsoft.com/office/powerpoint/2010/main" val="67853469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8653336B-CEE2-423C-B050-C8D5427A8D18}" type="slidenum">
              <a:rPr lang="en-GB"/>
              <a:pPr>
                <a:defRPr/>
              </a:pPr>
              <a:t>‹#›</a:t>
            </a:fld>
            <a:endParaRPr lang="en-GB"/>
          </a:p>
        </p:txBody>
      </p:sp>
    </p:spTree>
    <p:extLst>
      <p:ext uri="{BB962C8B-B14F-4D97-AF65-F5344CB8AC3E}">
        <p14:creationId xmlns:p14="http://schemas.microsoft.com/office/powerpoint/2010/main" val="181715123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BAF97E0D-CE86-4706-9192-620B48E4900C}" type="slidenum">
              <a:rPr lang="en-GB"/>
              <a:pPr>
                <a:defRPr/>
              </a:pPr>
              <a:t>‹#›</a:t>
            </a:fld>
            <a:endParaRPr lang="en-GB"/>
          </a:p>
        </p:txBody>
      </p:sp>
    </p:spTree>
    <p:extLst>
      <p:ext uri="{BB962C8B-B14F-4D97-AF65-F5344CB8AC3E}">
        <p14:creationId xmlns:p14="http://schemas.microsoft.com/office/powerpoint/2010/main" val="196022296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0147454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3507858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606258802"/>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de-DE" noProof="0" dirty="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de-DE" noProof="0" dirty="0" smtClean="0"/>
          </a:p>
        </p:txBody>
      </p:sp>
      <p:sp>
        <p:nvSpPr>
          <p:cNvPr id="8" name="Rectangle 3"/>
          <p:cNvSpPr>
            <a:spLocks noGrp="1" noChangeArrowheads="1"/>
          </p:cNvSpPr>
          <p:nvPr>
            <p:ph type="ftr" sz="quarter" idx="10"/>
          </p:nvPr>
        </p:nvSpPr>
        <p:spPr>
          <a:xfrm>
            <a:off x="269875" y="2181225"/>
            <a:ext cx="3813175" cy="325437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32400"/>
          <a:lstStyle>
            <a:lvl1pPr eaLnBrk="1" fontAlgn="auto" hangingPunct="1">
              <a:lnSpc>
                <a:spcPct val="100000"/>
              </a:lnSpc>
              <a:spcAft>
                <a:spcPts val="0"/>
              </a:spcAft>
              <a:defRPr sz="1800" b="1">
                <a:solidFill>
                  <a:srgbClr val="FFFFFF"/>
                </a:solidFill>
                <a:ea typeface="+mn-ea"/>
              </a:defRPr>
            </a:lvl1pPr>
          </a:lstStyle>
          <a:p>
            <a:pPr>
              <a:defRPr/>
            </a:pPr>
            <a:r>
              <a:rPr lang="en-GB" sz="1600"/>
              <a:t>Name Speaker 1</a:t>
            </a:r>
          </a:p>
          <a:p>
            <a:pPr>
              <a:defRPr/>
            </a:pPr>
            <a:r>
              <a:rPr lang="en-GB" sz="1600" b="0"/>
              <a:t>Senior Adviser, Secretariat of the </a:t>
            </a:r>
          </a:p>
          <a:p>
            <a:pPr>
              <a:defRPr/>
            </a:pPr>
            <a:r>
              <a:rPr lang="en-GB" sz="1600" b="0"/>
              <a:t>Working Group on Forecasting</a:t>
            </a:r>
          </a:p>
          <a:p>
            <a:pPr>
              <a:defRPr/>
            </a:pPr>
            <a:r>
              <a:rPr lang="en-GB" sz="1600" b="0"/>
              <a:t>DG-Economics</a:t>
            </a:r>
          </a:p>
          <a:p>
            <a:pPr>
              <a:lnSpc>
                <a:spcPts val="2000"/>
              </a:lnSpc>
              <a:defRPr/>
            </a:pPr>
            <a:endParaRPr lang="en-GB" sz="1600" b="0"/>
          </a:p>
          <a:p>
            <a:pPr>
              <a:defRPr/>
            </a:pPr>
            <a:r>
              <a:rPr lang="en-GB" sz="1600"/>
              <a:t>Name Speaker 2</a:t>
            </a:r>
          </a:p>
          <a:p>
            <a:pPr>
              <a:defRPr/>
            </a:pPr>
            <a:r>
              <a:rPr lang="en-GB" sz="1600" b="0"/>
              <a:t>Senior Adviser, Secretariat of the </a:t>
            </a:r>
          </a:p>
          <a:p>
            <a:pPr>
              <a:defRPr/>
            </a:pPr>
            <a:r>
              <a:rPr lang="en-GB" sz="1600" b="0"/>
              <a:t>Working Group on Forecasting</a:t>
            </a:r>
          </a:p>
          <a:p>
            <a:pPr>
              <a:defRPr/>
            </a:pPr>
            <a:r>
              <a:rPr lang="en-GB" sz="1600" b="0"/>
              <a:t>DG-Economics</a:t>
            </a:r>
          </a:p>
          <a:p>
            <a:pPr>
              <a:defRPr/>
            </a:pPr>
            <a:endParaRPr lang="en-GB" sz="1600" b="0"/>
          </a:p>
          <a:p>
            <a:pPr>
              <a:defRPr/>
            </a:pPr>
            <a:endParaRPr lang="en-GB" b="0"/>
          </a:p>
          <a:p>
            <a:pPr>
              <a:defRPr/>
            </a:pPr>
            <a:endParaRPr lang="de-DE" b="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r>
              <a:rPr lang="en-GB"/>
              <a:t>Frankfurt am Main</a:t>
            </a:r>
            <a:r>
              <a:rPr lang="de-DE"/>
              <a:t>, </a:t>
            </a:r>
            <a:fld id="{07DAD2A8-E788-462F-A4B8-2065669D8247}" type="datetime3">
              <a:rPr lang="en-US"/>
              <a:pPr>
                <a:defRPr/>
              </a:pPr>
              <a:t>20 April 2015</a:t>
            </a:fld>
            <a:endParaRPr lang="de-DE"/>
          </a:p>
        </p:txBody>
      </p:sp>
    </p:spTree>
    <p:extLst>
      <p:ext uri="{BB962C8B-B14F-4D97-AF65-F5344CB8AC3E}">
        <p14:creationId xmlns:p14="http://schemas.microsoft.com/office/powerpoint/2010/main" val="3636586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2F7FE59E-C74E-47FD-AEBE-FD0D1D3A7E8E}" type="slidenum">
              <a:rPr lang="en-GB"/>
              <a:pPr>
                <a:defRPr/>
              </a:pPr>
              <a:t>‹#›</a:t>
            </a:fld>
            <a:endParaRPr lang="en-GB"/>
          </a:p>
        </p:txBody>
      </p:sp>
    </p:spTree>
    <p:extLst>
      <p:ext uri="{BB962C8B-B14F-4D97-AF65-F5344CB8AC3E}">
        <p14:creationId xmlns:p14="http://schemas.microsoft.com/office/powerpoint/2010/main" val="1916967151"/>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BB2E959A-288F-47CF-B2EB-1E314552C757}" type="slidenum">
              <a:rPr lang="en-GB"/>
              <a:pPr>
                <a:defRPr/>
              </a:pPr>
              <a:t>‹#›</a:t>
            </a:fld>
            <a:endParaRPr lang="en-GB" dirty="0"/>
          </a:p>
        </p:txBody>
      </p:sp>
    </p:spTree>
    <p:extLst>
      <p:ext uri="{BB962C8B-B14F-4D97-AF65-F5344CB8AC3E}">
        <p14:creationId xmlns:p14="http://schemas.microsoft.com/office/powerpoint/2010/main" val="44504390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5C07EF49-E811-4843-A47C-FD18C8279A08}" type="slidenum">
              <a:rPr lang="en-GB"/>
              <a:pPr>
                <a:defRPr/>
              </a:pPr>
              <a:t>‹#›</a:t>
            </a:fld>
            <a:endParaRPr lang="en-GB" dirty="0"/>
          </a:p>
        </p:txBody>
      </p:sp>
    </p:spTree>
    <p:extLst>
      <p:ext uri="{BB962C8B-B14F-4D97-AF65-F5344CB8AC3E}">
        <p14:creationId xmlns:p14="http://schemas.microsoft.com/office/powerpoint/2010/main" val="251972912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lvl1pPr eaLnBrk="1" fontAlgn="auto" hangingPunct="1">
              <a:spcAft>
                <a:spcPts val="0"/>
              </a:spcAft>
              <a:defRPr>
                <a:ea typeface="+mn-ea"/>
              </a:defRPr>
            </a:lvl1pPr>
          </a:lstStyle>
          <a:p>
            <a:pPr>
              <a:defRPr/>
            </a:pPr>
            <a:r>
              <a:rPr lang="de-DE"/>
              <a:t>Event</a:t>
            </a:r>
          </a:p>
        </p:txBody>
      </p:sp>
      <p:sp>
        <p:nvSpPr>
          <p:cNvPr id="4" name="Slide Number Placeholder 3"/>
          <p:cNvSpPr>
            <a:spLocks noGrp="1"/>
          </p:cNvSpPr>
          <p:nvPr>
            <p:ph type="sldNum" sz="quarter" idx="11"/>
          </p:nvPr>
        </p:nvSpPr>
        <p:spPr/>
        <p:txBody>
          <a:bodyPr/>
          <a:lstStyle>
            <a:lvl1pPr eaLnBrk="1" fontAlgn="auto" hangingPunct="1">
              <a:spcAft>
                <a:spcPts val="0"/>
              </a:spcAft>
              <a:defRPr>
                <a:ea typeface="+mn-ea"/>
              </a:defRPr>
            </a:lvl1pPr>
          </a:lstStyle>
          <a:p>
            <a:pPr>
              <a:defRPr/>
            </a:pPr>
            <a:fld id="{E1DB6411-C0B3-45DE-802B-016F87FC049C}" type="slidenum">
              <a:rPr lang="de-DE"/>
              <a:pPr>
                <a:defRPr/>
              </a:pPr>
              <a:t>‹#›</a:t>
            </a:fld>
            <a:endParaRPr lang="de-DE"/>
          </a:p>
        </p:txBody>
      </p:sp>
    </p:spTree>
    <p:extLst>
      <p:ext uri="{BB962C8B-B14F-4D97-AF65-F5344CB8AC3E}">
        <p14:creationId xmlns:p14="http://schemas.microsoft.com/office/powerpoint/2010/main" val="65227850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42842997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endParaRPr lang="en-GB"/>
          </a:p>
        </p:txBody>
      </p:sp>
      <p:sp>
        <p:nvSpPr>
          <p:cNvPr id="7"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E0CF25B5-8102-4425-A4B9-59875A5E44B9}" type="slidenum">
              <a:rPr lang="en-GB"/>
              <a:pPr>
                <a:defRPr/>
              </a:pPr>
              <a:t>‹#›</a:t>
            </a:fld>
            <a:endParaRPr lang="en-GB"/>
          </a:p>
        </p:txBody>
      </p:sp>
    </p:spTree>
    <p:extLst>
      <p:ext uri="{BB962C8B-B14F-4D97-AF65-F5344CB8AC3E}">
        <p14:creationId xmlns:p14="http://schemas.microsoft.com/office/powerpoint/2010/main" val="30417167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5"/>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endParaRPr lang="en-GB"/>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E66C0F25-B8AA-4165-B7B6-EE03D2D4348C}" type="slidenum">
              <a:rPr lang="en-GB"/>
              <a:pPr>
                <a:defRPr/>
              </a:pPr>
              <a:t>‹#›</a:t>
            </a:fld>
            <a:endParaRPr lang="en-GB"/>
          </a:p>
        </p:txBody>
      </p:sp>
    </p:spTree>
    <p:extLst>
      <p:ext uri="{BB962C8B-B14F-4D97-AF65-F5344CB8AC3E}">
        <p14:creationId xmlns:p14="http://schemas.microsoft.com/office/powerpoint/2010/main" val="97658935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endParaRPr lang="en-GB"/>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534E5DD7-32AE-4AAF-89A5-B4A2E1CF3013}" type="slidenum">
              <a:rPr lang="en-GB"/>
              <a:pPr>
                <a:defRPr/>
              </a:pPr>
              <a:t>‹#›</a:t>
            </a:fld>
            <a:endParaRPr lang="en-GB"/>
          </a:p>
        </p:txBody>
      </p:sp>
    </p:spTree>
    <p:extLst>
      <p:ext uri="{BB962C8B-B14F-4D97-AF65-F5344CB8AC3E}">
        <p14:creationId xmlns:p14="http://schemas.microsoft.com/office/powerpoint/2010/main" val="4244779460"/>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endParaRPr lang="en-GB"/>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3FFFFD5E-CC6D-42A1-89BF-F7ECD1004544}" type="slidenum">
              <a:rPr lang="en-GB"/>
              <a:pPr>
                <a:defRPr/>
              </a:pPr>
              <a:t>‹#›</a:t>
            </a:fld>
            <a:endParaRPr lang="en-GB"/>
          </a:p>
        </p:txBody>
      </p:sp>
    </p:spTree>
    <p:extLst>
      <p:ext uri="{BB962C8B-B14F-4D97-AF65-F5344CB8AC3E}">
        <p14:creationId xmlns:p14="http://schemas.microsoft.com/office/powerpoint/2010/main" val="209221618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endParaRPr lang="en-GB"/>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2D2B78E4-7416-4FAA-9A72-092C9CACED9F}" type="slidenum">
              <a:rPr lang="en-GB"/>
              <a:pPr>
                <a:defRPr/>
              </a:pPr>
              <a:t>‹#›</a:t>
            </a:fld>
            <a:endParaRPr lang="en-GB"/>
          </a:p>
        </p:txBody>
      </p:sp>
    </p:spTree>
    <p:extLst>
      <p:ext uri="{BB962C8B-B14F-4D97-AF65-F5344CB8AC3E}">
        <p14:creationId xmlns:p14="http://schemas.microsoft.com/office/powerpoint/2010/main" val="145478395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endParaRPr lang="en-GB"/>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99CE9CAF-6626-4947-A2A1-F67CEE35AAD2}" type="slidenum">
              <a:rPr lang="en-GB"/>
              <a:pPr>
                <a:defRPr/>
              </a:pPr>
              <a:t>‹#›</a:t>
            </a:fld>
            <a:endParaRPr lang="en-GB"/>
          </a:p>
        </p:txBody>
      </p:sp>
    </p:spTree>
    <p:extLst>
      <p:ext uri="{BB962C8B-B14F-4D97-AF65-F5344CB8AC3E}">
        <p14:creationId xmlns:p14="http://schemas.microsoft.com/office/powerpoint/2010/main" val="786791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40FA963C-08DA-4CC7-B43F-A08836DA69F8}" type="slidenum">
              <a:rPr lang="en-GB"/>
              <a:pPr>
                <a:defRPr/>
              </a:pPr>
              <a:t>‹#›</a:t>
            </a:fld>
            <a:endParaRPr lang="en-GB"/>
          </a:p>
        </p:txBody>
      </p:sp>
    </p:spTree>
    <p:extLst>
      <p:ext uri="{BB962C8B-B14F-4D97-AF65-F5344CB8AC3E}">
        <p14:creationId xmlns:p14="http://schemas.microsoft.com/office/powerpoint/2010/main" val="1466766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645DD303-8B17-493C-A96F-221129870404}" type="slidenum">
              <a:rPr lang="en-GB"/>
              <a:pPr>
                <a:defRPr/>
              </a:pPr>
              <a:t>‹#›</a:t>
            </a:fld>
            <a:endParaRPr lang="en-GB"/>
          </a:p>
        </p:txBody>
      </p:sp>
    </p:spTree>
    <p:extLst>
      <p:ext uri="{BB962C8B-B14F-4D97-AF65-F5344CB8AC3E}">
        <p14:creationId xmlns:p14="http://schemas.microsoft.com/office/powerpoint/2010/main" val="35177659"/>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endParaRPr lang="en-GB"/>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C9E8FB18-278D-4DF3-A43C-4DFB0DED4B36}" type="slidenum">
              <a:rPr lang="en-GB"/>
              <a:pPr>
                <a:defRPr/>
              </a:pPr>
              <a:t>‹#›</a:t>
            </a:fld>
            <a:endParaRPr lang="en-GB"/>
          </a:p>
        </p:txBody>
      </p:sp>
    </p:spTree>
    <p:extLst>
      <p:ext uri="{BB962C8B-B14F-4D97-AF65-F5344CB8AC3E}">
        <p14:creationId xmlns:p14="http://schemas.microsoft.com/office/powerpoint/2010/main" val="237687437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endParaRPr lang="en-GB"/>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2F8EEE5A-5442-4651-AD23-EB56D8A2A08E}" type="slidenum">
              <a:rPr lang="en-GB"/>
              <a:pPr>
                <a:defRPr/>
              </a:pPr>
              <a:t>‹#›</a:t>
            </a:fld>
            <a:endParaRPr lang="en-GB"/>
          </a:p>
        </p:txBody>
      </p:sp>
    </p:spTree>
    <p:extLst>
      <p:ext uri="{BB962C8B-B14F-4D97-AF65-F5344CB8AC3E}">
        <p14:creationId xmlns:p14="http://schemas.microsoft.com/office/powerpoint/2010/main" val="2837133887"/>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endParaRPr lang="en-GB"/>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B3D1B875-BD2E-4319-8D20-9D4649F7311F}" type="slidenum">
              <a:rPr lang="en-GB"/>
              <a:pPr>
                <a:defRPr/>
              </a:pPr>
              <a:t>‹#›</a:t>
            </a:fld>
            <a:endParaRPr lang="en-GB"/>
          </a:p>
        </p:txBody>
      </p:sp>
    </p:spTree>
    <p:extLst>
      <p:ext uri="{BB962C8B-B14F-4D97-AF65-F5344CB8AC3E}">
        <p14:creationId xmlns:p14="http://schemas.microsoft.com/office/powerpoint/2010/main" val="212467188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endParaRPr lang="en-GB"/>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2A886090-E094-44EA-AD59-C2EBA9794F9A}" type="slidenum">
              <a:rPr lang="en-GB"/>
              <a:pPr>
                <a:defRPr/>
              </a:pPr>
              <a:t>‹#›</a:t>
            </a:fld>
            <a:endParaRPr lang="en-GB"/>
          </a:p>
        </p:txBody>
      </p:sp>
    </p:spTree>
    <p:extLst>
      <p:ext uri="{BB962C8B-B14F-4D97-AF65-F5344CB8AC3E}">
        <p14:creationId xmlns:p14="http://schemas.microsoft.com/office/powerpoint/2010/main" val="155284194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endParaRPr lang="en-GB"/>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7FB6DEDF-A46D-4785-BD5A-83CFC4C048D5}" type="slidenum">
              <a:rPr lang="en-GB"/>
              <a:pPr>
                <a:defRPr/>
              </a:pPr>
              <a:t>‹#›</a:t>
            </a:fld>
            <a:endParaRPr lang="en-GB"/>
          </a:p>
        </p:txBody>
      </p:sp>
    </p:spTree>
    <p:extLst>
      <p:ext uri="{BB962C8B-B14F-4D97-AF65-F5344CB8AC3E}">
        <p14:creationId xmlns:p14="http://schemas.microsoft.com/office/powerpoint/2010/main" val="1226731109"/>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fontAlgn="auto">
              <a:spcBef>
                <a:spcPts val="0"/>
              </a:spcBef>
              <a:spcAft>
                <a:spcPts val="0"/>
              </a:spcAft>
              <a:defRPr/>
            </a:lvl1pPr>
          </a:lstStyle>
          <a:p>
            <a:pPr>
              <a:defRPr/>
            </a:pPr>
            <a:fld id="{0D12F296-5367-4C44-8476-8703B291A409}" type="slidenum">
              <a:rPr lang="en-GB"/>
              <a:pPr>
                <a:defRPr/>
              </a:pPr>
              <a:t>‹#›</a:t>
            </a:fld>
            <a:endParaRPr lang="en-GB"/>
          </a:p>
        </p:txBody>
      </p:sp>
    </p:spTree>
    <p:extLst>
      <p:ext uri="{BB962C8B-B14F-4D97-AF65-F5344CB8AC3E}">
        <p14:creationId xmlns:p14="http://schemas.microsoft.com/office/powerpoint/2010/main" val="2399583274"/>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269019421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417508508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FA7DFE1B-2C49-447E-858B-E3693CA521CB}" type="slidenum">
              <a:rPr lang="en-GB"/>
              <a:pPr>
                <a:defRPr/>
              </a:pPr>
              <a:t>‹#›</a:t>
            </a:fld>
            <a:endParaRPr lang="en-GB"/>
          </a:p>
        </p:txBody>
      </p:sp>
    </p:spTree>
    <p:extLst>
      <p:ext uri="{BB962C8B-B14F-4D97-AF65-F5344CB8AC3E}">
        <p14:creationId xmlns:p14="http://schemas.microsoft.com/office/powerpoint/2010/main" val="3515241276"/>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A7D996CD-490A-4114-B001-3799B19D6BA9}" type="slidenum">
              <a:rPr lang="en-GB"/>
              <a:pPr>
                <a:defRPr/>
              </a:pPr>
              <a:t>‹#›</a:t>
            </a:fld>
            <a:endParaRPr lang="en-GB"/>
          </a:p>
        </p:txBody>
      </p:sp>
    </p:spTree>
    <p:extLst>
      <p:ext uri="{BB962C8B-B14F-4D97-AF65-F5344CB8AC3E}">
        <p14:creationId xmlns:p14="http://schemas.microsoft.com/office/powerpoint/2010/main" val="151239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3574F7FD-63A9-4689-B50B-555871BECF3E}" type="slidenum">
              <a:rPr lang="en-GB"/>
              <a:pPr>
                <a:defRPr/>
              </a:pPr>
              <a:t>‹#›</a:t>
            </a:fld>
            <a:endParaRPr lang="en-GB"/>
          </a:p>
        </p:txBody>
      </p:sp>
    </p:spTree>
    <p:extLst>
      <p:ext uri="{BB962C8B-B14F-4D97-AF65-F5344CB8AC3E}">
        <p14:creationId xmlns:p14="http://schemas.microsoft.com/office/powerpoint/2010/main" val="3255795903"/>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89E02D73-4659-4D4C-8A7F-E5CCF2FE4855}" type="slidenum">
              <a:rPr lang="en-GB"/>
              <a:pPr>
                <a:defRPr/>
              </a:pPr>
              <a:t>‹#›</a:t>
            </a:fld>
            <a:endParaRPr lang="en-GB"/>
          </a:p>
        </p:txBody>
      </p:sp>
    </p:spTree>
    <p:extLst>
      <p:ext uri="{BB962C8B-B14F-4D97-AF65-F5344CB8AC3E}">
        <p14:creationId xmlns:p14="http://schemas.microsoft.com/office/powerpoint/2010/main" val="2149082546"/>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00CE4350-1ED0-493B-B5A0-112191FC9F92}" type="slidenum">
              <a:rPr lang="en-GB"/>
              <a:pPr>
                <a:defRPr/>
              </a:pPr>
              <a:t>‹#›</a:t>
            </a:fld>
            <a:endParaRPr lang="en-GB"/>
          </a:p>
        </p:txBody>
      </p:sp>
    </p:spTree>
    <p:extLst>
      <p:ext uri="{BB962C8B-B14F-4D97-AF65-F5344CB8AC3E}">
        <p14:creationId xmlns:p14="http://schemas.microsoft.com/office/powerpoint/2010/main" val="358956757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5FC5E77A-B95B-498F-B2D3-F3601E5A9508}" type="slidenum">
              <a:rPr lang="en-GB"/>
              <a:pPr>
                <a:defRPr/>
              </a:pPr>
              <a:t>‹#›</a:t>
            </a:fld>
            <a:endParaRPr lang="en-GB"/>
          </a:p>
        </p:txBody>
      </p:sp>
    </p:spTree>
    <p:extLst>
      <p:ext uri="{BB962C8B-B14F-4D97-AF65-F5344CB8AC3E}">
        <p14:creationId xmlns:p14="http://schemas.microsoft.com/office/powerpoint/2010/main" val="254903151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CC8F1C91-5D46-4154-A404-3AACDB373E9C}" type="slidenum">
              <a:rPr lang="en-GB"/>
              <a:pPr>
                <a:defRPr/>
              </a:pPr>
              <a:t>‹#›</a:t>
            </a:fld>
            <a:endParaRPr lang="en-GB"/>
          </a:p>
        </p:txBody>
      </p:sp>
    </p:spTree>
    <p:extLst>
      <p:ext uri="{BB962C8B-B14F-4D97-AF65-F5344CB8AC3E}">
        <p14:creationId xmlns:p14="http://schemas.microsoft.com/office/powerpoint/2010/main" val="1266365049"/>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0ACCC89D-82BB-4E95-8ECD-2BD18854EE61}" type="slidenum">
              <a:rPr lang="en-GB"/>
              <a:pPr>
                <a:defRPr/>
              </a:pPr>
              <a:t>‹#›</a:t>
            </a:fld>
            <a:endParaRPr lang="en-GB"/>
          </a:p>
        </p:txBody>
      </p:sp>
    </p:spTree>
    <p:extLst>
      <p:ext uri="{BB962C8B-B14F-4D97-AF65-F5344CB8AC3E}">
        <p14:creationId xmlns:p14="http://schemas.microsoft.com/office/powerpoint/2010/main" val="375799226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66A660CD-6809-41E1-B582-7BBD2C5F15C9}" type="slidenum">
              <a:rPr lang="en-GB"/>
              <a:pPr>
                <a:defRPr/>
              </a:pPr>
              <a:t>‹#›</a:t>
            </a:fld>
            <a:endParaRPr lang="en-GB"/>
          </a:p>
        </p:txBody>
      </p:sp>
    </p:spTree>
    <p:extLst>
      <p:ext uri="{BB962C8B-B14F-4D97-AF65-F5344CB8AC3E}">
        <p14:creationId xmlns:p14="http://schemas.microsoft.com/office/powerpoint/2010/main" val="3561071592"/>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82F5C160-39AC-4AD4-A002-E1AE6DF1BE4F}" type="slidenum">
              <a:rPr lang="en-GB"/>
              <a:pPr>
                <a:defRPr/>
              </a:pPr>
              <a:t>‹#›</a:t>
            </a:fld>
            <a:endParaRPr lang="en-GB"/>
          </a:p>
        </p:txBody>
      </p:sp>
    </p:spTree>
    <p:extLst>
      <p:ext uri="{BB962C8B-B14F-4D97-AF65-F5344CB8AC3E}">
        <p14:creationId xmlns:p14="http://schemas.microsoft.com/office/powerpoint/2010/main" val="174052095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77B4BDF7-B699-4739-8F2D-597B6CF69971}" type="slidenum">
              <a:rPr lang="en-GB"/>
              <a:pPr>
                <a:defRPr/>
              </a:pPr>
              <a:t>‹#›</a:t>
            </a:fld>
            <a:endParaRPr lang="en-GB"/>
          </a:p>
        </p:txBody>
      </p:sp>
    </p:spTree>
    <p:extLst>
      <p:ext uri="{BB962C8B-B14F-4D97-AF65-F5344CB8AC3E}">
        <p14:creationId xmlns:p14="http://schemas.microsoft.com/office/powerpoint/2010/main" val="24779997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1F83FFD1-4625-4EDF-84CF-755B6D372334}" type="slidenum">
              <a:rPr lang="en-GB"/>
              <a:pPr>
                <a:defRPr/>
              </a:pPr>
              <a:t>‹#›</a:t>
            </a:fld>
            <a:endParaRPr lang="en-GB"/>
          </a:p>
        </p:txBody>
      </p:sp>
    </p:spTree>
    <p:extLst>
      <p:ext uri="{BB962C8B-B14F-4D97-AF65-F5344CB8AC3E}">
        <p14:creationId xmlns:p14="http://schemas.microsoft.com/office/powerpoint/2010/main" val="156535350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91FC9550-71AF-405C-844C-649F2275243D}" type="slidenum">
              <a:rPr lang="de-DE"/>
              <a:pPr>
                <a:defRPr/>
              </a:pPr>
              <a:t>‹#›</a:t>
            </a:fld>
            <a:endParaRPr lang="de-DE"/>
          </a:p>
        </p:txBody>
      </p:sp>
    </p:spTree>
    <p:extLst>
      <p:ext uri="{BB962C8B-B14F-4D97-AF65-F5344CB8AC3E}">
        <p14:creationId xmlns:p14="http://schemas.microsoft.com/office/powerpoint/2010/main" val="8556139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9AAC266E-05A8-4F35-84A6-532D2F273F3D}" type="slidenum">
              <a:rPr lang="en-GB"/>
              <a:pPr>
                <a:defRPr/>
              </a:pPr>
              <a:t>‹#›</a:t>
            </a:fld>
            <a:endParaRPr lang="en-GB"/>
          </a:p>
        </p:txBody>
      </p:sp>
    </p:spTree>
    <p:extLst>
      <p:ext uri="{BB962C8B-B14F-4D97-AF65-F5344CB8AC3E}">
        <p14:creationId xmlns:p14="http://schemas.microsoft.com/office/powerpoint/2010/main" val="3230792798"/>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a:solidFill>
                  <a:srgbClr val="585858"/>
                </a:solidFill>
                <a:latin typeface="Times New Roman" pitchFamily="18" charset="0"/>
              </a:defRPr>
            </a:lvl1pPr>
          </a:lstStyle>
          <a:p>
            <a:pPr>
              <a:defRPr/>
            </a:pPr>
            <a:fld id="{A531CA6E-C2DB-43EF-82AF-CD070FB3B323}" type="slidenum">
              <a:rPr lang="en-GB"/>
              <a:pPr>
                <a:defRPr/>
              </a:pPr>
              <a:t>‹#›</a:t>
            </a:fld>
            <a:endParaRPr lang="en-GB"/>
          </a:p>
        </p:txBody>
      </p:sp>
    </p:spTree>
    <p:extLst>
      <p:ext uri="{BB962C8B-B14F-4D97-AF65-F5344CB8AC3E}">
        <p14:creationId xmlns:p14="http://schemas.microsoft.com/office/powerpoint/2010/main" val="121692167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A1B1C0FE-DD0D-478B-8EE4-88BEC987BF09}" type="slidenum">
              <a:rPr lang="en-GB"/>
              <a:pPr>
                <a:defRPr/>
              </a:pPr>
              <a:t>‹#›</a:t>
            </a:fld>
            <a:endParaRPr lang="en-GB"/>
          </a:p>
        </p:txBody>
      </p:sp>
    </p:spTree>
    <p:extLst>
      <p:ext uri="{BB962C8B-B14F-4D97-AF65-F5344CB8AC3E}">
        <p14:creationId xmlns:p14="http://schemas.microsoft.com/office/powerpoint/2010/main" val="189930305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5055DE13-680F-420E-B6EC-931A06599073}" type="slidenum">
              <a:rPr lang="en-GB"/>
              <a:pPr>
                <a:defRPr/>
              </a:pPr>
              <a:t>‹#›</a:t>
            </a:fld>
            <a:endParaRPr lang="en-GB"/>
          </a:p>
        </p:txBody>
      </p:sp>
    </p:spTree>
    <p:extLst>
      <p:ext uri="{BB962C8B-B14F-4D97-AF65-F5344CB8AC3E}">
        <p14:creationId xmlns:p14="http://schemas.microsoft.com/office/powerpoint/2010/main" val="2832396442"/>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76406073"/>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57997728"/>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52596641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79596125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F53DC08C-FAD8-4650-89F7-2436FDF200A5}" type="slidenum">
              <a:rPr lang="en-GB"/>
              <a:pPr>
                <a:defRPr/>
              </a:pPr>
              <a:t>‹#›</a:t>
            </a:fld>
            <a:endParaRPr lang="en-GB"/>
          </a:p>
        </p:txBody>
      </p:sp>
    </p:spTree>
    <p:extLst>
      <p:ext uri="{BB962C8B-B14F-4D97-AF65-F5344CB8AC3E}">
        <p14:creationId xmlns:p14="http://schemas.microsoft.com/office/powerpoint/2010/main" val="272954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F26B7927-6FE8-41FF-8807-74E683A8EE38}" type="slidenum">
              <a:rPr lang="en-GB"/>
              <a:pPr>
                <a:defRPr/>
              </a:pPr>
              <a:t>‹#›</a:t>
            </a:fld>
            <a:endParaRPr lang="en-GB"/>
          </a:p>
        </p:txBody>
      </p:sp>
    </p:spTree>
    <p:extLst>
      <p:ext uri="{BB962C8B-B14F-4D97-AF65-F5344CB8AC3E}">
        <p14:creationId xmlns:p14="http://schemas.microsoft.com/office/powerpoint/2010/main" val="978858370"/>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05BD9CB8-D8B6-4C79-A9A4-79CAB062FCC1}" type="slidenum">
              <a:rPr lang="en-GB"/>
              <a:pPr>
                <a:defRPr/>
              </a:pPr>
              <a:t>‹#›</a:t>
            </a:fld>
            <a:endParaRPr lang="en-GB"/>
          </a:p>
        </p:txBody>
      </p:sp>
    </p:spTree>
    <p:extLst>
      <p:ext uri="{BB962C8B-B14F-4D97-AF65-F5344CB8AC3E}">
        <p14:creationId xmlns:p14="http://schemas.microsoft.com/office/powerpoint/2010/main" val="13328830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69BAC71C-D984-45CB-B3C3-234C42ECDF43}" type="slidenum">
              <a:rPr lang="en-GB"/>
              <a:pPr>
                <a:defRPr/>
              </a:pPr>
              <a:t>‹#›</a:t>
            </a:fld>
            <a:endParaRPr lang="en-GB"/>
          </a:p>
        </p:txBody>
      </p:sp>
    </p:spTree>
    <p:extLst>
      <p:ext uri="{BB962C8B-B14F-4D97-AF65-F5344CB8AC3E}">
        <p14:creationId xmlns:p14="http://schemas.microsoft.com/office/powerpoint/2010/main" val="283700153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53058CD8-5D7E-484F-93B3-484B0A4E81E9}" type="slidenum">
              <a:rPr lang="en-GB"/>
              <a:pPr>
                <a:defRPr/>
              </a:pPr>
              <a:t>‹#›</a:t>
            </a:fld>
            <a:endParaRPr lang="en-GB"/>
          </a:p>
        </p:txBody>
      </p:sp>
    </p:spTree>
    <p:extLst>
      <p:ext uri="{BB962C8B-B14F-4D97-AF65-F5344CB8AC3E}">
        <p14:creationId xmlns:p14="http://schemas.microsoft.com/office/powerpoint/2010/main" val="89557207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5725FE7E-B341-4113-A8D9-0E2F6206064F}" type="slidenum">
              <a:rPr lang="en-GB"/>
              <a:pPr>
                <a:defRPr/>
              </a:pPr>
              <a:t>‹#›</a:t>
            </a:fld>
            <a:endParaRPr lang="en-GB"/>
          </a:p>
        </p:txBody>
      </p:sp>
    </p:spTree>
    <p:extLst>
      <p:ext uri="{BB962C8B-B14F-4D97-AF65-F5344CB8AC3E}">
        <p14:creationId xmlns:p14="http://schemas.microsoft.com/office/powerpoint/2010/main" val="2062664748"/>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749BF7E1-CD7F-4B5F-8169-94E10CEC5C9A}" type="slidenum">
              <a:rPr lang="en-GB"/>
              <a:pPr>
                <a:defRPr/>
              </a:pPr>
              <a:t>‹#›</a:t>
            </a:fld>
            <a:endParaRPr lang="en-GB"/>
          </a:p>
        </p:txBody>
      </p:sp>
    </p:spTree>
    <p:extLst>
      <p:ext uri="{BB962C8B-B14F-4D97-AF65-F5344CB8AC3E}">
        <p14:creationId xmlns:p14="http://schemas.microsoft.com/office/powerpoint/2010/main" val="3441717643"/>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975128EE-50A6-48AC-9CB8-426D5F82BEDD}" type="slidenum">
              <a:rPr lang="en-GB"/>
              <a:pPr>
                <a:defRPr/>
              </a:pPr>
              <a:t>‹#›</a:t>
            </a:fld>
            <a:endParaRPr lang="en-GB"/>
          </a:p>
        </p:txBody>
      </p:sp>
    </p:spTree>
    <p:extLst>
      <p:ext uri="{BB962C8B-B14F-4D97-AF65-F5344CB8AC3E}">
        <p14:creationId xmlns:p14="http://schemas.microsoft.com/office/powerpoint/2010/main" val="304588058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DE6B3065-C288-495D-8AD7-AA69EB511063}" type="slidenum">
              <a:rPr lang="en-GB"/>
              <a:pPr>
                <a:defRPr/>
              </a:pPr>
              <a:t>‹#›</a:t>
            </a:fld>
            <a:endParaRPr lang="en-GB"/>
          </a:p>
        </p:txBody>
      </p:sp>
    </p:spTree>
    <p:extLst>
      <p:ext uri="{BB962C8B-B14F-4D97-AF65-F5344CB8AC3E}">
        <p14:creationId xmlns:p14="http://schemas.microsoft.com/office/powerpoint/2010/main" val="240534118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E147B441-593E-4CBB-BD67-01CF70542FDE}" type="slidenum">
              <a:rPr lang="en-GB"/>
              <a:pPr>
                <a:defRPr/>
              </a:pPr>
              <a:t>‹#›</a:t>
            </a:fld>
            <a:endParaRPr lang="en-GB"/>
          </a:p>
        </p:txBody>
      </p:sp>
    </p:spTree>
    <p:extLst>
      <p:ext uri="{BB962C8B-B14F-4D97-AF65-F5344CB8AC3E}">
        <p14:creationId xmlns:p14="http://schemas.microsoft.com/office/powerpoint/2010/main" val="3463436426"/>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B7578813-CF03-428A-BB1B-FC2B01A24CDE}" type="slidenum">
              <a:rPr lang="en-GB"/>
              <a:pPr>
                <a:defRPr/>
              </a:pPr>
              <a:t>‹#›</a:t>
            </a:fld>
            <a:endParaRPr lang="en-GB"/>
          </a:p>
        </p:txBody>
      </p:sp>
    </p:spTree>
    <p:extLst>
      <p:ext uri="{BB962C8B-B14F-4D97-AF65-F5344CB8AC3E}">
        <p14:creationId xmlns:p14="http://schemas.microsoft.com/office/powerpoint/2010/main" val="2046039809"/>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F207B711-DBFF-473F-8EDE-F1C81D0C23B1}" type="slidenum">
              <a:rPr lang="en-GB"/>
              <a:pPr>
                <a:defRPr/>
              </a:pPr>
              <a:t>‹#›</a:t>
            </a:fld>
            <a:endParaRPr lang="en-GB"/>
          </a:p>
        </p:txBody>
      </p:sp>
    </p:spTree>
    <p:extLst>
      <p:ext uri="{BB962C8B-B14F-4D97-AF65-F5344CB8AC3E}">
        <p14:creationId xmlns:p14="http://schemas.microsoft.com/office/powerpoint/2010/main" val="2162775113"/>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8043D1F3-58B8-4F02-AFF5-109006AD8F90}" type="slidenum">
              <a:rPr lang="en-GB"/>
              <a:pPr>
                <a:defRPr/>
              </a:pPr>
              <a:t>‹#›</a:t>
            </a:fld>
            <a:endParaRPr lang="en-GB"/>
          </a:p>
        </p:txBody>
      </p:sp>
    </p:spTree>
    <p:extLst>
      <p:ext uri="{BB962C8B-B14F-4D97-AF65-F5344CB8AC3E}">
        <p14:creationId xmlns:p14="http://schemas.microsoft.com/office/powerpoint/2010/main" val="86110204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2C838872-9D2E-4359-BE6A-C4A725DA32FE}" type="slidenum">
              <a:rPr lang="en-GB"/>
              <a:pPr>
                <a:defRPr/>
              </a:pPr>
              <a:t>‹#›</a:t>
            </a:fld>
            <a:endParaRPr lang="en-GB"/>
          </a:p>
        </p:txBody>
      </p:sp>
    </p:spTree>
    <p:extLst>
      <p:ext uri="{BB962C8B-B14F-4D97-AF65-F5344CB8AC3E}">
        <p14:creationId xmlns:p14="http://schemas.microsoft.com/office/powerpoint/2010/main" val="917889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8D4C370C-920A-4058-82B9-40F8FD496838}" type="slidenum">
              <a:rPr lang="en-GB"/>
              <a:pPr>
                <a:defRPr/>
              </a:pPr>
              <a:t>‹#›</a:t>
            </a:fld>
            <a:endParaRPr lang="en-GB"/>
          </a:p>
        </p:txBody>
      </p:sp>
    </p:spTree>
    <p:extLst>
      <p:ext uri="{BB962C8B-B14F-4D97-AF65-F5344CB8AC3E}">
        <p14:creationId xmlns:p14="http://schemas.microsoft.com/office/powerpoint/2010/main" val="3077729958"/>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Footer Placeholder 3"/>
          <p:cNvSpPr>
            <a:spLocks noGrp="1"/>
          </p:cNvSpPr>
          <p:nvPr>
            <p:ph type="ftr" sz="quarter" idx="10"/>
          </p:nvPr>
        </p:nvSpPr>
        <p:spPr/>
        <p:txBody>
          <a:bodyPr/>
          <a:lstStyle>
            <a:lvl1pPr>
              <a:defRPr/>
            </a:lvl1pPr>
          </a:lstStyle>
          <a:p>
            <a:pPr>
              <a:defRPr/>
            </a:pPr>
            <a:r>
              <a:rPr lang="de-DE"/>
              <a:t>Event</a:t>
            </a:r>
          </a:p>
        </p:txBody>
      </p:sp>
      <p:sp>
        <p:nvSpPr>
          <p:cNvPr id="5" name="Slide Number Placeholder 4"/>
          <p:cNvSpPr>
            <a:spLocks noGrp="1"/>
          </p:cNvSpPr>
          <p:nvPr>
            <p:ph type="sldNum" sz="quarter" idx="11"/>
          </p:nvPr>
        </p:nvSpPr>
        <p:spPr/>
        <p:txBody>
          <a:bodyPr/>
          <a:lstStyle>
            <a:lvl1pPr>
              <a:defRPr/>
            </a:lvl1pPr>
          </a:lstStyle>
          <a:p>
            <a:pPr>
              <a:defRPr/>
            </a:pPr>
            <a:fld id="{EE18A227-0FF0-4B94-B0DA-AAEDFCB0D13C}" type="slidenum">
              <a:rPr lang="en-GB"/>
              <a:pPr>
                <a:defRPr/>
              </a:pPr>
              <a:t>‹#›</a:t>
            </a:fld>
            <a:endParaRPr lang="en-GB"/>
          </a:p>
        </p:txBody>
      </p:sp>
    </p:spTree>
    <p:extLst>
      <p:ext uri="{BB962C8B-B14F-4D97-AF65-F5344CB8AC3E}">
        <p14:creationId xmlns:p14="http://schemas.microsoft.com/office/powerpoint/2010/main" val="2024336482"/>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8"/>
            <a:ext cx="8229600" cy="72231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1600200"/>
            <a:ext cx="4038600" cy="4525963"/>
          </a:xfrm>
        </p:spPr>
        <p:txBody>
          <a:bodyPr/>
          <a:lstStyle/>
          <a:p>
            <a:pPr lvl="0"/>
            <a:endParaRPr lang="en-GB" noProof="0"/>
          </a:p>
        </p:txBody>
      </p:sp>
      <p:sp>
        <p:nvSpPr>
          <p:cNvPr id="5" name="Rectangle 5"/>
          <p:cNvSpPr>
            <a:spLocks noGrp="1" noChangeArrowheads="1"/>
          </p:cNvSpPr>
          <p:nvPr>
            <p:ph type="sldNum" sz="quarter" idx="10"/>
          </p:nvPr>
        </p:nvSpPr>
        <p:spPr/>
        <p:txBody>
          <a:bodyPr/>
          <a:lstStyle>
            <a:lvl1pPr>
              <a:defRPr/>
            </a:lvl1pPr>
          </a:lstStyle>
          <a:p>
            <a:pPr>
              <a:defRPr/>
            </a:pPr>
            <a:fld id="{0FA969D4-28A6-4CE0-8B85-7A8597543FEA}" type="slidenum">
              <a:rPr lang="en-GB"/>
              <a:pPr>
                <a:defRPr/>
              </a:pPr>
              <a:t>‹#›</a:t>
            </a:fld>
            <a:endParaRPr lang="en-GB"/>
          </a:p>
        </p:txBody>
      </p:sp>
    </p:spTree>
    <p:extLst>
      <p:ext uri="{BB962C8B-B14F-4D97-AF65-F5344CB8AC3E}">
        <p14:creationId xmlns:p14="http://schemas.microsoft.com/office/powerpoint/2010/main" val="1630624607"/>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624817884"/>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075228476"/>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0A73FF6B-EC56-461D-B8A6-1D255C318C00}" type="slidenum">
              <a:rPr lang="en-GB"/>
              <a:pPr>
                <a:defRPr/>
              </a:pPr>
              <a:t>‹#›</a:t>
            </a:fld>
            <a:endParaRPr lang="en-GB"/>
          </a:p>
        </p:txBody>
      </p:sp>
    </p:spTree>
    <p:extLst>
      <p:ext uri="{BB962C8B-B14F-4D97-AF65-F5344CB8AC3E}">
        <p14:creationId xmlns:p14="http://schemas.microsoft.com/office/powerpoint/2010/main" val="168069395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33D7663A-E44F-44C7-BBB0-58BB8B9D6948}" type="slidenum">
              <a:rPr lang="en-GB"/>
              <a:pPr>
                <a:defRPr/>
              </a:pPr>
              <a:t>‹#›</a:t>
            </a:fld>
            <a:endParaRPr lang="en-GB"/>
          </a:p>
        </p:txBody>
      </p:sp>
    </p:spTree>
    <p:extLst>
      <p:ext uri="{BB962C8B-B14F-4D97-AF65-F5344CB8AC3E}">
        <p14:creationId xmlns:p14="http://schemas.microsoft.com/office/powerpoint/2010/main" val="348569693"/>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20DEB387-7D74-44B9-8AAD-3E57357F7F28}" type="slidenum">
              <a:rPr lang="en-GB"/>
              <a:pPr>
                <a:defRPr/>
              </a:pPr>
              <a:t>‹#›</a:t>
            </a:fld>
            <a:endParaRPr lang="en-GB"/>
          </a:p>
        </p:txBody>
      </p:sp>
    </p:spTree>
    <p:extLst>
      <p:ext uri="{BB962C8B-B14F-4D97-AF65-F5344CB8AC3E}">
        <p14:creationId xmlns:p14="http://schemas.microsoft.com/office/powerpoint/2010/main" val="144789858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90FBF266-AB16-4805-A8EA-69445697959C}" type="slidenum">
              <a:rPr lang="en-GB"/>
              <a:pPr>
                <a:defRPr/>
              </a:pPr>
              <a:t>‹#›</a:t>
            </a:fld>
            <a:endParaRPr lang="en-GB"/>
          </a:p>
        </p:txBody>
      </p:sp>
    </p:spTree>
    <p:extLst>
      <p:ext uri="{BB962C8B-B14F-4D97-AF65-F5344CB8AC3E}">
        <p14:creationId xmlns:p14="http://schemas.microsoft.com/office/powerpoint/2010/main" val="108745335"/>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0C432886-028E-4299-A61F-CB69A53DCA7B}" type="slidenum">
              <a:rPr lang="en-GB"/>
              <a:pPr>
                <a:defRPr/>
              </a:pPr>
              <a:t>‹#›</a:t>
            </a:fld>
            <a:endParaRPr lang="en-GB"/>
          </a:p>
        </p:txBody>
      </p:sp>
    </p:spTree>
    <p:extLst>
      <p:ext uri="{BB962C8B-B14F-4D97-AF65-F5344CB8AC3E}">
        <p14:creationId xmlns:p14="http://schemas.microsoft.com/office/powerpoint/2010/main" val="348067752"/>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59FA46D3-02DE-488A-BFCE-70BB54BB949D}" type="slidenum">
              <a:rPr lang="en-GB"/>
              <a:pPr>
                <a:defRPr/>
              </a:pPr>
              <a:t>‹#›</a:t>
            </a:fld>
            <a:endParaRPr lang="en-GB"/>
          </a:p>
        </p:txBody>
      </p:sp>
    </p:spTree>
    <p:extLst>
      <p:ext uri="{BB962C8B-B14F-4D97-AF65-F5344CB8AC3E}">
        <p14:creationId xmlns:p14="http://schemas.microsoft.com/office/powerpoint/2010/main" val="33101435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256BBAF3-830A-46FC-9C0F-2338D336FF30}" type="slidenum">
              <a:rPr lang="en-GB"/>
              <a:pPr>
                <a:defRPr/>
              </a:pPr>
              <a:t>‹#›</a:t>
            </a:fld>
            <a:endParaRPr lang="en-GB"/>
          </a:p>
        </p:txBody>
      </p:sp>
    </p:spTree>
    <p:extLst>
      <p:ext uri="{BB962C8B-B14F-4D97-AF65-F5344CB8AC3E}">
        <p14:creationId xmlns:p14="http://schemas.microsoft.com/office/powerpoint/2010/main" val="2464149608"/>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5D31E555-505E-460D-B533-811D4C258B95}" type="slidenum">
              <a:rPr lang="en-GB"/>
              <a:pPr>
                <a:defRPr/>
              </a:pPr>
              <a:t>‹#›</a:t>
            </a:fld>
            <a:endParaRPr lang="en-GB"/>
          </a:p>
        </p:txBody>
      </p:sp>
    </p:spTree>
    <p:extLst>
      <p:ext uri="{BB962C8B-B14F-4D97-AF65-F5344CB8AC3E}">
        <p14:creationId xmlns:p14="http://schemas.microsoft.com/office/powerpoint/2010/main" val="99453817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5373A960-AC85-4FB1-9082-EEB816622E32}" type="slidenum">
              <a:rPr lang="en-GB"/>
              <a:pPr>
                <a:defRPr/>
              </a:pPr>
              <a:t>‹#›</a:t>
            </a:fld>
            <a:endParaRPr lang="en-GB"/>
          </a:p>
        </p:txBody>
      </p:sp>
    </p:spTree>
    <p:extLst>
      <p:ext uri="{BB962C8B-B14F-4D97-AF65-F5344CB8AC3E}">
        <p14:creationId xmlns:p14="http://schemas.microsoft.com/office/powerpoint/2010/main" val="360839970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1DA39A4E-93C5-49DF-841F-5C0D93BD3781}" type="slidenum">
              <a:rPr lang="en-GB"/>
              <a:pPr>
                <a:defRPr/>
              </a:pPr>
              <a:t>‹#›</a:t>
            </a:fld>
            <a:endParaRPr lang="en-GB"/>
          </a:p>
        </p:txBody>
      </p:sp>
    </p:spTree>
    <p:extLst>
      <p:ext uri="{BB962C8B-B14F-4D97-AF65-F5344CB8AC3E}">
        <p14:creationId xmlns:p14="http://schemas.microsoft.com/office/powerpoint/2010/main" val="2210700473"/>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829EFC8E-7B78-44CF-80B4-C500F8561CBE}" type="slidenum">
              <a:rPr lang="en-GB"/>
              <a:pPr>
                <a:defRPr/>
              </a:pPr>
              <a:t>‹#›</a:t>
            </a:fld>
            <a:endParaRPr lang="en-GB"/>
          </a:p>
        </p:txBody>
      </p:sp>
    </p:spTree>
    <p:extLst>
      <p:ext uri="{BB962C8B-B14F-4D97-AF65-F5344CB8AC3E}">
        <p14:creationId xmlns:p14="http://schemas.microsoft.com/office/powerpoint/2010/main" val="190032868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0D2EF2BC-1BB4-4CA7-9A44-432EEA4CAAFC}" type="slidenum">
              <a:rPr lang="en-GB"/>
              <a:pPr>
                <a:defRPr/>
              </a:pPr>
              <a:t>‹#›</a:t>
            </a:fld>
            <a:endParaRPr lang="en-GB"/>
          </a:p>
        </p:txBody>
      </p:sp>
    </p:spTree>
    <p:extLst>
      <p:ext uri="{BB962C8B-B14F-4D97-AF65-F5344CB8AC3E}">
        <p14:creationId xmlns:p14="http://schemas.microsoft.com/office/powerpoint/2010/main" val="350387666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1D8B8D02-9D29-47D2-A7EB-95FECBDC4906}" type="slidenum">
              <a:rPr lang="de-DE"/>
              <a:pPr>
                <a:defRPr/>
              </a:pPr>
              <a:t>‹#›</a:t>
            </a:fld>
            <a:endParaRPr lang="de-DE"/>
          </a:p>
        </p:txBody>
      </p:sp>
    </p:spTree>
    <p:extLst>
      <p:ext uri="{BB962C8B-B14F-4D97-AF65-F5344CB8AC3E}">
        <p14:creationId xmlns:p14="http://schemas.microsoft.com/office/powerpoint/2010/main" val="625467357"/>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a:solidFill>
                  <a:srgbClr val="585858"/>
                </a:solidFill>
                <a:latin typeface="Times New Roman" pitchFamily="18" charset="0"/>
              </a:defRPr>
            </a:lvl1pPr>
          </a:lstStyle>
          <a:p>
            <a:pPr>
              <a:defRPr/>
            </a:pPr>
            <a:fld id="{AFA5673C-5E85-4D47-A22C-F314254D9508}" type="slidenum">
              <a:rPr lang="en-GB"/>
              <a:pPr>
                <a:defRPr/>
              </a:pPr>
              <a:t>‹#›</a:t>
            </a:fld>
            <a:endParaRPr lang="en-GB"/>
          </a:p>
        </p:txBody>
      </p:sp>
    </p:spTree>
    <p:extLst>
      <p:ext uri="{BB962C8B-B14F-4D97-AF65-F5344CB8AC3E}">
        <p14:creationId xmlns:p14="http://schemas.microsoft.com/office/powerpoint/2010/main" val="762089764"/>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5C77F408-6D12-4AE3-95A4-B1E3C91B8D5C}" type="slidenum">
              <a:rPr lang="en-GB"/>
              <a:pPr>
                <a:defRPr/>
              </a:pPr>
              <a:t>‹#›</a:t>
            </a:fld>
            <a:endParaRPr lang="en-GB"/>
          </a:p>
        </p:txBody>
      </p:sp>
    </p:spTree>
    <p:extLst>
      <p:ext uri="{BB962C8B-B14F-4D97-AF65-F5344CB8AC3E}">
        <p14:creationId xmlns:p14="http://schemas.microsoft.com/office/powerpoint/2010/main" val="4254326536"/>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FD9BCEC3-B70C-4B08-AB34-CBD4A3695A0A}" type="slidenum">
              <a:rPr lang="en-GB"/>
              <a:pPr>
                <a:defRPr/>
              </a:pPr>
              <a:t>‹#›</a:t>
            </a:fld>
            <a:endParaRPr lang="en-GB"/>
          </a:p>
        </p:txBody>
      </p:sp>
    </p:spTree>
    <p:extLst>
      <p:ext uri="{BB962C8B-B14F-4D97-AF65-F5344CB8AC3E}">
        <p14:creationId xmlns:p14="http://schemas.microsoft.com/office/powerpoint/2010/main" val="667919378"/>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659122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5A78540A-B38E-40EC-A67B-1F2C07B6CFC9}" type="slidenum">
              <a:rPr lang="en-GB"/>
              <a:pPr>
                <a:defRPr/>
              </a:pPr>
              <a:t>‹#›</a:t>
            </a:fld>
            <a:endParaRPr lang="en-GB"/>
          </a:p>
        </p:txBody>
      </p:sp>
    </p:spTree>
    <p:extLst>
      <p:ext uri="{BB962C8B-B14F-4D97-AF65-F5344CB8AC3E}">
        <p14:creationId xmlns:p14="http://schemas.microsoft.com/office/powerpoint/2010/main" val="1823069789"/>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0919842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81889135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45247680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368547472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11ACE8A3-A529-4808-8904-3DE16859CE12}" type="slidenum">
              <a:rPr lang="en-GB"/>
              <a:pPr>
                <a:defRPr/>
              </a:pPr>
              <a:t>‹#›</a:t>
            </a:fld>
            <a:endParaRPr lang="en-GB"/>
          </a:p>
        </p:txBody>
      </p:sp>
    </p:spTree>
    <p:extLst>
      <p:ext uri="{BB962C8B-B14F-4D97-AF65-F5344CB8AC3E}">
        <p14:creationId xmlns:p14="http://schemas.microsoft.com/office/powerpoint/2010/main" val="344149194"/>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D174396E-0865-4A26-85A2-0398DE520336}" type="slidenum">
              <a:rPr lang="en-GB"/>
              <a:pPr>
                <a:defRPr/>
              </a:pPr>
              <a:t>‹#›</a:t>
            </a:fld>
            <a:endParaRPr lang="en-GB"/>
          </a:p>
        </p:txBody>
      </p:sp>
    </p:spTree>
    <p:extLst>
      <p:ext uri="{BB962C8B-B14F-4D97-AF65-F5344CB8AC3E}">
        <p14:creationId xmlns:p14="http://schemas.microsoft.com/office/powerpoint/2010/main" val="1415387143"/>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F401B374-8C15-4929-BA7B-BE2D56093060}" type="slidenum">
              <a:rPr lang="en-GB"/>
              <a:pPr>
                <a:defRPr/>
              </a:pPr>
              <a:t>‹#›</a:t>
            </a:fld>
            <a:endParaRPr lang="en-GB"/>
          </a:p>
        </p:txBody>
      </p:sp>
    </p:spTree>
    <p:extLst>
      <p:ext uri="{BB962C8B-B14F-4D97-AF65-F5344CB8AC3E}">
        <p14:creationId xmlns:p14="http://schemas.microsoft.com/office/powerpoint/2010/main" val="162030060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259E9CA1-D3F6-4578-87AE-FB86EB63CCE2}" type="slidenum">
              <a:rPr lang="en-GB"/>
              <a:pPr>
                <a:defRPr/>
              </a:pPr>
              <a:t>‹#›</a:t>
            </a:fld>
            <a:endParaRPr lang="en-GB"/>
          </a:p>
        </p:txBody>
      </p:sp>
    </p:spTree>
    <p:extLst>
      <p:ext uri="{BB962C8B-B14F-4D97-AF65-F5344CB8AC3E}">
        <p14:creationId xmlns:p14="http://schemas.microsoft.com/office/powerpoint/2010/main" val="352691423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459E983D-8410-40C7-958C-E9B6466CAF5C}" type="slidenum">
              <a:rPr lang="en-GB"/>
              <a:pPr>
                <a:defRPr/>
              </a:pPr>
              <a:t>‹#›</a:t>
            </a:fld>
            <a:endParaRPr lang="en-GB"/>
          </a:p>
        </p:txBody>
      </p:sp>
    </p:spTree>
    <p:extLst>
      <p:ext uri="{BB962C8B-B14F-4D97-AF65-F5344CB8AC3E}">
        <p14:creationId xmlns:p14="http://schemas.microsoft.com/office/powerpoint/2010/main" val="4018491626"/>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6B1480EE-FF39-423C-A352-FE0285D87DD2}" type="slidenum">
              <a:rPr lang="en-GB"/>
              <a:pPr>
                <a:defRPr/>
              </a:pPr>
              <a:t>‹#›</a:t>
            </a:fld>
            <a:endParaRPr lang="en-GB"/>
          </a:p>
        </p:txBody>
      </p:sp>
    </p:spTree>
    <p:extLst>
      <p:ext uri="{BB962C8B-B14F-4D97-AF65-F5344CB8AC3E}">
        <p14:creationId xmlns:p14="http://schemas.microsoft.com/office/powerpoint/2010/main" val="22268773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278C834E-D1B5-4296-88B7-759C614BEFE5}" type="slidenum">
              <a:rPr lang="en-GB"/>
              <a:pPr>
                <a:defRPr/>
              </a:pPr>
              <a:t>‹#›</a:t>
            </a:fld>
            <a:endParaRPr lang="en-GB"/>
          </a:p>
        </p:txBody>
      </p:sp>
    </p:spTree>
    <p:extLst>
      <p:ext uri="{BB962C8B-B14F-4D97-AF65-F5344CB8AC3E}">
        <p14:creationId xmlns:p14="http://schemas.microsoft.com/office/powerpoint/2010/main" val="2402531036"/>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02F9D098-FBEB-4A53-A35C-E9512109416A}" type="slidenum">
              <a:rPr lang="en-GB"/>
              <a:pPr>
                <a:defRPr/>
              </a:pPr>
              <a:t>‹#›</a:t>
            </a:fld>
            <a:endParaRPr lang="en-GB"/>
          </a:p>
        </p:txBody>
      </p:sp>
    </p:spTree>
    <p:extLst>
      <p:ext uri="{BB962C8B-B14F-4D97-AF65-F5344CB8AC3E}">
        <p14:creationId xmlns:p14="http://schemas.microsoft.com/office/powerpoint/2010/main" val="2873647639"/>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79C9CF7B-EFF3-4EA0-B58F-CC82855D3517}" type="slidenum">
              <a:rPr lang="en-GB"/>
              <a:pPr>
                <a:defRPr/>
              </a:pPr>
              <a:t>‹#›</a:t>
            </a:fld>
            <a:endParaRPr lang="en-GB"/>
          </a:p>
        </p:txBody>
      </p:sp>
    </p:spTree>
    <p:extLst>
      <p:ext uri="{BB962C8B-B14F-4D97-AF65-F5344CB8AC3E}">
        <p14:creationId xmlns:p14="http://schemas.microsoft.com/office/powerpoint/2010/main" val="1451930250"/>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499EC289-B3F3-4741-B5FD-8DB814A1E260}" type="slidenum">
              <a:rPr lang="en-GB"/>
              <a:pPr>
                <a:defRPr/>
              </a:pPr>
              <a:t>‹#›</a:t>
            </a:fld>
            <a:endParaRPr lang="en-GB"/>
          </a:p>
        </p:txBody>
      </p:sp>
    </p:spTree>
    <p:extLst>
      <p:ext uri="{BB962C8B-B14F-4D97-AF65-F5344CB8AC3E}">
        <p14:creationId xmlns:p14="http://schemas.microsoft.com/office/powerpoint/2010/main" val="1712018455"/>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FE5DA5ED-513C-421C-A63C-14EF3CC96123}" type="slidenum">
              <a:rPr lang="en-GB"/>
              <a:pPr>
                <a:defRPr/>
              </a:pPr>
              <a:t>‹#›</a:t>
            </a:fld>
            <a:endParaRPr lang="en-GB"/>
          </a:p>
        </p:txBody>
      </p:sp>
    </p:spTree>
    <p:extLst>
      <p:ext uri="{BB962C8B-B14F-4D97-AF65-F5344CB8AC3E}">
        <p14:creationId xmlns:p14="http://schemas.microsoft.com/office/powerpoint/2010/main" val="280205967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4DA93BB1-5BEA-4C72-B936-35CEE04BC63A}" type="slidenum">
              <a:rPr lang="en-GB"/>
              <a:pPr>
                <a:defRPr/>
              </a:pPr>
              <a:t>‹#›</a:t>
            </a:fld>
            <a:endParaRPr lang="en-GB"/>
          </a:p>
        </p:txBody>
      </p:sp>
    </p:spTree>
    <p:extLst>
      <p:ext uri="{BB962C8B-B14F-4D97-AF65-F5344CB8AC3E}">
        <p14:creationId xmlns:p14="http://schemas.microsoft.com/office/powerpoint/2010/main" val="361086531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2A712173-65CC-4DC8-973D-F2C746D23F64}" type="slidenum">
              <a:rPr lang="en-GB"/>
              <a:pPr>
                <a:defRPr/>
              </a:pPr>
              <a:t>‹#›</a:t>
            </a:fld>
            <a:endParaRPr lang="en-GB"/>
          </a:p>
        </p:txBody>
      </p:sp>
    </p:spTree>
    <p:extLst>
      <p:ext uri="{BB962C8B-B14F-4D97-AF65-F5344CB8AC3E}">
        <p14:creationId xmlns:p14="http://schemas.microsoft.com/office/powerpoint/2010/main" val="191644697"/>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5C01ED13-6E01-450A-B692-07EC0BCD2026}" type="slidenum">
              <a:rPr lang="en-GB"/>
              <a:pPr>
                <a:defRPr/>
              </a:pPr>
              <a:t>‹#›</a:t>
            </a:fld>
            <a:endParaRPr lang="en-GB"/>
          </a:p>
        </p:txBody>
      </p:sp>
    </p:spTree>
    <p:extLst>
      <p:ext uri="{BB962C8B-B14F-4D97-AF65-F5344CB8AC3E}">
        <p14:creationId xmlns:p14="http://schemas.microsoft.com/office/powerpoint/2010/main" val="3546753508"/>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Footer Placeholder 3"/>
          <p:cNvSpPr>
            <a:spLocks noGrp="1"/>
          </p:cNvSpPr>
          <p:nvPr>
            <p:ph type="ftr" sz="quarter" idx="10"/>
          </p:nvPr>
        </p:nvSpPr>
        <p:spPr/>
        <p:txBody>
          <a:bodyPr/>
          <a:lstStyle>
            <a:lvl1pPr>
              <a:defRPr/>
            </a:lvl1pPr>
          </a:lstStyle>
          <a:p>
            <a:pPr>
              <a:defRPr/>
            </a:pPr>
            <a:r>
              <a:rPr lang="de-DE"/>
              <a:t>Event</a:t>
            </a:r>
          </a:p>
        </p:txBody>
      </p:sp>
      <p:sp>
        <p:nvSpPr>
          <p:cNvPr id="5" name="Slide Number Placeholder 4"/>
          <p:cNvSpPr>
            <a:spLocks noGrp="1"/>
          </p:cNvSpPr>
          <p:nvPr>
            <p:ph type="sldNum" sz="quarter" idx="11"/>
          </p:nvPr>
        </p:nvSpPr>
        <p:spPr/>
        <p:txBody>
          <a:bodyPr/>
          <a:lstStyle>
            <a:lvl1pPr>
              <a:defRPr/>
            </a:lvl1pPr>
          </a:lstStyle>
          <a:p>
            <a:pPr>
              <a:defRPr/>
            </a:pPr>
            <a:fld id="{48C959E3-E9D8-4580-ABD4-994F816EE4A7}" type="slidenum">
              <a:rPr lang="en-GB"/>
              <a:pPr>
                <a:defRPr/>
              </a:pPr>
              <a:t>‹#›</a:t>
            </a:fld>
            <a:endParaRPr lang="en-GB"/>
          </a:p>
        </p:txBody>
      </p:sp>
    </p:spTree>
    <p:extLst>
      <p:ext uri="{BB962C8B-B14F-4D97-AF65-F5344CB8AC3E}">
        <p14:creationId xmlns:p14="http://schemas.microsoft.com/office/powerpoint/2010/main" val="3681825188"/>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85738"/>
            <a:ext cx="8229600" cy="72231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1600200"/>
            <a:ext cx="4038600" cy="4525963"/>
          </a:xfrm>
        </p:spPr>
        <p:txBody>
          <a:bodyPr/>
          <a:lstStyle/>
          <a:p>
            <a:pPr lvl="0"/>
            <a:endParaRPr lang="en-GB" noProof="0"/>
          </a:p>
        </p:txBody>
      </p:sp>
      <p:sp>
        <p:nvSpPr>
          <p:cNvPr id="5" name="Rectangle 5"/>
          <p:cNvSpPr>
            <a:spLocks noGrp="1" noChangeArrowheads="1"/>
          </p:cNvSpPr>
          <p:nvPr>
            <p:ph type="sldNum" sz="quarter" idx="10"/>
          </p:nvPr>
        </p:nvSpPr>
        <p:spPr/>
        <p:txBody>
          <a:bodyPr/>
          <a:lstStyle>
            <a:lvl1pPr>
              <a:defRPr/>
            </a:lvl1pPr>
          </a:lstStyle>
          <a:p>
            <a:pPr>
              <a:defRPr/>
            </a:pPr>
            <a:fld id="{83CD47F6-C114-44D3-AEB3-78EEDECD557F}" type="slidenum">
              <a:rPr lang="en-GB"/>
              <a:pPr>
                <a:defRPr/>
              </a:pPr>
              <a:t>‹#›</a:t>
            </a:fld>
            <a:endParaRPr lang="en-GB"/>
          </a:p>
        </p:txBody>
      </p:sp>
    </p:spTree>
    <p:extLst>
      <p:ext uri="{BB962C8B-B14F-4D97-AF65-F5344CB8AC3E}">
        <p14:creationId xmlns:p14="http://schemas.microsoft.com/office/powerpoint/2010/main" val="2081576693"/>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19912853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3439DBBB-06C2-4AA5-A25C-83C18F957845}" type="slidenum">
              <a:rPr lang="en-GB"/>
              <a:pPr>
                <a:defRPr/>
              </a:pPr>
              <a:t>‹#›</a:t>
            </a:fld>
            <a:endParaRPr lang="en-GB"/>
          </a:p>
        </p:txBody>
      </p:sp>
    </p:spTree>
    <p:extLst>
      <p:ext uri="{BB962C8B-B14F-4D97-AF65-F5344CB8AC3E}">
        <p14:creationId xmlns:p14="http://schemas.microsoft.com/office/powerpoint/2010/main" val="3770535567"/>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de-DE" noProof="0" dirty="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de-DE" noProof="0" dirty="0" smtClean="0"/>
          </a:p>
        </p:txBody>
      </p:sp>
      <p:sp>
        <p:nvSpPr>
          <p:cNvPr id="8" name="Rectangle 3"/>
          <p:cNvSpPr>
            <a:spLocks noGrp="1" noChangeArrowheads="1"/>
          </p:cNvSpPr>
          <p:nvPr>
            <p:ph type="ftr" sz="quarter" idx="10"/>
          </p:nvPr>
        </p:nvSpPr>
        <p:spPr>
          <a:xfrm>
            <a:off x="269875" y="2181225"/>
            <a:ext cx="3813175" cy="325437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32400"/>
          <a:lstStyle>
            <a:lvl1pPr eaLnBrk="1" fontAlgn="auto" hangingPunct="1">
              <a:lnSpc>
                <a:spcPct val="100000"/>
              </a:lnSpc>
              <a:spcAft>
                <a:spcPts val="0"/>
              </a:spcAft>
              <a:defRPr sz="1800" b="1">
                <a:solidFill>
                  <a:srgbClr val="FFFFFF"/>
                </a:solidFill>
                <a:ea typeface="+mn-ea"/>
              </a:defRPr>
            </a:lvl1pPr>
          </a:lstStyle>
          <a:p>
            <a:pPr>
              <a:defRPr/>
            </a:pPr>
            <a:r>
              <a:rPr lang="en-GB" sz="1600"/>
              <a:t>Name Speaker 1</a:t>
            </a:r>
          </a:p>
          <a:p>
            <a:pPr>
              <a:defRPr/>
            </a:pPr>
            <a:r>
              <a:rPr lang="en-GB" sz="1600" b="0"/>
              <a:t>Senior Adviser, Secretariat of the </a:t>
            </a:r>
          </a:p>
          <a:p>
            <a:pPr>
              <a:defRPr/>
            </a:pPr>
            <a:r>
              <a:rPr lang="en-GB" sz="1600" b="0"/>
              <a:t>Working Group on Forecasting</a:t>
            </a:r>
          </a:p>
          <a:p>
            <a:pPr>
              <a:defRPr/>
            </a:pPr>
            <a:r>
              <a:rPr lang="en-GB" sz="1600" b="0"/>
              <a:t>DG-Economics</a:t>
            </a:r>
          </a:p>
          <a:p>
            <a:pPr>
              <a:lnSpc>
                <a:spcPts val="2000"/>
              </a:lnSpc>
              <a:defRPr/>
            </a:pPr>
            <a:endParaRPr lang="en-GB" sz="1600" b="0"/>
          </a:p>
          <a:p>
            <a:pPr>
              <a:defRPr/>
            </a:pPr>
            <a:r>
              <a:rPr lang="en-GB" sz="1600"/>
              <a:t>Name Speaker 2</a:t>
            </a:r>
          </a:p>
          <a:p>
            <a:pPr>
              <a:defRPr/>
            </a:pPr>
            <a:r>
              <a:rPr lang="en-GB" sz="1600" b="0"/>
              <a:t>Senior Adviser, Secretariat of the </a:t>
            </a:r>
          </a:p>
          <a:p>
            <a:pPr>
              <a:defRPr/>
            </a:pPr>
            <a:r>
              <a:rPr lang="en-GB" sz="1600" b="0"/>
              <a:t>Working Group on Forecasting</a:t>
            </a:r>
          </a:p>
          <a:p>
            <a:pPr>
              <a:defRPr/>
            </a:pPr>
            <a:r>
              <a:rPr lang="en-GB" sz="1600" b="0"/>
              <a:t>DG-Economics</a:t>
            </a:r>
          </a:p>
          <a:p>
            <a:pPr>
              <a:defRPr/>
            </a:pPr>
            <a:endParaRPr lang="en-GB" sz="1600" b="0"/>
          </a:p>
          <a:p>
            <a:pPr>
              <a:defRPr/>
            </a:pPr>
            <a:endParaRPr lang="en-GB" b="0"/>
          </a:p>
          <a:p>
            <a:pPr>
              <a:defRPr/>
            </a:pPr>
            <a:endParaRPr lang="de-DE" b="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r>
              <a:rPr lang="en-GB"/>
              <a:t>Frankfurt am Main</a:t>
            </a:r>
            <a:r>
              <a:rPr lang="de-DE"/>
              <a:t>, </a:t>
            </a:r>
            <a:fld id="{4F6BF12D-4F95-415F-BFC3-B7AE45AEE63A}" type="datetime3">
              <a:rPr lang="en-US"/>
              <a:pPr>
                <a:defRPr/>
              </a:pPr>
              <a:t>20 April 2015</a:t>
            </a:fld>
            <a:endParaRPr lang="de-DE"/>
          </a:p>
        </p:txBody>
      </p:sp>
    </p:spTree>
    <p:extLst>
      <p:ext uri="{BB962C8B-B14F-4D97-AF65-F5344CB8AC3E}">
        <p14:creationId xmlns:p14="http://schemas.microsoft.com/office/powerpoint/2010/main" val="2421945954"/>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5A762610-D003-4D4A-A756-1AA8AAB87E7F}" type="slidenum">
              <a:rPr lang="en-GB"/>
              <a:pPr>
                <a:defRPr/>
              </a:pPr>
              <a:t>‹#›</a:t>
            </a:fld>
            <a:endParaRPr lang="en-GB" dirty="0"/>
          </a:p>
        </p:txBody>
      </p:sp>
    </p:spTree>
    <p:extLst>
      <p:ext uri="{BB962C8B-B14F-4D97-AF65-F5344CB8AC3E}">
        <p14:creationId xmlns:p14="http://schemas.microsoft.com/office/powerpoint/2010/main" val="4099866202"/>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E12ACB27-45CA-43B0-A56C-1DDA08536AF8}" type="slidenum">
              <a:rPr lang="en-GB"/>
              <a:pPr>
                <a:defRPr/>
              </a:pPr>
              <a:t>‹#›</a:t>
            </a:fld>
            <a:endParaRPr lang="en-GB" dirty="0"/>
          </a:p>
        </p:txBody>
      </p:sp>
    </p:spTree>
    <p:extLst>
      <p:ext uri="{BB962C8B-B14F-4D97-AF65-F5344CB8AC3E}">
        <p14:creationId xmlns:p14="http://schemas.microsoft.com/office/powerpoint/2010/main" val="2502827897"/>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lvl1pPr eaLnBrk="1" fontAlgn="auto" hangingPunct="1">
              <a:spcAft>
                <a:spcPts val="0"/>
              </a:spcAft>
              <a:defRPr>
                <a:ea typeface="+mn-ea"/>
              </a:defRPr>
            </a:lvl1pPr>
          </a:lstStyle>
          <a:p>
            <a:pPr>
              <a:defRPr/>
            </a:pPr>
            <a:r>
              <a:rPr lang="de-DE"/>
              <a:t>Event</a:t>
            </a:r>
          </a:p>
        </p:txBody>
      </p:sp>
      <p:sp>
        <p:nvSpPr>
          <p:cNvPr id="4" name="Slide Number Placeholder 3"/>
          <p:cNvSpPr>
            <a:spLocks noGrp="1"/>
          </p:cNvSpPr>
          <p:nvPr>
            <p:ph type="sldNum" sz="quarter" idx="11"/>
          </p:nvPr>
        </p:nvSpPr>
        <p:spPr/>
        <p:txBody>
          <a:bodyPr/>
          <a:lstStyle>
            <a:lvl1pPr eaLnBrk="1" fontAlgn="auto" hangingPunct="1">
              <a:spcAft>
                <a:spcPts val="0"/>
              </a:spcAft>
              <a:defRPr>
                <a:ea typeface="+mn-ea"/>
              </a:defRPr>
            </a:lvl1pPr>
          </a:lstStyle>
          <a:p>
            <a:pPr>
              <a:defRPr/>
            </a:pPr>
            <a:fld id="{0BFC01F4-194E-4954-8462-EF32B7ED2570}" type="slidenum">
              <a:rPr lang="de-DE"/>
              <a:pPr>
                <a:defRPr/>
              </a:pPr>
              <a:t>‹#›</a:t>
            </a:fld>
            <a:endParaRPr lang="de-DE"/>
          </a:p>
        </p:txBody>
      </p:sp>
    </p:spTree>
    <p:extLst>
      <p:ext uri="{BB962C8B-B14F-4D97-AF65-F5344CB8AC3E}">
        <p14:creationId xmlns:p14="http://schemas.microsoft.com/office/powerpoint/2010/main" val="3650279937"/>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523313094"/>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80533081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1F161F46-9A70-4B84-9E49-6CE4CB5B219F}" type="slidenum">
              <a:rPr lang="en-GB"/>
              <a:pPr>
                <a:defRPr/>
              </a:pPr>
              <a:t>‹#›</a:t>
            </a:fld>
            <a:endParaRPr lang="en-GB"/>
          </a:p>
        </p:txBody>
      </p:sp>
    </p:spTree>
    <p:extLst>
      <p:ext uri="{BB962C8B-B14F-4D97-AF65-F5344CB8AC3E}">
        <p14:creationId xmlns:p14="http://schemas.microsoft.com/office/powerpoint/2010/main" val="1948231969"/>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E9FE395C-F378-4AC8-B511-BA86DC92C566}" type="slidenum">
              <a:rPr lang="en-GB"/>
              <a:pPr>
                <a:defRPr/>
              </a:pPr>
              <a:t>‹#›</a:t>
            </a:fld>
            <a:endParaRPr lang="en-GB"/>
          </a:p>
        </p:txBody>
      </p:sp>
    </p:spTree>
    <p:extLst>
      <p:ext uri="{BB962C8B-B14F-4D97-AF65-F5344CB8AC3E}">
        <p14:creationId xmlns:p14="http://schemas.microsoft.com/office/powerpoint/2010/main" val="3914071722"/>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DFDD315B-C35C-4C58-BD1E-7B857A3BCAEA}" type="slidenum">
              <a:rPr lang="en-GB"/>
              <a:pPr>
                <a:defRPr/>
              </a:pPr>
              <a:t>‹#›</a:t>
            </a:fld>
            <a:endParaRPr lang="en-GB"/>
          </a:p>
        </p:txBody>
      </p:sp>
    </p:spTree>
    <p:extLst>
      <p:ext uri="{BB962C8B-B14F-4D97-AF65-F5344CB8AC3E}">
        <p14:creationId xmlns:p14="http://schemas.microsoft.com/office/powerpoint/2010/main" val="2908533157"/>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Event</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1F4633AD-C4E1-4445-8575-AB087C3B6E97}" type="slidenum">
              <a:rPr lang="en-GB"/>
              <a:pPr>
                <a:defRPr/>
              </a:pPr>
              <a:t>‹#›</a:t>
            </a:fld>
            <a:endParaRPr lang="en-GB"/>
          </a:p>
        </p:txBody>
      </p:sp>
    </p:spTree>
    <p:extLst>
      <p:ext uri="{BB962C8B-B14F-4D97-AF65-F5344CB8AC3E}">
        <p14:creationId xmlns:p14="http://schemas.microsoft.com/office/powerpoint/2010/main" val="2194191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5382E56B-5A13-430D-9CFC-AF57BA380D4B}" type="slidenum">
              <a:rPr lang="en-GB"/>
              <a:pPr>
                <a:defRPr/>
              </a:pPr>
              <a:t>‹#›</a:t>
            </a:fld>
            <a:endParaRPr lang="en-GB"/>
          </a:p>
        </p:txBody>
      </p:sp>
    </p:spTree>
    <p:extLst>
      <p:ext uri="{BB962C8B-B14F-4D97-AF65-F5344CB8AC3E}">
        <p14:creationId xmlns:p14="http://schemas.microsoft.com/office/powerpoint/2010/main" val="3899059880"/>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3FD3D50A-B388-43B4-8D4F-76F8445B3AC1}" type="slidenum">
              <a:rPr lang="en-GB"/>
              <a:pPr>
                <a:defRPr/>
              </a:pPr>
              <a:t>‹#›</a:t>
            </a:fld>
            <a:endParaRPr lang="en-GB"/>
          </a:p>
        </p:txBody>
      </p:sp>
    </p:spTree>
    <p:extLst>
      <p:ext uri="{BB962C8B-B14F-4D97-AF65-F5344CB8AC3E}">
        <p14:creationId xmlns:p14="http://schemas.microsoft.com/office/powerpoint/2010/main" val="3101079573"/>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Event</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48AF56D2-A949-4950-91F7-A4EE57DB98CD}" type="slidenum">
              <a:rPr lang="en-GB"/>
              <a:pPr>
                <a:defRPr/>
              </a:pPr>
              <a:t>‹#›</a:t>
            </a:fld>
            <a:endParaRPr lang="en-GB"/>
          </a:p>
        </p:txBody>
      </p:sp>
    </p:spTree>
    <p:extLst>
      <p:ext uri="{BB962C8B-B14F-4D97-AF65-F5344CB8AC3E}">
        <p14:creationId xmlns:p14="http://schemas.microsoft.com/office/powerpoint/2010/main" val="1192963809"/>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6625A747-4ED0-406A-A38D-DD47D7CFC26B}" type="slidenum">
              <a:rPr lang="en-GB"/>
              <a:pPr>
                <a:defRPr/>
              </a:pPr>
              <a:t>‹#›</a:t>
            </a:fld>
            <a:endParaRPr lang="en-GB"/>
          </a:p>
        </p:txBody>
      </p:sp>
    </p:spTree>
    <p:extLst>
      <p:ext uri="{BB962C8B-B14F-4D97-AF65-F5344CB8AC3E}">
        <p14:creationId xmlns:p14="http://schemas.microsoft.com/office/powerpoint/2010/main" val="3994690196"/>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Event</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09F30CD0-325F-4F50-90A7-3D02E9C855E1}" type="slidenum">
              <a:rPr lang="en-GB"/>
              <a:pPr>
                <a:defRPr/>
              </a:pPr>
              <a:t>‹#›</a:t>
            </a:fld>
            <a:endParaRPr lang="en-GB"/>
          </a:p>
        </p:txBody>
      </p:sp>
    </p:spTree>
    <p:extLst>
      <p:ext uri="{BB962C8B-B14F-4D97-AF65-F5344CB8AC3E}">
        <p14:creationId xmlns:p14="http://schemas.microsoft.com/office/powerpoint/2010/main" val="2970967431"/>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Event</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14F2A4AF-ABD3-46FF-84F6-03F5A7417252}" type="slidenum">
              <a:rPr lang="en-GB"/>
              <a:pPr>
                <a:defRPr/>
              </a:pPr>
              <a:t>‹#›</a:t>
            </a:fld>
            <a:endParaRPr lang="en-GB"/>
          </a:p>
        </p:txBody>
      </p:sp>
    </p:spTree>
    <p:extLst>
      <p:ext uri="{BB962C8B-B14F-4D97-AF65-F5344CB8AC3E}">
        <p14:creationId xmlns:p14="http://schemas.microsoft.com/office/powerpoint/2010/main" val="3710134954"/>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54EECEA1-35A5-47C2-8F45-8B32B8121CD9}" type="slidenum">
              <a:rPr lang="en-GB"/>
              <a:pPr>
                <a:defRPr/>
              </a:pPr>
              <a:t>‹#›</a:t>
            </a:fld>
            <a:endParaRPr lang="en-GB"/>
          </a:p>
        </p:txBody>
      </p:sp>
    </p:spTree>
    <p:extLst>
      <p:ext uri="{BB962C8B-B14F-4D97-AF65-F5344CB8AC3E}">
        <p14:creationId xmlns:p14="http://schemas.microsoft.com/office/powerpoint/2010/main" val="4083602485"/>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Event</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44BBA736-3A2E-461B-883F-63179B8303D9}" type="slidenum">
              <a:rPr lang="en-GB"/>
              <a:pPr>
                <a:defRPr/>
              </a:pPr>
              <a:t>‹#›</a:t>
            </a:fld>
            <a:endParaRPr lang="en-GB"/>
          </a:p>
        </p:txBody>
      </p:sp>
    </p:spTree>
    <p:extLst>
      <p:ext uri="{BB962C8B-B14F-4D97-AF65-F5344CB8AC3E}">
        <p14:creationId xmlns:p14="http://schemas.microsoft.com/office/powerpoint/2010/main" val="3288034885"/>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Titel 5"/>
          <p:cNvSpPr>
            <a:spLocks noGrp="1"/>
          </p:cNvSpPr>
          <p:nvPr>
            <p:ph type="title"/>
          </p:nvPr>
        </p:nvSpPr>
        <p:spPr/>
        <p:txBody>
          <a:bodyPr/>
          <a:lstStyle/>
          <a:p>
            <a:r>
              <a:rPr lang="de-DE" smtClean="0"/>
              <a:t>Titelmasterformat durch Klicken bearbeiten</a:t>
            </a:r>
            <a:endParaRPr lang="de-DE"/>
          </a:p>
        </p:txBody>
      </p:sp>
      <p:sp>
        <p:nvSpPr>
          <p:cNvPr id="4" name="Rectangle 6"/>
          <p:cNvSpPr>
            <a:spLocks noGrp="1" noChangeArrowheads="1"/>
          </p:cNvSpPr>
          <p:nvPr>
            <p:ph type="ftr" sz="quarter" idx="10"/>
          </p:nvPr>
        </p:nvSpPr>
        <p:spPr/>
        <p:txBody>
          <a:bodyPr/>
          <a:lstStyle>
            <a:lvl1pPr>
              <a:defRPr>
                <a:latin typeface="Arial" charset="0"/>
                <a:ea typeface="ヒラギノ角ゴ Pro W3" pitchFamily="-64" charset="-128"/>
                <a:cs typeface="+mn-cs"/>
              </a:defRPr>
            </a:lvl1pPr>
          </a:lstStyle>
          <a:p>
            <a:pPr>
              <a:defRPr/>
            </a:pPr>
            <a:r>
              <a:rPr lang="de-DE"/>
              <a:t>Event</a:t>
            </a:r>
          </a:p>
        </p:txBody>
      </p:sp>
      <p:sp>
        <p:nvSpPr>
          <p:cNvPr id="5" name="Rectangle 7"/>
          <p:cNvSpPr>
            <a:spLocks noGrp="1" noChangeArrowheads="1"/>
          </p:cNvSpPr>
          <p:nvPr>
            <p:ph type="sldNum" sz="quarter" idx="11"/>
          </p:nvPr>
        </p:nvSpPr>
        <p:spPr>
          <a:xfrm>
            <a:off x="8296275" y="122238"/>
            <a:ext cx="536575" cy="239712"/>
          </a:xfrm>
        </p:spPr>
        <p:txBody>
          <a:bodyPr/>
          <a:lstStyle>
            <a:lvl1pPr algn="r">
              <a:defRPr>
                <a:solidFill>
                  <a:srgbClr val="FFFFFF"/>
                </a:solidFill>
                <a:latin typeface="Arial" charset="0"/>
                <a:ea typeface="ヒラギノ角ゴ Pro W3" pitchFamily="-64" charset="-128"/>
                <a:cs typeface="+mn-cs"/>
              </a:defRPr>
            </a:lvl1pPr>
          </a:lstStyle>
          <a:p>
            <a:pPr>
              <a:defRPr/>
            </a:pPr>
            <a:fld id="{B19DD2E8-D6B6-4BA9-8C1E-FE0166BFF447}" type="slidenum">
              <a:rPr lang="de-DE"/>
              <a:pPr>
                <a:defRPr/>
              </a:pPr>
              <a:t>‹#›</a:t>
            </a:fld>
            <a:endParaRPr lang="de-DE"/>
          </a:p>
        </p:txBody>
      </p:sp>
    </p:spTree>
    <p:extLst>
      <p:ext uri="{BB962C8B-B14F-4D97-AF65-F5344CB8AC3E}">
        <p14:creationId xmlns:p14="http://schemas.microsoft.com/office/powerpoint/2010/main" val="2032807411"/>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p:txBody>
          <a:bodyPr/>
          <a:lstStyle>
            <a:lvl1pPr>
              <a:defRPr>
                <a:solidFill>
                  <a:srgbClr val="585858"/>
                </a:solidFill>
                <a:latin typeface="Times New Roman" pitchFamily="18" charset="0"/>
              </a:defRPr>
            </a:lvl1pPr>
          </a:lstStyle>
          <a:p>
            <a:pPr>
              <a:defRPr/>
            </a:pPr>
            <a:fld id="{6FA1695C-5C8C-4947-A785-7A989829391E}" type="slidenum">
              <a:rPr lang="en-GB"/>
              <a:pPr>
                <a:defRPr/>
              </a:pPr>
              <a:t>‹#›</a:t>
            </a:fld>
            <a:endParaRPr lang="en-GB"/>
          </a:p>
        </p:txBody>
      </p:sp>
    </p:spTree>
    <p:extLst>
      <p:ext uri="{BB962C8B-B14F-4D97-AF65-F5344CB8AC3E}">
        <p14:creationId xmlns:p14="http://schemas.microsoft.com/office/powerpoint/2010/main" val="49169119"/>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3" name="Slide Number Placeholder 4"/>
          <p:cNvSpPr>
            <a:spLocks noGrp="1"/>
          </p:cNvSpPr>
          <p:nvPr>
            <p:ph type="sldNum" sz="quarter" idx="11"/>
          </p:nvPr>
        </p:nvSpPr>
        <p:spPr/>
        <p:txBody>
          <a:bodyPr/>
          <a:lstStyle>
            <a:lvl1pPr eaLnBrk="1" fontAlgn="auto" hangingPunct="1">
              <a:spcAft>
                <a:spcPts val="0"/>
              </a:spcAft>
              <a:defRPr>
                <a:ea typeface="+mn-ea"/>
              </a:defRPr>
            </a:lvl1pPr>
          </a:lstStyle>
          <a:p>
            <a:pPr>
              <a:defRPr/>
            </a:pPr>
            <a:fld id="{AE6E32B0-5F59-4595-AF8F-A6DA11B78BE2}" type="slidenum">
              <a:rPr lang="en-GB"/>
              <a:pPr>
                <a:defRPr/>
              </a:pPr>
              <a:t>‹#›</a:t>
            </a:fld>
            <a:endParaRPr lang="en-GB"/>
          </a:p>
        </p:txBody>
      </p:sp>
    </p:spTree>
    <p:extLst>
      <p:ext uri="{BB962C8B-B14F-4D97-AF65-F5344CB8AC3E}">
        <p14:creationId xmlns:p14="http://schemas.microsoft.com/office/powerpoint/2010/main" val="3853130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B0A91544-9777-446F-81F7-CC3C06922E5C}" type="slidenum">
              <a:rPr lang="en-GB"/>
              <a:pPr>
                <a:defRPr/>
              </a:pPr>
              <a:t>‹#›</a:t>
            </a:fld>
            <a:endParaRPr lang="en-GB"/>
          </a:p>
        </p:txBody>
      </p:sp>
    </p:spTree>
    <p:extLst>
      <p:ext uri="{BB962C8B-B14F-4D97-AF65-F5344CB8AC3E}">
        <p14:creationId xmlns:p14="http://schemas.microsoft.com/office/powerpoint/2010/main" val="32802353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31040F6A-7CED-498F-AFAF-C2D0B9767A4A}" type="slidenum">
              <a:rPr lang="en-GB"/>
              <a:pPr>
                <a:defRPr/>
              </a:pPr>
              <a:t>‹#›</a:t>
            </a:fld>
            <a:endParaRPr lang="en-GB"/>
          </a:p>
        </p:txBody>
      </p:sp>
    </p:spTree>
    <p:extLst>
      <p:ext uri="{BB962C8B-B14F-4D97-AF65-F5344CB8AC3E}">
        <p14:creationId xmlns:p14="http://schemas.microsoft.com/office/powerpoint/2010/main" val="310632801"/>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EA067F2D-4A26-4650-9228-7BA9B5C72A93}" type="slidenum">
              <a:rPr lang="en-GB"/>
              <a:pPr>
                <a:defRPr/>
              </a:pPr>
              <a:t>‹#›</a:t>
            </a:fld>
            <a:endParaRPr lang="en-GB"/>
          </a:p>
        </p:txBody>
      </p:sp>
    </p:spTree>
    <p:extLst>
      <p:ext uri="{BB962C8B-B14F-4D97-AF65-F5344CB8AC3E}">
        <p14:creationId xmlns:p14="http://schemas.microsoft.com/office/powerpoint/2010/main" val="2608237114"/>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44746003"/>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86884437"/>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46222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3A246402-7775-4480-9AF0-72A6C99D2F8E}" type="slidenum">
              <a:rPr lang="en-GB"/>
              <a:pPr>
                <a:defRPr/>
              </a:pPr>
              <a:t>‹#›</a:t>
            </a:fld>
            <a:endParaRPr lang="en-GB"/>
          </a:p>
        </p:txBody>
      </p:sp>
    </p:spTree>
    <p:extLst>
      <p:ext uri="{BB962C8B-B14F-4D97-AF65-F5344CB8AC3E}">
        <p14:creationId xmlns:p14="http://schemas.microsoft.com/office/powerpoint/2010/main" val="29275422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fld id="{056C2256-3830-47F2-BF59-C1DDC2C0A31A}" type="datetime1">
              <a:rPr lang="en-GB"/>
              <a:pPr>
                <a:defRPr/>
              </a:pPr>
              <a:t>20/04/2015</a:t>
            </a:fld>
            <a:endParaRPr lang="en-GB"/>
          </a:p>
        </p:txBody>
      </p:sp>
    </p:spTree>
    <p:extLst>
      <p:ext uri="{BB962C8B-B14F-4D97-AF65-F5344CB8AC3E}">
        <p14:creationId xmlns:p14="http://schemas.microsoft.com/office/powerpoint/2010/main" val="19081986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fld id="{FA7C71BE-5792-41CA-BF66-3AE7B416ACC9}" type="datetime1">
              <a:rPr lang="en-GB"/>
              <a:pPr>
                <a:defRPr/>
              </a:pPr>
              <a:t>20/04/2015</a:t>
            </a:fld>
            <a:endParaRPr lang="en-GB"/>
          </a:p>
        </p:txBody>
      </p:sp>
    </p:spTree>
    <p:extLst>
      <p:ext uri="{BB962C8B-B14F-4D97-AF65-F5344CB8AC3E}">
        <p14:creationId xmlns:p14="http://schemas.microsoft.com/office/powerpoint/2010/main" val="34429831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5"/>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F9B0EB3F-D9F6-4809-8224-F272D8B931EE}" type="slidenum">
              <a:rPr lang="en-GB"/>
              <a:pPr>
                <a:defRPr/>
              </a:pPr>
              <a:t>‹#›</a:t>
            </a:fld>
            <a:endParaRPr lang="en-GB"/>
          </a:p>
        </p:txBody>
      </p:sp>
    </p:spTree>
    <p:extLst>
      <p:ext uri="{BB962C8B-B14F-4D97-AF65-F5344CB8AC3E}">
        <p14:creationId xmlns:p14="http://schemas.microsoft.com/office/powerpoint/2010/main" val="27730880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011E1561-9A6A-4771-A183-D84AB142D010}" type="slidenum">
              <a:rPr lang="en-GB"/>
              <a:pPr>
                <a:defRPr/>
              </a:pPr>
              <a:t>‹#›</a:t>
            </a:fld>
            <a:endParaRPr lang="en-GB"/>
          </a:p>
        </p:txBody>
      </p:sp>
    </p:spTree>
    <p:extLst>
      <p:ext uri="{BB962C8B-B14F-4D97-AF65-F5344CB8AC3E}">
        <p14:creationId xmlns:p14="http://schemas.microsoft.com/office/powerpoint/2010/main" val="1994603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4A2DFC56-F653-4D8A-9741-950A36F2757A}" type="slidenum">
              <a:rPr lang="en-GB"/>
              <a:pPr>
                <a:defRPr/>
              </a:pPr>
              <a:t>‹#›</a:t>
            </a:fld>
            <a:endParaRPr lang="en-GB"/>
          </a:p>
        </p:txBody>
      </p:sp>
    </p:spTree>
    <p:extLst>
      <p:ext uri="{BB962C8B-B14F-4D97-AF65-F5344CB8AC3E}">
        <p14:creationId xmlns:p14="http://schemas.microsoft.com/office/powerpoint/2010/main" val="12864155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B6A1C7F7-5EB3-42B7-8F69-EC0C48879CD2}" type="slidenum">
              <a:rPr lang="en-GB"/>
              <a:pPr>
                <a:defRPr/>
              </a:pPr>
              <a:t>‹#›</a:t>
            </a:fld>
            <a:endParaRPr lang="en-GB"/>
          </a:p>
        </p:txBody>
      </p:sp>
    </p:spTree>
    <p:extLst>
      <p:ext uri="{BB962C8B-B14F-4D97-AF65-F5344CB8AC3E}">
        <p14:creationId xmlns:p14="http://schemas.microsoft.com/office/powerpoint/2010/main" val="25805126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9027BFC6-B21E-4D56-BEB8-E1AD821DCCD6}" type="slidenum">
              <a:rPr lang="en-GB"/>
              <a:pPr>
                <a:defRPr/>
              </a:pPr>
              <a:t>‹#›</a:t>
            </a:fld>
            <a:endParaRPr lang="en-GB"/>
          </a:p>
        </p:txBody>
      </p:sp>
    </p:spTree>
    <p:extLst>
      <p:ext uri="{BB962C8B-B14F-4D97-AF65-F5344CB8AC3E}">
        <p14:creationId xmlns:p14="http://schemas.microsoft.com/office/powerpoint/2010/main" val="30746398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55BF7701-5DF3-49A8-8AFA-F19B12491DB2}" type="slidenum">
              <a:rPr lang="en-GB"/>
              <a:pPr>
                <a:defRPr/>
              </a:pPr>
              <a:t>‹#›</a:t>
            </a:fld>
            <a:endParaRPr lang="en-GB"/>
          </a:p>
        </p:txBody>
      </p:sp>
    </p:spTree>
    <p:extLst>
      <p:ext uri="{BB962C8B-B14F-4D97-AF65-F5344CB8AC3E}">
        <p14:creationId xmlns:p14="http://schemas.microsoft.com/office/powerpoint/2010/main" val="2347612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5D889B34-46ED-4159-B177-A2D427A3EE96}" type="slidenum">
              <a:rPr lang="en-GB"/>
              <a:pPr>
                <a:defRPr/>
              </a:pPr>
              <a:t>‹#›</a:t>
            </a:fld>
            <a:endParaRPr lang="en-GB"/>
          </a:p>
        </p:txBody>
      </p:sp>
    </p:spTree>
    <p:extLst>
      <p:ext uri="{BB962C8B-B14F-4D97-AF65-F5344CB8AC3E}">
        <p14:creationId xmlns:p14="http://schemas.microsoft.com/office/powerpoint/2010/main" val="38195086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A0A0C0BE-E142-4331-9717-56586E6BE302}" type="slidenum">
              <a:rPr lang="en-GB"/>
              <a:pPr>
                <a:defRPr/>
              </a:pPr>
              <a:t>‹#›</a:t>
            </a:fld>
            <a:endParaRPr lang="en-GB"/>
          </a:p>
        </p:txBody>
      </p:sp>
    </p:spTree>
    <p:extLst>
      <p:ext uri="{BB962C8B-B14F-4D97-AF65-F5344CB8AC3E}">
        <p14:creationId xmlns:p14="http://schemas.microsoft.com/office/powerpoint/2010/main" val="2667148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2019630F-0322-4C12-AA9B-002AD57ECFB4}" type="slidenum">
              <a:rPr lang="en-GB"/>
              <a:pPr>
                <a:defRPr/>
              </a:pPr>
              <a:t>‹#›</a:t>
            </a:fld>
            <a:endParaRPr lang="en-GB"/>
          </a:p>
        </p:txBody>
      </p:sp>
    </p:spTree>
    <p:extLst>
      <p:ext uri="{BB962C8B-B14F-4D97-AF65-F5344CB8AC3E}">
        <p14:creationId xmlns:p14="http://schemas.microsoft.com/office/powerpoint/2010/main" val="21125623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A93DBE4C-52BB-4D80-B881-57566346236D}" type="slidenum">
              <a:rPr lang="en-GB"/>
              <a:pPr>
                <a:defRPr/>
              </a:pPr>
              <a:t>‹#›</a:t>
            </a:fld>
            <a:endParaRPr lang="en-GB"/>
          </a:p>
        </p:txBody>
      </p:sp>
    </p:spTree>
    <p:extLst>
      <p:ext uri="{BB962C8B-B14F-4D97-AF65-F5344CB8AC3E}">
        <p14:creationId xmlns:p14="http://schemas.microsoft.com/office/powerpoint/2010/main" val="27415579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AF64F90D-995E-4B31-A1CB-0752B10D416E}" type="slidenum">
              <a:rPr lang="en-GB"/>
              <a:pPr>
                <a:defRPr/>
              </a:pPr>
              <a:t>‹#›</a:t>
            </a:fld>
            <a:endParaRPr lang="en-GB"/>
          </a:p>
        </p:txBody>
      </p:sp>
    </p:spTree>
    <p:extLst>
      <p:ext uri="{BB962C8B-B14F-4D97-AF65-F5344CB8AC3E}">
        <p14:creationId xmlns:p14="http://schemas.microsoft.com/office/powerpoint/2010/main" val="38221511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B671259E-9515-4868-866E-57A30EA95ADC}" type="slidenum">
              <a:rPr lang="en-GB"/>
              <a:pPr>
                <a:defRPr/>
              </a:pPr>
              <a:t>‹#›</a:t>
            </a:fld>
            <a:endParaRPr lang="en-GB"/>
          </a:p>
        </p:txBody>
      </p:sp>
    </p:spTree>
    <p:extLst>
      <p:ext uri="{BB962C8B-B14F-4D97-AF65-F5344CB8AC3E}">
        <p14:creationId xmlns:p14="http://schemas.microsoft.com/office/powerpoint/2010/main" val="36212296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Lessons learned of the SSM Pilot Exercises</a:t>
            </a:r>
          </a:p>
        </p:txBody>
      </p:sp>
      <p:sp>
        <p:nvSpPr>
          <p:cNvPr id="7"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61BC24E0-78EA-4765-A2B2-96484A744DFF}" type="slidenum">
              <a:rPr lang="en-GB"/>
              <a:pPr>
                <a:defRPr/>
              </a:pPr>
              <a:t>‹#›</a:t>
            </a:fld>
            <a:endParaRPr lang="en-GB"/>
          </a:p>
        </p:txBody>
      </p:sp>
    </p:spTree>
    <p:extLst>
      <p:ext uri="{BB962C8B-B14F-4D97-AF65-F5344CB8AC3E}">
        <p14:creationId xmlns:p14="http://schemas.microsoft.com/office/powerpoint/2010/main" val="28758913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5167223F-7C5E-442A-AF69-5119E66CA28A}" type="slidenum">
              <a:rPr lang="en-GB"/>
              <a:pPr>
                <a:defRPr/>
              </a:pPr>
              <a:t>‹#›</a:t>
            </a:fld>
            <a:endParaRPr lang="en-GB"/>
          </a:p>
        </p:txBody>
      </p:sp>
    </p:spTree>
    <p:extLst>
      <p:ext uri="{BB962C8B-B14F-4D97-AF65-F5344CB8AC3E}">
        <p14:creationId xmlns:p14="http://schemas.microsoft.com/office/powerpoint/2010/main" val="17693489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fld id="{94A0F0F3-F584-4B4A-AF05-69902F2A4C98}" type="datetime1">
              <a:rPr lang="en-GB"/>
              <a:pPr>
                <a:defRPr/>
              </a:pPr>
              <a:t>20/04/2015</a:t>
            </a:fld>
            <a:endParaRPr lang="en-GB"/>
          </a:p>
        </p:txBody>
      </p:sp>
    </p:spTree>
    <p:extLst>
      <p:ext uri="{BB962C8B-B14F-4D97-AF65-F5344CB8AC3E}">
        <p14:creationId xmlns:p14="http://schemas.microsoft.com/office/powerpoint/2010/main" val="19985198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fld id="{60E1F07C-B33B-4117-B13C-E33D4DB5B4A9}" type="datetime1">
              <a:rPr lang="en-GB"/>
              <a:pPr>
                <a:defRPr/>
              </a:pPr>
              <a:t>20/04/2015</a:t>
            </a:fld>
            <a:endParaRPr lang="en-GB"/>
          </a:p>
        </p:txBody>
      </p:sp>
    </p:spTree>
    <p:extLst>
      <p:ext uri="{BB962C8B-B14F-4D97-AF65-F5344CB8AC3E}">
        <p14:creationId xmlns:p14="http://schemas.microsoft.com/office/powerpoint/2010/main" val="32069273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5"/>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5905B180-4F60-4EE9-9CF4-AE8F9453D5ED}" type="slidenum">
              <a:rPr lang="en-GB"/>
              <a:pPr>
                <a:defRPr/>
              </a:pPr>
              <a:t>‹#›</a:t>
            </a:fld>
            <a:endParaRPr lang="en-GB"/>
          </a:p>
        </p:txBody>
      </p:sp>
    </p:spTree>
    <p:extLst>
      <p:ext uri="{BB962C8B-B14F-4D97-AF65-F5344CB8AC3E}">
        <p14:creationId xmlns:p14="http://schemas.microsoft.com/office/powerpoint/2010/main" val="1997919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222DAA3B-22EE-407F-AD5F-629DFF4B07C1}" type="slidenum">
              <a:rPr lang="en-GB"/>
              <a:pPr>
                <a:defRPr/>
              </a:pPr>
              <a:t>‹#›</a:t>
            </a:fld>
            <a:endParaRPr lang="en-GB"/>
          </a:p>
        </p:txBody>
      </p:sp>
    </p:spTree>
    <p:extLst>
      <p:ext uri="{BB962C8B-B14F-4D97-AF65-F5344CB8AC3E}">
        <p14:creationId xmlns:p14="http://schemas.microsoft.com/office/powerpoint/2010/main" val="8044482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389AEDB7-501E-4484-A40C-ADEBC01E8EB2}" type="slidenum">
              <a:rPr lang="en-GB"/>
              <a:pPr>
                <a:defRPr/>
              </a:pPr>
              <a:t>‹#›</a:t>
            </a:fld>
            <a:endParaRPr lang="en-GB"/>
          </a:p>
        </p:txBody>
      </p:sp>
    </p:spTree>
    <p:extLst>
      <p:ext uri="{BB962C8B-B14F-4D97-AF65-F5344CB8AC3E}">
        <p14:creationId xmlns:p14="http://schemas.microsoft.com/office/powerpoint/2010/main" val="18084903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3AB4CCEA-8A33-4ED0-8ACD-53877C1EAC8A}" type="slidenum">
              <a:rPr lang="en-GB"/>
              <a:pPr>
                <a:defRPr/>
              </a:pPr>
              <a:t>‹#›</a:t>
            </a:fld>
            <a:endParaRPr lang="en-GB"/>
          </a:p>
        </p:txBody>
      </p:sp>
    </p:spTree>
    <p:extLst>
      <p:ext uri="{BB962C8B-B14F-4D97-AF65-F5344CB8AC3E}">
        <p14:creationId xmlns:p14="http://schemas.microsoft.com/office/powerpoint/2010/main" val="26681234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CAFDBAEF-0C1B-4551-AD6C-DB59032B3755}" type="slidenum">
              <a:rPr lang="en-GB"/>
              <a:pPr>
                <a:defRPr/>
              </a:pPr>
              <a:t>‹#›</a:t>
            </a:fld>
            <a:endParaRPr lang="en-GB"/>
          </a:p>
        </p:txBody>
      </p:sp>
    </p:spTree>
    <p:extLst>
      <p:ext uri="{BB962C8B-B14F-4D97-AF65-F5344CB8AC3E}">
        <p14:creationId xmlns:p14="http://schemas.microsoft.com/office/powerpoint/2010/main" val="26923461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6975E6B7-6D9C-4F27-902C-C8B98145EF88}" type="slidenum">
              <a:rPr lang="en-GB"/>
              <a:pPr>
                <a:defRPr/>
              </a:pPr>
              <a:t>‹#›</a:t>
            </a:fld>
            <a:endParaRPr lang="en-GB"/>
          </a:p>
        </p:txBody>
      </p:sp>
    </p:spTree>
    <p:extLst>
      <p:ext uri="{BB962C8B-B14F-4D97-AF65-F5344CB8AC3E}">
        <p14:creationId xmlns:p14="http://schemas.microsoft.com/office/powerpoint/2010/main" val="37113994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2258622D-0C1F-41FB-B17C-44126253B318}" type="slidenum">
              <a:rPr lang="en-GB"/>
              <a:pPr>
                <a:defRPr/>
              </a:pPr>
              <a:t>‹#›</a:t>
            </a:fld>
            <a:endParaRPr lang="en-GB"/>
          </a:p>
        </p:txBody>
      </p:sp>
    </p:spTree>
    <p:extLst>
      <p:ext uri="{BB962C8B-B14F-4D97-AF65-F5344CB8AC3E}">
        <p14:creationId xmlns:p14="http://schemas.microsoft.com/office/powerpoint/2010/main" val="28222335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A4039D4B-6C67-410D-92C3-D4FC959D9012}" type="slidenum">
              <a:rPr lang="en-GB"/>
              <a:pPr>
                <a:defRPr/>
              </a:pPr>
              <a:t>‹#›</a:t>
            </a:fld>
            <a:endParaRPr lang="en-GB"/>
          </a:p>
        </p:txBody>
      </p:sp>
    </p:spTree>
    <p:extLst>
      <p:ext uri="{BB962C8B-B14F-4D97-AF65-F5344CB8AC3E}">
        <p14:creationId xmlns:p14="http://schemas.microsoft.com/office/powerpoint/2010/main" val="29519734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944FA80E-87BF-4394-BB8A-EC7EFF612CF6}" type="slidenum">
              <a:rPr lang="en-GB"/>
              <a:pPr>
                <a:defRPr/>
              </a:pPr>
              <a:t>‹#›</a:t>
            </a:fld>
            <a:endParaRPr lang="en-GB"/>
          </a:p>
        </p:txBody>
      </p:sp>
    </p:spTree>
    <p:extLst>
      <p:ext uri="{BB962C8B-B14F-4D97-AF65-F5344CB8AC3E}">
        <p14:creationId xmlns:p14="http://schemas.microsoft.com/office/powerpoint/2010/main" val="300312854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E33E17E0-3B1D-47AD-8592-6F2C0D4FC256}" type="slidenum">
              <a:rPr lang="en-GB"/>
              <a:pPr>
                <a:defRPr/>
              </a:pPr>
              <a:t>‹#›</a:t>
            </a:fld>
            <a:endParaRPr lang="en-GB"/>
          </a:p>
        </p:txBody>
      </p:sp>
    </p:spTree>
    <p:extLst>
      <p:ext uri="{BB962C8B-B14F-4D97-AF65-F5344CB8AC3E}">
        <p14:creationId xmlns:p14="http://schemas.microsoft.com/office/powerpoint/2010/main" val="1179584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A90BA63E-2B5B-4A93-AAE9-815C0127106B}" type="slidenum">
              <a:rPr lang="en-GB"/>
              <a:pPr>
                <a:defRPr/>
              </a:pPr>
              <a:t>‹#›</a:t>
            </a:fld>
            <a:endParaRPr lang="en-GB"/>
          </a:p>
        </p:txBody>
      </p:sp>
    </p:spTree>
    <p:extLst>
      <p:ext uri="{BB962C8B-B14F-4D97-AF65-F5344CB8AC3E}">
        <p14:creationId xmlns:p14="http://schemas.microsoft.com/office/powerpoint/2010/main" val="22894874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IT infrastructure for establishing a supervisory function at the ECB</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EFFCA813-D3D7-4F8B-BB26-7EDADD13E2A9}" type="slidenum">
              <a:rPr lang="en-GB"/>
              <a:pPr>
                <a:defRPr/>
              </a:pPr>
              <a:t>‹#›</a:t>
            </a:fld>
            <a:endParaRPr lang="en-GB"/>
          </a:p>
        </p:txBody>
      </p:sp>
    </p:spTree>
    <p:extLst>
      <p:ext uri="{BB962C8B-B14F-4D97-AF65-F5344CB8AC3E}">
        <p14:creationId xmlns:p14="http://schemas.microsoft.com/office/powerpoint/2010/main" val="517480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7E748F33-34F6-432A-B3AE-E5E2AE22D625}" type="slidenum">
              <a:rPr lang="en-GB"/>
              <a:pPr>
                <a:defRPr/>
              </a:pPr>
              <a:t>‹#›</a:t>
            </a:fld>
            <a:endParaRPr lang="en-GB"/>
          </a:p>
        </p:txBody>
      </p:sp>
    </p:spTree>
    <p:extLst>
      <p:ext uri="{BB962C8B-B14F-4D97-AF65-F5344CB8AC3E}">
        <p14:creationId xmlns:p14="http://schemas.microsoft.com/office/powerpoint/2010/main" val="30904416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a:defRPr/>
            </a:lvl1pPr>
          </a:lstStyle>
          <a:p>
            <a:pPr>
              <a:defRPr/>
            </a:pPr>
            <a:r>
              <a:rPr lang="en-GB"/>
              <a:t>Page </a:t>
            </a:r>
            <a:fld id="{B4D044FF-1D7F-4635-A6A1-1520366DB611}" type="slidenum">
              <a:rPr lang="en-GB"/>
              <a:pPr>
                <a:defRPr/>
              </a:pPr>
              <a:t>‹#›</a:t>
            </a:fld>
            <a:endParaRPr lang="en-GB"/>
          </a:p>
        </p:txBody>
      </p:sp>
    </p:spTree>
    <p:extLst>
      <p:ext uri="{BB962C8B-B14F-4D97-AF65-F5344CB8AC3E}">
        <p14:creationId xmlns:p14="http://schemas.microsoft.com/office/powerpoint/2010/main" val="9087631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a:defRPr/>
            </a:lvl1pPr>
          </a:lstStyle>
          <a:p>
            <a:pPr>
              <a:defRPr/>
            </a:pPr>
            <a:fld id="{470062FF-B084-434C-A689-9299416B8B78}" type="slidenum">
              <a:rPr lang="en-GB"/>
              <a:pPr>
                <a:defRPr/>
              </a:pPr>
              <a:t>‹#›</a:t>
            </a:fld>
            <a:endParaRPr lang="en-GB"/>
          </a:p>
        </p:txBody>
      </p:sp>
    </p:spTree>
    <p:extLst>
      <p:ext uri="{BB962C8B-B14F-4D97-AF65-F5344CB8AC3E}">
        <p14:creationId xmlns:p14="http://schemas.microsoft.com/office/powerpoint/2010/main" val="11082922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p:txBody>
          <a:bodyPr/>
          <a:lstStyle>
            <a:lvl1pPr>
              <a:defRPr/>
            </a:lvl1pPr>
          </a:lstStyle>
          <a:p>
            <a:pPr>
              <a:defRPr/>
            </a:pPr>
            <a:fld id="{FA780690-74A1-49AB-ABEF-1C3B9A72AE3B}" type="slidenum">
              <a:rPr lang="en-GB"/>
              <a:pPr>
                <a:defRPr/>
              </a:pPr>
              <a:t>‹#›</a:t>
            </a:fld>
            <a:endParaRPr lang="en-GB"/>
          </a:p>
        </p:txBody>
      </p:sp>
    </p:spTree>
    <p:extLst>
      <p:ext uri="{BB962C8B-B14F-4D97-AF65-F5344CB8AC3E}">
        <p14:creationId xmlns:p14="http://schemas.microsoft.com/office/powerpoint/2010/main" val="5464381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2817212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1192046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54057A86-6581-4A87-B65B-08DBA2B04897}" type="slidenum">
              <a:rPr lang="en-GB"/>
              <a:pPr>
                <a:defRPr/>
              </a:pPr>
              <a:t>‹#›</a:t>
            </a:fld>
            <a:endParaRPr lang="en-GB"/>
          </a:p>
        </p:txBody>
      </p:sp>
    </p:spTree>
    <p:extLst>
      <p:ext uri="{BB962C8B-B14F-4D97-AF65-F5344CB8AC3E}">
        <p14:creationId xmlns:p14="http://schemas.microsoft.com/office/powerpoint/2010/main" val="385006666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2849225A-C4A9-4731-B4AE-B7C837257C39}" type="slidenum">
              <a:rPr lang="en-GB"/>
              <a:pPr>
                <a:defRPr/>
              </a:pPr>
              <a:t>‹#›</a:t>
            </a:fld>
            <a:endParaRPr lang="en-GB"/>
          </a:p>
        </p:txBody>
      </p:sp>
    </p:spTree>
    <p:extLst>
      <p:ext uri="{BB962C8B-B14F-4D97-AF65-F5344CB8AC3E}">
        <p14:creationId xmlns:p14="http://schemas.microsoft.com/office/powerpoint/2010/main" val="18070923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DDFBA4B3-0902-4940-B43A-90C3E1EF3F31}" type="slidenum">
              <a:rPr lang="en-GB"/>
              <a:pPr>
                <a:defRPr/>
              </a:pPr>
              <a:t>‹#›</a:t>
            </a:fld>
            <a:endParaRPr lang="en-GB"/>
          </a:p>
        </p:txBody>
      </p:sp>
    </p:spTree>
    <p:extLst>
      <p:ext uri="{BB962C8B-B14F-4D97-AF65-F5344CB8AC3E}">
        <p14:creationId xmlns:p14="http://schemas.microsoft.com/office/powerpoint/2010/main" val="305996941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ABE94A1E-A292-42C6-9AD2-34F4A74ED336}" type="slidenum">
              <a:rPr lang="en-GB"/>
              <a:pPr>
                <a:defRPr/>
              </a:pPr>
              <a:t>‹#›</a:t>
            </a:fld>
            <a:endParaRPr lang="en-GB"/>
          </a:p>
        </p:txBody>
      </p:sp>
    </p:spTree>
    <p:extLst>
      <p:ext uri="{BB962C8B-B14F-4D97-AF65-F5344CB8AC3E}">
        <p14:creationId xmlns:p14="http://schemas.microsoft.com/office/powerpoint/2010/main" val="10689370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A25AFB3B-68D1-44E8-A3C9-AC419E9F5A31}" type="slidenum">
              <a:rPr lang="en-GB"/>
              <a:pPr>
                <a:defRPr/>
              </a:pPr>
              <a:t>‹#›</a:t>
            </a:fld>
            <a:endParaRPr lang="en-GB"/>
          </a:p>
        </p:txBody>
      </p:sp>
    </p:spTree>
    <p:extLst>
      <p:ext uri="{BB962C8B-B14F-4D97-AF65-F5344CB8AC3E}">
        <p14:creationId xmlns:p14="http://schemas.microsoft.com/office/powerpoint/2010/main" val="132740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0DE13426-0452-46A6-A504-B8C119FF1D2B}" type="slidenum">
              <a:rPr lang="en-GB"/>
              <a:pPr>
                <a:defRPr/>
              </a:pPr>
              <a:t>‹#›</a:t>
            </a:fld>
            <a:endParaRPr lang="en-GB"/>
          </a:p>
        </p:txBody>
      </p:sp>
    </p:spTree>
    <p:extLst>
      <p:ext uri="{BB962C8B-B14F-4D97-AF65-F5344CB8AC3E}">
        <p14:creationId xmlns:p14="http://schemas.microsoft.com/office/powerpoint/2010/main" val="20457081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2F48CBEE-42AE-4CBB-B87C-108D9F1D84C2}" type="slidenum">
              <a:rPr lang="en-GB"/>
              <a:pPr>
                <a:defRPr/>
              </a:pPr>
              <a:t>‹#›</a:t>
            </a:fld>
            <a:endParaRPr lang="en-GB"/>
          </a:p>
        </p:txBody>
      </p:sp>
    </p:spTree>
    <p:extLst>
      <p:ext uri="{BB962C8B-B14F-4D97-AF65-F5344CB8AC3E}">
        <p14:creationId xmlns:p14="http://schemas.microsoft.com/office/powerpoint/2010/main" val="115212587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B6322F1E-EAEA-4363-A144-053C19ED7B03}" type="slidenum">
              <a:rPr lang="en-GB"/>
              <a:pPr>
                <a:defRPr/>
              </a:pPr>
              <a:t>‹#›</a:t>
            </a:fld>
            <a:endParaRPr lang="en-GB"/>
          </a:p>
        </p:txBody>
      </p:sp>
    </p:spTree>
    <p:extLst>
      <p:ext uri="{BB962C8B-B14F-4D97-AF65-F5344CB8AC3E}">
        <p14:creationId xmlns:p14="http://schemas.microsoft.com/office/powerpoint/2010/main" val="42057718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273CF2CE-8489-4559-B71B-5A84C0C2A271}" type="slidenum">
              <a:rPr lang="en-GB"/>
              <a:pPr>
                <a:defRPr/>
              </a:pPr>
              <a:t>‹#›</a:t>
            </a:fld>
            <a:endParaRPr lang="en-GB"/>
          </a:p>
        </p:txBody>
      </p:sp>
    </p:spTree>
    <p:extLst>
      <p:ext uri="{BB962C8B-B14F-4D97-AF65-F5344CB8AC3E}">
        <p14:creationId xmlns:p14="http://schemas.microsoft.com/office/powerpoint/2010/main" val="374232268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A2021892-B138-4E57-8D02-26634766362A}" type="slidenum">
              <a:rPr lang="en-GB"/>
              <a:pPr>
                <a:defRPr/>
              </a:pPr>
              <a:t>‹#›</a:t>
            </a:fld>
            <a:endParaRPr lang="en-GB"/>
          </a:p>
        </p:txBody>
      </p:sp>
    </p:spTree>
    <p:extLst>
      <p:ext uri="{BB962C8B-B14F-4D97-AF65-F5344CB8AC3E}">
        <p14:creationId xmlns:p14="http://schemas.microsoft.com/office/powerpoint/2010/main" val="603835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0A6A0009-7000-4F6E-815C-1F30C623CFE3}" type="slidenum">
              <a:rPr lang="en-GB"/>
              <a:pPr>
                <a:defRPr/>
              </a:pPr>
              <a:t>‹#›</a:t>
            </a:fld>
            <a:endParaRPr lang="en-GB"/>
          </a:p>
        </p:txBody>
      </p:sp>
    </p:spTree>
    <p:extLst>
      <p:ext uri="{BB962C8B-B14F-4D97-AF65-F5344CB8AC3E}">
        <p14:creationId xmlns:p14="http://schemas.microsoft.com/office/powerpoint/2010/main" val="7868392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3DDCF3FA-C371-4569-8AAC-620034A6F973}" type="slidenum">
              <a:rPr lang="en-GB"/>
              <a:pPr>
                <a:defRPr/>
              </a:pPr>
              <a:t>‹#›</a:t>
            </a:fld>
            <a:endParaRPr lang="en-GB"/>
          </a:p>
        </p:txBody>
      </p:sp>
    </p:spTree>
    <p:extLst>
      <p:ext uri="{BB962C8B-B14F-4D97-AF65-F5344CB8AC3E}">
        <p14:creationId xmlns:p14="http://schemas.microsoft.com/office/powerpoint/2010/main" val="153948582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D11EC9DC-558D-49D3-B033-1A9A54A9DC04}" type="slidenum">
              <a:rPr lang="en-GB"/>
              <a:pPr>
                <a:defRPr/>
              </a:pPr>
              <a:t>‹#›</a:t>
            </a:fld>
            <a:endParaRPr lang="en-GB"/>
          </a:p>
        </p:txBody>
      </p:sp>
    </p:spTree>
    <p:extLst>
      <p:ext uri="{BB962C8B-B14F-4D97-AF65-F5344CB8AC3E}">
        <p14:creationId xmlns:p14="http://schemas.microsoft.com/office/powerpoint/2010/main" val="26245270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5B732A75-2734-49C9-B137-D9DF874CB70C}" type="slidenum">
              <a:rPr lang="en-GB"/>
              <a:pPr>
                <a:defRPr/>
              </a:pPr>
              <a:t>‹#›</a:t>
            </a:fld>
            <a:endParaRPr lang="en-GB"/>
          </a:p>
        </p:txBody>
      </p:sp>
    </p:spTree>
    <p:extLst>
      <p:ext uri="{BB962C8B-B14F-4D97-AF65-F5344CB8AC3E}">
        <p14:creationId xmlns:p14="http://schemas.microsoft.com/office/powerpoint/2010/main" val="25645756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DEF4C653-4ED8-4F06-A1B5-01FBD9AE2554}" type="slidenum">
              <a:rPr lang="en-GB"/>
              <a:pPr>
                <a:defRPr/>
              </a:pPr>
              <a:t>‹#›</a:t>
            </a:fld>
            <a:endParaRPr lang="en-GB"/>
          </a:p>
        </p:txBody>
      </p:sp>
    </p:spTree>
    <p:extLst>
      <p:ext uri="{BB962C8B-B14F-4D97-AF65-F5344CB8AC3E}">
        <p14:creationId xmlns:p14="http://schemas.microsoft.com/office/powerpoint/2010/main" val="23667483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2"/>
        </a:solidFill>
        <a:effectLst/>
      </p:bgPr>
    </p:bg>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205038"/>
            <a:ext cx="3889375" cy="3240087"/>
          </a:xfrm>
        </p:spPr>
        <p:txBody>
          <a:bodyPr/>
          <a:lstStyle>
            <a:lvl1pPr marL="0" indent="0">
              <a:spcBef>
                <a:spcPts val="0"/>
              </a:spcBef>
              <a:buNone/>
              <a:defRPr lang="en-US" sz="1600" b="1" dirty="0" smtClean="0">
                <a:solidFill>
                  <a:schemeClr val="bg1"/>
                </a:solidFill>
                <a:latin typeface="+mn-lt"/>
                <a:ea typeface="+mn-ea"/>
                <a:cs typeface="+mn-cs"/>
              </a:defRPr>
            </a:lvl1pPr>
            <a:lvl2pPr marL="0" indent="0">
              <a:spcBef>
                <a:spcPts val="0"/>
              </a:spcBef>
              <a:buFontTx/>
              <a:buNone/>
              <a:defRPr lang="en-US" sz="1600" dirty="0" smtClean="0">
                <a:solidFill>
                  <a:schemeClr val="bg1"/>
                </a:solidFill>
                <a:latin typeface="+mn-lt"/>
                <a:ea typeface="+mn-ea"/>
                <a:cs typeface="+mn-cs"/>
              </a:defRPr>
            </a:lvl2pPr>
            <a:lvl3pPr marL="598487" indent="0">
              <a:buFontTx/>
              <a:buNone/>
              <a:defRPr lang="en-US" sz="1600" dirty="0" smtClean="0">
                <a:solidFill>
                  <a:schemeClr val="bg1"/>
                </a:solidFill>
                <a:latin typeface="+mn-lt"/>
                <a:ea typeface="+mn-ea"/>
                <a:cs typeface="+mn-cs"/>
              </a:defRPr>
            </a:lvl3pPr>
            <a:lvl4pPr marL="915987" indent="0">
              <a:buFontTx/>
              <a:buNone/>
              <a:defRPr lang="en-US" sz="1600" dirty="0" smtClean="0">
                <a:solidFill>
                  <a:schemeClr val="bg1"/>
                </a:solidFill>
                <a:latin typeface="+mn-lt"/>
                <a:ea typeface="+mn-ea"/>
                <a:cs typeface="+mn-cs"/>
              </a:defRPr>
            </a:lvl4pPr>
            <a:lvl5pPr marL="1220787" indent="0">
              <a:buFontTx/>
              <a:buNone/>
              <a:defRPr lang="en-US" sz="1600" dirty="0" smtClean="0">
                <a:solidFill>
                  <a:schemeClr val="bg1"/>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4267300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3E213007-28DE-4DB1-A2DA-DDAE50AC0288}" type="slidenum">
              <a:rPr lang="en-GB"/>
              <a:pPr>
                <a:defRPr/>
              </a:pPr>
              <a:t>‹#›</a:t>
            </a:fld>
            <a:endParaRPr lang="en-GB"/>
          </a:p>
        </p:txBody>
      </p:sp>
    </p:spTree>
    <p:extLst>
      <p:ext uri="{BB962C8B-B14F-4D97-AF65-F5344CB8AC3E}">
        <p14:creationId xmlns:p14="http://schemas.microsoft.com/office/powerpoint/2010/main" val="52362391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Slide White Background">
    <p:spTree>
      <p:nvGrpSpPr>
        <p:cNvPr id="1" name=""/>
        <p:cNvGrpSpPr/>
        <p:nvPr/>
      </p:nvGrpSpPr>
      <p:grpSpPr>
        <a:xfrm>
          <a:off x="0" y="0"/>
          <a:ext cx="0" cy="0"/>
          <a:chOff x="0" y="0"/>
          <a:chExt cx="0" cy="0"/>
        </a:xfrm>
      </p:grpSpPr>
      <p:pic>
        <p:nvPicPr>
          <p:cNvPr id="5"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bandero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en-GB" noProof="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en-GB" noProof="0" smtClean="0"/>
          </a:p>
        </p:txBody>
      </p:sp>
      <p:sp>
        <p:nvSpPr>
          <p:cNvPr id="3" name="Text Placeholder 2"/>
          <p:cNvSpPr>
            <a:spLocks noGrp="1"/>
          </p:cNvSpPr>
          <p:nvPr>
            <p:ph type="body" sz="quarter" idx="10"/>
          </p:nvPr>
        </p:nvSpPr>
        <p:spPr>
          <a:xfrm>
            <a:off x="250825" y="2181225"/>
            <a:ext cx="3816350" cy="3240087"/>
          </a:xfrm>
        </p:spPr>
        <p:txBody>
          <a:bodyPr/>
          <a:lstStyle>
            <a:lvl1pPr marL="0" indent="0">
              <a:buFontTx/>
              <a:buNone/>
              <a:defRPr lang="en-US" sz="1600" b="1" kern="1200" baseline="0" smtClean="0">
                <a:solidFill>
                  <a:schemeClr val="tx2"/>
                </a:solidFill>
                <a:latin typeface="+mn-lt"/>
                <a:ea typeface="+mn-ea"/>
                <a:cs typeface="+mn-cs"/>
              </a:defRPr>
            </a:lvl1pPr>
            <a:lvl2pPr marL="0" indent="0">
              <a:buFontTx/>
              <a:buNone/>
              <a:defRPr lang="en-US" sz="1600" b="0" kern="1200" baseline="0" dirty="0" smtClean="0">
                <a:solidFill>
                  <a:schemeClr val="tx2"/>
                </a:solidFill>
                <a:latin typeface="+mn-lt"/>
                <a:ea typeface="+mn-ea"/>
                <a:cs typeface="+mn-cs"/>
              </a:defRPr>
            </a:lvl2pPr>
            <a:lvl3pPr marL="598487" indent="0">
              <a:buFontTx/>
              <a:buNone/>
              <a:defRPr lang="en-US" sz="1600" b="0" kern="1200" baseline="0" dirty="0" smtClean="0">
                <a:solidFill>
                  <a:schemeClr val="tx2"/>
                </a:solidFill>
                <a:latin typeface="+mn-lt"/>
                <a:ea typeface="+mn-ea"/>
                <a:cs typeface="+mn-cs"/>
              </a:defRPr>
            </a:lvl3pPr>
            <a:lvl4pPr marL="915987" indent="0">
              <a:buFontTx/>
              <a:buNone/>
              <a:defRPr lang="en-US" sz="1600" b="0" kern="1200" baseline="0" dirty="0" smtClean="0">
                <a:solidFill>
                  <a:schemeClr val="tx2"/>
                </a:solidFill>
                <a:latin typeface="+mn-lt"/>
                <a:ea typeface="+mn-ea"/>
                <a:cs typeface="+mn-cs"/>
              </a:defRPr>
            </a:lvl4pPr>
            <a:lvl5pPr marL="1220787" indent="0">
              <a:buFontTx/>
              <a:buNone/>
              <a:defRPr lang="en-GB" sz="1600" b="0" kern="1200" baseline="0" dirty="0">
                <a:solidFill>
                  <a:schemeClr val="tx2"/>
                </a:solidFill>
                <a:latin typeface="+mn-lt"/>
                <a:ea typeface="+mn-ea"/>
                <a:cs typeface="+mn-cs"/>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rgbClr val="003399"/>
                </a:solidFill>
                <a:latin typeface="+mn-lt"/>
                <a:ea typeface="ヒラギノ角ゴ Pro W3" pitchFamily="-64" charset="-128"/>
                <a:cs typeface="+mn-cs"/>
              </a:defRPr>
            </a:lvl1pPr>
          </a:lstStyle>
          <a:p>
            <a:pPr>
              <a:defRPr/>
            </a:pPr>
            <a:endParaRPr lang="en-GB"/>
          </a:p>
        </p:txBody>
      </p:sp>
    </p:spTree>
    <p:extLst>
      <p:ext uri="{BB962C8B-B14F-4D97-AF65-F5344CB8AC3E}">
        <p14:creationId xmlns:p14="http://schemas.microsoft.com/office/powerpoint/2010/main" val="255578892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and Content Bridge">
    <p:spTree>
      <p:nvGrpSpPr>
        <p:cNvPr id="1" name=""/>
        <p:cNvGrpSpPr/>
        <p:nvPr/>
      </p:nvGrpSpPr>
      <p:grpSpPr>
        <a:xfrm>
          <a:off x="0" y="0"/>
          <a:ext cx="0" cy="0"/>
          <a:chOff x="0" y="0"/>
          <a:chExt cx="0" cy="0"/>
        </a:xfrm>
      </p:grpSpPr>
      <p:pic>
        <p:nvPicPr>
          <p:cNvPr id="5" name="Grafik 80"/>
          <p:cNvPicPr>
            <a:picLocks noChangeAspect="1"/>
          </p:cNvPicPr>
          <p:nvPr userDrawn="1"/>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6" name="Rectangle 9"/>
          <p:cNvSpPr>
            <a:spLocks noChangeArrowheads="1"/>
          </p:cNvSpPr>
          <p:nvPr userDrawn="1"/>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a:t>
            </a:r>
          </a:p>
        </p:txBody>
      </p:sp>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8"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7"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4"/>
          <p:cNvSpPr>
            <a:spLocks noGrp="1"/>
          </p:cNvSpPr>
          <p:nvPr>
            <p:ph type="sldNum" sz="quarter" idx="14"/>
          </p:nvPr>
        </p:nvSpPr>
        <p:spPr/>
        <p:txBody>
          <a:bodyPr/>
          <a:lstStyle>
            <a:lvl1pPr eaLnBrk="1" fontAlgn="auto" hangingPunct="1">
              <a:spcAft>
                <a:spcPts val="0"/>
              </a:spcAft>
              <a:defRPr>
                <a:ea typeface="+mn-ea"/>
              </a:defRPr>
            </a:lvl1pPr>
          </a:lstStyle>
          <a:p>
            <a:pPr>
              <a:defRPr/>
            </a:pPr>
            <a:fld id="{56A82626-B7D7-473F-99E8-21C78F3C9063}" type="slidenum">
              <a:rPr lang="en-GB"/>
              <a:pPr>
                <a:defRPr/>
              </a:pPr>
              <a:t>‹#›</a:t>
            </a:fld>
            <a:endParaRPr lang="en-GB"/>
          </a:p>
        </p:txBody>
      </p:sp>
    </p:spTree>
    <p:extLst>
      <p:ext uri="{BB962C8B-B14F-4D97-AF65-F5344CB8AC3E}">
        <p14:creationId xmlns:p14="http://schemas.microsoft.com/office/powerpoint/2010/main" val="39935795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noProof="0" smtClean="0"/>
              <a:t>Click to edit Master title style</a:t>
            </a:r>
            <a:endParaRPr lang="en-GB" noProof="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a:p>
        </p:txBody>
      </p:sp>
      <p:sp>
        <p:nvSpPr>
          <p:cNvPr id="7"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Footer Placeholder 3"/>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6" name="Slide Number Placeholder 4"/>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112BB81D-561A-45C2-8336-D792E7523363}" type="slidenum">
              <a:rPr lang="en-GB"/>
              <a:pPr>
                <a:defRPr/>
              </a:pPr>
              <a:t>‹#›</a:t>
            </a:fld>
            <a:endParaRPr lang="en-GB"/>
          </a:p>
        </p:txBody>
      </p:sp>
    </p:spTree>
    <p:extLst>
      <p:ext uri="{BB962C8B-B14F-4D97-AF65-F5344CB8AC3E}">
        <p14:creationId xmlns:p14="http://schemas.microsoft.com/office/powerpoint/2010/main" val="31262283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4464050"/>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4464050"/>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5949950"/>
            <a:ext cx="4032250" cy="431800"/>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4"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0" name="Footer Placeholder 4"/>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8"/>
          </p:nvPr>
        </p:nvSpPr>
        <p:spPr/>
        <p:txBody>
          <a:bodyPr/>
          <a:lstStyle>
            <a:lvl1pPr eaLnBrk="1" fontAlgn="auto" hangingPunct="1">
              <a:spcAft>
                <a:spcPts val="0"/>
              </a:spcAft>
              <a:defRPr>
                <a:ea typeface="+mn-ea"/>
              </a:defRPr>
            </a:lvl1pPr>
          </a:lstStyle>
          <a:p>
            <a:pPr>
              <a:defRPr/>
            </a:pPr>
            <a:fld id="{5618938D-3AE0-46FA-9843-3E9791A653FF}" type="slidenum">
              <a:rPr lang="en-GB"/>
              <a:pPr>
                <a:defRPr/>
              </a:pPr>
              <a:t>‹#›</a:t>
            </a:fld>
            <a:endParaRPr lang="en-GB"/>
          </a:p>
        </p:txBody>
      </p:sp>
    </p:spTree>
    <p:extLst>
      <p:ext uri="{BB962C8B-B14F-4D97-AF65-F5344CB8AC3E}">
        <p14:creationId xmlns:p14="http://schemas.microsoft.com/office/powerpoint/2010/main" val="225991911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Char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Chart Placeholder 7"/>
          <p:cNvSpPr>
            <a:spLocks noGrp="1"/>
          </p:cNvSpPr>
          <p:nvPr>
            <p:ph type="chart" sz="quarter" idx="12"/>
          </p:nvPr>
        </p:nvSpPr>
        <p:spPr>
          <a:xfrm>
            <a:off x="278121" y="1426523"/>
            <a:ext cx="4211992" cy="2087786"/>
          </a:xfrm>
        </p:spPr>
        <p:txBody>
          <a:bodyPr/>
          <a:lstStyle/>
          <a:p>
            <a:pPr lvl="0"/>
            <a:r>
              <a:rPr lang="en-US" noProof="0" smtClean="0"/>
              <a:t>Click icon to add chart</a:t>
            </a:r>
            <a:endParaRPr lang="en-GB" noProof="0"/>
          </a:p>
        </p:txBody>
      </p:sp>
      <p:sp>
        <p:nvSpPr>
          <p:cNvPr id="9" name="Chart Placeholder 7"/>
          <p:cNvSpPr>
            <a:spLocks noGrp="1"/>
          </p:cNvSpPr>
          <p:nvPr>
            <p:ph type="chart" sz="quarter" idx="13"/>
          </p:nvPr>
        </p:nvSpPr>
        <p:spPr>
          <a:xfrm>
            <a:off x="4660490" y="1413222"/>
            <a:ext cx="4211992" cy="2087786"/>
          </a:xfrm>
        </p:spPr>
        <p:txBody>
          <a:bodyPr/>
          <a:lstStyle/>
          <a:p>
            <a:pPr lvl="0"/>
            <a:r>
              <a:rPr lang="en-US" noProof="0" smtClean="0"/>
              <a:t>Click icon to add chart</a:t>
            </a:r>
            <a:endParaRPr lang="en-GB" noProof="0"/>
          </a:p>
        </p:txBody>
      </p:sp>
      <p:sp>
        <p:nvSpPr>
          <p:cNvPr id="11" name="Text Placeholder 10"/>
          <p:cNvSpPr>
            <a:spLocks noGrp="1"/>
          </p:cNvSpPr>
          <p:nvPr>
            <p:ph type="body" sz="quarter" idx="14"/>
          </p:nvPr>
        </p:nvSpPr>
        <p:spPr>
          <a:xfrm>
            <a:off x="453799"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3" name="Text Placeholder 10"/>
          <p:cNvSpPr>
            <a:spLocks noGrp="1"/>
          </p:cNvSpPr>
          <p:nvPr>
            <p:ph type="body" sz="quarter" idx="15"/>
          </p:nvPr>
        </p:nvSpPr>
        <p:spPr>
          <a:xfrm>
            <a:off x="4860032" y="3573016"/>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0" name="Chart Placeholder 7"/>
          <p:cNvSpPr>
            <a:spLocks noGrp="1"/>
          </p:cNvSpPr>
          <p:nvPr>
            <p:ph type="chart" sz="quarter" idx="16"/>
          </p:nvPr>
        </p:nvSpPr>
        <p:spPr>
          <a:xfrm>
            <a:off x="284540" y="3947051"/>
            <a:ext cx="4211992" cy="2087786"/>
          </a:xfrm>
        </p:spPr>
        <p:txBody>
          <a:bodyPr/>
          <a:lstStyle/>
          <a:p>
            <a:pPr lvl="0"/>
            <a:r>
              <a:rPr lang="en-US" noProof="0" smtClean="0"/>
              <a:t>Click icon to add chart</a:t>
            </a:r>
            <a:endParaRPr lang="en-GB" noProof="0"/>
          </a:p>
        </p:txBody>
      </p:sp>
      <p:sp>
        <p:nvSpPr>
          <p:cNvPr id="12" name="Chart Placeholder 7"/>
          <p:cNvSpPr>
            <a:spLocks noGrp="1"/>
          </p:cNvSpPr>
          <p:nvPr>
            <p:ph type="chart" sz="quarter" idx="17"/>
          </p:nvPr>
        </p:nvSpPr>
        <p:spPr>
          <a:xfrm>
            <a:off x="4666909" y="3933750"/>
            <a:ext cx="4211992" cy="2087786"/>
          </a:xfrm>
        </p:spPr>
        <p:txBody>
          <a:bodyPr/>
          <a:lstStyle/>
          <a:p>
            <a:pPr lvl="0"/>
            <a:r>
              <a:rPr lang="en-US" noProof="0" smtClean="0"/>
              <a:t>Click icon to add chart</a:t>
            </a:r>
            <a:endParaRPr lang="en-GB" noProof="0"/>
          </a:p>
        </p:txBody>
      </p:sp>
      <p:sp>
        <p:nvSpPr>
          <p:cNvPr id="14" name="Text Placeholder 10"/>
          <p:cNvSpPr>
            <a:spLocks noGrp="1"/>
          </p:cNvSpPr>
          <p:nvPr>
            <p:ph type="body" sz="quarter" idx="18"/>
          </p:nvPr>
        </p:nvSpPr>
        <p:spPr>
          <a:xfrm>
            <a:off x="460218"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5" name="Text Placeholder 10"/>
          <p:cNvSpPr>
            <a:spLocks noGrp="1"/>
          </p:cNvSpPr>
          <p:nvPr>
            <p:ph type="body" sz="quarter" idx="19"/>
          </p:nvPr>
        </p:nvSpPr>
        <p:spPr>
          <a:xfrm>
            <a:off x="4866451" y="6093544"/>
            <a:ext cx="4032250" cy="288032"/>
          </a:xfrm>
        </p:spPr>
        <p:txBody>
          <a:bodyPr/>
          <a:lstStyle>
            <a:lvl1pPr marL="0" indent="0">
              <a:buFontTx/>
              <a:buNone/>
              <a:defRPr sz="1600"/>
            </a:lvl1pPr>
            <a:lvl2pPr marL="300037" indent="0">
              <a:buFontTx/>
              <a:buNone/>
              <a:defRPr sz="1600"/>
            </a:lvl2pPr>
            <a:lvl3pPr marL="598487" indent="0">
              <a:buFontTx/>
              <a:buNone/>
              <a:defRPr sz="1600"/>
            </a:lvl3pPr>
            <a:lvl4pPr marL="915987" indent="0">
              <a:buFontTx/>
              <a:buNone/>
              <a:defRPr sz="1600"/>
            </a:lvl4pPr>
            <a:lvl5pPr marL="1220787" indent="0">
              <a:buFontTx/>
              <a:buNone/>
              <a:defRPr sz="1600"/>
            </a:lvl5pPr>
          </a:lstStyle>
          <a:p>
            <a:pPr lvl="0"/>
            <a:r>
              <a:rPr lang="en-US" noProof="0" smtClean="0"/>
              <a:t>Click to edit Master text styles</a:t>
            </a:r>
          </a:p>
        </p:txBody>
      </p:sp>
      <p:sp>
        <p:nvSpPr>
          <p:cNvPr id="17" name="Text Placeholder 6"/>
          <p:cNvSpPr>
            <a:spLocks noGrp="1"/>
          </p:cNvSpPr>
          <p:nvPr>
            <p:ph type="body" sz="quarter" idx="20"/>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6" name="Footer Placeholder 4"/>
          <p:cNvSpPr>
            <a:spLocks noGrp="1"/>
          </p:cNvSpPr>
          <p:nvPr>
            <p:ph type="ftr" sz="quarter" idx="21"/>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8" name="Slide Number Placeholder 5"/>
          <p:cNvSpPr>
            <a:spLocks noGrp="1"/>
          </p:cNvSpPr>
          <p:nvPr>
            <p:ph type="sldNum" sz="quarter" idx="22"/>
          </p:nvPr>
        </p:nvSpPr>
        <p:spPr/>
        <p:txBody>
          <a:bodyPr/>
          <a:lstStyle>
            <a:lvl1pPr eaLnBrk="1" fontAlgn="auto" hangingPunct="1">
              <a:spcAft>
                <a:spcPts val="0"/>
              </a:spcAft>
              <a:defRPr>
                <a:ea typeface="+mn-ea"/>
              </a:defRPr>
            </a:lvl1pPr>
          </a:lstStyle>
          <a:p>
            <a:pPr>
              <a:defRPr/>
            </a:pPr>
            <a:fld id="{3CB4362E-035C-4382-A1CA-836DC89A8282}" type="slidenum">
              <a:rPr lang="en-GB"/>
              <a:pPr>
                <a:defRPr/>
              </a:pPr>
              <a:t>‹#›</a:t>
            </a:fld>
            <a:endParaRPr lang="en-GB"/>
          </a:p>
        </p:txBody>
      </p:sp>
    </p:spTree>
    <p:extLst>
      <p:ext uri="{BB962C8B-B14F-4D97-AF65-F5344CB8AC3E}">
        <p14:creationId xmlns:p14="http://schemas.microsoft.com/office/powerpoint/2010/main" val="5674916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4" name="Footer Placeholder 2"/>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5" name="Slide Number Placeholder 3"/>
          <p:cNvSpPr>
            <a:spLocks noGrp="1"/>
          </p:cNvSpPr>
          <p:nvPr>
            <p:ph type="sldNum" sz="quarter" idx="14"/>
          </p:nvPr>
        </p:nvSpPr>
        <p:spPr/>
        <p:txBody>
          <a:bodyPr/>
          <a:lstStyle>
            <a:lvl1pPr eaLnBrk="1" fontAlgn="auto" hangingPunct="1">
              <a:spcAft>
                <a:spcPts val="0"/>
              </a:spcAft>
              <a:defRPr>
                <a:ea typeface="+mn-ea"/>
              </a:defRPr>
            </a:lvl1pPr>
          </a:lstStyle>
          <a:p>
            <a:pPr>
              <a:defRPr/>
            </a:pPr>
            <a:fld id="{CCD4D83E-6A1E-4ECD-B822-8722FCFCC7D1}" type="slidenum">
              <a:rPr lang="en-GB"/>
              <a:pPr>
                <a:defRPr/>
              </a:pPr>
              <a:t>‹#›</a:t>
            </a:fld>
            <a:endParaRPr lang="en-GB"/>
          </a:p>
        </p:txBody>
      </p:sp>
    </p:spTree>
    <p:extLst>
      <p:ext uri="{BB962C8B-B14F-4D97-AF65-F5344CB8AC3E}">
        <p14:creationId xmlns:p14="http://schemas.microsoft.com/office/powerpoint/2010/main" val="427974971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412875"/>
            <a:ext cx="4224337" cy="4486275"/>
          </a:xfrm>
        </p:spPr>
        <p:txBody>
          <a:bodyPr/>
          <a:lstStyle/>
          <a:p>
            <a:pPr lvl="0"/>
            <a:r>
              <a:rPr lang="en-US" noProof="0" smtClean="0"/>
              <a:t>Click icon to add picture</a:t>
            </a:r>
            <a:endParaRPr lang="en-GB" noProof="0"/>
          </a:p>
        </p:txBody>
      </p:sp>
      <p:sp>
        <p:nvSpPr>
          <p:cNvPr id="10" name="Text Placeholder 9"/>
          <p:cNvSpPr>
            <a:spLocks noGrp="1"/>
          </p:cNvSpPr>
          <p:nvPr>
            <p:ph type="body" sz="quarter" idx="13"/>
          </p:nvPr>
        </p:nvSpPr>
        <p:spPr>
          <a:xfrm>
            <a:off x="288751" y="1428576"/>
            <a:ext cx="4224338" cy="44608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Text Placeholder 6"/>
          <p:cNvSpPr>
            <a:spLocks noGrp="1"/>
          </p:cNvSpPr>
          <p:nvPr>
            <p:ph type="body" sz="quarter" idx="14"/>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6" name="Footer Placeholder 4"/>
          <p:cNvSpPr>
            <a:spLocks noGrp="1"/>
          </p:cNvSpPr>
          <p:nvPr>
            <p:ph type="ftr" sz="quarter" idx="15"/>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7" name="Slide Number Placeholder 5"/>
          <p:cNvSpPr>
            <a:spLocks noGrp="1"/>
          </p:cNvSpPr>
          <p:nvPr>
            <p:ph type="sldNum" sz="quarter" idx="16"/>
          </p:nvPr>
        </p:nvSpPr>
        <p:spPr/>
        <p:txBody>
          <a:bodyPr/>
          <a:lstStyle>
            <a:lvl1pPr eaLnBrk="1" fontAlgn="auto" hangingPunct="1">
              <a:spcAft>
                <a:spcPts val="0"/>
              </a:spcAft>
              <a:defRPr>
                <a:ea typeface="+mn-ea"/>
              </a:defRPr>
            </a:lvl1pPr>
          </a:lstStyle>
          <a:p>
            <a:pPr>
              <a:defRPr/>
            </a:pPr>
            <a:fld id="{BA2F930D-E06F-463B-8077-1ABCF4426C34}" type="slidenum">
              <a:rPr lang="en-GB"/>
              <a:pPr>
                <a:defRPr/>
              </a:pPr>
              <a:t>‹#›</a:t>
            </a:fld>
            <a:endParaRPr lang="en-GB"/>
          </a:p>
        </p:txBody>
      </p:sp>
    </p:spTree>
    <p:extLst>
      <p:ext uri="{BB962C8B-B14F-4D97-AF65-F5344CB8AC3E}">
        <p14:creationId xmlns:p14="http://schemas.microsoft.com/office/powerpoint/2010/main" val="178803823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noProof="0" smtClean="0"/>
              <a:t>Click to edit Master title style</a:t>
            </a:r>
            <a:endParaRPr lang="en-GB" noProof="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noProof="0" smtClean="0"/>
              <a:t>Click to edit Master text styles</a:t>
            </a:r>
          </a:p>
        </p:txBody>
      </p:sp>
      <p:sp>
        <p:nvSpPr>
          <p:cNvPr id="9" name="Picture Placeholder 8"/>
          <p:cNvSpPr>
            <a:spLocks noGrp="1"/>
          </p:cNvSpPr>
          <p:nvPr>
            <p:ph type="pic" sz="quarter" idx="13"/>
          </p:nvPr>
        </p:nvSpPr>
        <p:spPr>
          <a:xfrm>
            <a:off x="279400" y="1844674"/>
            <a:ext cx="8613775" cy="4073525"/>
          </a:xfrm>
        </p:spPr>
        <p:txBody>
          <a:bodyPr/>
          <a:lstStyle/>
          <a:p>
            <a:pPr lvl="0"/>
            <a:r>
              <a:rPr lang="en-US" noProof="0" smtClean="0"/>
              <a:t>Click icon to add picture</a:t>
            </a:r>
            <a:endParaRPr lang="en-GB" noProof="0"/>
          </a:p>
        </p:txBody>
      </p:sp>
      <p:sp>
        <p:nvSpPr>
          <p:cNvPr id="10" name="Text Placeholder 3"/>
          <p:cNvSpPr>
            <a:spLocks noGrp="1"/>
          </p:cNvSpPr>
          <p:nvPr>
            <p:ph type="body" sz="quarter" idx="15"/>
          </p:nvPr>
        </p:nvSpPr>
        <p:spPr>
          <a:xfrm>
            <a:off x="279400" y="1423989"/>
            <a:ext cx="8613775"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6"/>
          <p:cNvSpPr>
            <a:spLocks noGrp="1"/>
          </p:cNvSpPr>
          <p:nvPr>
            <p:ph type="body" sz="quarter" idx="16"/>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3"/>
          <p:cNvSpPr>
            <a:spLocks noGrp="1"/>
          </p:cNvSpPr>
          <p:nvPr>
            <p:ph type="ftr" sz="quarter" idx="17"/>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4"/>
          <p:cNvSpPr>
            <a:spLocks noGrp="1"/>
          </p:cNvSpPr>
          <p:nvPr>
            <p:ph type="sldNum" sz="quarter" idx="18"/>
          </p:nvPr>
        </p:nvSpPr>
        <p:spPr>
          <a:xfrm>
            <a:off x="4357688" y="6488113"/>
            <a:ext cx="414337" cy="239712"/>
          </a:xfrm>
        </p:spPr>
        <p:txBody>
          <a:bodyPr/>
          <a:lstStyle>
            <a:lvl1pPr eaLnBrk="1" fontAlgn="auto" hangingPunct="1">
              <a:spcAft>
                <a:spcPts val="0"/>
              </a:spcAft>
              <a:defRPr>
                <a:ea typeface="+mn-ea"/>
              </a:defRPr>
            </a:lvl1pPr>
          </a:lstStyle>
          <a:p>
            <a:pPr>
              <a:defRPr/>
            </a:pPr>
            <a:fld id="{C28D15D5-2C4B-4B8E-BF36-71681FB40E07}" type="slidenum">
              <a:rPr lang="en-GB"/>
              <a:pPr>
                <a:defRPr/>
              </a:pPr>
              <a:t>‹#›</a:t>
            </a:fld>
            <a:endParaRPr lang="en-GB"/>
          </a:p>
        </p:txBody>
      </p:sp>
    </p:spTree>
    <p:extLst>
      <p:ext uri="{BB962C8B-B14F-4D97-AF65-F5344CB8AC3E}">
        <p14:creationId xmlns:p14="http://schemas.microsoft.com/office/powerpoint/2010/main" val="126089542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A324F5E8-78DA-47F2-9D98-BE6E6C9359F1}" type="slidenum">
              <a:rPr lang="en-GB"/>
              <a:pPr>
                <a:defRPr/>
              </a:pPr>
              <a:t>‹#›</a:t>
            </a:fld>
            <a:endParaRPr lang="en-GB"/>
          </a:p>
        </p:txBody>
      </p:sp>
    </p:spTree>
    <p:extLst>
      <p:ext uri="{BB962C8B-B14F-4D97-AF65-F5344CB8AC3E}">
        <p14:creationId xmlns:p14="http://schemas.microsoft.com/office/powerpoint/2010/main" val="110358992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1904950"/>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1904950"/>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9" name="Picture Placeholder 7"/>
          <p:cNvSpPr>
            <a:spLocks noGrp="1"/>
          </p:cNvSpPr>
          <p:nvPr>
            <p:ph type="pic" sz="quarter" idx="17"/>
          </p:nvPr>
        </p:nvSpPr>
        <p:spPr>
          <a:xfrm>
            <a:off x="4643438" y="4293096"/>
            <a:ext cx="4224337" cy="1904950"/>
          </a:xfrm>
        </p:spPr>
        <p:txBody>
          <a:bodyPr/>
          <a:lstStyle/>
          <a:p>
            <a:pPr lvl="0"/>
            <a:r>
              <a:rPr lang="en-US" noProof="0" smtClean="0"/>
              <a:t>Click icon to add picture</a:t>
            </a:r>
            <a:endParaRPr lang="en-GB" noProof="0"/>
          </a:p>
        </p:txBody>
      </p:sp>
      <p:sp>
        <p:nvSpPr>
          <p:cNvPr id="10" name="Picture Placeholder 7"/>
          <p:cNvSpPr>
            <a:spLocks noGrp="1"/>
          </p:cNvSpPr>
          <p:nvPr>
            <p:ph type="pic" sz="quarter" idx="18"/>
          </p:nvPr>
        </p:nvSpPr>
        <p:spPr>
          <a:xfrm>
            <a:off x="279400" y="4292997"/>
            <a:ext cx="4222800" cy="1904950"/>
          </a:xfrm>
        </p:spPr>
        <p:txBody>
          <a:bodyPr/>
          <a:lstStyle/>
          <a:p>
            <a:pPr lvl="0"/>
            <a:r>
              <a:rPr lang="en-US" noProof="0" smtClean="0"/>
              <a:t>Click icon to add picture</a:t>
            </a:r>
            <a:endParaRPr lang="en-GB" noProof="0"/>
          </a:p>
        </p:txBody>
      </p:sp>
      <p:sp>
        <p:nvSpPr>
          <p:cNvPr id="12" name="Text Placeholder 3"/>
          <p:cNvSpPr>
            <a:spLocks noGrp="1"/>
          </p:cNvSpPr>
          <p:nvPr>
            <p:ph type="body" sz="quarter" idx="19"/>
          </p:nvPr>
        </p:nvSpPr>
        <p:spPr>
          <a:xfrm>
            <a:off x="279400" y="3872261"/>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3" name="Text Placeholder 3"/>
          <p:cNvSpPr>
            <a:spLocks noGrp="1"/>
          </p:cNvSpPr>
          <p:nvPr>
            <p:ph type="body" sz="quarter" idx="20"/>
          </p:nvPr>
        </p:nvSpPr>
        <p:spPr>
          <a:xfrm>
            <a:off x="4643438" y="3867398"/>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5" name="Text Placeholder 6"/>
          <p:cNvSpPr>
            <a:spLocks noGrp="1"/>
          </p:cNvSpPr>
          <p:nvPr>
            <p:ph type="body" sz="quarter" idx="21"/>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14" name="Footer Placeholder 4"/>
          <p:cNvSpPr>
            <a:spLocks noGrp="1"/>
          </p:cNvSpPr>
          <p:nvPr>
            <p:ph type="ftr" sz="quarter" idx="22"/>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6" name="Slide Number Placeholder 5"/>
          <p:cNvSpPr>
            <a:spLocks noGrp="1"/>
          </p:cNvSpPr>
          <p:nvPr>
            <p:ph type="sldNum" sz="quarter" idx="23"/>
          </p:nvPr>
        </p:nvSpPr>
        <p:spPr/>
        <p:txBody>
          <a:bodyPr/>
          <a:lstStyle>
            <a:lvl1pPr eaLnBrk="1" fontAlgn="auto" hangingPunct="1">
              <a:spcAft>
                <a:spcPts val="0"/>
              </a:spcAft>
              <a:defRPr>
                <a:ea typeface="+mn-ea"/>
              </a:defRPr>
            </a:lvl1pPr>
          </a:lstStyle>
          <a:p>
            <a:pPr>
              <a:defRPr/>
            </a:pPr>
            <a:fld id="{A9B079B3-ECAA-4884-9231-1D041C05E3B1}" type="slidenum">
              <a:rPr lang="en-GB"/>
              <a:pPr>
                <a:defRPr/>
              </a:pPr>
              <a:t>‹#›</a:t>
            </a:fld>
            <a:endParaRPr lang="en-GB"/>
          </a:p>
        </p:txBody>
      </p:sp>
    </p:spTree>
    <p:extLst>
      <p:ext uri="{BB962C8B-B14F-4D97-AF65-F5344CB8AC3E}">
        <p14:creationId xmlns:p14="http://schemas.microsoft.com/office/powerpoint/2010/main" val="300085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8" name="Picture Placeholder 7"/>
          <p:cNvSpPr>
            <a:spLocks noGrp="1"/>
          </p:cNvSpPr>
          <p:nvPr>
            <p:ph type="pic" sz="quarter" idx="12"/>
          </p:nvPr>
        </p:nvSpPr>
        <p:spPr>
          <a:xfrm>
            <a:off x="4643438" y="1844824"/>
            <a:ext cx="4224337" cy="4054326"/>
          </a:xfrm>
        </p:spPr>
        <p:txBody>
          <a:bodyPr/>
          <a:lstStyle/>
          <a:p>
            <a:pPr lvl="0"/>
            <a:r>
              <a:rPr lang="en-US" noProof="0" smtClean="0"/>
              <a:t>Click icon to add picture</a:t>
            </a:r>
            <a:endParaRPr lang="en-GB" noProof="0"/>
          </a:p>
        </p:txBody>
      </p:sp>
      <p:sp>
        <p:nvSpPr>
          <p:cNvPr id="7" name="Picture Placeholder 7"/>
          <p:cNvSpPr>
            <a:spLocks noGrp="1"/>
          </p:cNvSpPr>
          <p:nvPr>
            <p:ph type="pic" sz="quarter" idx="14"/>
          </p:nvPr>
        </p:nvSpPr>
        <p:spPr>
          <a:xfrm>
            <a:off x="279400" y="1844725"/>
            <a:ext cx="4222800" cy="4054326"/>
          </a:xfrm>
        </p:spPr>
        <p:txBody>
          <a:bodyPr/>
          <a:lstStyle/>
          <a:p>
            <a:pPr lvl="0"/>
            <a:r>
              <a:rPr lang="en-US" noProof="0" smtClean="0"/>
              <a:t>Click icon to add picture</a:t>
            </a:r>
            <a:endParaRPr lang="en-GB" noProof="0"/>
          </a:p>
        </p:txBody>
      </p:sp>
      <p:sp>
        <p:nvSpPr>
          <p:cNvPr id="4" name="Text Placeholder 3"/>
          <p:cNvSpPr>
            <a:spLocks noGrp="1"/>
          </p:cNvSpPr>
          <p:nvPr>
            <p:ph type="body" sz="quarter" idx="15"/>
          </p:nvPr>
        </p:nvSpPr>
        <p:spPr>
          <a:xfrm>
            <a:off x="279400" y="1423989"/>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1" name="Text Placeholder 3"/>
          <p:cNvSpPr>
            <a:spLocks noGrp="1"/>
          </p:cNvSpPr>
          <p:nvPr>
            <p:ph type="body" sz="quarter" idx="16"/>
          </p:nvPr>
        </p:nvSpPr>
        <p:spPr>
          <a:xfrm>
            <a:off x="4643438" y="1419126"/>
            <a:ext cx="4221163" cy="348828"/>
          </a:xfrm>
          <a:solidFill>
            <a:schemeClr val="tx2"/>
          </a:solidFill>
        </p:spPr>
        <p:txBody>
          <a:bodyPr/>
          <a:lstStyle>
            <a:lvl1pPr marL="0" indent="0">
              <a:defRPr sz="1600">
                <a:solidFill>
                  <a:schemeClr val="bg1"/>
                </a:solidFill>
              </a:defRPr>
            </a:lvl1pPr>
          </a:lstStyle>
          <a:p>
            <a:pPr lvl="0"/>
            <a:r>
              <a:rPr lang="en-US" noProof="0" smtClean="0"/>
              <a:t>Click to edit Master text styles</a:t>
            </a:r>
          </a:p>
        </p:txBody>
      </p:sp>
      <p:sp>
        <p:nvSpPr>
          <p:cNvPr id="10" name="Text Placeholder 6"/>
          <p:cNvSpPr>
            <a:spLocks noGrp="1"/>
          </p:cNvSpPr>
          <p:nvPr>
            <p:ph type="body" sz="quarter" idx="17"/>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9" name="Footer Placeholder 4"/>
          <p:cNvSpPr>
            <a:spLocks noGrp="1"/>
          </p:cNvSpPr>
          <p:nvPr>
            <p:ph type="ftr" sz="quarter" idx="18"/>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12" name="Slide Number Placeholder 5"/>
          <p:cNvSpPr>
            <a:spLocks noGrp="1"/>
          </p:cNvSpPr>
          <p:nvPr>
            <p:ph type="sldNum" sz="quarter" idx="19"/>
          </p:nvPr>
        </p:nvSpPr>
        <p:spPr/>
        <p:txBody>
          <a:bodyPr/>
          <a:lstStyle>
            <a:lvl1pPr eaLnBrk="1" fontAlgn="auto" hangingPunct="1">
              <a:spcAft>
                <a:spcPts val="0"/>
              </a:spcAft>
              <a:defRPr>
                <a:ea typeface="+mn-ea"/>
              </a:defRPr>
            </a:lvl1pPr>
          </a:lstStyle>
          <a:p>
            <a:pPr>
              <a:defRPr/>
            </a:pPr>
            <a:fld id="{4D287E07-2F64-4425-A6CC-9F962CEF6388}" type="slidenum">
              <a:rPr lang="en-GB"/>
              <a:pPr>
                <a:defRPr/>
              </a:pPr>
              <a:t>‹#›</a:t>
            </a:fld>
            <a:endParaRPr lang="en-GB"/>
          </a:p>
        </p:txBody>
      </p:sp>
    </p:spTree>
    <p:extLst>
      <p:ext uri="{BB962C8B-B14F-4D97-AF65-F5344CB8AC3E}">
        <p14:creationId xmlns:p14="http://schemas.microsoft.com/office/powerpoint/2010/main" val="66132419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273424" y="1425302"/>
            <a:ext cx="4154560"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273424" y="2065064"/>
            <a:ext cx="4154560" cy="385313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716017" y="1423988"/>
            <a:ext cx="4173984" cy="639762"/>
          </a:xfrm>
        </p:spPr>
        <p:txBody>
          <a:bodyPr anchor="b"/>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716017" y="2063750"/>
            <a:ext cx="4173984" cy="3854450"/>
          </a:xfrm>
        </p:spPr>
        <p:txBody>
          <a:bodyPr/>
          <a:lstStyle>
            <a:lvl1pPr>
              <a:defRPr sz="22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1" name="Text Placeholder 6"/>
          <p:cNvSpPr>
            <a:spLocks noGrp="1"/>
          </p:cNvSpPr>
          <p:nvPr>
            <p:ph type="body" sz="quarter" idx="13"/>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7"/>
          <p:cNvSpPr>
            <a:spLocks noGrp="1"/>
          </p:cNvSpPr>
          <p:nvPr>
            <p:ph type="ftr" sz="quarter" idx="14"/>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8"/>
          <p:cNvSpPr>
            <a:spLocks noGrp="1"/>
          </p:cNvSpPr>
          <p:nvPr>
            <p:ph type="sldNum" sz="quarter" idx="15"/>
          </p:nvPr>
        </p:nvSpPr>
        <p:spPr/>
        <p:txBody>
          <a:bodyPr/>
          <a:lstStyle>
            <a:lvl1pPr eaLnBrk="1" fontAlgn="auto" hangingPunct="1">
              <a:spcAft>
                <a:spcPts val="0"/>
              </a:spcAft>
              <a:defRPr>
                <a:ea typeface="+mn-ea"/>
              </a:defRPr>
            </a:lvl1pPr>
          </a:lstStyle>
          <a:p>
            <a:pPr>
              <a:defRPr/>
            </a:pPr>
            <a:fld id="{7B663CC6-BA34-40A7-AFC8-6BDFAEA09236}" type="slidenum">
              <a:rPr lang="en-GB"/>
              <a:pPr>
                <a:defRPr/>
              </a:pPr>
              <a:t>‹#›</a:t>
            </a:fld>
            <a:endParaRPr lang="en-GB"/>
          </a:p>
        </p:txBody>
      </p:sp>
    </p:spTree>
    <p:extLst>
      <p:ext uri="{BB962C8B-B14F-4D97-AF65-F5344CB8AC3E}">
        <p14:creationId xmlns:p14="http://schemas.microsoft.com/office/powerpoint/2010/main" val="41684067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69875" y="660400"/>
            <a:ext cx="8594725" cy="628650"/>
          </a:xfrm>
        </p:spPr>
        <p:txBody>
          <a:bodyPr/>
          <a:lstStyle/>
          <a:p>
            <a:r>
              <a:rPr lang="en-US" noProof="0" smtClean="0"/>
              <a:t>Click to edit Master title style</a:t>
            </a:r>
            <a:endParaRPr lang="en-GB" noProof="0"/>
          </a:p>
        </p:txBody>
      </p:sp>
      <p:sp>
        <p:nvSpPr>
          <p:cNvPr id="3" name="Content Placeholder 2"/>
          <p:cNvSpPr>
            <a:spLocks noGrp="1"/>
          </p:cNvSpPr>
          <p:nvPr>
            <p:ph sz="quarter" idx="1"/>
          </p:nvPr>
        </p:nvSpPr>
        <p:spPr>
          <a:xfrm>
            <a:off x="269875" y="1428750"/>
            <a:ext cx="4221163"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quarter" idx="2"/>
          </p:nvPr>
        </p:nvSpPr>
        <p:spPr>
          <a:xfrm>
            <a:off x="4643438" y="1428750"/>
            <a:ext cx="4221162" cy="215741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Content Placeholder 4"/>
          <p:cNvSpPr>
            <a:spLocks noGrp="1"/>
          </p:cNvSpPr>
          <p:nvPr>
            <p:ph sz="quarter" idx="3"/>
          </p:nvPr>
        </p:nvSpPr>
        <p:spPr>
          <a:xfrm>
            <a:off x="269875" y="3738563"/>
            <a:ext cx="4221163"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Content Placeholder 5"/>
          <p:cNvSpPr>
            <a:spLocks noGrp="1"/>
          </p:cNvSpPr>
          <p:nvPr>
            <p:ph sz="quarter" idx="4"/>
          </p:nvPr>
        </p:nvSpPr>
        <p:spPr>
          <a:xfrm>
            <a:off x="4643438" y="3738563"/>
            <a:ext cx="4221162" cy="2159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0"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8" name="Footer Placeholder 6"/>
          <p:cNvSpPr>
            <a:spLocks noGrp="1"/>
          </p:cNvSpPr>
          <p:nvPr>
            <p:ph type="ftr" sz="quarter" idx="13"/>
          </p:nvPr>
        </p:nvSpPr>
        <p:spPr/>
        <p:txBody>
          <a:bodyPr/>
          <a:lstStyle>
            <a:lvl1pPr eaLnBrk="1" fontAlgn="auto" hangingPunct="1">
              <a:spcAft>
                <a:spcPts val="0"/>
              </a:spcAft>
              <a:defRPr>
                <a:ea typeface="+mn-ea"/>
              </a:defRPr>
            </a:lvl1pPr>
          </a:lstStyle>
          <a:p>
            <a:pPr>
              <a:defRPr/>
            </a:pPr>
            <a:r>
              <a:rPr lang="en-GB"/>
              <a:t>Enter presentation title by changing the footer.</a:t>
            </a:r>
          </a:p>
        </p:txBody>
      </p:sp>
      <p:sp>
        <p:nvSpPr>
          <p:cNvPr id="9" name="Slide Number Placeholder 7"/>
          <p:cNvSpPr>
            <a:spLocks noGrp="1"/>
          </p:cNvSpPr>
          <p:nvPr>
            <p:ph type="sldNum" sz="quarter" idx="14"/>
          </p:nvPr>
        </p:nvSpPr>
        <p:spPr>
          <a:xfrm>
            <a:off x="4357688" y="6488113"/>
            <a:ext cx="414337" cy="239712"/>
          </a:xfrm>
        </p:spPr>
        <p:txBody>
          <a:bodyPr/>
          <a:lstStyle>
            <a:lvl1pPr eaLnBrk="1" fontAlgn="auto" hangingPunct="1">
              <a:spcAft>
                <a:spcPts val="0"/>
              </a:spcAft>
              <a:defRPr>
                <a:ea typeface="+mn-ea"/>
              </a:defRPr>
            </a:lvl1pPr>
          </a:lstStyle>
          <a:p>
            <a:pPr>
              <a:defRPr/>
            </a:pPr>
            <a:fld id="{A66705CE-FD5A-4654-B730-C6EACA7F3AD3}" type="slidenum">
              <a:rPr lang="en-GB"/>
              <a:pPr>
                <a:defRPr/>
              </a:pPr>
              <a:t>‹#›</a:t>
            </a:fld>
            <a:endParaRPr lang="en-GB"/>
          </a:p>
        </p:txBody>
      </p:sp>
    </p:spTree>
    <p:extLst>
      <p:ext uri="{BB962C8B-B14F-4D97-AF65-F5344CB8AC3E}">
        <p14:creationId xmlns:p14="http://schemas.microsoft.com/office/powerpoint/2010/main" val="40410087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Text Placeholder 6"/>
          <p:cNvSpPr>
            <a:spLocks noGrp="1"/>
          </p:cNvSpPr>
          <p:nvPr>
            <p:ph type="body" sz="quarter" idx="12"/>
          </p:nvPr>
        </p:nvSpPr>
        <p:spPr>
          <a:xfrm>
            <a:off x="273424" y="116632"/>
            <a:ext cx="8547048" cy="360040"/>
          </a:xfrm>
        </p:spPr>
        <p:txBody>
          <a:bodyPr/>
          <a:lstStyle>
            <a:lvl1pPr marL="0" indent="0">
              <a:buFontTx/>
              <a:buNone/>
              <a:defRPr lang="en-US" sz="1800" kern="1200" dirty="0" smtClean="0">
                <a:solidFill>
                  <a:srgbClr val="FFFFFF"/>
                </a:solidFill>
                <a:latin typeface="+mn-lt"/>
                <a:ea typeface="ヒラギノ角ゴ Pro W3" pitchFamily="-64" charset="-128"/>
                <a:cs typeface="+mn-cs"/>
              </a:defRPr>
            </a:lvl1pPr>
            <a:lvl2pPr>
              <a:defRPr lang="en-US" sz="1800" kern="1200" dirty="0" smtClean="0">
                <a:solidFill>
                  <a:srgbClr val="FFFFFF"/>
                </a:solidFill>
                <a:latin typeface="+mn-lt"/>
                <a:ea typeface="ヒラギノ角ゴ Pro W3" pitchFamily="-64" charset="-128"/>
                <a:cs typeface="+mn-cs"/>
              </a:defRPr>
            </a:lvl2pPr>
            <a:lvl3pPr>
              <a:defRPr lang="en-US" sz="1800" kern="1200" dirty="0" smtClean="0">
                <a:solidFill>
                  <a:srgbClr val="FFFFFF"/>
                </a:solidFill>
                <a:latin typeface="+mn-lt"/>
                <a:ea typeface="ヒラギノ角ゴ Pro W3" pitchFamily="-64" charset="-128"/>
                <a:cs typeface="+mn-cs"/>
              </a:defRPr>
            </a:lvl3pPr>
            <a:lvl4pPr>
              <a:defRPr lang="en-US" sz="1800" kern="1200" dirty="0" smtClean="0">
                <a:solidFill>
                  <a:srgbClr val="FFFFFF"/>
                </a:solidFill>
                <a:latin typeface="+mn-lt"/>
                <a:ea typeface="ヒラギノ角ゴ Pro W3" pitchFamily="-64" charset="-128"/>
                <a:cs typeface="+mn-cs"/>
              </a:defRPr>
            </a:lvl4pPr>
            <a:lvl5pPr>
              <a:defRPr lang="en-GB" sz="1800" kern="1200" dirty="0">
                <a:solidFill>
                  <a:srgbClr val="FFFFFF"/>
                </a:solidFill>
                <a:latin typeface="+mn-lt"/>
                <a:ea typeface="ヒラギノ角ゴ Pro W3" pitchFamily="-64" charset="-128"/>
                <a:cs typeface="+mn-cs"/>
              </a:defRPr>
            </a:lvl5pPr>
          </a:lstStyle>
          <a:p>
            <a:pPr lvl="0"/>
            <a:r>
              <a:rPr lang="en-US" noProof="0" smtClean="0"/>
              <a:t>Click to edit Master text styles</a:t>
            </a:r>
          </a:p>
        </p:txBody>
      </p:sp>
      <p:sp>
        <p:nvSpPr>
          <p:cNvPr id="5" name="Rectangle 6"/>
          <p:cNvSpPr>
            <a:spLocks noGrp="1" noChangeArrowheads="1"/>
          </p:cNvSpPr>
          <p:nvPr>
            <p:ph type="ftr" sz="quarter" idx="13"/>
          </p:nvPr>
        </p:nvSpPr>
        <p:spPr>
          <a:ln/>
        </p:spPr>
        <p:txBody>
          <a:bodyPr/>
          <a:lstStyle>
            <a:lvl1pPr>
              <a:defRPr/>
            </a:lvl1pPr>
          </a:lstStyle>
          <a:p>
            <a:pPr>
              <a:defRPr/>
            </a:pPr>
            <a:r>
              <a:rPr lang="en-GB"/>
              <a:t>Enter presentation title by changing the footer.</a:t>
            </a:r>
          </a:p>
        </p:txBody>
      </p:sp>
      <p:sp>
        <p:nvSpPr>
          <p:cNvPr id="7" name="Rectangle 7"/>
          <p:cNvSpPr>
            <a:spLocks noGrp="1" noChangeArrowheads="1"/>
          </p:cNvSpPr>
          <p:nvPr>
            <p:ph type="sldNum" sz="quarter" idx="14"/>
          </p:nvPr>
        </p:nvSpPr>
        <p:spPr>
          <a:ln/>
        </p:spPr>
        <p:txBody>
          <a:bodyPr/>
          <a:lstStyle>
            <a:lvl1pPr>
              <a:defRPr/>
            </a:lvl1pPr>
          </a:lstStyle>
          <a:p>
            <a:pPr>
              <a:defRPr/>
            </a:pPr>
            <a:fld id="{AB189AED-E5A3-44B6-AA1F-792B1CDB9FF0}" type="slidenum">
              <a:rPr lang="en-GB"/>
              <a:pPr>
                <a:defRPr/>
              </a:pPr>
              <a:t>‹#›</a:t>
            </a:fld>
            <a:endParaRPr lang="en-GB"/>
          </a:p>
        </p:txBody>
      </p:sp>
    </p:spTree>
    <p:extLst>
      <p:ext uri="{BB962C8B-B14F-4D97-AF65-F5344CB8AC3E}">
        <p14:creationId xmlns:p14="http://schemas.microsoft.com/office/powerpoint/2010/main" val="39558292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p:txBody>
          <a:bodyPr/>
          <a:lstStyle>
            <a:lvl1pPr eaLnBrk="1" fontAlgn="auto" hangingPunct="1">
              <a:spcAft>
                <a:spcPts val="0"/>
              </a:spcAft>
              <a:defRPr>
                <a:ea typeface="+mn-ea"/>
              </a:defRPr>
            </a:lvl1pPr>
          </a:lstStyle>
          <a:p>
            <a:pPr>
              <a:defRPr/>
            </a:pPr>
            <a:fld id="{F600775B-1AB1-475C-83FD-E92BEADAAF53}" type="slidenum">
              <a:rPr lang="en-GB"/>
              <a:pPr>
                <a:defRPr/>
              </a:pPr>
              <a:t>‹#›</a:t>
            </a:fld>
            <a:endParaRPr lang="en-GB"/>
          </a:p>
        </p:txBody>
      </p:sp>
    </p:spTree>
    <p:extLst>
      <p:ext uri="{BB962C8B-B14F-4D97-AF65-F5344CB8AC3E}">
        <p14:creationId xmlns:p14="http://schemas.microsoft.com/office/powerpoint/2010/main" val="67465086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tx2"/>
        </a:solidFill>
        <a:effectLst/>
      </p:bgPr>
    </p:bg>
    <p:spTree>
      <p:nvGrpSpPr>
        <p:cNvPr id="1" name=""/>
        <p:cNvGrpSpPr/>
        <p:nvPr/>
      </p:nvGrpSpPr>
      <p:grpSpPr>
        <a:xfrm>
          <a:off x="0" y="0"/>
          <a:ext cx="0" cy="0"/>
          <a:chOff x="0" y="0"/>
          <a:chExt cx="0" cy="0"/>
        </a:xfrm>
      </p:grpSpPr>
      <p:pic>
        <p:nvPicPr>
          <p:cNvPr id="4"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a:solidFill>
                  <a:schemeClr val="bg1"/>
                </a:solidFill>
                <a:latin typeface="Arial" charset="0"/>
              </a:defRPr>
            </a:lvl1pPr>
          </a:lstStyle>
          <a:p>
            <a:pPr lvl="0"/>
            <a:r>
              <a:rPr lang="en-US" noProof="0" smtClean="0"/>
              <a:t>Click to edit Master title style</a:t>
            </a:r>
            <a:endParaRPr lang="de-DE" noProof="0" dirty="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a:solidFill>
                  <a:schemeClr val="bg1"/>
                </a:solidFill>
              </a:defRPr>
            </a:lvl1pPr>
          </a:lstStyle>
          <a:p>
            <a:pPr lvl="0"/>
            <a:r>
              <a:rPr lang="en-US" noProof="0" smtClean="0"/>
              <a:t>Click to edit Master subtitle style</a:t>
            </a:r>
            <a:endParaRPr lang="de-DE" noProof="0" dirty="0" smtClean="0"/>
          </a:p>
        </p:txBody>
      </p:sp>
      <p:sp>
        <p:nvSpPr>
          <p:cNvPr id="8" name="Rectangle 3"/>
          <p:cNvSpPr>
            <a:spLocks noGrp="1" noChangeArrowheads="1"/>
          </p:cNvSpPr>
          <p:nvPr>
            <p:ph type="ftr" sz="quarter" idx="10"/>
          </p:nvPr>
        </p:nvSpPr>
        <p:spPr>
          <a:xfrm>
            <a:off x="269875" y="2181225"/>
            <a:ext cx="3813175" cy="325437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32400"/>
          <a:lstStyle>
            <a:lvl1pPr eaLnBrk="1" hangingPunct="1">
              <a:lnSpc>
                <a:spcPct val="100000"/>
              </a:lnSpc>
              <a:defRPr sz="1800" b="1">
                <a:solidFill>
                  <a:schemeClr val="bg1"/>
                </a:solidFill>
                <a:ea typeface="+mn-ea"/>
              </a:defRPr>
            </a:lvl1pPr>
          </a:lstStyle>
          <a:p>
            <a:pPr>
              <a:defRPr/>
            </a:pPr>
            <a:r>
              <a:rPr lang="en-GB" sz="1600">
                <a:solidFill>
                  <a:srgbClr val="FFFFFF"/>
                </a:solidFill>
              </a:rPr>
              <a:t>Name Speaker 1</a:t>
            </a:r>
          </a:p>
          <a:p>
            <a:pPr>
              <a:defRPr/>
            </a:pPr>
            <a:r>
              <a:rPr lang="en-GB" sz="1600" b="0"/>
              <a:t>Background information on speaker 1</a:t>
            </a:r>
          </a:p>
          <a:p>
            <a:pPr>
              <a:defRPr/>
            </a:pPr>
            <a:endParaRPr lang="en-GB" sz="1600" b="0">
              <a:solidFill>
                <a:srgbClr val="FFFFFF"/>
              </a:solidFill>
            </a:endParaRPr>
          </a:p>
          <a:p>
            <a:pPr>
              <a:defRPr/>
            </a:pPr>
            <a:r>
              <a:rPr lang="en-GB" sz="1600">
                <a:solidFill>
                  <a:srgbClr val="FFFFFF"/>
                </a:solidFill>
              </a:rPr>
              <a:t>Name Speaker 2</a:t>
            </a:r>
          </a:p>
          <a:p>
            <a:pPr>
              <a:defRPr/>
            </a:pPr>
            <a:r>
              <a:rPr lang="en-GB" sz="1600" b="0"/>
              <a:t>Background information on speaker 2</a:t>
            </a:r>
            <a:endParaRPr lang="en-GB" sz="1600" b="0">
              <a:solidFill>
                <a:srgbClr val="FFFFFF"/>
              </a:solidFill>
            </a:endParaRPr>
          </a:p>
          <a:p>
            <a:pPr>
              <a:defRPr/>
            </a:pPr>
            <a:endParaRPr lang="en-GB" sz="1600" b="0">
              <a:solidFill>
                <a:srgbClr val="FFFFFF"/>
              </a:solidFill>
            </a:endParaRPr>
          </a:p>
          <a:p>
            <a:pPr>
              <a:defRPr/>
            </a:pPr>
            <a:endParaRPr lang="en-GB" b="0">
              <a:solidFill>
                <a:srgbClr val="FFFFFF"/>
              </a:solidFill>
            </a:endParaRPr>
          </a:p>
          <a:p>
            <a:pPr>
              <a:defRPr/>
            </a:pPr>
            <a:endParaRPr lang="de-DE" b="0">
              <a:solidFill>
                <a:srgbClr val="FFFFFF"/>
              </a:solidFill>
            </a:endParaRPr>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a:solidFill>
                  <a:srgbClr val="BEBEBE"/>
                </a:solidFill>
                <a:ea typeface="ヒラギノ角ゴ Pro W3" pitchFamily="-64" charset="-128"/>
                <a:cs typeface="+mn-cs"/>
              </a:defRPr>
            </a:lvl1pPr>
          </a:lstStyle>
          <a:p>
            <a:pPr>
              <a:defRPr/>
            </a:pPr>
            <a:r>
              <a:rPr lang="en-GB"/>
              <a:t>Frankfurt am Main</a:t>
            </a:r>
            <a:r>
              <a:rPr lang="de-DE"/>
              <a:t>, </a:t>
            </a:r>
            <a:fld id="{39C5C684-28EB-4DC0-8B13-DFEF420C3517}" type="datetime3">
              <a:rPr lang="en-US"/>
              <a:pPr>
                <a:defRPr/>
              </a:pPr>
              <a:t>20 April 2015</a:t>
            </a:fld>
            <a:endParaRPr lang="de-DE"/>
          </a:p>
        </p:txBody>
      </p:sp>
    </p:spTree>
    <p:extLst>
      <p:ext uri="{BB962C8B-B14F-4D97-AF65-F5344CB8AC3E}">
        <p14:creationId xmlns:p14="http://schemas.microsoft.com/office/powerpoint/2010/main" val="138873237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White Background">
    <p:spTree>
      <p:nvGrpSpPr>
        <p:cNvPr id="1" name=""/>
        <p:cNvGrpSpPr/>
        <p:nvPr/>
      </p:nvGrpSpPr>
      <p:grpSpPr>
        <a:xfrm>
          <a:off x="0" y="0"/>
          <a:ext cx="0" cy="0"/>
          <a:chOff x="0" y="0"/>
          <a:chExt cx="0" cy="0"/>
        </a:xfrm>
      </p:grpSpPr>
      <p:pic>
        <p:nvPicPr>
          <p:cNvPr id="4"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bandero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241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7963"/>
            <a:ext cx="19939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6756" name="Rectangle 4"/>
          <p:cNvSpPr>
            <a:spLocks noGrp="1" noChangeArrowheads="1"/>
          </p:cNvSpPr>
          <p:nvPr>
            <p:ph type="ctrTitle"/>
          </p:nvPr>
        </p:nvSpPr>
        <p:spPr>
          <a:xfrm>
            <a:off x="4541838" y="2181225"/>
            <a:ext cx="4176712" cy="2914650"/>
          </a:xfrm>
        </p:spPr>
        <p:txBody>
          <a:bodyPr/>
          <a:lstStyle>
            <a:lvl1pPr>
              <a:lnSpc>
                <a:spcPts val="3600"/>
              </a:lnSpc>
              <a:defRPr sz="3200" b="1" baseline="0">
                <a:solidFill>
                  <a:schemeClr val="tx2"/>
                </a:solidFill>
                <a:latin typeface="Arial" charset="0"/>
              </a:defRPr>
            </a:lvl1pPr>
          </a:lstStyle>
          <a:p>
            <a:pPr lvl="0"/>
            <a:r>
              <a:rPr lang="en-US" noProof="0" smtClean="0"/>
              <a:t>Click to edit Master title style</a:t>
            </a:r>
            <a:endParaRPr lang="de-DE" noProof="0" dirty="0" smtClean="0"/>
          </a:p>
        </p:txBody>
      </p:sp>
      <p:sp>
        <p:nvSpPr>
          <p:cNvPr id="1226758" name="Rectangle 6"/>
          <p:cNvSpPr>
            <a:spLocks noGrp="1" noChangeArrowheads="1"/>
          </p:cNvSpPr>
          <p:nvPr>
            <p:ph type="subTitle" idx="1"/>
          </p:nvPr>
        </p:nvSpPr>
        <p:spPr>
          <a:xfrm>
            <a:off x="4548188" y="5522913"/>
            <a:ext cx="4176712" cy="909637"/>
          </a:xfrm>
        </p:spPr>
        <p:txBody>
          <a:bodyPr anchor="b"/>
          <a:lstStyle>
            <a:lvl1pPr marL="0" indent="0">
              <a:lnSpc>
                <a:spcPts val="2400"/>
              </a:lnSpc>
              <a:buFontTx/>
              <a:buNone/>
              <a:defRPr sz="2000" baseline="0">
                <a:solidFill>
                  <a:schemeClr val="tx2"/>
                </a:solidFill>
              </a:defRPr>
            </a:lvl1pPr>
          </a:lstStyle>
          <a:p>
            <a:pPr lvl="0"/>
            <a:r>
              <a:rPr lang="en-US" noProof="0" smtClean="0"/>
              <a:t>Click to edit Master subtitle style</a:t>
            </a:r>
            <a:endParaRPr lang="de-DE" noProof="0" dirty="0" smtClean="0"/>
          </a:p>
        </p:txBody>
      </p:sp>
      <p:sp>
        <p:nvSpPr>
          <p:cNvPr id="8" name="Rectangle 3"/>
          <p:cNvSpPr>
            <a:spLocks noGrp="1" noChangeArrowheads="1"/>
          </p:cNvSpPr>
          <p:nvPr>
            <p:ph type="ftr" sz="quarter" idx="10"/>
          </p:nvPr>
        </p:nvSpPr>
        <p:spPr>
          <a:xfrm>
            <a:off x="269875" y="2181225"/>
            <a:ext cx="3813175" cy="325437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tIns="32400"/>
          <a:lstStyle>
            <a:lvl1pPr eaLnBrk="1" hangingPunct="1">
              <a:lnSpc>
                <a:spcPct val="100000"/>
              </a:lnSpc>
              <a:defRPr sz="1800" b="1" baseline="0">
                <a:solidFill>
                  <a:schemeClr val="tx2"/>
                </a:solidFill>
                <a:ea typeface="+mn-ea"/>
              </a:defRPr>
            </a:lvl1pPr>
          </a:lstStyle>
          <a:p>
            <a:pPr>
              <a:defRPr/>
            </a:pPr>
            <a:r>
              <a:rPr lang="en-GB" sz="1600"/>
              <a:t>Name Speaker 1</a:t>
            </a:r>
          </a:p>
          <a:p>
            <a:pPr>
              <a:defRPr/>
            </a:pPr>
            <a:r>
              <a:rPr lang="en-GB" sz="1600" b="0"/>
              <a:t>Background information on speaker 1</a:t>
            </a:r>
          </a:p>
          <a:p>
            <a:pPr>
              <a:defRPr/>
            </a:pPr>
            <a:endParaRPr lang="en-GB" sz="1600" b="0"/>
          </a:p>
          <a:p>
            <a:pPr>
              <a:defRPr/>
            </a:pPr>
            <a:r>
              <a:rPr lang="en-GB" sz="1600"/>
              <a:t>Name Speaker 2</a:t>
            </a:r>
          </a:p>
          <a:p>
            <a:pPr>
              <a:defRPr/>
            </a:pPr>
            <a:r>
              <a:rPr lang="en-GB" sz="1600" b="0"/>
              <a:t>Background information on speaker 2</a:t>
            </a:r>
          </a:p>
          <a:p>
            <a:pPr>
              <a:defRPr/>
            </a:pPr>
            <a:endParaRPr lang="en-GB" b="0"/>
          </a:p>
          <a:p>
            <a:pPr>
              <a:defRPr/>
            </a:pPr>
            <a:endParaRPr lang="de-DE" b="0"/>
          </a:p>
        </p:txBody>
      </p:sp>
      <p:sp>
        <p:nvSpPr>
          <p:cNvPr id="9" name="Rectangle 5"/>
          <p:cNvSpPr>
            <a:spLocks noGrp="1" noChangeArrowheads="1"/>
          </p:cNvSpPr>
          <p:nvPr>
            <p:ph type="dt" sz="quarter" idx="11"/>
          </p:nvPr>
        </p:nvSpPr>
        <p:spPr bwMode="auto">
          <a:xfrm>
            <a:off x="269875" y="6181725"/>
            <a:ext cx="3817938" cy="4191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0" tIns="0" rIns="0" bIns="0" numCol="1" anchor="t" anchorCtr="0" compatLnSpc="1">
            <a:prstTxWarp prst="textNoShape">
              <a:avLst/>
            </a:prstTxWarp>
          </a:bodyPr>
          <a:lstStyle>
            <a:lvl1pPr eaLnBrk="0" hangingPunct="0">
              <a:spcBef>
                <a:spcPct val="0"/>
              </a:spcBef>
              <a:defRPr sz="1600" baseline="0">
                <a:solidFill>
                  <a:schemeClr val="tx2"/>
                </a:solidFill>
                <a:ea typeface="ヒラギノ角ゴ Pro W3" pitchFamily="-64" charset="-128"/>
                <a:cs typeface="+mn-cs"/>
              </a:defRPr>
            </a:lvl1pPr>
          </a:lstStyle>
          <a:p>
            <a:pPr>
              <a:defRPr/>
            </a:pPr>
            <a:r>
              <a:rPr lang="en-GB"/>
              <a:t>Frankfurt am Main</a:t>
            </a:r>
            <a:r>
              <a:rPr lang="de-DE"/>
              <a:t>, </a:t>
            </a:r>
            <a:fld id="{091C17DF-D18C-4489-9972-8FEBCFAD9E4E}" type="datetime3">
              <a:rPr lang="en-US"/>
              <a:pPr>
                <a:defRPr/>
              </a:pPr>
              <a:t>20 April 2015</a:t>
            </a:fld>
            <a:endParaRPr lang="de-DE"/>
          </a:p>
        </p:txBody>
      </p:sp>
    </p:spTree>
    <p:extLst>
      <p:ext uri="{BB962C8B-B14F-4D97-AF65-F5344CB8AC3E}">
        <p14:creationId xmlns:p14="http://schemas.microsoft.com/office/powerpoint/2010/main" val="387567274"/>
      </p:ext>
    </p:extLst>
  </p:cSld>
  <p:clrMapOvr>
    <a:masterClrMapping/>
  </p:clrMapOvr>
  <p:hf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Footer Placeholder 3"/>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5" name="Slide Number Placeholder 4"/>
          <p:cNvSpPr>
            <a:spLocks noGrp="1"/>
          </p:cNvSpPr>
          <p:nvPr>
            <p:ph type="sldNum" sz="quarter" idx="11"/>
          </p:nvPr>
        </p:nvSpPr>
        <p:spPr/>
        <p:txBody>
          <a:bodyPr/>
          <a:lstStyle>
            <a:lvl1pPr>
              <a:defRPr/>
            </a:lvl1pPr>
          </a:lstStyle>
          <a:p>
            <a:pPr>
              <a:defRPr/>
            </a:pPr>
            <a:fld id="{D92F6FA5-63B4-4EDA-BDBB-B5C2C596D54F}" type="slidenum">
              <a:rPr lang="en-GB"/>
              <a:pPr>
                <a:defRPr/>
              </a:pPr>
              <a:t>‹#›</a:t>
            </a:fld>
            <a:endParaRPr lang="en-GB"/>
          </a:p>
        </p:txBody>
      </p:sp>
    </p:spTree>
    <p:extLst>
      <p:ext uri="{BB962C8B-B14F-4D97-AF65-F5344CB8AC3E}">
        <p14:creationId xmlns:p14="http://schemas.microsoft.com/office/powerpoint/2010/main" val="418388703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Bridge">
    <p:spTree>
      <p:nvGrpSpPr>
        <p:cNvPr id="1" name=""/>
        <p:cNvGrpSpPr/>
        <p:nvPr/>
      </p:nvGrpSpPr>
      <p:grpSpPr>
        <a:xfrm>
          <a:off x="0" y="0"/>
          <a:ext cx="0" cy="0"/>
          <a:chOff x="0" y="0"/>
          <a:chExt cx="0" cy="0"/>
        </a:xfrm>
      </p:grpSpPr>
      <p:pic>
        <p:nvPicPr>
          <p:cNvPr id="4" name="Grafik 80"/>
          <p:cNvPicPr>
            <a:picLocks noChangeAspect="1"/>
          </p:cNvPicPr>
          <p:nvPr/>
        </p:nvPicPr>
        <p:blipFill rotWithShape="1">
          <a:blip r:embed="rId2" cstate="screen">
            <a:duotone>
              <a:schemeClr val="accent3">
                <a:shade val="45000"/>
                <a:satMod val="135000"/>
              </a:schemeClr>
              <a:prstClr val="white"/>
            </a:duotone>
            <a:extLst>
              <a:ext uri="{28A0092B-C50C-407E-A947-70E740481C1C}">
                <a14:useLocalDpi xmlns:a14="http://schemas.microsoft.com/office/drawing/2010/main"/>
              </a:ext>
            </a:extLst>
          </a:blip>
          <a:srcRect t="-2"/>
          <a:stretch/>
        </p:blipFill>
        <p:spPr>
          <a:xfrm>
            <a:off x="0" y="5015928"/>
            <a:ext cx="10107334" cy="1989989"/>
          </a:xfrm>
          <a:prstGeom prst="rect">
            <a:avLst/>
          </a:prstGeom>
        </p:spPr>
      </p:pic>
      <p:sp>
        <p:nvSpPr>
          <p:cNvPr id="5"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de-DE" sz="900">
                <a:solidFill>
                  <a:srgbClr val="004B95"/>
                </a:solidFill>
              </a:rPr>
              <a:t>www.ecb.europa.eu</a:t>
            </a:r>
          </a:p>
        </p:txBody>
      </p:sp>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Footer Placeholder 3"/>
          <p:cNvSpPr>
            <a:spLocks noGrp="1"/>
          </p:cNvSpPr>
          <p:nvPr>
            <p:ph type="ftr" sz="quarter" idx="10"/>
          </p:nvPr>
        </p:nvSpPr>
        <p:spPr/>
        <p:txBody>
          <a:bodyPr/>
          <a:lstStyle>
            <a:lvl1pPr eaLnBrk="1" hangingPunct="1">
              <a:defRPr>
                <a:ea typeface="+mn-ea"/>
              </a:defRPr>
            </a:lvl1pPr>
          </a:lstStyle>
          <a:p>
            <a:pPr>
              <a:defRPr/>
            </a:pPr>
            <a:r>
              <a:rPr lang="de-DE"/>
              <a:t>Event</a:t>
            </a:r>
          </a:p>
        </p:txBody>
      </p:sp>
      <p:sp>
        <p:nvSpPr>
          <p:cNvPr id="7" name="Slide Number Placeholder 4"/>
          <p:cNvSpPr>
            <a:spLocks noGrp="1"/>
          </p:cNvSpPr>
          <p:nvPr>
            <p:ph type="sldNum" sz="quarter" idx="11"/>
          </p:nvPr>
        </p:nvSpPr>
        <p:spPr/>
        <p:txBody>
          <a:bodyPr/>
          <a:lstStyle>
            <a:lvl1pPr>
              <a:defRPr/>
            </a:lvl1pPr>
          </a:lstStyle>
          <a:p>
            <a:pPr>
              <a:defRPr/>
            </a:pPr>
            <a:fld id="{B0BE22E8-7559-46C9-9493-536025DA0AC3}" type="slidenum">
              <a:rPr lang="en-GB"/>
              <a:pPr>
                <a:defRPr/>
              </a:pPr>
              <a:t>‹#›</a:t>
            </a:fld>
            <a:endParaRPr lang="en-GB"/>
          </a:p>
        </p:txBody>
      </p:sp>
    </p:spTree>
    <p:extLst>
      <p:ext uri="{BB962C8B-B14F-4D97-AF65-F5344CB8AC3E}">
        <p14:creationId xmlns:p14="http://schemas.microsoft.com/office/powerpoint/2010/main" val="2742610419"/>
      </p:ext>
    </p:extLst>
  </p:cSld>
  <p:clrMapOvr>
    <a:masterClrMapping/>
  </p:clrMapOvr>
  <p:hf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673100"/>
            <a:ext cx="8607425" cy="647700"/>
          </a:xfrm>
        </p:spPr>
        <p:txBody>
          <a:bodyPr/>
          <a:lstStyle/>
          <a:p>
            <a:r>
              <a:rPr lang="en-US" smtClean="0"/>
              <a:t>Click to edit Master title style</a:t>
            </a:r>
            <a:endParaRPr lang="en-GB" dirty="0"/>
          </a:p>
        </p:txBody>
      </p:sp>
      <p:sp>
        <p:nvSpPr>
          <p:cNvPr id="3" name="Table Placeholder 2"/>
          <p:cNvSpPr>
            <a:spLocks noGrp="1"/>
          </p:cNvSpPr>
          <p:nvPr>
            <p:ph type="tbl" idx="1"/>
          </p:nvPr>
        </p:nvSpPr>
        <p:spPr>
          <a:xfrm>
            <a:off x="269875" y="1435100"/>
            <a:ext cx="8607425" cy="4483100"/>
          </a:xfrm>
        </p:spPr>
        <p:txBody>
          <a:bodyPr/>
          <a:lstStyle/>
          <a:p>
            <a:pPr lvl="0"/>
            <a:r>
              <a:rPr lang="en-US" noProof="0" smtClean="0"/>
              <a:t>Click icon to add table</a:t>
            </a:r>
            <a:endParaRPr lang="en-GB" noProof="0" dirty="0"/>
          </a:p>
        </p:txBody>
      </p:sp>
      <p:sp>
        <p:nvSpPr>
          <p:cNvPr id="4" name="Footer Placeholder 3"/>
          <p:cNvSpPr>
            <a:spLocks noGrp="1"/>
          </p:cNvSpPr>
          <p:nvPr>
            <p:ph type="ftr" sz="quarter" idx="10"/>
          </p:nvPr>
        </p:nvSpPr>
        <p:spPr/>
        <p:txBody>
          <a:bodyPr/>
          <a:lstStyle>
            <a:lvl1pPr eaLnBrk="1" hangingPunct="1">
              <a:defRPr>
                <a:ea typeface="+mn-ea"/>
              </a:defRPr>
            </a:lvl1pPr>
          </a:lstStyle>
          <a:p>
            <a:pPr>
              <a:defRPr/>
            </a:pPr>
            <a:endParaRPr lang="en-GB"/>
          </a:p>
        </p:txBody>
      </p:sp>
      <p:sp>
        <p:nvSpPr>
          <p:cNvPr id="5" name="Slide Number Placeholder 4"/>
          <p:cNvSpPr>
            <a:spLocks noGrp="1"/>
          </p:cNvSpPr>
          <p:nvPr>
            <p:ph type="sldNum" sz="quarter" idx="11"/>
          </p:nvPr>
        </p:nvSpPr>
        <p:spPr>
          <a:xfrm>
            <a:off x="4357688" y="6488113"/>
            <a:ext cx="414337" cy="239712"/>
          </a:xfrm>
        </p:spPr>
        <p:txBody>
          <a:bodyPr/>
          <a:lstStyle>
            <a:lvl1pPr>
              <a:defRPr/>
            </a:lvl1pPr>
          </a:lstStyle>
          <a:p>
            <a:pPr>
              <a:defRPr/>
            </a:pPr>
            <a:fld id="{4DD6FB50-E87B-45EB-BA07-D865EF7AD5F4}" type="slidenum">
              <a:rPr lang="en-GB"/>
              <a:pPr>
                <a:defRPr/>
              </a:pPr>
              <a:t>‹#›</a:t>
            </a:fld>
            <a:endParaRPr lang="en-GB"/>
          </a:p>
        </p:txBody>
      </p:sp>
    </p:spTree>
    <p:extLst>
      <p:ext uri="{BB962C8B-B14F-4D97-AF65-F5344CB8AC3E}">
        <p14:creationId xmlns:p14="http://schemas.microsoft.com/office/powerpoint/2010/main" val="1695136144"/>
      </p:ext>
    </p:extLst>
  </p:cSld>
  <p:clrMapOvr>
    <a:masterClrMapping/>
  </p:clrMapOvr>
  <p:hf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69875" y="660400"/>
            <a:ext cx="8594725" cy="628650"/>
          </a:xfrm>
        </p:spPr>
        <p:txBody>
          <a:bodyPr/>
          <a:lstStyle/>
          <a:p>
            <a:r>
              <a:rPr lang="en-US" smtClean="0"/>
              <a:t>Click to edit Master title style</a:t>
            </a:r>
            <a:endParaRPr lang="en-GB" dirty="0"/>
          </a:p>
        </p:txBody>
      </p:sp>
      <p:sp>
        <p:nvSpPr>
          <p:cNvPr id="3" name="Chart Placeholder 2"/>
          <p:cNvSpPr>
            <a:spLocks noGrp="1"/>
          </p:cNvSpPr>
          <p:nvPr>
            <p:ph type="chart" idx="1"/>
          </p:nvPr>
        </p:nvSpPr>
        <p:spPr>
          <a:xfrm>
            <a:off x="269875" y="1428750"/>
            <a:ext cx="8594725" cy="4468813"/>
          </a:xfrm>
        </p:spPr>
        <p:txBody>
          <a:bodyPr/>
          <a:lstStyle/>
          <a:p>
            <a:pPr lvl="0"/>
            <a:r>
              <a:rPr lang="en-US" noProof="0" smtClean="0"/>
              <a:t>Click icon to add chart</a:t>
            </a:r>
            <a:endParaRPr lang="en-GB" noProof="0" dirty="0"/>
          </a:p>
        </p:txBody>
      </p:sp>
      <p:sp>
        <p:nvSpPr>
          <p:cNvPr id="7" name="Text Placeholder 6"/>
          <p:cNvSpPr>
            <a:spLocks noGrp="1"/>
          </p:cNvSpPr>
          <p:nvPr>
            <p:ph type="body" sz="quarter" idx="12"/>
          </p:nvPr>
        </p:nvSpPr>
        <p:spPr>
          <a:xfrm>
            <a:off x="279400" y="5918200"/>
            <a:ext cx="8610600" cy="463550"/>
          </a:xfrm>
        </p:spPr>
        <p:txBody>
          <a:bodyPr/>
          <a:lstStyle>
            <a:lvl1pPr marL="0" indent="0">
              <a:buFontTx/>
              <a:buNone/>
              <a:defRPr sz="1600"/>
            </a:lvl1pPr>
          </a:lstStyle>
          <a:p>
            <a:pPr lvl="0"/>
            <a:r>
              <a:rPr lang="en-US" smtClean="0"/>
              <a:t>Click to edit Master text styles</a:t>
            </a:r>
          </a:p>
        </p:txBody>
      </p:sp>
      <p:sp>
        <p:nvSpPr>
          <p:cNvPr id="5" name="Footer Placeholder 3"/>
          <p:cNvSpPr>
            <a:spLocks noGrp="1"/>
          </p:cNvSpPr>
          <p:nvPr>
            <p:ph type="ftr" sz="quarter" idx="13"/>
          </p:nvPr>
        </p:nvSpPr>
        <p:spPr/>
        <p:txBody>
          <a:bodyPr/>
          <a:lstStyle>
            <a:lvl1pPr eaLnBrk="1" hangingPunct="1">
              <a:defRPr>
                <a:ea typeface="+mn-ea"/>
              </a:defRPr>
            </a:lvl1pPr>
          </a:lstStyle>
          <a:p>
            <a:pPr>
              <a:defRPr/>
            </a:pPr>
            <a:r>
              <a:rPr lang="de-DE"/>
              <a:t>Event</a:t>
            </a:r>
          </a:p>
        </p:txBody>
      </p:sp>
      <p:sp>
        <p:nvSpPr>
          <p:cNvPr id="6" name="Slide Number Placeholder 4"/>
          <p:cNvSpPr>
            <a:spLocks noGrp="1"/>
          </p:cNvSpPr>
          <p:nvPr>
            <p:ph type="sldNum" sz="quarter" idx="14"/>
          </p:nvPr>
        </p:nvSpPr>
        <p:spPr>
          <a:xfrm>
            <a:off x="4357688" y="6488113"/>
            <a:ext cx="414337" cy="239712"/>
          </a:xfrm>
        </p:spPr>
        <p:txBody>
          <a:bodyPr/>
          <a:lstStyle>
            <a:lvl1pPr>
              <a:defRPr/>
            </a:lvl1pPr>
          </a:lstStyle>
          <a:p>
            <a:pPr>
              <a:defRPr/>
            </a:pPr>
            <a:fld id="{BF307B42-4A75-4136-8B37-C144DADEBD34}" type="slidenum">
              <a:rPr lang="en-GB"/>
              <a:pPr>
                <a:defRPr/>
              </a:pPr>
              <a:t>‹#›</a:t>
            </a:fld>
            <a:endParaRPr lang="en-GB"/>
          </a:p>
        </p:txBody>
      </p:sp>
    </p:spTree>
    <p:extLst>
      <p:ext uri="{BB962C8B-B14F-4D97-AF65-F5344CB8AC3E}">
        <p14:creationId xmlns:p14="http://schemas.microsoft.com/office/powerpoint/2010/main" val="31981365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slideLayout" Target="../slideLayouts/slideLayout164.xml"/><Relationship Id="rId18" Type="http://schemas.openxmlformats.org/officeDocument/2006/relationships/slideLayout" Target="../slideLayouts/slideLayout169.xml"/><Relationship Id="rId3" Type="http://schemas.openxmlformats.org/officeDocument/2006/relationships/slideLayout" Target="../slideLayouts/slideLayout154.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17" Type="http://schemas.openxmlformats.org/officeDocument/2006/relationships/slideLayout" Target="../slideLayouts/slideLayout168.xml"/><Relationship Id="rId2" Type="http://schemas.openxmlformats.org/officeDocument/2006/relationships/slideLayout" Target="../slideLayouts/slideLayout153.xml"/><Relationship Id="rId16" Type="http://schemas.openxmlformats.org/officeDocument/2006/relationships/slideLayout" Target="../slideLayouts/slideLayout167.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5" Type="http://schemas.openxmlformats.org/officeDocument/2006/relationships/slideLayout" Target="../slideLayouts/slideLayout156.xml"/><Relationship Id="rId15" Type="http://schemas.openxmlformats.org/officeDocument/2006/relationships/slideLayout" Target="../slideLayouts/slideLayout166.xml"/><Relationship Id="rId10" Type="http://schemas.openxmlformats.org/officeDocument/2006/relationships/slideLayout" Target="../slideLayouts/slideLayout161.xml"/><Relationship Id="rId19" Type="http://schemas.openxmlformats.org/officeDocument/2006/relationships/theme" Target="../theme/theme10.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slideLayout" Target="../slideLayouts/slideLayout16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slideLayout" Target="../slideLayouts/slideLayout182.xml"/><Relationship Id="rId18" Type="http://schemas.openxmlformats.org/officeDocument/2006/relationships/slideLayout" Target="../slideLayouts/slideLayout187.xml"/><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slideLayout" Target="../slideLayouts/slideLayout181.xml"/><Relationship Id="rId17" Type="http://schemas.openxmlformats.org/officeDocument/2006/relationships/slideLayout" Target="../slideLayouts/slideLayout186.xml"/><Relationship Id="rId2" Type="http://schemas.openxmlformats.org/officeDocument/2006/relationships/slideLayout" Target="../slideLayouts/slideLayout171.xml"/><Relationship Id="rId16" Type="http://schemas.openxmlformats.org/officeDocument/2006/relationships/slideLayout" Target="../slideLayouts/slideLayout185.xml"/><Relationship Id="rId20" Type="http://schemas.openxmlformats.org/officeDocument/2006/relationships/theme" Target="../theme/theme11.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5" Type="http://schemas.openxmlformats.org/officeDocument/2006/relationships/slideLayout" Target="../slideLayouts/slideLayout184.xml"/><Relationship Id="rId10" Type="http://schemas.openxmlformats.org/officeDocument/2006/relationships/slideLayout" Target="../slideLayouts/slideLayout179.xml"/><Relationship Id="rId19" Type="http://schemas.openxmlformats.org/officeDocument/2006/relationships/slideLayout" Target="../slideLayouts/slideLayout188.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14" Type="http://schemas.openxmlformats.org/officeDocument/2006/relationships/slideLayout" Target="../slideLayouts/slideLayout183.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91.xml"/><Relationship Id="rId2" Type="http://schemas.openxmlformats.org/officeDocument/2006/relationships/slideLayout" Target="../slideLayouts/slideLayout190.xml"/><Relationship Id="rId1" Type="http://schemas.openxmlformats.org/officeDocument/2006/relationships/slideLayout" Target="../slideLayouts/slideLayout189.xml"/><Relationship Id="rId5" Type="http://schemas.openxmlformats.org/officeDocument/2006/relationships/theme" Target="../theme/theme12.xml"/><Relationship Id="rId4" Type="http://schemas.openxmlformats.org/officeDocument/2006/relationships/slideLayout" Target="../slideLayouts/slideLayout19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2" Type="http://schemas.openxmlformats.org/officeDocument/2006/relationships/slideLayout" Target="../slideLayouts/slideLayout194.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13.xml"/><Relationship Id="rId13" Type="http://schemas.openxmlformats.org/officeDocument/2006/relationships/slideLayout" Target="../slideLayouts/slideLayout218.xml"/><Relationship Id="rId18" Type="http://schemas.openxmlformats.org/officeDocument/2006/relationships/slideLayout" Target="../slideLayouts/slideLayout223.xml"/><Relationship Id="rId3" Type="http://schemas.openxmlformats.org/officeDocument/2006/relationships/slideLayout" Target="../slideLayouts/slideLayout208.xml"/><Relationship Id="rId21" Type="http://schemas.openxmlformats.org/officeDocument/2006/relationships/theme" Target="../theme/theme14.xml"/><Relationship Id="rId7" Type="http://schemas.openxmlformats.org/officeDocument/2006/relationships/slideLayout" Target="../slideLayouts/slideLayout212.xml"/><Relationship Id="rId12" Type="http://schemas.openxmlformats.org/officeDocument/2006/relationships/slideLayout" Target="../slideLayouts/slideLayout217.xml"/><Relationship Id="rId17" Type="http://schemas.openxmlformats.org/officeDocument/2006/relationships/slideLayout" Target="../slideLayouts/slideLayout222.xml"/><Relationship Id="rId2" Type="http://schemas.openxmlformats.org/officeDocument/2006/relationships/slideLayout" Target="../slideLayouts/slideLayout207.xml"/><Relationship Id="rId16" Type="http://schemas.openxmlformats.org/officeDocument/2006/relationships/slideLayout" Target="../slideLayouts/slideLayout221.xml"/><Relationship Id="rId20" Type="http://schemas.openxmlformats.org/officeDocument/2006/relationships/slideLayout" Target="../slideLayouts/slideLayout225.xml"/><Relationship Id="rId1" Type="http://schemas.openxmlformats.org/officeDocument/2006/relationships/slideLayout" Target="../slideLayouts/slideLayout206.xml"/><Relationship Id="rId6" Type="http://schemas.openxmlformats.org/officeDocument/2006/relationships/slideLayout" Target="../slideLayouts/slideLayout211.xml"/><Relationship Id="rId11" Type="http://schemas.openxmlformats.org/officeDocument/2006/relationships/slideLayout" Target="../slideLayouts/slideLayout216.xml"/><Relationship Id="rId5" Type="http://schemas.openxmlformats.org/officeDocument/2006/relationships/slideLayout" Target="../slideLayouts/slideLayout210.xml"/><Relationship Id="rId15" Type="http://schemas.openxmlformats.org/officeDocument/2006/relationships/slideLayout" Target="../slideLayouts/slideLayout220.xml"/><Relationship Id="rId10" Type="http://schemas.openxmlformats.org/officeDocument/2006/relationships/slideLayout" Target="../slideLayouts/slideLayout215.xml"/><Relationship Id="rId19" Type="http://schemas.openxmlformats.org/officeDocument/2006/relationships/slideLayout" Target="../slideLayouts/slideLayout224.xml"/><Relationship Id="rId4" Type="http://schemas.openxmlformats.org/officeDocument/2006/relationships/slideLayout" Target="../slideLayouts/slideLayout209.xml"/><Relationship Id="rId9" Type="http://schemas.openxmlformats.org/officeDocument/2006/relationships/slideLayout" Target="../slideLayouts/slideLayout214.xml"/><Relationship Id="rId14" Type="http://schemas.openxmlformats.org/officeDocument/2006/relationships/slideLayout" Target="../slideLayouts/slideLayout219.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slideLayout" Target="../slideLayouts/slideLayout238.xml"/><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slideLayout" Target="../slideLayouts/slideLayout237.xml"/><Relationship Id="rId17" Type="http://schemas.openxmlformats.org/officeDocument/2006/relationships/theme" Target="../theme/theme15.xml"/><Relationship Id="rId2" Type="http://schemas.openxmlformats.org/officeDocument/2006/relationships/slideLayout" Target="../slideLayouts/slideLayout227.xml"/><Relationship Id="rId16" Type="http://schemas.openxmlformats.org/officeDocument/2006/relationships/slideLayout" Target="../slideLayouts/slideLayout241.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5" Type="http://schemas.openxmlformats.org/officeDocument/2006/relationships/slideLayout" Target="../slideLayouts/slideLayout24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 Id="rId14" Type="http://schemas.openxmlformats.org/officeDocument/2006/relationships/slideLayout" Target="../slideLayouts/slideLayout23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49.xml"/><Relationship Id="rId13" Type="http://schemas.openxmlformats.org/officeDocument/2006/relationships/slideLayout" Target="../slideLayouts/slideLayout254.xml"/><Relationship Id="rId18" Type="http://schemas.openxmlformats.org/officeDocument/2006/relationships/slideLayout" Target="../slideLayouts/slideLayout259.xml"/><Relationship Id="rId3" Type="http://schemas.openxmlformats.org/officeDocument/2006/relationships/slideLayout" Target="../slideLayouts/slideLayout244.xml"/><Relationship Id="rId21" Type="http://schemas.openxmlformats.org/officeDocument/2006/relationships/theme" Target="../theme/theme16.xml"/><Relationship Id="rId7" Type="http://schemas.openxmlformats.org/officeDocument/2006/relationships/slideLayout" Target="../slideLayouts/slideLayout248.xml"/><Relationship Id="rId12" Type="http://schemas.openxmlformats.org/officeDocument/2006/relationships/slideLayout" Target="../slideLayouts/slideLayout253.xml"/><Relationship Id="rId17" Type="http://schemas.openxmlformats.org/officeDocument/2006/relationships/slideLayout" Target="../slideLayouts/slideLayout258.xml"/><Relationship Id="rId2" Type="http://schemas.openxmlformats.org/officeDocument/2006/relationships/slideLayout" Target="../slideLayouts/slideLayout243.xml"/><Relationship Id="rId16" Type="http://schemas.openxmlformats.org/officeDocument/2006/relationships/slideLayout" Target="../slideLayouts/slideLayout257.xml"/><Relationship Id="rId20" Type="http://schemas.openxmlformats.org/officeDocument/2006/relationships/slideLayout" Target="../slideLayouts/slideLayout261.xml"/><Relationship Id="rId1" Type="http://schemas.openxmlformats.org/officeDocument/2006/relationships/slideLayout" Target="../slideLayouts/slideLayout242.xml"/><Relationship Id="rId6" Type="http://schemas.openxmlformats.org/officeDocument/2006/relationships/slideLayout" Target="../slideLayouts/slideLayout247.xml"/><Relationship Id="rId11" Type="http://schemas.openxmlformats.org/officeDocument/2006/relationships/slideLayout" Target="../slideLayouts/slideLayout252.xml"/><Relationship Id="rId5" Type="http://schemas.openxmlformats.org/officeDocument/2006/relationships/slideLayout" Target="../slideLayouts/slideLayout246.xml"/><Relationship Id="rId15" Type="http://schemas.openxmlformats.org/officeDocument/2006/relationships/slideLayout" Target="../slideLayouts/slideLayout256.xml"/><Relationship Id="rId10" Type="http://schemas.openxmlformats.org/officeDocument/2006/relationships/slideLayout" Target="../slideLayouts/slideLayout251.xml"/><Relationship Id="rId19" Type="http://schemas.openxmlformats.org/officeDocument/2006/relationships/slideLayout" Target="../slideLayouts/slideLayout260.xml"/><Relationship Id="rId4" Type="http://schemas.openxmlformats.org/officeDocument/2006/relationships/slideLayout" Target="../slideLayouts/slideLayout245.xml"/><Relationship Id="rId9" Type="http://schemas.openxmlformats.org/officeDocument/2006/relationships/slideLayout" Target="../slideLayouts/slideLayout250.xml"/><Relationship Id="rId14" Type="http://schemas.openxmlformats.org/officeDocument/2006/relationships/slideLayout" Target="../slideLayouts/slideLayout25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69.xml"/><Relationship Id="rId13" Type="http://schemas.openxmlformats.org/officeDocument/2006/relationships/slideLayout" Target="../slideLayouts/slideLayout274.xml"/><Relationship Id="rId18" Type="http://schemas.openxmlformats.org/officeDocument/2006/relationships/slideLayout" Target="../slideLayouts/slideLayout279.xml"/><Relationship Id="rId3" Type="http://schemas.openxmlformats.org/officeDocument/2006/relationships/slideLayout" Target="../slideLayouts/slideLayout264.xml"/><Relationship Id="rId7" Type="http://schemas.openxmlformats.org/officeDocument/2006/relationships/slideLayout" Target="../slideLayouts/slideLayout268.xml"/><Relationship Id="rId12" Type="http://schemas.openxmlformats.org/officeDocument/2006/relationships/slideLayout" Target="../slideLayouts/slideLayout273.xml"/><Relationship Id="rId17" Type="http://schemas.openxmlformats.org/officeDocument/2006/relationships/slideLayout" Target="../slideLayouts/slideLayout278.xml"/><Relationship Id="rId2" Type="http://schemas.openxmlformats.org/officeDocument/2006/relationships/slideLayout" Target="../slideLayouts/slideLayout263.xml"/><Relationship Id="rId16" Type="http://schemas.openxmlformats.org/officeDocument/2006/relationships/slideLayout" Target="../slideLayouts/slideLayout277.xml"/><Relationship Id="rId1" Type="http://schemas.openxmlformats.org/officeDocument/2006/relationships/slideLayout" Target="../slideLayouts/slideLayout262.xml"/><Relationship Id="rId6" Type="http://schemas.openxmlformats.org/officeDocument/2006/relationships/slideLayout" Target="../slideLayouts/slideLayout267.xml"/><Relationship Id="rId11" Type="http://schemas.openxmlformats.org/officeDocument/2006/relationships/slideLayout" Target="../slideLayouts/slideLayout272.xml"/><Relationship Id="rId5" Type="http://schemas.openxmlformats.org/officeDocument/2006/relationships/slideLayout" Target="../slideLayouts/slideLayout266.xml"/><Relationship Id="rId15" Type="http://schemas.openxmlformats.org/officeDocument/2006/relationships/slideLayout" Target="../slideLayouts/slideLayout276.xml"/><Relationship Id="rId10" Type="http://schemas.openxmlformats.org/officeDocument/2006/relationships/slideLayout" Target="../slideLayouts/slideLayout271.xml"/><Relationship Id="rId19" Type="http://schemas.openxmlformats.org/officeDocument/2006/relationships/theme" Target="../theme/theme17.xml"/><Relationship Id="rId4" Type="http://schemas.openxmlformats.org/officeDocument/2006/relationships/slideLayout" Target="../slideLayouts/slideLayout265.xml"/><Relationship Id="rId9" Type="http://schemas.openxmlformats.org/officeDocument/2006/relationships/slideLayout" Target="../slideLayouts/slideLayout270.xml"/><Relationship Id="rId14" Type="http://schemas.openxmlformats.org/officeDocument/2006/relationships/slideLayout" Target="../slideLayouts/slideLayout275.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282.xml"/><Relationship Id="rId2" Type="http://schemas.openxmlformats.org/officeDocument/2006/relationships/slideLayout" Target="../slideLayouts/slideLayout281.xml"/><Relationship Id="rId1" Type="http://schemas.openxmlformats.org/officeDocument/2006/relationships/slideLayout" Target="../slideLayouts/slideLayout280.xml"/><Relationship Id="rId5" Type="http://schemas.openxmlformats.org/officeDocument/2006/relationships/theme" Target="../theme/theme18.xml"/><Relationship Id="rId4" Type="http://schemas.openxmlformats.org/officeDocument/2006/relationships/slideLayout" Target="../slideLayouts/slideLayout28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91.xml"/><Relationship Id="rId13" Type="http://schemas.openxmlformats.org/officeDocument/2006/relationships/slideLayout" Target="../slideLayouts/slideLayout296.xml"/><Relationship Id="rId18" Type="http://schemas.openxmlformats.org/officeDocument/2006/relationships/slideLayout" Target="../slideLayouts/slideLayout301.xml"/><Relationship Id="rId3" Type="http://schemas.openxmlformats.org/officeDocument/2006/relationships/slideLayout" Target="../slideLayouts/slideLayout286.xml"/><Relationship Id="rId21" Type="http://schemas.openxmlformats.org/officeDocument/2006/relationships/theme" Target="../theme/theme19.xml"/><Relationship Id="rId7" Type="http://schemas.openxmlformats.org/officeDocument/2006/relationships/slideLayout" Target="../slideLayouts/slideLayout290.xml"/><Relationship Id="rId12" Type="http://schemas.openxmlformats.org/officeDocument/2006/relationships/slideLayout" Target="../slideLayouts/slideLayout295.xml"/><Relationship Id="rId17" Type="http://schemas.openxmlformats.org/officeDocument/2006/relationships/slideLayout" Target="../slideLayouts/slideLayout300.xml"/><Relationship Id="rId2" Type="http://schemas.openxmlformats.org/officeDocument/2006/relationships/slideLayout" Target="../slideLayouts/slideLayout285.xml"/><Relationship Id="rId16" Type="http://schemas.openxmlformats.org/officeDocument/2006/relationships/slideLayout" Target="../slideLayouts/slideLayout299.xml"/><Relationship Id="rId20" Type="http://schemas.openxmlformats.org/officeDocument/2006/relationships/slideLayout" Target="../slideLayouts/slideLayout303.xml"/><Relationship Id="rId1" Type="http://schemas.openxmlformats.org/officeDocument/2006/relationships/slideLayout" Target="../slideLayouts/slideLayout284.xml"/><Relationship Id="rId6" Type="http://schemas.openxmlformats.org/officeDocument/2006/relationships/slideLayout" Target="../slideLayouts/slideLayout289.xml"/><Relationship Id="rId11" Type="http://schemas.openxmlformats.org/officeDocument/2006/relationships/slideLayout" Target="../slideLayouts/slideLayout294.xml"/><Relationship Id="rId5" Type="http://schemas.openxmlformats.org/officeDocument/2006/relationships/slideLayout" Target="../slideLayouts/slideLayout288.xml"/><Relationship Id="rId15" Type="http://schemas.openxmlformats.org/officeDocument/2006/relationships/slideLayout" Target="../slideLayouts/slideLayout298.xml"/><Relationship Id="rId10" Type="http://schemas.openxmlformats.org/officeDocument/2006/relationships/slideLayout" Target="../slideLayouts/slideLayout293.xml"/><Relationship Id="rId19" Type="http://schemas.openxmlformats.org/officeDocument/2006/relationships/slideLayout" Target="../slideLayouts/slideLayout302.xml"/><Relationship Id="rId4" Type="http://schemas.openxmlformats.org/officeDocument/2006/relationships/slideLayout" Target="../slideLayouts/slideLayout287.xml"/><Relationship Id="rId9" Type="http://schemas.openxmlformats.org/officeDocument/2006/relationships/slideLayout" Target="../slideLayouts/slideLayout292.xml"/><Relationship Id="rId14" Type="http://schemas.openxmlformats.org/officeDocument/2006/relationships/slideLayout" Target="../slideLayouts/slideLayout29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6"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theme" Target="../theme/theme4.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17" Type="http://schemas.openxmlformats.org/officeDocument/2006/relationships/theme" Target="../theme/theme5.xml"/><Relationship Id="rId2" Type="http://schemas.openxmlformats.org/officeDocument/2006/relationships/slideLayout" Target="../slideLayouts/slideLayout64.xml"/><Relationship Id="rId16" Type="http://schemas.openxmlformats.org/officeDocument/2006/relationships/slideLayout" Target="../slideLayouts/slideLayout78.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slideLayout" Target="../slideLayouts/slideLayout7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slideLayout" Target="../slideLayouts/slideLayout7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6" Type="http://schemas.openxmlformats.org/officeDocument/2006/relationships/theme" Target="../theme/theme6.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 Type="http://schemas.openxmlformats.org/officeDocument/2006/relationships/slideLayout" Target="../slideLayouts/slideLayout96.xml"/><Relationship Id="rId21" Type="http://schemas.openxmlformats.org/officeDocument/2006/relationships/slideLayout" Target="../slideLayouts/slideLayout114.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23" Type="http://schemas.openxmlformats.org/officeDocument/2006/relationships/theme" Target="../theme/theme7.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 Id="rId22" Type="http://schemas.openxmlformats.org/officeDocument/2006/relationships/slideLayout" Target="../slideLayouts/slideLayout11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18" Type="http://schemas.openxmlformats.org/officeDocument/2006/relationships/theme" Target="../theme/theme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17" Type="http://schemas.openxmlformats.org/officeDocument/2006/relationships/slideLayout" Target="../slideLayouts/slideLayout132.xml"/><Relationship Id="rId2" Type="http://schemas.openxmlformats.org/officeDocument/2006/relationships/slideLayout" Target="../slideLayouts/slideLayout117.xml"/><Relationship Id="rId16" Type="http://schemas.openxmlformats.org/officeDocument/2006/relationships/slideLayout" Target="../slideLayouts/slideLayout131.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slideLayout" Target="../slideLayouts/slideLayout13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theme" Target="../theme/theme9.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027"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832FF343-170A-4510-94CA-6B0224A32482}" type="slidenum">
              <a:rPr lang="en-GB"/>
              <a:pPr>
                <a:defRPr/>
              </a:pPr>
              <a:t>‹#›</a:t>
            </a:fld>
            <a:endParaRPr lang="en-GB"/>
          </a:p>
        </p:txBody>
      </p:sp>
      <p:sp>
        <p:nvSpPr>
          <p:cNvPr id="103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03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819" r:id="rId1"/>
    <p:sldLayoutId id="2147488820" r:id="rId2"/>
    <p:sldLayoutId id="2147488821" r:id="rId3"/>
    <p:sldLayoutId id="2147488822" r:id="rId4"/>
    <p:sldLayoutId id="2147488823" r:id="rId5"/>
    <p:sldLayoutId id="2147488824" r:id="rId6"/>
    <p:sldLayoutId id="2147488825" r:id="rId7"/>
    <p:sldLayoutId id="2147488826" r:id="rId8"/>
    <p:sldLayoutId id="2147488827" r:id="rId9"/>
    <p:sldLayoutId id="2147488828" r:id="rId10"/>
    <p:sldLayoutId id="2147488829" r:id="rId11"/>
    <p:sldLayoutId id="2147488830" r:id="rId12"/>
    <p:sldLayoutId id="2147488812" r:id="rId13"/>
    <p:sldLayoutId id="2147488831" r:id="rId14"/>
    <p:sldLayoutId id="2147488832" r:id="rId15"/>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0243"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44"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4B688F31-FC66-4C39-9224-8703ADCDB046}" type="slidenum">
              <a:rPr lang="en-GB"/>
              <a:pPr>
                <a:defRPr/>
              </a:pPr>
              <a:t>‹#›</a:t>
            </a:fld>
            <a:endParaRPr lang="en-GB"/>
          </a:p>
        </p:txBody>
      </p:sp>
      <p:sp>
        <p:nvSpPr>
          <p:cNvPr id="10247"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0248"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965" r:id="rId1"/>
    <p:sldLayoutId id="2147488966" r:id="rId2"/>
    <p:sldLayoutId id="2147488967" r:id="rId3"/>
    <p:sldLayoutId id="2147488968" r:id="rId4"/>
    <p:sldLayoutId id="2147488969" r:id="rId5"/>
    <p:sldLayoutId id="2147488970" r:id="rId6"/>
    <p:sldLayoutId id="2147488971" r:id="rId7"/>
    <p:sldLayoutId id="2147488972" r:id="rId8"/>
    <p:sldLayoutId id="2147488973" r:id="rId9"/>
    <p:sldLayoutId id="2147488974" r:id="rId10"/>
    <p:sldLayoutId id="2147488975" r:id="rId11"/>
    <p:sldLayoutId id="2147488976" r:id="rId12"/>
    <p:sldLayoutId id="2147488977" r:id="rId13"/>
    <p:sldLayoutId id="2147488978" r:id="rId14"/>
    <p:sldLayoutId id="2147488979" r:id="rId15"/>
    <p:sldLayoutId id="2147488980" r:id="rId16"/>
    <p:sldLayoutId id="2147488981" r:id="rId17"/>
    <p:sldLayoutId id="2147488982" r:id="rId18"/>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1267"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1268"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ACCEA859-BDFD-49C7-B2A5-103B150F2D07}" type="slidenum">
              <a:rPr lang="en-GB"/>
              <a:pPr>
                <a:defRPr/>
              </a:pPr>
              <a:t>‹#›</a:t>
            </a:fld>
            <a:endParaRPr lang="en-GB"/>
          </a:p>
        </p:txBody>
      </p:sp>
      <p:sp>
        <p:nvSpPr>
          <p:cNvPr id="1127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127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983" r:id="rId1"/>
    <p:sldLayoutId id="2147488984" r:id="rId2"/>
    <p:sldLayoutId id="2147488985" r:id="rId3"/>
    <p:sldLayoutId id="2147488986" r:id="rId4"/>
    <p:sldLayoutId id="2147488987" r:id="rId5"/>
    <p:sldLayoutId id="2147488988" r:id="rId6"/>
    <p:sldLayoutId id="2147488989" r:id="rId7"/>
    <p:sldLayoutId id="2147488990" r:id="rId8"/>
    <p:sldLayoutId id="2147488991" r:id="rId9"/>
    <p:sldLayoutId id="2147488992" r:id="rId10"/>
    <p:sldLayoutId id="2147488993" r:id="rId11"/>
    <p:sldLayoutId id="2147488994" r:id="rId12"/>
    <p:sldLayoutId id="2147488995" r:id="rId13"/>
    <p:sldLayoutId id="2147488996" r:id="rId14"/>
    <p:sldLayoutId id="2147488997" r:id="rId15"/>
    <p:sldLayoutId id="2147488998" r:id="rId16"/>
    <p:sldLayoutId id="2147488999" r:id="rId17"/>
    <p:sldLayoutId id="2147489000" r:id="rId18"/>
    <p:sldLayoutId id="2147489001" r:id="rId19"/>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
        <p:nvSpPr>
          <p:cNvPr id="12291"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de-DE" sz="1800">
                <a:solidFill>
                  <a:srgbClr val="FFFFFF"/>
                </a:solidFill>
                <a:latin typeface="Arial" pitchFamily="34" charset="0"/>
                <a:ea typeface="ヒラギノ角ゴ Pro W3" pitchFamily="124" charset="-128"/>
              </a:rPr>
              <a:t>Rubric</a:t>
            </a:r>
          </a:p>
        </p:txBody>
      </p:sp>
      <p:sp>
        <p:nvSpPr>
          <p:cNvPr id="12292"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2293"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de-DE"/>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EC4A13D8-A852-4E14-B198-764549D42A61}" type="slidenum">
              <a:rPr lang="de-DE"/>
              <a:pPr>
                <a:defRPr/>
              </a:pPr>
              <a:t>‹#›</a:t>
            </a:fld>
            <a:endParaRPr lang="de-DE"/>
          </a:p>
        </p:txBody>
      </p:sp>
      <p:sp>
        <p:nvSpPr>
          <p:cNvPr id="12296"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
        <p:nvSpPr>
          <p:cNvPr id="10" name="Rectangle 6"/>
          <p:cNvSpPr txBox="1">
            <a:spLocks noChangeArrowheads="1"/>
          </p:cNvSpPr>
          <p:nvPr userDrawn="1"/>
        </p:nvSpPr>
        <p:spPr bwMode="auto">
          <a:xfrm>
            <a:off x="5651500" y="65024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defPPr>
              <a:defRPr lang="en-US"/>
            </a:defPPr>
            <a:lvl1pPr algn="l" rtl="0" eaLnBrk="0" fontAlgn="base" hangingPunct="0">
              <a:lnSpc>
                <a:spcPts val="1200"/>
              </a:lnSpc>
              <a:spcBef>
                <a:spcPct val="0"/>
              </a:spcBef>
              <a:spcAft>
                <a:spcPct val="0"/>
              </a:spcAft>
              <a:defRPr sz="900" kern="1200">
                <a:solidFill>
                  <a:srgbClr val="004B95"/>
                </a:solidFill>
                <a:latin typeface="+mn-lt"/>
                <a:ea typeface="ヒラギノ角ゴ Pro W3" pitchFamily="-64" charset="-128"/>
                <a:cs typeface="+mn-cs"/>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r">
              <a:defRPr/>
            </a:pPr>
            <a:r>
              <a:rPr lang="de-DE" dirty="0" smtClean="0"/>
              <a:t>www.ecb.europa.eu ©</a:t>
            </a:r>
          </a:p>
        </p:txBody>
      </p:sp>
    </p:spTree>
  </p:cSld>
  <p:clrMap bg1="lt1" tx1="dk1" bg2="lt2" tx2="dk2" accent1="accent1" accent2="accent2" accent3="accent3" accent4="accent4" accent5="accent5" accent6="accent6" hlink="hlink" folHlink="folHlink"/>
  <p:sldLayoutIdLst>
    <p:sldLayoutId id="2147489002" r:id="rId1"/>
    <p:sldLayoutId id="2147489003" r:id="rId2"/>
    <p:sldLayoutId id="2147489004" r:id="rId3"/>
    <p:sldLayoutId id="2147489005" r:id="rId4"/>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2"/>
          </a:solidFill>
          <a:latin typeface="+mn-lt"/>
          <a:ea typeface="+mn-ea"/>
          <a:cs typeface="+mn-cs"/>
        </a:defRPr>
      </a:lvl1pPr>
      <a:lvl2pPr marL="596900" indent="-296863" algn="l" rtl="0" eaLnBrk="0" fontAlgn="base" hangingPunct="0">
        <a:spcBef>
          <a:spcPct val="0"/>
        </a:spcBef>
        <a:spcAft>
          <a:spcPct val="0"/>
        </a:spcAft>
        <a:buChar char="–"/>
        <a:defRPr>
          <a:solidFill>
            <a:schemeClr val="tx2"/>
          </a:solidFill>
          <a:latin typeface="+mn-lt"/>
          <a:cs typeface="+mn-cs"/>
        </a:defRPr>
      </a:lvl2pPr>
      <a:lvl3pPr marL="914400" indent="-315913" algn="l" rtl="0" eaLnBrk="0" fontAlgn="base" hangingPunct="0">
        <a:spcBef>
          <a:spcPct val="0"/>
        </a:spcBef>
        <a:spcAft>
          <a:spcPct val="0"/>
        </a:spcAft>
        <a:buChar char="•"/>
        <a:defRPr sz="1600">
          <a:solidFill>
            <a:schemeClr val="tx2"/>
          </a:solidFill>
          <a:latin typeface="+mn-lt"/>
          <a:cs typeface="+mn-cs"/>
        </a:defRPr>
      </a:lvl3pPr>
      <a:lvl4pPr marL="1219200" indent="-303213" algn="l" rtl="0" eaLnBrk="0" fontAlgn="base" hangingPunct="0">
        <a:spcBef>
          <a:spcPct val="0"/>
        </a:spcBef>
        <a:spcAft>
          <a:spcPct val="0"/>
        </a:spcAft>
        <a:buChar char="–"/>
        <a:defRPr sz="1600">
          <a:solidFill>
            <a:schemeClr val="tx2"/>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2"/>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defRPr/>
            </a:pPr>
            <a:r>
              <a:rPr lang="en-GB" altLang="en-US" sz="1800" smtClean="0">
                <a:solidFill>
                  <a:srgbClr val="FFFFFF"/>
                </a:solidFill>
                <a:ea typeface="ヒラギノ角ゴ Pro W3"/>
                <a:cs typeface="ヒラギノ角ゴ Pro W3"/>
              </a:rPr>
              <a:t>Rubric</a:t>
            </a:r>
          </a:p>
        </p:txBody>
      </p:sp>
      <p:sp>
        <p:nvSpPr>
          <p:cNvPr id="13315"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Mastertextformat bearbeiten</a:t>
            </a:r>
          </a:p>
          <a:p>
            <a:pPr lvl="1"/>
            <a:r>
              <a:rPr lang="en-GB" altLang="en-US" smtClean="0"/>
              <a:t>Zweite Ebene</a:t>
            </a:r>
          </a:p>
          <a:p>
            <a:pPr lvl="2"/>
            <a:r>
              <a:rPr lang="en-GB" altLang="en-US" smtClean="0"/>
              <a:t>Dritte Ebene</a:t>
            </a:r>
          </a:p>
          <a:p>
            <a:pPr lvl="3"/>
            <a:r>
              <a:rPr lang="en-GB" altLang="en-US" smtClean="0"/>
              <a:t>Vierte Ebene</a:t>
            </a:r>
          </a:p>
          <a:p>
            <a:pPr lvl="4"/>
            <a:r>
              <a:rPr lang="en-GB" altLang="en-US" smtClean="0"/>
              <a:t>Fünfte Ebene</a:t>
            </a:r>
          </a:p>
        </p:txBody>
      </p:sp>
      <p:sp>
        <p:nvSpPr>
          <p:cNvPr id="13316"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endParaRPr lang="en-GB"/>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06313877-E103-428A-BD5D-E3D4A68EC33E}" type="slidenum">
              <a:rPr lang="en-GB"/>
              <a:pPr>
                <a:defRPr/>
              </a:pPr>
              <a:t>‹#›</a:t>
            </a:fld>
            <a:endParaRPr lang="en-GB"/>
          </a:p>
        </p:txBody>
      </p:sp>
      <p:sp>
        <p:nvSpPr>
          <p:cNvPr id="103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 © </a:t>
            </a:r>
          </a:p>
        </p:txBody>
      </p:sp>
      <p:sp>
        <p:nvSpPr>
          <p:cNvPr id="103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spcBef>
                <a:spcPct val="50000"/>
              </a:spcBef>
              <a:defRPr/>
            </a:pPr>
            <a:endParaRPr lang="en-GB" altLang="en-US" sz="1800" smtClean="0">
              <a:solidFill>
                <a:srgbClr val="585858"/>
              </a:solidFill>
              <a:ea typeface="ヒラギノ角ゴ Pro W3"/>
              <a:cs typeface="ヒラギノ角ゴ Pro W3"/>
            </a:endParaRPr>
          </a:p>
        </p:txBody>
      </p:sp>
    </p:spTree>
  </p:cSld>
  <p:clrMap bg1="lt1" tx1="dk1" bg2="lt2" tx2="dk2" accent1="accent1" accent2="accent2" accent3="accent3" accent4="accent4" accent5="accent5" accent6="accent6" hlink="hlink" folHlink="folHlink"/>
  <p:sldLayoutIdLst>
    <p:sldLayoutId id="2147489006" r:id="rId1"/>
    <p:sldLayoutId id="2147489007" r:id="rId2"/>
    <p:sldLayoutId id="2147489008" r:id="rId3"/>
    <p:sldLayoutId id="2147489009" r:id="rId4"/>
    <p:sldLayoutId id="2147489010" r:id="rId5"/>
    <p:sldLayoutId id="2147489011" r:id="rId6"/>
    <p:sldLayoutId id="2147489012" r:id="rId7"/>
    <p:sldLayoutId id="2147489013" r:id="rId8"/>
    <p:sldLayoutId id="2147489014" r:id="rId9"/>
    <p:sldLayoutId id="2147489015" r:id="rId10"/>
    <p:sldLayoutId id="2147489016" r:id="rId11"/>
    <p:sldLayoutId id="2147489017" r:id="rId12"/>
    <p:sldLayoutId id="2147489018" r:id="rId13"/>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4339"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4340"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88110F45-B160-470C-9D32-0E23EFF1C053}" type="slidenum">
              <a:rPr lang="en-GB"/>
              <a:pPr>
                <a:defRPr/>
              </a:pPr>
              <a:t>‹#›</a:t>
            </a:fld>
            <a:endParaRPr lang="en-GB"/>
          </a:p>
        </p:txBody>
      </p:sp>
      <p:sp>
        <p:nvSpPr>
          <p:cNvPr id="14343"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4344"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9019" r:id="rId1"/>
    <p:sldLayoutId id="2147489020" r:id="rId2"/>
    <p:sldLayoutId id="2147489021" r:id="rId3"/>
    <p:sldLayoutId id="2147489022" r:id="rId4"/>
    <p:sldLayoutId id="2147489023" r:id="rId5"/>
    <p:sldLayoutId id="2147489024" r:id="rId6"/>
    <p:sldLayoutId id="2147489025" r:id="rId7"/>
    <p:sldLayoutId id="2147489026" r:id="rId8"/>
    <p:sldLayoutId id="2147489027" r:id="rId9"/>
    <p:sldLayoutId id="2147489028" r:id="rId10"/>
    <p:sldLayoutId id="2147489029" r:id="rId11"/>
    <p:sldLayoutId id="2147489030" r:id="rId12"/>
    <p:sldLayoutId id="2147489031" r:id="rId13"/>
    <p:sldLayoutId id="2147489032" r:id="rId14"/>
    <p:sldLayoutId id="2147489033" r:id="rId15"/>
    <p:sldLayoutId id="2147489034" r:id="rId16"/>
    <p:sldLayoutId id="2147489035" r:id="rId17"/>
    <p:sldLayoutId id="2147489036" r:id="rId18"/>
    <p:sldLayoutId id="2147489037" r:id="rId19"/>
    <p:sldLayoutId id="2147489038" r:id="rId20"/>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5363"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5364"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D28AFD37-C56E-4F48-B478-C4807207794F}" type="slidenum">
              <a:rPr lang="en-GB"/>
              <a:pPr>
                <a:defRPr/>
              </a:pPr>
              <a:t>‹#›</a:t>
            </a:fld>
            <a:endParaRPr lang="en-GB"/>
          </a:p>
        </p:txBody>
      </p:sp>
      <p:sp>
        <p:nvSpPr>
          <p:cNvPr id="15367"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5368"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9039" r:id="rId1"/>
    <p:sldLayoutId id="2147489040" r:id="rId2"/>
    <p:sldLayoutId id="2147489041" r:id="rId3"/>
    <p:sldLayoutId id="2147489042" r:id="rId4"/>
    <p:sldLayoutId id="2147489043" r:id="rId5"/>
    <p:sldLayoutId id="2147489044" r:id="rId6"/>
    <p:sldLayoutId id="2147489045" r:id="rId7"/>
    <p:sldLayoutId id="2147489046" r:id="rId8"/>
    <p:sldLayoutId id="2147489047" r:id="rId9"/>
    <p:sldLayoutId id="2147489048" r:id="rId10"/>
    <p:sldLayoutId id="2147489049" r:id="rId11"/>
    <p:sldLayoutId id="2147489050" r:id="rId12"/>
    <p:sldLayoutId id="2147488817" r:id="rId13"/>
    <p:sldLayoutId id="2147489051" r:id="rId14"/>
    <p:sldLayoutId id="2147489052" r:id="rId15"/>
    <p:sldLayoutId id="2147489053" r:id="rId16"/>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6387"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6388"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C543A0BA-8949-49D8-A44D-D68D292AB83E}" type="slidenum">
              <a:rPr lang="en-GB"/>
              <a:pPr>
                <a:defRPr/>
              </a:pPr>
              <a:t>‹#›</a:t>
            </a:fld>
            <a:endParaRPr lang="en-GB"/>
          </a:p>
        </p:txBody>
      </p:sp>
      <p:sp>
        <p:nvSpPr>
          <p:cNvPr id="1639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639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9054" r:id="rId1"/>
    <p:sldLayoutId id="2147489055" r:id="rId2"/>
    <p:sldLayoutId id="2147489056" r:id="rId3"/>
    <p:sldLayoutId id="2147489057" r:id="rId4"/>
    <p:sldLayoutId id="2147489058" r:id="rId5"/>
    <p:sldLayoutId id="2147489059" r:id="rId6"/>
    <p:sldLayoutId id="2147489060" r:id="rId7"/>
    <p:sldLayoutId id="2147489061" r:id="rId8"/>
    <p:sldLayoutId id="2147489062" r:id="rId9"/>
    <p:sldLayoutId id="2147489063" r:id="rId10"/>
    <p:sldLayoutId id="2147489064" r:id="rId11"/>
    <p:sldLayoutId id="2147489065" r:id="rId12"/>
    <p:sldLayoutId id="2147489066" r:id="rId13"/>
    <p:sldLayoutId id="2147489067" r:id="rId14"/>
    <p:sldLayoutId id="2147489068" r:id="rId15"/>
    <p:sldLayoutId id="2147489069" r:id="rId16"/>
    <p:sldLayoutId id="2147489070" r:id="rId17"/>
    <p:sldLayoutId id="2147489071" r:id="rId18"/>
    <p:sldLayoutId id="2147489072" r:id="rId19"/>
    <p:sldLayoutId id="2147489073" r:id="rId20"/>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410"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7411"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7412"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873ABCDA-B189-473A-99EC-C9E6D223FDBD}" type="slidenum">
              <a:rPr lang="en-GB"/>
              <a:pPr>
                <a:defRPr/>
              </a:pPr>
              <a:t>‹#›</a:t>
            </a:fld>
            <a:endParaRPr lang="en-GB"/>
          </a:p>
        </p:txBody>
      </p:sp>
      <p:sp>
        <p:nvSpPr>
          <p:cNvPr id="17415"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7416"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9074" r:id="rId1"/>
    <p:sldLayoutId id="2147489075" r:id="rId2"/>
    <p:sldLayoutId id="2147489076" r:id="rId3"/>
    <p:sldLayoutId id="2147489077" r:id="rId4"/>
    <p:sldLayoutId id="2147489078" r:id="rId5"/>
    <p:sldLayoutId id="2147489079" r:id="rId6"/>
    <p:sldLayoutId id="2147489080" r:id="rId7"/>
    <p:sldLayoutId id="2147489081" r:id="rId8"/>
    <p:sldLayoutId id="2147489082" r:id="rId9"/>
    <p:sldLayoutId id="2147489083" r:id="rId10"/>
    <p:sldLayoutId id="2147489084" r:id="rId11"/>
    <p:sldLayoutId id="2147489085" r:id="rId12"/>
    <p:sldLayoutId id="2147489086" r:id="rId13"/>
    <p:sldLayoutId id="2147488818" r:id="rId14"/>
    <p:sldLayoutId id="2147489087" r:id="rId15"/>
    <p:sldLayoutId id="2147489088" r:id="rId16"/>
    <p:sldLayoutId id="2147489089" r:id="rId17"/>
    <p:sldLayoutId id="2147489090" r:id="rId18"/>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
        <p:nvSpPr>
          <p:cNvPr id="18435"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de-DE" sz="1800">
                <a:solidFill>
                  <a:srgbClr val="FFFFFF"/>
                </a:solidFill>
                <a:latin typeface="Arial" pitchFamily="34" charset="0"/>
                <a:ea typeface="ヒラギノ角ゴ Pro W3" pitchFamily="124" charset="-128"/>
              </a:rPr>
              <a:t>Rubric</a:t>
            </a:r>
          </a:p>
        </p:txBody>
      </p:sp>
      <p:sp>
        <p:nvSpPr>
          <p:cNvPr id="18436"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8437"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de-DE"/>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90BB4589-B6C5-434F-AC94-307C080572F8}" type="slidenum">
              <a:rPr lang="de-DE"/>
              <a:pPr>
                <a:defRPr/>
              </a:pPr>
              <a:t>‹#›</a:t>
            </a:fld>
            <a:endParaRPr lang="de-DE"/>
          </a:p>
        </p:txBody>
      </p:sp>
      <p:sp>
        <p:nvSpPr>
          <p:cNvPr id="18440"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
        <p:nvSpPr>
          <p:cNvPr id="10" name="Rectangle 6"/>
          <p:cNvSpPr txBox="1">
            <a:spLocks noChangeArrowheads="1"/>
          </p:cNvSpPr>
          <p:nvPr userDrawn="1"/>
        </p:nvSpPr>
        <p:spPr bwMode="auto">
          <a:xfrm>
            <a:off x="5651500" y="65024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defPPr>
              <a:defRPr lang="en-US"/>
            </a:defPPr>
            <a:lvl1pPr algn="l" rtl="0" eaLnBrk="0" fontAlgn="base" hangingPunct="0">
              <a:lnSpc>
                <a:spcPts val="1200"/>
              </a:lnSpc>
              <a:spcBef>
                <a:spcPct val="0"/>
              </a:spcBef>
              <a:spcAft>
                <a:spcPct val="0"/>
              </a:spcAft>
              <a:defRPr sz="900" kern="1200">
                <a:solidFill>
                  <a:srgbClr val="004B95"/>
                </a:solidFill>
                <a:latin typeface="+mn-lt"/>
                <a:ea typeface="ヒラギノ角ゴ Pro W3" pitchFamily="-64" charset="-128"/>
                <a:cs typeface="+mn-cs"/>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r">
              <a:defRPr/>
            </a:pPr>
            <a:r>
              <a:rPr lang="de-DE" dirty="0" smtClean="0"/>
              <a:t>www.ecb.europa.eu ©</a:t>
            </a:r>
          </a:p>
        </p:txBody>
      </p:sp>
    </p:spTree>
  </p:cSld>
  <p:clrMap bg1="lt1" tx1="dk1" bg2="lt2" tx2="dk2" accent1="accent1" accent2="accent2" accent3="accent3" accent4="accent4" accent5="accent5" accent6="accent6" hlink="hlink" folHlink="folHlink"/>
  <p:sldLayoutIdLst>
    <p:sldLayoutId id="2147489091" r:id="rId1"/>
    <p:sldLayoutId id="2147489092" r:id="rId2"/>
    <p:sldLayoutId id="2147489093" r:id="rId3"/>
    <p:sldLayoutId id="2147489094" r:id="rId4"/>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2"/>
          </a:solidFill>
          <a:latin typeface="+mn-lt"/>
          <a:ea typeface="+mn-ea"/>
          <a:cs typeface="+mn-cs"/>
        </a:defRPr>
      </a:lvl1pPr>
      <a:lvl2pPr marL="596900" indent="-296863" algn="l" rtl="0" eaLnBrk="0" fontAlgn="base" hangingPunct="0">
        <a:spcBef>
          <a:spcPct val="0"/>
        </a:spcBef>
        <a:spcAft>
          <a:spcPct val="0"/>
        </a:spcAft>
        <a:buChar char="–"/>
        <a:defRPr>
          <a:solidFill>
            <a:schemeClr val="tx2"/>
          </a:solidFill>
          <a:latin typeface="+mn-lt"/>
          <a:cs typeface="+mn-cs"/>
        </a:defRPr>
      </a:lvl2pPr>
      <a:lvl3pPr marL="914400" indent="-315913" algn="l" rtl="0" eaLnBrk="0" fontAlgn="base" hangingPunct="0">
        <a:spcBef>
          <a:spcPct val="0"/>
        </a:spcBef>
        <a:spcAft>
          <a:spcPct val="0"/>
        </a:spcAft>
        <a:buChar char="•"/>
        <a:defRPr sz="1600">
          <a:solidFill>
            <a:schemeClr val="tx2"/>
          </a:solidFill>
          <a:latin typeface="+mn-lt"/>
          <a:cs typeface="+mn-cs"/>
        </a:defRPr>
      </a:lvl3pPr>
      <a:lvl4pPr marL="1219200" indent="-303213" algn="l" rtl="0" eaLnBrk="0" fontAlgn="base" hangingPunct="0">
        <a:spcBef>
          <a:spcPct val="0"/>
        </a:spcBef>
        <a:spcAft>
          <a:spcPct val="0"/>
        </a:spcAft>
        <a:buChar char="–"/>
        <a:defRPr sz="1600">
          <a:solidFill>
            <a:schemeClr val="tx2"/>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2"/>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19459"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9460"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22155997-1089-409F-B0D4-CEAB7C1C460F}" type="slidenum">
              <a:rPr lang="en-GB"/>
              <a:pPr>
                <a:defRPr/>
              </a:pPr>
              <a:t>‹#›</a:t>
            </a:fld>
            <a:endParaRPr lang="en-GB"/>
          </a:p>
        </p:txBody>
      </p:sp>
      <p:sp>
        <p:nvSpPr>
          <p:cNvPr id="19463"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19464"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9095" r:id="rId1"/>
    <p:sldLayoutId id="2147489096" r:id="rId2"/>
    <p:sldLayoutId id="2147489097" r:id="rId3"/>
    <p:sldLayoutId id="2147489098" r:id="rId4"/>
    <p:sldLayoutId id="2147489099" r:id="rId5"/>
    <p:sldLayoutId id="2147489100" r:id="rId6"/>
    <p:sldLayoutId id="2147489101" r:id="rId7"/>
    <p:sldLayoutId id="2147489102" r:id="rId8"/>
    <p:sldLayoutId id="2147489103" r:id="rId9"/>
    <p:sldLayoutId id="2147489104" r:id="rId10"/>
    <p:sldLayoutId id="2147489105" r:id="rId11"/>
    <p:sldLayoutId id="2147489106" r:id="rId12"/>
    <p:sldLayoutId id="2147489107" r:id="rId13"/>
    <p:sldLayoutId id="2147489108" r:id="rId14"/>
    <p:sldLayoutId id="2147489109" r:id="rId15"/>
    <p:sldLayoutId id="2147489110" r:id="rId16"/>
    <p:sldLayoutId id="2147489111" r:id="rId17"/>
    <p:sldLayoutId id="2147489112" r:id="rId18"/>
    <p:sldLayoutId id="2147489113" r:id="rId19"/>
    <p:sldLayoutId id="2147489114" r:id="rId20"/>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2051"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052"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068C697F-19F5-462A-9A4E-9CFC4EF40385}" type="slidenum">
              <a:rPr lang="en-GB"/>
              <a:pPr>
                <a:defRPr/>
              </a:pPr>
              <a:t>‹#›</a:t>
            </a:fld>
            <a:endParaRPr lang="en-GB"/>
          </a:p>
        </p:txBody>
      </p:sp>
      <p:sp>
        <p:nvSpPr>
          <p:cNvPr id="2055"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2056"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833" r:id="rId1"/>
    <p:sldLayoutId id="2147488834" r:id="rId2"/>
    <p:sldLayoutId id="2147488835" r:id="rId3"/>
    <p:sldLayoutId id="2147488836" r:id="rId4"/>
    <p:sldLayoutId id="2147488837" r:id="rId5"/>
    <p:sldLayoutId id="2147488838" r:id="rId6"/>
    <p:sldLayoutId id="2147488839" r:id="rId7"/>
    <p:sldLayoutId id="2147488840" r:id="rId8"/>
    <p:sldLayoutId id="2147488841" r:id="rId9"/>
    <p:sldLayoutId id="2147488842" r:id="rId10"/>
    <p:sldLayoutId id="2147488843" r:id="rId11"/>
    <p:sldLayoutId id="2147488844" r:id="rId12"/>
    <p:sldLayoutId id="2147488845" r:id="rId13"/>
    <p:sldLayoutId id="2147488846" r:id="rId14"/>
    <p:sldLayoutId id="2147488813" r:id="rId15"/>
    <p:sldLayoutId id="2147488847" r:id="rId16"/>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defRPr/>
            </a:pPr>
            <a:r>
              <a:rPr lang="en-GB" altLang="en-US" sz="1800" smtClean="0">
                <a:solidFill>
                  <a:srgbClr val="FFFFFF"/>
                </a:solidFill>
                <a:ea typeface="ヒラギノ角ゴ Pro W3"/>
                <a:cs typeface="ヒラギノ角ゴ Pro W3"/>
              </a:rPr>
              <a:t>Rubric</a:t>
            </a:r>
          </a:p>
        </p:txBody>
      </p:sp>
      <p:sp>
        <p:nvSpPr>
          <p:cNvPr id="3075"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Mastertextformat bearbeiten</a:t>
            </a:r>
          </a:p>
          <a:p>
            <a:pPr lvl="1"/>
            <a:r>
              <a:rPr lang="en-GB" altLang="en-US" smtClean="0"/>
              <a:t>Zweite Ebene</a:t>
            </a:r>
          </a:p>
          <a:p>
            <a:pPr lvl="2"/>
            <a:r>
              <a:rPr lang="en-GB" altLang="en-US" smtClean="0"/>
              <a:t>Dritte Ebene</a:t>
            </a:r>
          </a:p>
          <a:p>
            <a:pPr lvl="3"/>
            <a:r>
              <a:rPr lang="en-GB" altLang="en-US" smtClean="0"/>
              <a:t>Vierte Ebene</a:t>
            </a:r>
          </a:p>
          <a:p>
            <a:pPr lvl="4"/>
            <a:r>
              <a:rPr lang="en-GB" altLang="en-US" smtClean="0"/>
              <a:t>Fünfte Ebene</a:t>
            </a:r>
          </a:p>
        </p:txBody>
      </p:sp>
      <p:sp>
        <p:nvSpPr>
          <p:cNvPr id="3076"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IT infrastructure for establishing a supervisory function at the ECB</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51925CB3-8E2A-450C-BAD7-ED9E4AC95998}" type="slidenum">
              <a:rPr lang="en-GB"/>
              <a:pPr>
                <a:defRPr/>
              </a:pPr>
              <a:t>‹#›</a:t>
            </a:fld>
            <a:endParaRPr lang="en-GB"/>
          </a:p>
        </p:txBody>
      </p:sp>
      <p:sp>
        <p:nvSpPr>
          <p:cNvPr id="103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 © </a:t>
            </a:r>
          </a:p>
        </p:txBody>
      </p:sp>
      <p:sp>
        <p:nvSpPr>
          <p:cNvPr id="103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spcBef>
                <a:spcPct val="50000"/>
              </a:spcBef>
              <a:defRPr/>
            </a:pPr>
            <a:endParaRPr lang="en-GB" altLang="en-US" sz="1800" smtClean="0">
              <a:solidFill>
                <a:srgbClr val="585858"/>
              </a:solidFill>
              <a:ea typeface="ヒラギノ角ゴ Pro W3"/>
              <a:cs typeface="ヒラギノ角ゴ Pro W3"/>
            </a:endParaRPr>
          </a:p>
        </p:txBody>
      </p:sp>
    </p:spTree>
  </p:cSld>
  <p:clrMap bg1="lt1" tx1="dk1" bg2="lt2" tx2="dk2" accent1="accent1" accent2="accent2" accent3="accent3" accent4="accent4" accent5="accent5" accent6="accent6" hlink="hlink" folHlink="folHlink"/>
  <p:sldLayoutIdLst>
    <p:sldLayoutId id="2147488848" r:id="rId1"/>
    <p:sldLayoutId id="2147488849" r:id="rId2"/>
    <p:sldLayoutId id="2147488850" r:id="rId3"/>
    <p:sldLayoutId id="2147488851" r:id="rId4"/>
    <p:sldLayoutId id="2147488852" r:id="rId5"/>
    <p:sldLayoutId id="2147488853" r:id="rId6"/>
    <p:sldLayoutId id="2147488854" r:id="rId7"/>
    <p:sldLayoutId id="2147488855" r:id="rId8"/>
    <p:sldLayoutId id="2147488856" r:id="rId9"/>
    <p:sldLayoutId id="2147488857" r:id="rId10"/>
    <p:sldLayoutId id="2147488858" r:id="rId11"/>
    <p:sldLayoutId id="2147488859" r:id="rId12"/>
    <p:sldLayoutId id="2147488860" r:id="rId13"/>
    <p:sldLayoutId id="2147488861" r:id="rId14"/>
    <p:sldLayoutId id="2147488862" r:id="rId15"/>
  </p:sldLayoutIdLst>
  <p:timing>
    <p:tnLst>
      <p:par>
        <p:cTn id="1" dur="indefinite" restart="never" nodeType="tmRoot"/>
      </p:par>
    </p:tnLst>
  </p:timing>
  <p:hf hdr="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defRPr/>
            </a:pPr>
            <a:r>
              <a:rPr lang="en-GB" altLang="en-US" sz="1800" smtClean="0">
                <a:solidFill>
                  <a:srgbClr val="FFFFFF"/>
                </a:solidFill>
                <a:ea typeface="ヒラギノ角ゴ Pro W3"/>
                <a:cs typeface="ヒラギノ角ゴ Pro W3"/>
              </a:rPr>
              <a:t>Rubric</a:t>
            </a:r>
          </a:p>
        </p:txBody>
      </p:sp>
      <p:sp>
        <p:nvSpPr>
          <p:cNvPr id="4099"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Mastertextformat bearbeiten</a:t>
            </a:r>
          </a:p>
          <a:p>
            <a:pPr lvl="1"/>
            <a:r>
              <a:rPr lang="en-GB" altLang="en-US" smtClean="0"/>
              <a:t>Zweite Ebene</a:t>
            </a:r>
          </a:p>
          <a:p>
            <a:pPr lvl="2"/>
            <a:r>
              <a:rPr lang="en-GB" altLang="en-US" smtClean="0"/>
              <a:t>Dritte Ebene</a:t>
            </a:r>
          </a:p>
          <a:p>
            <a:pPr lvl="3"/>
            <a:r>
              <a:rPr lang="en-GB" altLang="en-US" smtClean="0"/>
              <a:t>Vierte Ebene</a:t>
            </a:r>
          </a:p>
          <a:p>
            <a:pPr lvl="4"/>
            <a:r>
              <a:rPr lang="en-GB" altLang="en-US" smtClean="0"/>
              <a:t>Fünfte Ebene</a:t>
            </a:r>
          </a:p>
        </p:txBody>
      </p:sp>
      <p:sp>
        <p:nvSpPr>
          <p:cNvPr id="4100"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IT infrastructure for establishing a supervisory function at the ECB</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EAC54ED2-C2CC-431C-9868-E9F2F2B038B4}" type="slidenum">
              <a:rPr lang="en-GB"/>
              <a:pPr>
                <a:defRPr/>
              </a:pPr>
              <a:t>‹#›</a:t>
            </a:fld>
            <a:endParaRPr lang="en-GB"/>
          </a:p>
        </p:txBody>
      </p:sp>
      <p:sp>
        <p:nvSpPr>
          <p:cNvPr id="103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a:lnSpc>
                <a:spcPts val="1200"/>
              </a:lnSpc>
              <a:defRPr/>
            </a:pPr>
            <a:r>
              <a:rPr lang="en-GB" altLang="en-US" sz="900" smtClean="0">
                <a:solidFill>
                  <a:srgbClr val="004B95"/>
                </a:solidFill>
              </a:rPr>
              <a:t>www.ecb.europa.eu © </a:t>
            </a:r>
          </a:p>
        </p:txBody>
      </p:sp>
      <p:sp>
        <p:nvSpPr>
          <p:cNvPr id="103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spcBef>
                <a:spcPct val="50000"/>
              </a:spcBef>
              <a:defRPr/>
            </a:pPr>
            <a:endParaRPr lang="en-GB" altLang="en-US" sz="1800" smtClean="0">
              <a:solidFill>
                <a:srgbClr val="585858"/>
              </a:solidFill>
              <a:ea typeface="ヒラギノ角ゴ Pro W3"/>
              <a:cs typeface="ヒラギノ角ゴ Pro W3"/>
            </a:endParaRPr>
          </a:p>
        </p:txBody>
      </p:sp>
    </p:spTree>
  </p:cSld>
  <p:clrMap bg1="lt1" tx1="dk1" bg2="lt2" tx2="dk2" accent1="accent1" accent2="accent2" accent3="accent3" accent4="accent4" accent5="accent5" accent6="accent6" hlink="hlink" folHlink="folHlink"/>
  <p:sldLayoutIdLst>
    <p:sldLayoutId id="2147488863" r:id="rId1"/>
    <p:sldLayoutId id="2147488864" r:id="rId2"/>
    <p:sldLayoutId id="2147488865" r:id="rId3"/>
    <p:sldLayoutId id="2147488866" r:id="rId4"/>
    <p:sldLayoutId id="2147488867" r:id="rId5"/>
    <p:sldLayoutId id="2147488868" r:id="rId6"/>
    <p:sldLayoutId id="2147488869" r:id="rId7"/>
    <p:sldLayoutId id="2147488870" r:id="rId8"/>
    <p:sldLayoutId id="2147488871" r:id="rId9"/>
    <p:sldLayoutId id="2147488872" r:id="rId10"/>
    <p:sldLayoutId id="2147488873" r:id="rId11"/>
    <p:sldLayoutId id="2147488874" r:id="rId12"/>
    <p:sldLayoutId id="2147488875" r:id="rId13"/>
    <p:sldLayoutId id="2147488876" r:id="rId14"/>
    <p:sldLayoutId id="2147488877" r:id="rId15"/>
    <p:sldLayoutId id="2147488878" r:id="rId16"/>
  </p:sldLayoutIdLst>
  <p:timing>
    <p:tnLst>
      <p:par>
        <p:cTn id="1" dur="indefinite" restart="never" nodeType="tmRoot"/>
      </p:par>
    </p:tnLst>
  </p:timing>
  <p:hf hdr="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5123"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5124"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15598205-FD03-4D31-8BB3-8A87A02F8B1E}" type="slidenum">
              <a:rPr lang="en-GB"/>
              <a:pPr>
                <a:defRPr/>
              </a:pPr>
              <a:t>‹#›</a:t>
            </a:fld>
            <a:endParaRPr lang="en-GB"/>
          </a:p>
        </p:txBody>
      </p:sp>
      <p:sp>
        <p:nvSpPr>
          <p:cNvPr id="5127"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5128"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879" r:id="rId1"/>
    <p:sldLayoutId id="2147488880" r:id="rId2"/>
    <p:sldLayoutId id="2147488881" r:id="rId3"/>
    <p:sldLayoutId id="2147488882" r:id="rId4"/>
    <p:sldLayoutId id="2147488883" r:id="rId5"/>
    <p:sldLayoutId id="2147488884" r:id="rId6"/>
    <p:sldLayoutId id="2147488885" r:id="rId7"/>
    <p:sldLayoutId id="2147488886" r:id="rId8"/>
    <p:sldLayoutId id="2147488887" r:id="rId9"/>
    <p:sldLayoutId id="2147488888" r:id="rId10"/>
    <p:sldLayoutId id="2147488889" r:id="rId11"/>
    <p:sldLayoutId id="2147488890" r:id="rId12"/>
    <p:sldLayoutId id="2147488891" r:id="rId13"/>
    <p:sldLayoutId id="2147488892" r:id="rId14"/>
    <p:sldLayoutId id="2147488814" r:id="rId15"/>
    <p:sldLayoutId id="2147488893" r:id="rId16"/>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6147"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6148"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63700CDA-F6D2-4E93-9DE3-9E27AA5A4B88}" type="slidenum">
              <a:rPr lang="en-GB"/>
              <a:pPr>
                <a:defRPr/>
              </a:pPr>
              <a:t>‹#›</a:t>
            </a:fld>
            <a:endParaRPr lang="en-GB"/>
          </a:p>
        </p:txBody>
      </p:sp>
      <p:sp>
        <p:nvSpPr>
          <p:cNvPr id="6151"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6152"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894" r:id="rId1"/>
    <p:sldLayoutId id="2147488895" r:id="rId2"/>
    <p:sldLayoutId id="2147488896" r:id="rId3"/>
    <p:sldLayoutId id="2147488897" r:id="rId4"/>
    <p:sldLayoutId id="2147488898" r:id="rId5"/>
    <p:sldLayoutId id="2147488899" r:id="rId6"/>
    <p:sldLayoutId id="2147488900" r:id="rId7"/>
    <p:sldLayoutId id="2147488901" r:id="rId8"/>
    <p:sldLayoutId id="2147488902" r:id="rId9"/>
    <p:sldLayoutId id="2147488903" r:id="rId10"/>
    <p:sldLayoutId id="2147488904" r:id="rId11"/>
    <p:sldLayoutId id="2147488905" r:id="rId12"/>
    <p:sldLayoutId id="2147488906" r:id="rId13"/>
    <p:sldLayoutId id="2147488815" r:id="rId14"/>
    <p:sldLayoutId id="2147488907" r:id="rId15"/>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a:solidFill>
                <a:srgbClr val="585858"/>
              </a:solidFill>
              <a:ea typeface="ヒラギノ角ゴ Pro W3" pitchFamily="124" charset="-128"/>
            </a:endParaRPr>
          </a:p>
        </p:txBody>
      </p:sp>
      <p:sp>
        <p:nvSpPr>
          <p:cNvPr id="7171"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de-DE">
                <a:solidFill>
                  <a:srgbClr val="FFFFFF"/>
                </a:solidFill>
                <a:ea typeface="ヒラギノ角ゴ Pro W3" pitchFamily="124" charset="-128"/>
              </a:rPr>
              <a:t>Rubric</a:t>
            </a:r>
          </a:p>
        </p:txBody>
      </p:sp>
      <p:sp>
        <p:nvSpPr>
          <p:cNvPr id="7172"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7173"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ea typeface="ヒラギノ角ゴ Pro W3" pitchFamily="-64" charset="-128"/>
                <a:cs typeface="+mn-cs"/>
              </a:defRPr>
            </a:lvl1pPr>
          </a:lstStyle>
          <a:p>
            <a:pPr>
              <a:defRPr/>
            </a:pPr>
            <a:r>
              <a:rPr lang="de-DE"/>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a:spcBef>
                <a:spcPct val="0"/>
              </a:spcBef>
              <a:defRPr sz="900">
                <a:solidFill>
                  <a:srgbClr val="585858"/>
                </a:solidFill>
                <a:cs typeface="+mn-cs"/>
              </a:defRPr>
            </a:lvl1pPr>
          </a:lstStyle>
          <a:p>
            <a:pPr>
              <a:defRPr/>
            </a:pPr>
            <a:fld id="{2D78AD5E-4792-4258-B26A-E02646ABF1F0}" type="slidenum">
              <a:rPr lang="en-GB"/>
              <a:pPr>
                <a:defRPr/>
              </a:pPr>
              <a:t>‹#›</a:t>
            </a:fld>
            <a:endParaRPr lang="en-GB"/>
          </a:p>
        </p:txBody>
      </p:sp>
      <p:sp>
        <p:nvSpPr>
          <p:cNvPr id="7176" name="Rectangle 2"/>
          <p:cNvSpPr>
            <a:spLocks noChangeArrowheads="1"/>
          </p:cNvSpPr>
          <p:nvPr/>
        </p:nvSpPr>
        <p:spPr bwMode="auto">
          <a:xfrm>
            <a:off x="0" y="0"/>
            <a:ext cx="9144000" cy="479425"/>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a:solidFill>
                <a:srgbClr val="585858"/>
              </a:solidFill>
              <a:ea typeface="ヒラギノ角ゴ Pro W3" pitchFamily="124" charset="-128"/>
            </a:endParaRPr>
          </a:p>
        </p:txBody>
      </p:sp>
      <p:sp>
        <p:nvSpPr>
          <p:cNvPr id="7177"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de-DE">
                <a:solidFill>
                  <a:srgbClr val="FFFFFF"/>
                </a:solidFill>
                <a:ea typeface="ヒラギノ角ゴ Pro W3" pitchFamily="124" charset="-128"/>
              </a:rPr>
              <a:t>Use as rubric line or delete on slide master</a:t>
            </a:r>
          </a:p>
        </p:txBody>
      </p:sp>
      <p:sp>
        <p:nvSpPr>
          <p:cNvPr id="7178"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de-DE" sz="900">
                <a:solidFill>
                  <a:srgbClr val="004B95"/>
                </a:solidFill>
              </a:rPr>
              <a:t>www.ecb.europa.eu</a:t>
            </a:r>
          </a:p>
        </p:txBody>
      </p:sp>
    </p:spTree>
  </p:cSld>
  <p:clrMap bg1="lt1" tx1="dk1" bg2="lt2" tx2="dk2" accent1="accent1" accent2="accent2" accent3="accent3" accent4="accent4" accent5="accent5" accent6="accent6" hlink="hlink" folHlink="folHlink"/>
  <p:sldLayoutIdLst>
    <p:sldLayoutId id="2147488908" r:id="rId1"/>
    <p:sldLayoutId id="2147488909" r:id="rId2"/>
    <p:sldLayoutId id="2147488910" r:id="rId3"/>
    <p:sldLayoutId id="2147488911" r:id="rId4"/>
    <p:sldLayoutId id="2147488912" r:id="rId5"/>
    <p:sldLayoutId id="2147488913" r:id="rId6"/>
    <p:sldLayoutId id="2147488914" r:id="rId7"/>
    <p:sldLayoutId id="2147488915" r:id="rId8"/>
    <p:sldLayoutId id="2147488916" r:id="rId9"/>
    <p:sldLayoutId id="2147488917" r:id="rId10"/>
    <p:sldLayoutId id="2147488918" r:id="rId11"/>
    <p:sldLayoutId id="2147488919" r:id="rId12"/>
    <p:sldLayoutId id="2147488920" r:id="rId13"/>
    <p:sldLayoutId id="2147488921" r:id="rId14"/>
    <p:sldLayoutId id="2147488922" r:id="rId15"/>
    <p:sldLayoutId id="2147488923" r:id="rId16"/>
    <p:sldLayoutId id="2147488924" r:id="rId17"/>
    <p:sldLayoutId id="2147488925" r:id="rId18"/>
    <p:sldLayoutId id="2147488926" r:id="rId19"/>
    <p:sldLayoutId id="2147488927" r:id="rId20"/>
    <p:sldLayoutId id="2147488928" r:id="rId21"/>
    <p:sldLayoutId id="2147488929" r:id="rId22"/>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8195"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8196"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Enter presentation title by changing the footer.</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061D460C-6710-45E2-9985-B6E39C29EDA5}" type="slidenum">
              <a:rPr lang="en-GB"/>
              <a:pPr>
                <a:defRPr/>
              </a:pPr>
              <a:t>‹#›</a:t>
            </a:fld>
            <a:endParaRPr lang="en-GB"/>
          </a:p>
        </p:txBody>
      </p:sp>
      <p:sp>
        <p:nvSpPr>
          <p:cNvPr id="8199"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8200"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930" r:id="rId1"/>
    <p:sldLayoutId id="2147488931" r:id="rId2"/>
    <p:sldLayoutId id="2147488932" r:id="rId3"/>
    <p:sldLayoutId id="2147488933" r:id="rId4"/>
    <p:sldLayoutId id="2147488934" r:id="rId5"/>
    <p:sldLayoutId id="2147488935" r:id="rId6"/>
    <p:sldLayoutId id="2147488936" r:id="rId7"/>
    <p:sldLayoutId id="2147488937" r:id="rId8"/>
    <p:sldLayoutId id="2147488938" r:id="rId9"/>
    <p:sldLayoutId id="2147488939" r:id="rId10"/>
    <p:sldLayoutId id="2147488940" r:id="rId11"/>
    <p:sldLayoutId id="2147488941" r:id="rId12"/>
    <p:sldLayoutId id="2147488942" r:id="rId13"/>
    <p:sldLayoutId id="2147488816" r:id="rId14"/>
    <p:sldLayoutId id="2147488943" r:id="rId15"/>
    <p:sldLayoutId id="2147488944" r:id="rId16"/>
    <p:sldLayoutId id="2147488945" r:id="rId17"/>
  </p:sldLayoutIdLst>
  <p:timing>
    <p:tnLst>
      <p:par>
        <p:cTn id="1" dur="indefinite" restart="never" nodeType="tmRoot"/>
      </p:par>
    </p:tnLst>
  </p:timing>
  <p:hf hd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8" name="Rectangle 3"/>
          <p:cNvSpPr>
            <a:spLocks noChangeArrowheads="1"/>
          </p:cNvSpPr>
          <p:nvPr/>
        </p:nvSpPr>
        <p:spPr bwMode="auto">
          <a:xfrm>
            <a:off x="271463" y="104775"/>
            <a:ext cx="650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r>
              <a:rPr lang="en-GB" sz="1800">
                <a:solidFill>
                  <a:srgbClr val="FFFFFF"/>
                </a:solidFill>
                <a:latin typeface="Arial" pitchFamily="34" charset="0"/>
                <a:ea typeface="ヒラギノ角ゴ Pro W3" pitchFamily="124" charset="-128"/>
              </a:rPr>
              <a:t>Rubric</a:t>
            </a:r>
          </a:p>
        </p:txBody>
      </p:sp>
      <p:sp>
        <p:nvSpPr>
          <p:cNvPr id="9219" name="Rectangle 4"/>
          <p:cNvSpPr>
            <a:spLocks noGrp="1" noChangeArrowheads="1"/>
          </p:cNvSpPr>
          <p:nvPr>
            <p:ph type="body" idx="1"/>
          </p:nvPr>
        </p:nvSpPr>
        <p:spPr bwMode="auto">
          <a:xfrm>
            <a:off x="269875" y="1428750"/>
            <a:ext cx="8594725" cy="446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Mastertextformat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9220" name="Rectangle 5"/>
          <p:cNvSpPr>
            <a:spLocks noGrp="1" noChangeArrowheads="1"/>
          </p:cNvSpPr>
          <p:nvPr>
            <p:ph type="title"/>
          </p:nvPr>
        </p:nvSpPr>
        <p:spPr bwMode="auto">
          <a:xfrm>
            <a:off x="269875" y="66040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Mastertitelformat bearbeiten</a:t>
            </a:r>
          </a:p>
        </p:txBody>
      </p:sp>
      <p:sp>
        <p:nvSpPr>
          <p:cNvPr id="1225734" name="Rectangle 6"/>
          <p:cNvSpPr>
            <a:spLocks noGrp="1" noChangeArrowheads="1"/>
          </p:cNvSpPr>
          <p:nvPr>
            <p:ph type="ftr" sz="quarter" idx="3"/>
          </p:nvPr>
        </p:nvSpPr>
        <p:spPr bwMode="auto">
          <a:xfrm>
            <a:off x="269875" y="6477000"/>
            <a:ext cx="3213100"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eaLnBrk="0" hangingPunct="0">
              <a:lnSpc>
                <a:spcPts val="1200"/>
              </a:lnSpc>
              <a:spcBef>
                <a:spcPct val="0"/>
              </a:spcBef>
              <a:defRPr sz="900">
                <a:solidFill>
                  <a:srgbClr val="004B95"/>
                </a:solidFill>
                <a:latin typeface="+mn-lt"/>
                <a:ea typeface="ヒラギノ角ゴ Pro W3" pitchFamily="-64" charset="-128"/>
                <a:cs typeface="+mn-cs"/>
              </a:defRPr>
            </a:lvl1pPr>
          </a:lstStyle>
          <a:p>
            <a:pPr>
              <a:defRPr/>
            </a:pPr>
            <a:r>
              <a:rPr lang="en-GB"/>
              <a:t>Event</a:t>
            </a:r>
          </a:p>
        </p:txBody>
      </p:sp>
      <p:sp>
        <p:nvSpPr>
          <p:cNvPr id="1225735" name="Rectangle 7"/>
          <p:cNvSpPr>
            <a:spLocks noGrp="1" noChangeArrowheads="1"/>
          </p:cNvSpPr>
          <p:nvPr>
            <p:ph type="sldNum" sz="quarter" idx="4"/>
          </p:nvPr>
        </p:nvSpPr>
        <p:spPr bwMode="auto">
          <a:xfrm>
            <a:off x="4357688" y="647700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lvl1pPr algn="ctr" eaLnBrk="0" hangingPunct="0">
              <a:spcBef>
                <a:spcPct val="0"/>
              </a:spcBef>
              <a:defRPr sz="900">
                <a:solidFill>
                  <a:srgbClr val="585858"/>
                </a:solidFill>
                <a:latin typeface="+mn-lt"/>
                <a:ea typeface="ヒラギノ角ゴ Pro W3" pitchFamily="-64" charset="-128"/>
                <a:cs typeface="+mn-cs"/>
              </a:defRPr>
            </a:lvl1pPr>
          </a:lstStyle>
          <a:p>
            <a:pPr>
              <a:defRPr/>
            </a:pPr>
            <a:fld id="{58372D8F-8A6D-40E4-949F-D60A324031F6}" type="slidenum">
              <a:rPr lang="en-GB"/>
              <a:pPr>
                <a:defRPr/>
              </a:pPr>
              <a:t>‹#›</a:t>
            </a:fld>
            <a:endParaRPr lang="en-GB"/>
          </a:p>
        </p:txBody>
      </p:sp>
      <p:sp>
        <p:nvSpPr>
          <p:cNvPr id="9223" name="Rectangle 9"/>
          <p:cNvSpPr>
            <a:spLocks noChangeArrowheads="1"/>
          </p:cNvSpPr>
          <p:nvPr/>
        </p:nvSpPr>
        <p:spPr bwMode="auto">
          <a:xfrm>
            <a:off x="6534150" y="6477000"/>
            <a:ext cx="2290763" cy="188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p>
            <a:pPr algn="r" eaLnBrk="0" hangingPunct="0">
              <a:lnSpc>
                <a:spcPts val="1200"/>
              </a:lnSpc>
            </a:pPr>
            <a:r>
              <a:rPr lang="en-GB" sz="900">
                <a:solidFill>
                  <a:srgbClr val="004B95"/>
                </a:solidFill>
                <a:latin typeface="Arial" pitchFamily="34" charset="0"/>
              </a:rPr>
              <a:t>www.ecb.europa.eu © </a:t>
            </a:r>
          </a:p>
        </p:txBody>
      </p:sp>
      <p:sp>
        <p:nvSpPr>
          <p:cNvPr id="9224" name="Rectangle 2"/>
          <p:cNvSpPr>
            <a:spLocks noChangeArrowheads="1"/>
          </p:cNvSpPr>
          <p:nvPr/>
        </p:nvSpPr>
        <p:spPr bwMode="auto">
          <a:xfrm>
            <a:off x="0" y="-26988"/>
            <a:ext cx="9144000" cy="477838"/>
          </a:xfrm>
          <a:prstGeom prst="rect">
            <a:avLst/>
          </a:prstGeom>
          <a:solidFill>
            <a:schemeClr val="tx2"/>
          </a:solidFill>
          <a:ln w="9525" algn="ctr">
            <a:solidFill>
              <a:schemeClr val="tx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spcBef>
                <a:spcPct val="50000"/>
              </a:spcBef>
            </a:pPr>
            <a:endParaRPr lang="en-GB" sz="1800">
              <a:solidFill>
                <a:srgbClr val="585858"/>
              </a:solidFill>
              <a:latin typeface="Arial" pitchFamily="34" charset="0"/>
              <a:ea typeface="ヒラギノ角ゴ Pro W3" pitchFamily="124" charset="-128"/>
            </a:endParaRPr>
          </a:p>
        </p:txBody>
      </p:sp>
    </p:spTree>
  </p:cSld>
  <p:clrMap bg1="lt1" tx1="dk1" bg2="lt2" tx2="dk2" accent1="accent1" accent2="accent2" accent3="accent3" accent4="accent4" accent5="accent5" accent6="accent6" hlink="hlink" folHlink="folHlink"/>
  <p:sldLayoutIdLst>
    <p:sldLayoutId id="2147488946" r:id="rId1"/>
    <p:sldLayoutId id="2147488947" r:id="rId2"/>
    <p:sldLayoutId id="2147488948" r:id="rId3"/>
    <p:sldLayoutId id="2147488949" r:id="rId4"/>
    <p:sldLayoutId id="2147488950" r:id="rId5"/>
    <p:sldLayoutId id="2147488951" r:id="rId6"/>
    <p:sldLayoutId id="2147488952" r:id="rId7"/>
    <p:sldLayoutId id="2147488953" r:id="rId8"/>
    <p:sldLayoutId id="2147488954" r:id="rId9"/>
    <p:sldLayoutId id="2147488955" r:id="rId10"/>
    <p:sldLayoutId id="2147488956" r:id="rId11"/>
    <p:sldLayoutId id="2147488957" r:id="rId12"/>
    <p:sldLayoutId id="2147488958" r:id="rId13"/>
    <p:sldLayoutId id="2147488959" r:id="rId14"/>
    <p:sldLayoutId id="2147488960" r:id="rId15"/>
    <p:sldLayoutId id="2147488961" r:id="rId16"/>
    <p:sldLayoutId id="2147488962" r:id="rId17"/>
    <p:sldLayoutId id="2147488963" r:id="rId18"/>
    <p:sldLayoutId id="2147488964" r:id="rId19"/>
  </p:sldLayoutIdLst>
  <p:timing>
    <p:tnLst>
      <p:par>
        <p:cTn id="1" dur="indefinite" restart="never" nodeType="tmRoot"/>
      </p:par>
    </p:tnLst>
  </p:timing>
  <p:hf hdr="0" ftr="0" dt="0"/>
  <p:txStyles>
    <p:title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p:titleStyle>
    <p:bodyStyle>
      <a:lvl1pPr marL="298450" indent="-298450" algn="l" rtl="0" eaLnBrk="0" fontAlgn="base" hangingPunct="0">
        <a:spcBef>
          <a:spcPct val="30000"/>
        </a:spcBef>
        <a:spcAft>
          <a:spcPct val="0"/>
        </a:spcAft>
        <a:buClr>
          <a:schemeClr val="tx2"/>
        </a:buClr>
        <a:buChar char="•"/>
        <a:defRPr sz="2200">
          <a:solidFill>
            <a:schemeClr val="tx1"/>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7.xml"/></Relationships>
</file>

<file path=ppt/slides/_rels/slide1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tags" Target="../tags/tag27.xml"/><Relationship Id="rId3" Type="http://schemas.openxmlformats.org/officeDocument/2006/relationships/tags" Target="../tags/tag12.xml"/><Relationship Id="rId21" Type="http://schemas.openxmlformats.org/officeDocument/2006/relationships/tags" Target="../tags/tag30.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5" Type="http://schemas.openxmlformats.org/officeDocument/2006/relationships/oleObject" Target="../embeddings/oleObject1.bin"/><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tags" Target="../tags/tag29.xml"/><Relationship Id="rId1" Type="http://schemas.openxmlformats.org/officeDocument/2006/relationships/vmlDrawing" Target="../drawings/vmlDrawing1.vml"/><Relationship Id="rId6" Type="http://schemas.openxmlformats.org/officeDocument/2006/relationships/tags" Target="../tags/tag15.xml"/><Relationship Id="rId11" Type="http://schemas.openxmlformats.org/officeDocument/2006/relationships/tags" Target="../tags/tag20.xml"/><Relationship Id="rId24" Type="http://schemas.openxmlformats.org/officeDocument/2006/relationships/notesSlide" Target="../notesSlides/notesSlide9.xml"/><Relationship Id="rId5" Type="http://schemas.openxmlformats.org/officeDocument/2006/relationships/tags" Target="../tags/tag14.xml"/><Relationship Id="rId15" Type="http://schemas.openxmlformats.org/officeDocument/2006/relationships/tags" Target="../tags/tag24.xml"/><Relationship Id="rId23" Type="http://schemas.openxmlformats.org/officeDocument/2006/relationships/slideLayout" Target="../slideLayouts/slideLayout14.xml"/><Relationship Id="rId10" Type="http://schemas.openxmlformats.org/officeDocument/2006/relationships/tags" Target="../tags/tag19.xml"/><Relationship Id="rId19" Type="http://schemas.openxmlformats.org/officeDocument/2006/relationships/tags" Target="../tags/tag28.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 Id="rId22" Type="http://schemas.openxmlformats.org/officeDocument/2006/relationships/tags" Target="../tags/tag31.xml"/></Relationships>
</file>

<file path=ppt/slides/_rels/slide18.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tags" Target="../tags/tag43.xml"/><Relationship Id="rId18" Type="http://schemas.openxmlformats.org/officeDocument/2006/relationships/tags" Target="../tags/tag48.xml"/><Relationship Id="rId26" Type="http://schemas.openxmlformats.org/officeDocument/2006/relationships/tags" Target="../tags/tag56.xml"/><Relationship Id="rId3" Type="http://schemas.openxmlformats.org/officeDocument/2006/relationships/tags" Target="../tags/tag33.xml"/><Relationship Id="rId21" Type="http://schemas.openxmlformats.org/officeDocument/2006/relationships/tags" Target="../tags/tag51.xml"/><Relationship Id="rId7" Type="http://schemas.openxmlformats.org/officeDocument/2006/relationships/tags" Target="../tags/tag37.xml"/><Relationship Id="rId12" Type="http://schemas.openxmlformats.org/officeDocument/2006/relationships/tags" Target="../tags/tag42.xml"/><Relationship Id="rId17" Type="http://schemas.openxmlformats.org/officeDocument/2006/relationships/tags" Target="../tags/tag47.xml"/><Relationship Id="rId25" Type="http://schemas.openxmlformats.org/officeDocument/2006/relationships/tags" Target="../tags/tag55.xml"/><Relationship Id="rId2" Type="http://schemas.openxmlformats.org/officeDocument/2006/relationships/tags" Target="../tags/tag32.xml"/><Relationship Id="rId16" Type="http://schemas.openxmlformats.org/officeDocument/2006/relationships/tags" Target="../tags/tag46.xml"/><Relationship Id="rId20" Type="http://schemas.openxmlformats.org/officeDocument/2006/relationships/tags" Target="../tags/tag50.xml"/><Relationship Id="rId29" Type="http://schemas.openxmlformats.org/officeDocument/2006/relationships/notesSlide" Target="../notesSlides/notesSlide10.xml"/><Relationship Id="rId1" Type="http://schemas.openxmlformats.org/officeDocument/2006/relationships/vmlDrawing" Target="../drawings/vmlDrawing2.vml"/><Relationship Id="rId6" Type="http://schemas.openxmlformats.org/officeDocument/2006/relationships/tags" Target="../tags/tag36.xml"/><Relationship Id="rId11" Type="http://schemas.openxmlformats.org/officeDocument/2006/relationships/tags" Target="../tags/tag41.xml"/><Relationship Id="rId24" Type="http://schemas.openxmlformats.org/officeDocument/2006/relationships/tags" Target="../tags/tag54.xml"/><Relationship Id="rId5" Type="http://schemas.openxmlformats.org/officeDocument/2006/relationships/tags" Target="../tags/tag35.xml"/><Relationship Id="rId15" Type="http://schemas.openxmlformats.org/officeDocument/2006/relationships/tags" Target="../tags/tag45.xml"/><Relationship Id="rId23" Type="http://schemas.openxmlformats.org/officeDocument/2006/relationships/tags" Target="../tags/tag53.xml"/><Relationship Id="rId28" Type="http://schemas.openxmlformats.org/officeDocument/2006/relationships/slideLayout" Target="../slideLayouts/slideLayout15.xml"/><Relationship Id="rId10" Type="http://schemas.openxmlformats.org/officeDocument/2006/relationships/tags" Target="../tags/tag40.xml"/><Relationship Id="rId19" Type="http://schemas.openxmlformats.org/officeDocument/2006/relationships/tags" Target="../tags/tag49.xml"/><Relationship Id="rId31" Type="http://schemas.openxmlformats.org/officeDocument/2006/relationships/image" Target="../media/image14.emf"/><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tags" Target="../tags/tag44.xml"/><Relationship Id="rId22" Type="http://schemas.openxmlformats.org/officeDocument/2006/relationships/tags" Target="../tags/tag52.xml"/><Relationship Id="rId27" Type="http://schemas.openxmlformats.org/officeDocument/2006/relationships/tags" Target="../tags/tag57.xml"/><Relationship Id="rId30"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8.xml"/><Relationship Id="rId1" Type="http://schemas.openxmlformats.org/officeDocument/2006/relationships/tags" Target="../tags/tag58.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290.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3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5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2.xml"/><Relationship Id="rId5" Type="http://schemas.openxmlformats.org/officeDocument/2006/relationships/slideLayout" Target="../slideLayouts/slideLayout146.xml"/><Relationship Id="rId4" Type="http://schemas.openxmlformats.org/officeDocument/2006/relationships/tags" Target="../tags/tag10.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90.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Title 2"/>
          <p:cNvSpPr>
            <a:spLocks noGrp="1"/>
          </p:cNvSpPr>
          <p:nvPr>
            <p:ph type="ctrTitle"/>
          </p:nvPr>
        </p:nvSpPr>
        <p:spPr>
          <a:xfrm>
            <a:off x="3995738" y="1989138"/>
            <a:ext cx="4818062" cy="3106737"/>
          </a:xfrm>
        </p:spPr>
        <p:txBody>
          <a:bodyPr/>
          <a:lstStyle/>
          <a:p>
            <a:r>
              <a:rPr lang="en-US" altLang="en-US" dirty="0" smtClean="0">
                <a:latin typeface="Arial" pitchFamily="34" charset="0"/>
              </a:rPr>
              <a:t>ESCB statistics for European policy making</a:t>
            </a:r>
            <a:br>
              <a:rPr lang="en-US" altLang="en-US" dirty="0" smtClean="0">
                <a:latin typeface="Arial" pitchFamily="34" charset="0"/>
              </a:rPr>
            </a:br>
            <a:r>
              <a:rPr lang="en-US" altLang="en-US" dirty="0" smtClean="0">
                <a:latin typeface="Arial" pitchFamily="34" charset="0"/>
              </a:rPr>
              <a:t/>
            </a:r>
            <a:br>
              <a:rPr lang="en-US" altLang="en-US" dirty="0" smtClean="0">
                <a:latin typeface="Arial" pitchFamily="34" charset="0"/>
              </a:rPr>
            </a:br>
            <a:r>
              <a:rPr lang="en-US" altLang="en-US" dirty="0" smtClean="0">
                <a:latin typeface="Arial" pitchFamily="34" charset="0"/>
              </a:rPr>
              <a:t/>
            </a:r>
            <a:br>
              <a:rPr lang="en-US" altLang="en-US" dirty="0" smtClean="0">
                <a:latin typeface="Arial" pitchFamily="34" charset="0"/>
              </a:rPr>
            </a:br>
            <a:endParaRPr lang="en-GB" altLang="en-US" dirty="0" smtClean="0">
              <a:latin typeface="Arial" pitchFamily="34" charset="0"/>
            </a:endParaRPr>
          </a:p>
        </p:txBody>
      </p:sp>
      <p:sp>
        <p:nvSpPr>
          <p:cNvPr id="6" name="Rectangle 6"/>
          <p:cNvSpPr txBox="1">
            <a:spLocks noChangeArrowheads="1"/>
          </p:cNvSpPr>
          <p:nvPr/>
        </p:nvSpPr>
        <p:spPr bwMode="auto">
          <a:xfrm>
            <a:off x="2984500" y="5013325"/>
            <a:ext cx="5943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b"/>
          <a:lstStyle>
            <a:lvl1pPr marL="0" indent="0" algn="l" rtl="0" eaLnBrk="0" fontAlgn="base" hangingPunct="0">
              <a:lnSpc>
                <a:spcPts val="2400"/>
              </a:lnSpc>
              <a:spcBef>
                <a:spcPct val="30000"/>
              </a:spcBef>
              <a:spcAft>
                <a:spcPct val="0"/>
              </a:spcAft>
              <a:buClr>
                <a:schemeClr val="tx2"/>
              </a:buClr>
              <a:buFontTx/>
              <a:buNone/>
              <a:defRPr sz="2000" baseline="0">
                <a:solidFill>
                  <a:schemeClr val="tx2"/>
                </a:solidFill>
                <a:latin typeface="+mn-lt"/>
                <a:ea typeface="+mn-ea"/>
                <a:cs typeface="+mn-cs"/>
              </a:defRPr>
            </a:lvl1pPr>
            <a:lvl2pPr marL="596900" indent="-296863" algn="l" rtl="0" eaLnBrk="0" fontAlgn="base" hangingPunct="0">
              <a:spcBef>
                <a:spcPct val="0"/>
              </a:spcBef>
              <a:spcAft>
                <a:spcPct val="0"/>
              </a:spcAft>
              <a:buChar char="–"/>
              <a:defRPr>
                <a:solidFill>
                  <a:schemeClr val="tx1"/>
                </a:solidFill>
                <a:latin typeface="+mn-lt"/>
                <a:cs typeface="+mn-cs"/>
              </a:defRPr>
            </a:lvl2pPr>
            <a:lvl3pPr marL="914400" indent="-315913" algn="l" rtl="0" eaLnBrk="0" fontAlgn="base" hangingPunct="0">
              <a:spcBef>
                <a:spcPct val="0"/>
              </a:spcBef>
              <a:spcAft>
                <a:spcPct val="0"/>
              </a:spcAft>
              <a:buChar char="•"/>
              <a:defRPr sz="1600">
                <a:solidFill>
                  <a:schemeClr val="tx1"/>
                </a:solidFill>
                <a:latin typeface="+mn-lt"/>
                <a:cs typeface="+mn-cs"/>
              </a:defRPr>
            </a:lvl3pPr>
            <a:lvl4pPr marL="1219200" indent="-303213" algn="l" rtl="0" eaLnBrk="0" fontAlgn="base" hangingPunct="0">
              <a:spcBef>
                <a:spcPct val="0"/>
              </a:spcBef>
              <a:spcAft>
                <a:spcPct val="0"/>
              </a:spcAft>
              <a:buChar char="–"/>
              <a:defRPr sz="1600">
                <a:solidFill>
                  <a:schemeClr val="tx1"/>
                </a:solidFill>
                <a:latin typeface="+mn-lt"/>
                <a:cs typeface="+mn-cs"/>
              </a:defRPr>
            </a:lvl4pPr>
            <a:lvl5pPr marL="1524000" indent="-303213" algn="l" rtl="0" eaLnBrk="0" fontAlgn="base" hangingPunct="0">
              <a:spcBef>
                <a:spcPct val="0"/>
              </a:spcBef>
              <a:spcAft>
                <a:spcPct val="0"/>
              </a:spcAft>
              <a:buFont typeface="Times" pitchFamily="18" charset="0"/>
              <a:buChar char="•"/>
              <a:defRPr sz="1600" i="1">
                <a:solidFill>
                  <a:schemeClr val="tx1"/>
                </a:solidFill>
                <a:latin typeface="+mn-lt"/>
                <a:cs typeface="+mn-cs"/>
              </a:defRPr>
            </a:lvl5pPr>
            <a:lvl6pPr marL="19812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6pPr>
            <a:lvl7pPr marL="24384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7pPr>
            <a:lvl8pPr marL="28956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8pPr>
            <a:lvl9pPr marL="3352800" indent="-303213" algn="l" rtl="0" eaLnBrk="1" fontAlgn="base" hangingPunct="1">
              <a:spcBef>
                <a:spcPct val="0"/>
              </a:spcBef>
              <a:spcAft>
                <a:spcPct val="0"/>
              </a:spcAft>
              <a:buFont typeface="Times" pitchFamily="18" charset="0"/>
              <a:buChar char="•"/>
              <a:defRPr sz="1600" i="1">
                <a:solidFill>
                  <a:schemeClr val="tx1"/>
                </a:solidFill>
                <a:latin typeface="+mn-lt"/>
                <a:cs typeface="+mn-cs"/>
              </a:defRPr>
            </a:lvl9pPr>
          </a:lstStyle>
          <a:p>
            <a:pPr eaLnBrk="1" hangingPunct="1">
              <a:defRPr/>
            </a:pPr>
            <a:endParaRPr lang="en-US" kern="0" dirty="0" smtClean="0"/>
          </a:p>
          <a:p>
            <a:pPr eaLnBrk="1" hangingPunct="1">
              <a:defRPr/>
            </a:pPr>
            <a:endParaRPr lang="en-US" kern="0" dirty="0" smtClean="0"/>
          </a:p>
          <a:p>
            <a:pPr eaLnBrk="1" hangingPunct="1">
              <a:defRPr/>
            </a:pPr>
            <a:r>
              <a:rPr lang="en-GB" kern="0" dirty="0"/>
              <a:t>Workshop on the </a:t>
            </a:r>
            <a:r>
              <a:rPr lang="en-GB" kern="0" dirty="0" smtClean="0"/>
              <a:t>Implementation of the </a:t>
            </a:r>
            <a:r>
              <a:rPr lang="en-GB" kern="0" dirty="0"/>
              <a:t>2008 </a:t>
            </a:r>
            <a:r>
              <a:rPr lang="en-GB" kern="0" dirty="0" smtClean="0"/>
              <a:t>SNA  in </a:t>
            </a:r>
            <a:r>
              <a:rPr lang="en-GB" kern="0" dirty="0"/>
              <a:t>EECCA countries and linkages with BPM6 and GFSM 2014</a:t>
            </a:r>
          </a:p>
          <a:p>
            <a:pPr eaLnBrk="1" hangingPunct="1">
              <a:defRPr/>
            </a:pPr>
            <a:r>
              <a:rPr lang="en-US" altLang="en-US" kern="0" dirty="0" smtClean="0"/>
              <a:t>Istanbul, 6-8 May 2015</a:t>
            </a:r>
            <a:endParaRPr lang="de-DE" altLang="en-US" kern="0" dirty="0" smtClean="0"/>
          </a:p>
        </p:txBody>
      </p:sp>
      <p:sp>
        <p:nvSpPr>
          <p:cNvPr id="323588" name="Text Placeholder 5"/>
          <p:cNvSpPr txBox="1">
            <a:spLocks/>
          </p:cNvSpPr>
          <p:nvPr/>
        </p:nvSpPr>
        <p:spPr bwMode="auto">
          <a:xfrm>
            <a:off x="177800" y="2205038"/>
            <a:ext cx="3241675"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buClr>
                <a:schemeClr val="tx2"/>
              </a:buClr>
            </a:pPr>
            <a:r>
              <a:rPr lang="en-GB" altLang="en-US" sz="1600" b="1" dirty="0">
                <a:solidFill>
                  <a:schemeClr val="tx2"/>
                </a:solidFill>
                <a:latin typeface="Arial" pitchFamily="34" charset="0"/>
              </a:rPr>
              <a:t>Gabriel </a:t>
            </a:r>
            <a:r>
              <a:rPr lang="en-GB" altLang="en-US" sz="1600" b="1" dirty="0" err="1">
                <a:solidFill>
                  <a:schemeClr val="tx2"/>
                </a:solidFill>
                <a:latin typeface="Arial" pitchFamily="34" charset="0"/>
              </a:rPr>
              <a:t>Quirós</a:t>
            </a:r>
            <a:endParaRPr lang="en-GB" altLang="en-US" sz="1600" b="1" dirty="0">
              <a:solidFill>
                <a:schemeClr val="tx2"/>
              </a:solidFill>
              <a:latin typeface="Arial" pitchFamily="34" charset="0"/>
            </a:endParaRPr>
          </a:p>
          <a:p>
            <a:pPr eaLnBrk="1" hangingPunct="1">
              <a:buClr>
                <a:schemeClr val="tx2"/>
              </a:buClr>
            </a:pPr>
            <a:r>
              <a:rPr lang="en-GB" altLang="en-US" sz="1600" dirty="0">
                <a:solidFill>
                  <a:schemeClr val="tx2"/>
                </a:solidFill>
                <a:latin typeface="Arial" pitchFamily="34" charset="0"/>
              </a:rPr>
              <a:t>Head of Division</a:t>
            </a:r>
          </a:p>
          <a:p>
            <a:pPr eaLnBrk="1" hangingPunct="1">
              <a:buClr>
                <a:schemeClr val="tx2"/>
              </a:buClr>
            </a:pPr>
            <a:r>
              <a:rPr lang="en-GB" altLang="en-US" sz="1600" dirty="0">
                <a:solidFill>
                  <a:schemeClr val="tx2"/>
                </a:solidFill>
                <a:latin typeface="Arial" pitchFamily="34" charset="0"/>
              </a:rPr>
              <a:t>Macroeconomic Statistics</a:t>
            </a:r>
          </a:p>
          <a:p>
            <a:pPr eaLnBrk="1" hangingPunct="1">
              <a:buClr>
                <a:schemeClr val="tx2"/>
              </a:buClr>
            </a:pPr>
            <a:r>
              <a:rPr lang="en-GB" altLang="en-US" sz="1600" dirty="0">
                <a:solidFill>
                  <a:schemeClr val="tx2"/>
                </a:solidFill>
                <a:latin typeface="Arial" pitchFamily="34" charset="0"/>
              </a:rPr>
              <a:t>European Central Bank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Text Box 4"/>
          <p:cNvSpPr txBox="1">
            <a:spLocks noChangeArrowheads="1"/>
          </p:cNvSpPr>
          <p:nvPr/>
        </p:nvSpPr>
        <p:spPr bwMode="auto">
          <a:xfrm>
            <a:off x="8461375" y="6446838"/>
            <a:ext cx="647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spcBef>
                <a:spcPct val="50000"/>
              </a:spcBef>
            </a:pPr>
            <a:endParaRPr lang="en-US" altLang="en-US" sz="1800" b="1">
              <a:solidFill>
                <a:srgbClr val="000099"/>
              </a:solidFill>
              <a:latin typeface="Gill Sans MT" pitchFamily="34" charset="0"/>
            </a:endParaRPr>
          </a:p>
        </p:txBody>
      </p:sp>
      <p:sp>
        <p:nvSpPr>
          <p:cNvPr id="332803" name="Text Box 5"/>
          <p:cNvSpPr txBox="1">
            <a:spLocks noChangeArrowheads="1"/>
          </p:cNvSpPr>
          <p:nvPr/>
        </p:nvSpPr>
        <p:spPr bwMode="auto">
          <a:xfrm>
            <a:off x="1227138" y="3506788"/>
            <a:ext cx="2667000" cy="762000"/>
          </a:xfrm>
          <a:prstGeom prst="rect">
            <a:avLst/>
          </a:prstGeom>
          <a:solidFill>
            <a:srgbClr val="0099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600" b="1">
                <a:solidFill>
                  <a:srgbClr val="585858"/>
                </a:solidFill>
                <a:latin typeface="Arial" pitchFamily="34" charset="0"/>
              </a:rPr>
              <a:t>Statistics Committee (STC)</a:t>
            </a:r>
          </a:p>
        </p:txBody>
      </p:sp>
      <p:sp>
        <p:nvSpPr>
          <p:cNvPr id="332804" name="Text Box 15"/>
          <p:cNvSpPr txBox="1">
            <a:spLocks noChangeArrowheads="1"/>
          </p:cNvSpPr>
          <p:nvPr/>
        </p:nvSpPr>
        <p:spPr bwMode="auto">
          <a:xfrm>
            <a:off x="1584325" y="2293938"/>
            <a:ext cx="2667000" cy="617537"/>
          </a:xfrm>
          <a:prstGeom prst="rect">
            <a:avLst/>
          </a:prstGeom>
          <a:solidFill>
            <a:srgbClr val="CCFF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600" b="1">
                <a:solidFill>
                  <a:srgbClr val="585858"/>
                </a:solidFill>
                <a:latin typeface="Arial" pitchFamily="34" charset="0"/>
              </a:rPr>
              <a:t>ECB Executive Board</a:t>
            </a:r>
          </a:p>
        </p:txBody>
      </p:sp>
      <p:sp>
        <p:nvSpPr>
          <p:cNvPr id="332805" name="Text Box 16"/>
          <p:cNvSpPr txBox="1">
            <a:spLocks noChangeArrowheads="1"/>
          </p:cNvSpPr>
          <p:nvPr/>
        </p:nvSpPr>
        <p:spPr bwMode="auto">
          <a:xfrm>
            <a:off x="3132138" y="1243013"/>
            <a:ext cx="2667000" cy="792162"/>
          </a:xfrm>
          <a:prstGeom prst="rect">
            <a:avLst/>
          </a:prstGeom>
          <a:solidFill>
            <a:srgbClr val="CC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endParaRPr lang="en-GB" altLang="en-US" sz="1600" b="1">
              <a:solidFill>
                <a:srgbClr val="585858"/>
              </a:solidFill>
              <a:latin typeface="Arial" pitchFamily="34" charset="0"/>
            </a:endParaRPr>
          </a:p>
          <a:p>
            <a:pPr algn="ctr"/>
            <a:r>
              <a:rPr lang="en-GB" altLang="en-US" sz="1600" b="1">
                <a:solidFill>
                  <a:srgbClr val="585858"/>
                </a:solidFill>
                <a:latin typeface="Arial" pitchFamily="34" charset="0"/>
              </a:rPr>
              <a:t>ECB Governing Council</a:t>
            </a:r>
          </a:p>
        </p:txBody>
      </p:sp>
      <p:sp>
        <p:nvSpPr>
          <p:cNvPr id="332806" name="AutoShape 17"/>
          <p:cNvSpPr>
            <a:spLocks noChangeArrowheads="1"/>
          </p:cNvSpPr>
          <p:nvPr/>
        </p:nvSpPr>
        <p:spPr bwMode="auto">
          <a:xfrm rot="5452070" flipH="1">
            <a:off x="52388" y="3024188"/>
            <a:ext cx="1008062" cy="792162"/>
          </a:xfrm>
          <a:prstGeom prst="curvedUpArrow">
            <a:avLst>
              <a:gd name="adj1" fmla="val 20102"/>
              <a:gd name="adj2" fmla="val 60658"/>
              <a:gd name="adj3" fmla="val 38787"/>
            </a:avLst>
          </a:prstGeom>
          <a:solidFill>
            <a:srgbClr val="00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800">
              <a:solidFill>
                <a:srgbClr val="585858"/>
              </a:solidFill>
              <a:latin typeface="Arial" pitchFamily="34" charset="0"/>
            </a:endParaRPr>
          </a:p>
        </p:txBody>
      </p:sp>
      <p:sp>
        <p:nvSpPr>
          <p:cNvPr id="332807" name="AutoShape 18"/>
          <p:cNvSpPr>
            <a:spLocks noChangeArrowheads="1"/>
          </p:cNvSpPr>
          <p:nvPr/>
        </p:nvSpPr>
        <p:spPr bwMode="auto">
          <a:xfrm rot="5452070" flipH="1">
            <a:off x="642938" y="1639888"/>
            <a:ext cx="1008062" cy="792162"/>
          </a:xfrm>
          <a:prstGeom prst="curvedUpArrow">
            <a:avLst>
              <a:gd name="adj1" fmla="val 20102"/>
              <a:gd name="adj2" fmla="val 60658"/>
              <a:gd name="adj3" fmla="val 38787"/>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tLang="en-US" sz="1800">
              <a:solidFill>
                <a:srgbClr val="585858"/>
              </a:solidFill>
              <a:latin typeface="Arial" pitchFamily="34" charset="0"/>
            </a:endParaRPr>
          </a:p>
        </p:txBody>
      </p:sp>
      <p:grpSp>
        <p:nvGrpSpPr>
          <p:cNvPr id="332808" name="Group 17"/>
          <p:cNvGrpSpPr>
            <a:grpSpLocks/>
          </p:cNvGrpSpPr>
          <p:nvPr/>
        </p:nvGrpSpPr>
        <p:grpSpPr bwMode="auto">
          <a:xfrm>
            <a:off x="174625" y="4437063"/>
            <a:ext cx="5089525" cy="1971675"/>
            <a:chOff x="153988" y="4202969"/>
            <a:chExt cx="5089526" cy="1972536"/>
          </a:xfrm>
        </p:grpSpPr>
        <p:sp>
          <p:nvSpPr>
            <p:cNvPr id="332816" name="Text Box 8"/>
            <p:cNvSpPr txBox="1">
              <a:spLocks noChangeArrowheads="1"/>
            </p:cNvSpPr>
            <p:nvPr/>
          </p:nvSpPr>
          <p:spPr bwMode="auto">
            <a:xfrm>
              <a:off x="2815859" y="5292124"/>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Monetary and Financial Statistics</a:t>
              </a:r>
            </a:p>
          </p:txBody>
        </p:sp>
        <p:sp>
          <p:nvSpPr>
            <p:cNvPr id="332817" name="Text Box 9"/>
            <p:cNvSpPr txBox="1">
              <a:spLocks noChangeArrowheads="1"/>
            </p:cNvSpPr>
            <p:nvPr/>
          </p:nvSpPr>
          <p:spPr bwMode="auto">
            <a:xfrm>
              <a:off x="153988" y="4202969"/>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Euro Area Accounts</a:t>
              </a:r>
            </a:p>
          </p:txBody>
        </p:sp>
        <p:sp>
          <p:nvSpPr>
            <p:cNvPr id="332818" name="Text Box 10"/>
            <p:cNvSpPr txBox="1">
              <a:spLocks noChangeArrowheads="1"/>
            </p:cNvSpPr>
            <p:nvPr/>
          </p:nvSpPr>
          <p:spPr bwMode="auto">
            <a:xfrm>
              <a:off x="1471613" y="4202969"/>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External Statistics</a:t>
              </a:r>
            </a:p>
          </p:txBody>
        </p:sp>
        <p:sp>
          <p:nvSpPr>
            <p:cNvPr id="332819" name="Text Box 11"/>
            <p:cNvSpPr txBox="1">
              <a:spLocks noChangeArrowheads="1"/>
            </p:cNvSpPr>
            <p:nvPr/>
          </p:nvSpPr>
          <p:spPr bwMode="auto">
            <a:xfrm>
              <a:off x="2768601" y="4202969"/>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General Economic Statistics </a:t>
              </a:r>
            </a:p>
          </p:txBody>
        </p:sp>
        <p:sp>
          <p:nvSpPr>
            <p:cNvPr id="332820" name="Text Box 12"/>
            <p:cNvSpPr txBox="1">
              <a:spLocks noChangeArrowheads="1"/>
            </p:cNvSpPr>
            <p:nvPr/>
          </p:nvSpPr>
          <p:spPr bwMode="auto">
            <a:xfrm>
              <a:off x="4041776" y="4202969"/>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Government Finance Statistics</a:t>
              </a:r>
            </a:p>
          </p:txBody>
        </p:sp>
        <p:sp>
          <p:nvSpPr>
            <p:cNvPr id="332821" name="Text Box 13"/>
            <p:cNvSpPr txBox="1">
              <a:spLocks noChangeArrowheads="1"/>
            </p:cNvSpPr>
            <p:nvPr/>
          </p:nvSpPr>
          <p:spPr bwMode="auto">
            <a:xfrm>
              <a:off x="1496238" y="5292124"/>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Statistical Information Management</a:t>
              </a:r>
            </a:p>
            <a:p>
              <a:pPr algn="ctr"/>
              <a:endParaRPr lang="en-GB" altLang="en-US" sz="1200" b="1">
                <a:solidFill>
                  <a:srgbClr val="585858"/>
                </a:solidFill>
                <a:latin typeface="Gill Sans MT" pitchFamily="34" charset="0"/>
              </a:endParaRPr>
            </a:p>
          </p:txBody>
        </p:sp>
        <p:sp>
          <p:nvSpPr>
            <p:cNvPr id="332822" name="Text Box 5886"/>
            <p:cNvSpPr txBox="1">
              <a:spLocks noChangeArrowheads="1"/>
            </p:cNvSpPr>
            <p:nvPr/>
          </p:nvSpPr>
          <p:spPr bwMode="auto">
            <a:xfrm>
              <a:off x="153988" y="5292124"/>
              <a:ext cx="1201738" cy="883381"/>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Securities Statistics</a:t>
              </a:r>
            </a:p>
            <a:p>
              <a:pPr algn="ctr"/>
              <a:endParaRPr lang="en-GB" altLang="en-US" sz="1200" b="1">
                <a:solidFill>
                  <a:srgbClr val="585858"/>
                </a:solidFill>
                <a:latin typeface="Gill Sans MT" pitchFamily="34" charset="0"/>
              </a:endParaRPr>
            </a:p>
          </p:txBody>
        </p:sp>
      </p:grpSp>
      <p:sp>
        <p:nvSpPr>
          <p:cNvPr id="332809" name="Rectangle 2"/>
          <p:cNvSpPr>
            <a:spLocks noChangeArrowheads="1"/>
          </p:cNvSpPr>
          <p:nvPr/>
        </p:nvSpPr>
        <p:spPr bwMode="auto">
          <a:xfrm>
            <a:off x="174625" y="0"/>
            <a:ext cx="8710613" cy="43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sz="1800" b="1">
                <a:solidFill>
                  <a:srgbClr val="FFFFFF"/>
                </a:solidFill>
                <a:latin typeface="Arial" pitchFamily="34" charset="0"/>
              </a:rPr>
              <a:t>Decision-making bodies for ECB statistics</a:t>
            </a:r>
          </a:p>
        </p:txBody>
      </p:sp>
      <p:sp>
        <p:nvSpPr>
          <p:cNvPr id="27" name="Slide Number Placeholder 3"/>
          <p:cNvSpPr>
            <a:spLocks noGrp="1"/>
          </p:cNvSpPr>
          <p:nvPr>
            <p:ph type="sldNum" sz="quarter" idx="10"/>
          </p:nvPr>
        </p:nvSpPr>
        <p:spPr/>
        <p:txBody>
          <a:bodyPr/>
          <a:lstStyle/>
          <a:p>
            <a:pPr>
              <a:defRPr/>
            </a:pPr>
            <a:fld id="{77B1181D-67F0-4852-B097-3E97AB5F7052}" type="slidenum">
              <a:rPr lang="en-GB"/>
              <a:pPr>
                <a:defRPr/>
              </a:pPr>
              <a:t>10</a:t>
            </a:fld>
            <a:endParaRPr lang="en-GB" dirty="0"/>
          </a:p>
        </p:txBody>
      </p:sp>
      <p:sp>
        <p:nvSpPr>
          <p:cNvPr id="332811" name="Text Box 5"/>
          <p:cNvSpPr txBox="1">
            <a:spLocks noChangeArrowheads="1"/>
          </p:cNvSpPr>
          <p:nvPr/>
        </p:nvSpPr>
        <p:spPr bwMode="auto">
          <a:xfrm>
            <a:off x="5364163" y="3506788"/>
            <a:ext cx="2667000" cy="762000"/>
          </a:xfrm>
          <a:prstGeom prst="rect">
            <a:avLst/>
          </a:prstGeom>
          <a:solidFill>
            <a:srgbClr val="0099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600" b="1">
                <a:solidFill>
                  <a:srgbClr val="585858"/>
                </a:solidFill>
                <a:latin typeface="Arial" pitchFamily="34" charset="0"/>
              </a:rPr>
              <a:t>Statistics Committee in SSM Composition </a:t>
            </a:r>
          </a:p>
          <a:p>
            <a:pPr algn="ctr"/>
            <a:r>
              <a:rPr lang="en-GB" altLang="en-US" sz="1600" b="1">
                <a:solidFill>
                  <a:srgbClr val="585858"/>
                </a:solidFill>
                <a:latin typeface="Arial" pitchFamily="34" charset="0"/>
              </a:rPr>
              <a:t>(STC in SSM)</a:t>
            </a:r>
          </a:p>
        </p:txBody>
      </p:sp>
      <p:sp>
        <p:nvSpPr>
          <p:cNvPr id="332812" name="Text Box 15"/>
          <p:cNvSpPr txBox="1">
            <a:spLocks noChangeArrowheads="1"/>
          </p:cNvSpPr>
          <p:nvPr/>
        </p:nvSpPr>
        <p:spPr bwMode="auto">
          <a:xfrm>
            <a:off x="4832350" y="2293938"/>
            <a:ext cx="2667000" cy="617537"/>
          </a:xfrm>
          <a:prstGeom prst="rect">
            <a:avLst/>
          </a:prstGeom>
          <a:solidFill>
            <a:srgbClr val="CCFF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600" b="1">
                <a:solidFill>
                  <a:srgbClr val="585858"/>
                </a:solidFill>
                <a:latin typeface="Arial" pitchFamily="34" charset="0"/>
              </a:rPr>
              <a:t>ECB Supervisory Board</a:t>
            </a:r>
          </a:p>
        </p:txBody>
      </p:sp>
      <p:sp>
        <p:nvSpPr>
          <p:cNvPr id="332813" name="Text Box 12"/>
          <p:cNvSpPr txBox="1">
            <a:spLocks noChangeArrowheads="1"/>
          </p:cNvSpPr>
          <p:nvPr/>
        </p:nvSpPr>
        <p:spPr bwMode="auto">
          <a:xfrm>
            <a:off x="6297613" y="4437063"/>
            <a:ext cx="1201737" cy="882650"/>
          </a:xfrm>
          <a:prstGeom prst="rect">
            <a:avLst/>
          </a:prstGeom>
          <a:solidFill>
            <a:srgbClr val="99CCFF"/>
          </a:solidFill>
          <a:ln w="9525">
            <a:solidFill>
              <a:srgbClr val="000000"/>
            </a:solidFill>
            <a:miter lim="800000"/>
            <a:headEnd/>
            <a:tailEnd/>
          </a:ln>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a:r>
              <a:rPr lang="en-GB" altLang="en-US" sz="1200" b="1">
                <a:solidFill>
                  <a:srgbClr val="585858"/>
                </a:solidFill>
                <a:latin typeface="Gill Sans MT" pitchFamily="34" charset="0"/>
              </a:rPr>
              <a:t>WG on Supervisory Statistics</a:t>
            </a:r>
          </a:p>
        </p:txBody>
      </p:sp>
      <p:sp>
        <p:nvSpPr>
          <p:cNvPr id="2" name="Curved Right Arrow 1"/>
          <p:cNvSpPr/>
          <p:nvPr/>
        </p:nvSpPr>
        <p:spPr>
          <a:xfrm rot="10953946">
            <a:off x="7731125" y="1527175"/>
            <a:ext cx="887413" cy="981075"/>
          </a:xfrm>
          <a:prstGeom prst="curvedRightArrow">
            <a:avLst/>
          </a:prstGeom>
          <a:solidFill>
            <a:schemeClr val="accent5">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srgbClr val="585858"/>
              </a:solidFill>
            </a:endParaRPr>
          </a:p>
        </p:txBody>
      </p:sp>
      <p:sp>
        <p:nvSpPr>
          <p:cNvPr id="25" name="Curved Right Arrow 24"/>
          <p:cNvSpPr/>
          <p:nvPr/>
        </p:nvSpPr>
        <p:spPr>
          <a:xfrm rot="10953946">
            <a:off x="8199438" y="2886075"/>
            <a:ext cx="887412" cy="981075"/>
          </a:xfrm>
          <a:prstGeom prst="curvedRightArrow">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800">
              <a:solidFill>
                <a:srgbClr val="585858"/>
              </a:solidFill>
            </a:endParaRPr>
          </a:p>
        </p:txBody>
      </p:sp>
    </p:spTree>
  </p:cSld>
  <p:clrMapOvr>
    <a:masterClrMapping/>
  </p:clrMapOvr>
  <p:transition>
    <p:spli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xfrm>
            <a:off x="468313" y="0"/>
            <a:ext cx="8675687" cy="1143000"/>
          </a:xfrm>
          <a:noFill/>
        </p:spPr>
        <p:txBody>
          <a:bodyPr/>
          <a:lstStyle/>
          <a:p>
            <a:pPr eaLnBrk="1" hangingPunct="1"/>
            <a:r>
              <a:rPr lang="en-US" sz="1800" b="1" smtClean="0">
                <a:solidFill>
                  <a:schemeClr val="bg1"/>
                </a:solidFill>
                <a:latin typeface="Arial" pitchFamily="34" charset="0"/>
              </a:rPr>
              <a:t>ECB legal instruments concerning statistics</a:t>
            </a:r>
            <a:endParaRPr lang="en-GB" sz="1800" b="1" smtClean="0">
              <a:solidFill>
                <a:schemeClr val="bg1"/>
              </a:solidFill>
              <a:latin typeface="Arial" pitchFamily="34" charset="0"/>
            </a:endParaRPr>
          </a:p>
        </p:txBody>
      </p:sp>
      <p:sp>
        <p:nvSpPr>
          <p:cNvPr id="333827" name="Rectangle 3"/>
          <p:cNvSpPr>
            <a:spLocks noGrp="1" noChangeArrowheads="1"/>
          </p:cNvSpPr>
          <p:nvPr>
            <p:ph idx="1"/>
          </p:nvPr>
        </p:nvSpPr>
        <p:spPr>
          <a:xfrm>
            <a:off x="250825" y="1268413"/>
            <a:ext cx="8713788" cy="4897437"/>
          </a:xfrm>
        </p:spPr>
        <p:txBody>
          <a:bodyPr/>
          <a:lstStyle/>
          <a:p>
            <a:pPr eaLnBrk="1" hangingPunct="1">
              <a:lnSpc>
                <a:spcPct val="105000"/>
              </a:lnSpc>
              <a:spcBef>
                <a:spcPct val="60000"/>
              </a:spcBef>
            </a:pPr>
            <a:r>
              <a:rPr lang="en-US" sz="2000" b="1" i="1" smtClean="0">
                <a:solidFill>
                  <a:schemeClr val="tx2"/>
                </a:solidFill>
              </a:rPr>
              <a:t>Regulation</a:t>
            </a:r>
            <a:r>
              <a:rPr lang="en-US" sz="2000" smtClean="0"/>
              <a:t> – directly imposes obligations on reporting agents in euro area</a:t>
            </a:r>
          </a:p>
          <a:p>
            <a:pPr eaLnBrk="1" hangingPunct="1">
              <a:lnSpc>
                <a:spcPct val="105000"/>
              </a:lnSpc>
              <a:spcBef>
                <a:spcPct val="60000"/>
              </a:spcBef>
            </a:pPr>
            <a:r>
              <a:rPr lang="en-US" sz="2000" b="1" i="1" smtClean="0">
                <a:solidFill>
                  <a:schemeClr val="tx2"/>
                </a:solidFill>
              </a:rPr>
              <a:t>Guideline</a:t>
            </a:r>
            <a:r>
              <a:rPr lang="en-US" sz="2000" smtClean="0"/>
              <a:t> – imposes obligations on Eurosystem (including ECB)</a:t>
            </a:r>
          </a:p>
          <a:p>
            <a:pPr eaLnBrk="1" hangingPunct="1">
              <a:lnSpc>
                <a:spcPct val="105000"/>
              </a:lnSpc>
              <a:spcBef>
                <a:spcPct val="60000"/>
              </a:spcBef>
            </a:pPr>
            <a:r>
              <a:rPr lang="en-US" sz="2000" b="1" i="1" smtClean="0">
                <a:solidFill>
                  <a:schemeClr val="tx2"/>
                </a:solidFill>
              </a:rPr>
              <a:t>Recommendatio</a:t>
            </a:r>
            <a:r>
              <a:rPr lang="en-US" sz="2000" b="1" i="1" smtClean="0"/>
              <a:t>n</a:t>
            </a:r>
            <a:r>
              <a:rPr lang="en-US" sz="2000" smtClean="0"/>
              <a:t> – informs statistical authorities other than central banks in euro area of ECB requirements; not legally binding</a:t>
            </a:r>
          </a:p>
          <a:p>
            <a:pPr eaLnBrk="1" hangingPunct="1">
              <a:lnSpc>
                <a:spcPct val="105000"/>
              </a:lnSpc>
              <a:spcBef>
                <a:spcPct val="60000"/>
              </a:spcBef>
            </a:pPr>
            <a:r>
              <a:rPr lang="en-US" sz="2000" b="1" i="1" smtClean="0">
                <a:solidFill>
                  <a:schemeClr val="tx2"/>
                </a:solidFill>
              </a:rPr>
              <a:t>Decision</a:t>
            </a:r>
            <a:r>
              <a:rPr lang="en-US" sz="2000" smtClean="0"/>
              <a:t> – makes it public Governing Council decisions which impose obligations on addressees; can also be without addressees</a:t>
            </a:r>
          </a:p>
          <a:p>
            <a:pPr eaLnBrk="1" hangingPunct="1">
              <a:lnSpc>
                <a:spcPct val="105000"/>
              </a:lnSpc>
              <a:spcBef>
                <a:spcPct val="60000"/>
              </a:spcBef>
            </a:pPr>
            <a:r>
              <a:rPr lang="en-US" sz="2000" b="1" i="1" smtClean="0">
                <a:solidFill>
                  <a:schemeClr val="tx2"/>
                </a:solidFill>
              </a:rPr>
              <a:t>Notice</a:t>
            </a:r>
            <a:r>
              <a:rPr lang="en-US" sz="2000" smtClean="0"/>
              <a:t> – to inform/explain</a:t>
            </a:r>
          </a:p>
          <a:p>
            <a:pPr eaLnBrk="1" hangingPunct="1">
              <a:lnSpc>
                <a:spcPct val="105000"/>
              </a:lnSpc>
              <a:spcBef>
                <a:spcPct val="60000"/>
              </a:spcBef>
            </a:pPr>
            <a:r>
              <a:rPr lang="en-US" sz="2000" b="1" i="1" smtClean="0">
                <a:solidFill>
                  <a:schemeClr val="tx2"/>
                </a:solidFill>
              </a:rPr>
              <a:t>Opinion</a:t>
            </a:r>
            <a:r>
              <a:rPr lang="en-US" sz="2000" i="1" smtClean="0"/>
              <a:t> </a:t>
            </a:r>
            <a:r>
              <a:rPr lang="en-US" sz="2000" smtClean="0"/>
              <a:t>– expression of ECB view, usually in response to a consultation under Treaty/Statute</a:t>
            </a:r>
          </a:p>
          <a:p>
            <a:pPr eaLnBrk="1" hangingPunct="1">
              <a:lnSpc>
                <a:spcPct val="105000"/>
              </a:lnSpc>
              <a:spcBef>
                <a:spcPct val="60000"/>
              </a:spcBef>
            </a:pPr>
            <a:endParaRPr lang="en-US" sz="2000" smtClean="0"/>
          </a:p>
          <a:p>
            <a:pPr eaLnBrk="1" hangingPunct="1">
              <a:lnSpc>
                <a:spcPct val="105000"/>
              </a:lnSpc>
              <a:spcBef>
                <a:spcPct val="60000"/>
              </a:spcBef>
              <a:buFontTx/>
              <a:buNone/>
            </a:pPr>
            <a:r>
              <a:rPr lang="en-US" sz="2000" smtClean="0"/>
              <a:t>	Also </a:t>
            </a:r>
            <a:r>
              <a:rPr lang="en-US" sz="2000" b="1" i="1" smtClean="0">
                <a:solidFill>
                  <a:schemeClr val="tx2"/>
                </a:solidFill>
              </a:rPr>
              <a:t>Memorandum of Understanding</a:t>
            </a:r>
            <a:endParaRPr lang="en-GB" sz="2000" smtClean="0"/>
          </a:p>
          <a:p>
            <a:pPr eaLnBrk="1" hangingPunct="1">
              <a:lnSpc>
                <a:spcPct val="90000"/>
              </a:lnSpc>
              <a:buFontTx/>
              <a:buNone/>
            </a:pPr>
            <a:endParaRPr lang="en-GB" sz="2000" smtClean="0"/>
          </a:p>
        </p:txBody>
      </p:sp>
      <p:sp>
        <p:nvSpPr>
          <p:cNvPr id="5" name="Slide Number Placeholder 3"/>
          <p:cNvSpPr>
            <a:spLocks noGrp="1"/>
          </p:cNvSpPr>
          <p:nvPr>
            <p:ph type="sldNum" sz="quarter" idx="11"/>
          </p:nvPr>
        </p:nvSpPr>
        <p:spPr/>
        <p:txBody>
          <a:bodyPr/>
          <a:lstStyle/>
          <a:p>
            <a:pPr>
              <a:defRPr/>
            </a:pPr>
            <a:fld id="{653560D3-93CD-4BF5-8053-85DE2C4825C1}" type="slidenum">
              <a:rPr lang="en-GB"/>
              <a:pPr>
                <a:defRPr/>
              </a:pPr>
              <a:t>11</a:t>
            </a:fld>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a:xfrm>
            <a:off x="323850" y="0"/>
            <a:ext cx="7920038" cy="476250"/>
          </a:xfrm>
          <a:noFill/>
        </p:spPr>
        <p:txBody>
          <a:bodyPr/>
          <a:lstStyle/>
          <a:p>
            <a:pPr eaLnBrk="1" hangingPunct="1"/>
            <a:r>
              <a:rPr lang="en-GB" sz="1800" smtClean="0">
                <a:solidFill>
                  <a:schemeClr val="bg1"/>
                </a:solidFill>
                <a:latin typeface="Arial" pitchFamily="34" charset="0"/>
              </a:rPr>
              <a:t>Statistical work at the ECB is the result of team effort </a:t>
            </a:r>
          </a:p>
        </p:txBody>
      </p:sp>
      <p:sp>
        <p:nvSpPr>
          <p:cNvPr id="18436" name="Rectangle 3"/>
          <p:cNvSpPr>
            <a:spLocks noGrp="1" noChangeArrowheads="1"/>
          </p:cNvSpPr>
          <p:nvPr>
            <p:ph idx="1"/>
          </p:nvPr>
        </p:nvSpPr>
        <p:spPr>
          <a:xfrm>
            <a:off x="0" y="836613"/>
            <a:ext cx="9144000" cy="5472112"/>
          </a:xfrm>
        </p:spPr>
        <p:txBody>
          <a:bodyPr/>
          <a:lstStyle/>
          <a:p>
            <a:pPr eaLnBrk="1" hangingPunct="1">
              <a:lnSpc>
                <a:spcPct val="95000"/>
              </a:lnSpc>
              <a:buFontTx/>
              <a:buNone/>
              <a:defRPr/>
            </a:pPr>
            <a:r>
              <a:rPr lang="en-GB" sz="1600" dirty="0" smtClean="0">
                <a:solidFill>
                  <a:srgbClr val="CC6600"/>
                </a:solidFill>
              </a:rPr>
              <a:t>	</a:t>
            </a:r>
            <a:endParaRPr lang="en-GB" sz="1000" dirty="0" smtClean="0"/>
          </a:p>
          <a:p>
            <a:pPr eaLnBrk="1" hangingPunct="1">
              <a:lnSpc>
                <a:spcPct val="95000"/>
              </a:lnSpc>
              <a:defRPr/>
            </a:pPr>
            <a:r>
              <a:rPr lang="en-GB" sz="1800" b="1" dirty="0" smtClean="0">
                <a:solidFill>
                  <a:schemeClr val="tx2"/>
                </a:solidFill>
              </a:rPr>
              <a:t>NCBs/NCAs: </a:t>
            </a:r>
          </a:p>
          <a:p>
            <a:pPr lvl="3" eaLnBrk="1" hangingPunct="1">
              <a:lnSpc>
                <a:spcPct val="95000"/>
              </a:lnSpc>
              <a:buFont typeface="Gill Sans MT" pitchFamily="34" charset="0"/>
              <a:buChar char="-"/>
              <a:defRPr/>
            </a:pPr>
            <a:r>
              <a:rPr lang="en-GB" sz="1800" dirty="0" smtClean="0"/>
              <a:t>Collection </a:t>
            </a:r>
            <a:r>
              <a:rPr lang="en-GB" sz="1800" dirty="0"/>
              <a:t>of data from reporting agents, other national statistical  </a:t>
            </a:r>
            <a:r>
              <a:rPr lang="en-GB" sz="1800" dirty="0" smtClean="0"/>
              <a:t>authorities</a:t>
            </a:r>
            <a:r>
              <a:rPr lang="en-GB" sz="1800" dirty="0"/>
              <a:t>, other national sources</a:t>
            </a:r>
          </a:p>
          <a:p>
            <a:pPr lvl="3" eaLnBrk="1" hangingPunct="1">
              <a:lnSpc>
                <a:spcPct val="95000"/>
              </a:lnSpc>
              <a:buFont typeface="Gill Sans MT" pitchFamily="34" charset="0"/>
              <a:buChar char="-"/>
              <a:defRPr/>
            </a:pPr>
            <a:r>
              <a:rPr lang="en-GB" sz="1800" dirty="0" smtClean="0"/>
              <a:t>All contact with reporting agents/representative bodies</a:t>
            </a:r>
          </a:p>
          <a:p>
            <a:pPr lvl="3" eaLnBrk="1" hangingPunct="1">
              <a:lnSpc>
                <a:spcPct val="95000"/>
              </a:lnSpc>
              <a:buFont typeface="Gill Sans MT" pitchFamily="34" charset="0"/>
              <a:buChar char="-"/>
              <a:defRPr/>
            </a:pPr>
            <a:r>
              <a:rPr lang="en-GB" sz="1800" dirty="0" smtClean="0"/>
              <a:t>Perform </a:t>
            </a:r>
            <a:r>
              <a:rPr lang="en-GB" sz="1800" dirty="0"/>
              <a:t>tasks in accordance with EU/ECB legal </a:t>
            </a:r>
            <a:r>
              <a:rPr lang="en-GB" sz="1800" dirty="0" smtClean="0"/>
              <a:t>acts</a:t>
            </a:r>
          </a:p>
          <a:p>
            <a:pPr lvl="3" eaLnBrk="1" hangingPunct="1">
              <a:lnSpc>
                <a:spcPct val="95000"/>
              </a:lnSpc>
              <a:buFont typeface="Gill Sans MT" pitchFamily="34" charset="0"/>
              <a:buChar char="-"/>
              <a:defRPr/>
            </a:pPr>
            <a:r>
              <a:rPr lang="en-GB" sz="1800" dirty="0" smtClean="0"/>
              <a:t>Responsibility </a:t>
            </a:r>
            <a:r>
              <a:rPr lang="en-GB" sz="1800" dirty="0"/>
              <a:t>for meeting the ECB’s/SSM requirement</a:t>
            </a:r>
            <a:endParaRPr lang="en-GB" sz="1800" dirty="0" smtClean="0"/>
          </a:p>
          <a:p>
            <a:pPr lvl="3" eaLnBrk="1" hangingPunct="1">
              <a:lnSpc>
                <a:spcPct val="95000"/>
              </a:lnSpc>
              <a:buFont typeface="Gill Sans MT" pitchFamily="34" charset="0"/>
              <a:buChar char="-"/>
              <a:defRPr/>
            </a:pPr>
            <a:r>
              <a:rPr lang="en-GB" sz="1800" dirty="0" smtClean="0"/>
              <a:t>Compilation and publication of national aggregates/contributions to aggregates</a:t>
            </a:r>
          </a:p>
          <a:p>
            <a:pPr eaLnBrk="1" hangingPunct="1">
              <a:lnSpc>
                <a:spcPct val="95000"/>
              </a:lnSpc>
              <a:defRPr/>
            </a:pPr>
            <a:endParaRPr lang="en-GB" sz="1800" dirty="0" smtClean="0"/>
          </a:p>
          <a:p>
            <a:pPr marL="342900" lvl="3" indent="-342900" eaLnBrk="1" hangingPunct="1">
              <a:lnSpc>
                <a:spcPct val="95000"/>
              </a:lnSpc>
              <a:buFontTx/>
              <a:buChar char="•"/>
              <a:defRPr/>
            </a:pPr>
            <a:r>
              <a:rPr lang="en-GB" sz="1800" b="1" dirty="0">
                <a:solidFill>
                  <a:schemeClr val="tx2"/>
                </a:solidFill>
                <a:ea typeface="+mn-ea"/>
              </a:rPr>
              <a:t>ECB: </a:t>
            </a:r>
            <a:r>
              <a:rPr lang="en-GB" sz="1800" dirty="0" smtClean="0"/>
              <a:t>  </a:t>
            </a:r>
            <a:endParaRPr lang="en-GB" sz="1800" dirty="0"/>
          </a:p>
          <a:p>
            <a:pPr lvl="3" eaLnBrk="1" hangingPunct="1">
              <a:lnSpc>
                <a:spcPct val="95000"/>
              </a:lnSpc>
              <a:buFont typeface="Gill Sans MT" pitchFamily="34" charset="0"/>
              <a:buChar char="-"/>
              <a:defRPr/>
            </a:pPr>
            <a:r>
              <a:rPr lang="en-GB" sz="1800" dirty="0"/>
              <a:t>Collection of data from other Community/international sources (e.g. Eurostat, BIS)</a:t>
            </a:r>
          </a:p>
          <a:p>
            <a:pPr lvl="3" eaLnBrk="1" hangingPunct="1">
              <a:lnSpc>
                <a:spcPct val="95000"/>
              </a:lnSpc>
              <a:buFont typeface="Gill Sans MT" pitchFamily="34" charset="0"/>
              <a:buChar char="-"/>
              <a:defRPr/>
            </a:pPr>
            <a:r>
              <a:rPr lang="en-GB" sz="1800" dirty="0"/>
              <a:t>Quality assurance processes </a:t>
            </a:r>
            <a:endParaRPr lang="en-GB" sz="1800" dirty="0" smtClean="0"/>
          </a:p>
          <a:p>
            <a:pPr lvl="3" eaLnBrk="1" hangingPunct="1">
              <a:lnSpc>
                <a:spcPct val="95000"/>
              </a:lnSpc>
              <a:buFont typeface="Gill Sans MT" pitchFamily="34" charset="0"/>
              <a:buChar char="-"/>
              <a:defRPr/>
            </a:pPr>
            <a:r>
              <a:rPr lang="en-GB" sz="1800" dirty="0" smtClean="0"/>
              <a:t>Compilation and publication of euro area aggregates </a:t>
            </a:r>
          </a:p>
          <a:p>
            <a:pPr eaLnBrk="1" hangingPunct="1">
              <a:lnSpc>
                <a:spcPct val="95000"/>
              </a:lnSpc>
              <a:defRPr/>
            </a:pPr>
            <a:endParaRPr lang="en-GB" sz="1800" dirty="0" smtClean="0"/>
          </a:p>
          <a:p>
            <a:pPr eaLnBrk="1" hangingPunct="1">
              <a:lnSpc>
                <a:spcPct val="95000"/>
              </a:lnSpc>
              <a:defRPr/>
            </a:pPr>
            <a:r>
              <a:rPr lang="en-GB" sz="1800" b="1" dirty="0">
                <a:solidFill>
                  <a:schemeClr val="tx2"/>
                </a:solidFill>
              </a:rPr>
              <a:t>Shared:    </a:t>
            </a:r>
            <a:endParaRPr lang="en-GB" sz="1800" b="1" dirty="0" smtClean="0">
              <a:solidFill>
                <a:schemeClr val="tx2"/>
              </a:solidFill>
            </a:endParaRPr>
          </a:p>
          <a:p>
            <a:pPr lvl="3" eaLnBrk="1" hangingPunct="1">
              <a:lnSpc>
                <a:spcPct val="95000"/>
              </a:lnSpc>
              <a:buFont typeface="Gill Sans MT" pitchFamily="34" charset="0"/>
              <a:buChar char="-"/>
              <a:defRPr/>
            </a:pPr>
            <a:r>
              <a:rPr lang="en-GB" sz="1800" dirty="0" smtClean="0"/>
              <a:t>Conceptual/development </a:t>
            </a:r>
            <a:r>
              <a:rPr lang="en-GB" sz="1800" dirty="0"/>
              <a:t>work, development of legal/technical infrastructure </a:t>
            </a:r>
          </a:p>
          <a:p>
            <a:pPr marL="915987" lvl="3" indent="0" eaLnBrk="1" hangingPunct="1">
              <a:lnSpc>
                <a:spcPct val="95000"/>
              </a:lnSpc>
              <a:buFontTx/>
              <a:buNone/>
              <a:defRPr/>
            </a:pPr>
            <a:r>
              <a:rPr lang="en-GB" sz="1800" dirty="0"/>
              <a:t> </a:t>
            </a:r>
            <a:r>
              <a:rPr lang="en-GB" sz="1800" dirty="0" smtClean="0"/>
              <a:t>    (</a:t>
            </a:r>
            <a:r>
              <a:rPr lang="en-GB" sz="1800" dirty="0"/>
              <a:t>ECB in lead)</a:t>
            </a:r>
          </a:p>
          <a:p>
            <a:pPr lvl="3" eaLnBrk="1" hangingPunct="1">
              <a:lnSpc>
                <a:spcPct val="95000"/>
              </a:lnSpc>
              <a:buFont typeface="Gill Sans MT" pitchFamily="34" charset="0"/>
              <a:buChar char="-"/>
              <a:defRPr/>
            </a:pPr>
            <a:r>
              <a:rPr lang="en-GB" sz="1800" dirty="0" smtClean="0"/>
              <a:t>Participation in Community/international statistical committees</a:t>
            </a:r>
          </a:p>
          <a:p>
            <a:pPr eaLnBrk="1" hangingPunct="1">
              <a:lnSpc>
                <a:spcPct val="95000"/>
              </a:lnSpc>
              <a:defRPr/>
            </a:pPr>
            <a:endParaRPr lang="en-GB" sz="1000" dirty="0" smtClean="0"/>
          </a:p>
          <a:p>
            <a:pPr eaLnBrk="1" hangingPunct="1">
              <a:lnSpc>
                <a:spcPct val="95000"/>
              </a:lnSpc>
              <a:buFontTx/>
              <a:buNone/>
              <a:defRPr/>
            </a:pPr>
            <a:r>
              <a:rPr lang="en-GB" sz="1600" dirty="0" smtClean="0"/>
              <a:t>	</a:t>
            </a:r>
            <a:endParaRPr lang="en-GB" sz="1400" dirty="0" smtClean="0"/>
          </a:p>
        </p:txBody>
      </p:sp>
      <p:sp>
        <p:nvSpPr>
          <p:cNvPr id="334852" name="Slide Number Placeholder 3"/>
          <p:cNvSpPr>
            <a:spLocks noGrp="1"/>
          </p:cNvSpPr>
          <p:nvPr>
            <p:ph type="sldNum" sz="quarter" idx="11"/>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E7E06609-C379-459A-8867-DFB70A6AA9CB}" type="slidenum">
              <a:rPr lang="en-GB" sz="1100" smtClean="0">
                <a:solidFill>
                  <a:srgbClr val="003399"/>
                </a:solidFill>
                <a:ea typeface="ヒラギノ角ゴ Pro W3" pitchFamily="124" charset="-128"/>
              </a:rPr>
              <a:pPr eaLnBrk="1" hangingPunct="1"/>
              <a:t>12</a:t>
            </a:fld>
            <a:endParaRPr lang="en-GB" sz="1100" smtClean="0">
              <a:solidFill>
                <a:srgbClr val="003399"/>
              </a:solidFill>
              <a:ea typeface="ヒラギノ角ゴ Pro W3" pitchFamily="12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a:xfrm>
            <a:off x="468313" y="0"/>
            <a:ext cx="7796212" cy="1143000"/>
          </a:xfrm>
          <a:noFill/>
        </p:spPr>
        <p:txBody>
          <a:bodyPr/>
          <a:lstStyle/>
          <a:p>
            <a:pPr eaLnBrk="1" hangingPunct="1"/>
            <a:r>
              <a:rPr lang="en-US" sz="1800" smtClean="0">
                <a:solidFill>
                  <a:schemeClr val="bg1"/>
                </a:solidFill>
                <a:latin typeface="Arial" pitchFamily="34" charset="0"/>
              </a:rPr>
              <a:t>Compiling euro area aggregates</a:t>
            </a:r>
            <a:endParaRPr lang="en-GB" sz="1800" smtClean="0">
              <a:solidFill>
                <a:schemeClr val="bg1"/>
              </a:solidFill>
              <a:latin typeface="Arial" pitchFamily="34" charset="0"/>
            </a:endParaRPr>
          </a:p>
        </p:txBody>
      </p:sp>
      <p:sp>
        <p:nvSpPr>
          <p:cNvPr id="335875" name="Rectangle 3"/>
          <p:cNvSpPr>
            <a:spLocks noGrp="1" noChangeArrowheads="1"/>
          </p:cNvSpPr>
          <p:nvPr>
            <p:ph idx="1"/>
          </p:nvPr>
        </p:nvSpPr>
        <p:spPr>
          <a:xfrm>
            <a:off x="31750" y="692150"/>
            <a:ext cx="8856663" cy="5689600"/>
          </a:xfrm>
        </p:spPr>
        <p:txBody>
          <a:bodyPr/>
          <a:lstStyle/>
          <a:p>
            <a:pPr eaLnBrk="1" hangingPunct="1">
              <a:lnSpc>
                <a:spcPct val="105000"/>
              </a:lnSpc>
              <a:spcBef>
                <a:spcPct val="75000"/>
              </a:spcBef>
            </a:pPr>
            <a:r>
              <a:rPr lang="en-US" sz="1800" smtClean="0"/>
              <a:t>Complying with international statistical standards </a:t>
            </a:r>
            <a:r>
              <a:rPr lang="es-ES" sz="1800" smtClean="0"/>
              <a:t>SNA 2008, ESA 2010, BPM6</a:t>
            </a:r>
            <a:endParaRPr lang="en-US" sz="1800" smtClean="0"/>
          </a:p>
          <a:p>
            <a:pPr eaLnBrk="1" hangingPunct="1">
              <a:lnSpc>
                <a:spcPct val="105000"/>
              </a:lnSpc>
              <a:spcBef>
                <a:spcPct val="75000"/>
              </a:spcBef>
            </a:pPr>
            <a:r>
              <a:rPr lang="en-US" sz="1800" smtClean="0"/>
              <a:t>Usual approach – build from national contributions.</a:t>
            </a:r>
          </a:p>
          <a:p>
            <a:pPr eaLnBrk="1" hangingPunct="1">
              <a:lnSpc>
                <a:spcPct val="105000"/>
              </a:lnSpc>
              <a:spcBef>
                <a:spcPct val="75000"/>
              </a:spcBef>
            </a:pPr>
            <a:r>
              <a:rPr lang="en-US" sz="1800" smtClean="0"/>
              <a:t>Importance of harmonization of the national contributions.</a:t>
            </a:r>
          </a:p>
          <a:p>
            <a:pPr eaLnBrk="1" hangingPunct="1">
              <a:lnSpc>
                <a:spcPct val="105000"/>
              </a:lnSpc>
              <a:spcBef>
                <a:spcPct val="75000"/>
              </a:spcBef>
            </a:pPr>
            <a:r>
              <a:rPr lang="en-US" sz="1800" smtClean="0"/>
              <a:t>Some euro area aggregates are a simple sum of (harmonized) national data, but some  are not.</a:t>
            </a:r>
            <a:endParaRPr lang="en-GB" sz="1800" smtClean="0"/>
          </a:p>
          <a:p>
            <a:pPr eaLnBrk="1" hangingPunct="1">
              <a:lnSpc>
                <a:spcPct val="105000"/>
              </a:lnSpc>
              <a:spcBef>
                <a:spcPct val="75000"/>
              </a:spcBef>
            </a:pPr>
            <a:r>
              <a:rPr lang="en-US" sz="1800" smtClean="0"/>
              <a:t>National money stock commonly includes deposits held by residents with banks located in the country concerned. Euro area money stock includes deposits held by residents of all euro area countries with banks (MFIs) located anywhere in the euro area. </a:t>
            </a:r>
            <a:r>
              <a:rPr lang="en-US" sz="1800" smtClean="0">
                <a:solidFill>
                  <a:schemeClr val="tx2"/>
                </a:solidFill>
              </a:rPr>
              <a:t>It exceeds the sum of national money stocks</a:t>
            </a:r>
            <a:r>
              <a:rPr lang="en-US" sz="1800" smtClean="0"/>
              <a:t> by the amount of cross-border depositing within the euro area.</a:t>
            </a:r>
            <a:endParaRPr lang="en-GB" sz="1800" smtClean="0"/>
          </a:p>
          <a:p>
            <a:pPr eaLnBrk="1" hangingPunct="1">
              <a:lnSpc>
                <a:spcPct val="105000"/>
              </a:lnSpc>
              <a:spcBef>
                <a:spcPct val="75000"/>
              </a:spcBef>
            </a:pPr>
            <a:r>
              <a:rPr lang="en-US" sz="1800" smtClean="0"/>
              <a:t>National balance of payments statistics measure all cross-border transactions of residents of the country concerned. The b.o.p. of the euro area excludes cross-border transactions within the euro area. </a:t>
            </a:r>
            <a:r>
              <a:rPr lang="en-US" sz="1800" smtClean="0">
                <a:solidFill>
                  <a:schemeClr val="tx2"/>
                </a:solidFill>
              </a:rPr>
              <a:t>Gross flows in the euro area b.o.p. fall short of the sum of national b.o.p. flows  </a:t>
            </a:r>
            <a:r>
              <a:rPr lang="en-US" sz="1800" smtClean="0"/>
              <a:t>by the amount of these cross-border flows within the area.</a:t>
            </a:r>
            <a:endParaRPr lang="en-GB" sz="1800" smtClean="0"/>
          </a:p>
        </p:txBody>
      </p:sp>
      <p:sp>
        <p:nvSpPr>
          <p:cNvPr id="5" name="Slide Number Placeholder 3"/>
          <p:cNvSpPr>
            <a:spLocks noGrp="1"/>
          </p:cNvSpPr>
          <p:nvPr>
            <p:ph type="sldNum" sz="quarter" idx="11"/>
          </p:nvPr>
        </p:nvSpPr>
        <p:spPr/>
        <p:txBody>
          <a:bodyPr/>
          <a:lstStyle/>
          <a:p>
            <a:pPr>
              <a:defRPr/>
            </a:pPr>
            <a:fld id="{6EFB633D-868B-4CF2-93DD-0E5E815D3AA2}" type="slidenum">
              <a:rPr lang="en-GB"/>
              <a:pPr>
                <a:defRPr/>
              </a:pPr>
              <a:t>13</a:t>
            </a:fld>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323850" y="0"/>
            <a:ext cx="9034463" cy="954088"/>
          </a:xfrm>
          <a:noFill/>
        </p:spPr>
        <p:txBody>
          <a:bodyPr/>
          <a:lstStyle/>
          <a:p>
            <a:pPr eaLnBrk="1" hangingPunct="1"/>
            <a:r>
              <a:rPr lang="en-US" sz="1800" smtClean="0">
                <a:solidFill>
                  <a:schemeClr val="bg1"/>
                </a:solidFill>
                <a:latin typeface="Arial" pitchFamily="34" charset="0"/>
              </a:rPr>
              <a:t>National and euro area monetary aggregates</a:t>
            </a:r>
            <a:endParaRPr lang="en-GB" sz="1800" smtClean="0">
              <a:solidFill>
                <a:schemeClr val="bg1"/>
              </a:solidFill>
              <a:latin typeface="Arial" pitchFamily="34" charset="0"/>
            </a:endParaRPr>
          </a:p>
        </p:txBody>
      </p:sp>
      <p:sp>
        <p:nvSpPr>
          <p:cNvPr id="336899" name="Rectangle 3"/>
          <p:cNvSpPr>
            <a:spLocks noGrp="1" noChangeArrowheads="1"/>
          </p:cNvSpPr>
          <p:nvPr>
            <p:ph idx="1"/>
          </p:nvPr>
        </p:nvSpPr>
        <p:spPr>
          <a:xfrm>
            <a:off x="179388" y="1600200"/>
            <a:ext cx="8713787" cy="3700463"/>
          </a:xfrm>
        </p:spPr>
        <p:txBody>
          <a:bodyPr/>
          <a:lstStyle/>
          <a:p>
            <a:pPr eaLnBrk="1" hangingPunct="1">
              <a:lnSpc>
                <a:spcPct val="80000"/>
              </a:lnSpc>
              <a:buFontTx/>
              <a:buNone/>
            </a:pPr>
            <a:r>
              <a:rPr lang="en-US" sz="1600" smtClean="0"/>
              <a:t>In German M3                      In neither German nor Austrian M3              In Austrian M3</a:t>
            </a:r>
            <a:endParaRPr lang="en-GB" sz="1600" smtClean="0"/>
          </a:p>
          <a:p>
            <a:pPr eaLnBrk="1" hangingPunct="1">
              <a:lnSpc>
                <a:spcPct val="80000"/>
              </a:lnSpc>
              <a:buFontTx/>
              <a:buNone/>
            </a:pPr>
            <a:endParaRPr lang="en-US" sz="1600" smtClean="0"/>
          </a:p>
          <a:p>
            <a:pPr eaLnBrk="1" hangingPunct="1">
              <a:lnSpc>
                <a:spcPct val="80000"/>
              </a:lnSpc>
              <a:buFontTx/>
              <a:buNone/>
            </a:pPr>
            <a:r>
              <a:rPr lang="en-US" sz="1600" smtClean="0"/>
              <a:t>Deposits held by               Deposits held by        Deposits held by             Deposits held by </a:t>
            </a:r>
          </a:p>
          <a:p>
            <a:pPr eaLnBrk="1" hangingPunct="1">
              <a:lnSpc>
                <a:spcPct val="80000"/>
              </a:lnSpc>
              <a:buFontTx/>
              <a:buNone/>
            </a:pPr>
            <a:r>
              <a:rPr lang="en-US" sz="1600" smtClean="0"/>
              <a:t>Germans with MFIs          Germans with MFIs   Austrians with MFIs      Austrians with MFIs </a:t>
            </a:r>
          </a:p>
          <a:p>
            <a:pPr eaLnBrk="1" hangingPunct="1">
              <a:lnSpc>
                <a:spcPct val="80000"/>
              </a:lnSpc>
              <a:buFontTx/>
              <a:buNone/>
            </a:pPr>
            <a:r>
              <a:rPr lang="en-US" sz="1600" smtClean="0"/>
              <a:t>in Germany                        in Austria                   in Germany                    in Austria</a:t>
            </a:r>
          </a:p>
          <a:p>
            <a:pPr eaLnBrk="1" hangingPunct="1">
              <a:lnSpc>
                <a:spcPct val="80000"/>
              </a:lnSpc>
              <a:buFontTx/>
              <a:buNone/>
            </a:pPr>
            <a:endParaRPr lang="en-US" sz="1600" smtClean="0"/>
          </a:p>
          <a:p>
            <a:pPr eaLnBrk="1" hangingPunct="1">
              <a:lnSpc>
                <a:spcPct val="80000"/>
              </a:lnSpc>
              <a:buFontTx/>
              <a:buNone/>
            </a:pPr>
            <a:endParaRPr lang="en-US" sz="1600" smtClean="0"/>
          </a:p>
          <a:p>
            <a:pPr eaLnBrk="1" hangingPunct="1">
              <a:lnSpc>
                <a:spcPct val="80000"/>
              </a:lnSpc>
              <a:buFontTx/>
              <a:buNone/>
            </a:pPr>
            <a:r>
              <a:rPr lang="en-US" sz="1600" smtClean="0"/>
              <a:t>                         </a:t>
            </a:r>
            <a:r>
              <a:rPr lang="en-US" sz="1600" i="1" smtClean="0"/>
              <a:t>All the above are components of euro area monetary aggregates</a:t>
            </a:r>
          </a:p>
          <a:p>
            <a:pPr eaLnBrk="1" hangingPunct="1">
              <a:lnSpc>
                <a:spcPct val="80000"/>
              </a:lnSpc>
              <a:buFontTx/>
              <a:buNone/>
            </a:pPr>
            <a:r>
              <a:rPr lang="en-US" sz="1600" smtClean="0"/>
              <a:t>I----------------------------------------------------------------------------------------------------------------------------I</a:t>
            </a:r>
            <a:endParaRPr lang="en-GB" sz="1600" smtClean="0"/>
          </a:p>
          <a:p>
            <a:pPr eaLnBrk="1" hangingPunct="1">
              <a:lnSpc>
                <a:spcPct val="80000"/>
              </a:lnSpc>
              <a:buFontTx/>
              <a:buNone/>
            </a:pPr>
            <a:endParaRPr lang="en-GB" sz="1400" smtClean="0"/>
          </a:p>
        </p:txBody>
      </p:sp>
      <p:sp>
        <p:nvSpPr>
          <p:cNvPr id="5" name="Slide Number Placeholder 3"/>
          <p:cNvSpPr>
            <a:spLocks noGrp="1"/>
          </p:cNvSpPr>
          <p:nvPr>
            <p:ph type="sldNum" sz="quarter" idx="11"/>
          </p:nvPr>
        </p:nvSpPr>
        <p:spPr/>
        <p:txBody>
          <a:bodyPr/>
          <a:lstStyle/>
          <a:p>
            <a:pPr>
              <a:defRPr/>
            </a:pPr>
            <a:fld id="{6DD22782-1E97-4203-9136-00C9C42BA65E}" type="slidenum">
              <a:rPr lang="en-GB"/>
              <a:pPr>
                <a:defRPr/>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250825" y="0"/>
            <a:ext cx="8893175" cy="908050"/>
          </a:xfrm>
          <a:noFill/>
        </p:spPr>
        <p:txBody>
          <a:bodyPr/>
          <a:lstStyle/>
          <a:p>
            <a:pPr eaLnBrk="1" hangingPunct="1"/>
            <a:r>
              <a:rPr lang="en-US" sz="1800" smtClean="0">
                <a:solidFill>
                  <a:schemeClr val="bg1"/>
                </a:solidFill>
                <a:latin typeface="Arial" pitchFamily="34" charset="0"/>
              </a:rPr>
              <a:t>Reference reporting population for ECB statistics </a:t>
            </a:r>
            <a:endParaRPr lang="en-GB" sz="1800" smtClean="0">
              <a:solidFill>
                <a:schemeClr val="bg1"/>
              </a:solidFill>
              <a:latin typeface="Arial" pitchFamily="34" charset="0"/>
            </a:endParaRPr>
          </a:p>
        </p:txBody>
      </p:sp>
      <p:sp>
        <p:nvSpPr>
          <p:cNvPr id="337923" name="Rectangle 3"/>
          <p:cNvSpPr>
            <a:spLocks noGrp="1" noChangeArrowheads="1"/>
          </p:cNvSpPr>
          <p:nvPr>
            <p:ph idx="1"/>
          </p:nvPr>
        </p:nvSpPr>
        <p:spPr>
          <a:xfrm>
            <a:off x="250825" y="981075"/>
            <a:ext cx="8229600" cy="5400675"/>
          </a:xfrm>
        </p:spPr>
        <p:txBody>
          <a:bodyPr/>
          <a:lstStyle/>
          <a:p>
            <a:pPr algn="just" eaLnBrk="1" hangingPunct="1">
              <a:lnSpc>
                <a:spcPct val="90000"/>
              </a:lnSpc>
              <a:spcBef>
                <a:spcPct val="55000"/>
              </a:spcBef>
            </a:pPr>
            <a:r>
              <a:rPr lang="en-US" sz="2000" smtClean="0"/>
              <a:t>Central banks, other MFIs</a:t>
            </a:r>
          </a:p>
          <a:p>
            <a:pPr algn="just" eaLnBrk="1" hangingPunct="1">
              <a:lnSpc>
                <a:spcPct val="90000"/>
              </a:lnSpc>
              <a:spcBef>
                <a:spcPct val="55000"/>
              </a:spcBef>
            </a:pPr>
            <a:r>
              <a:rPr lang="en-US" sz="2000" smtClean="0"/>
              <a:t>Other (non-monetary) financial intermediaries </a:t>
            </a:r>
          </a:p>
          <a:p>
            <a:pPr algn="just" eaLnBrk="1" hangingPunct="1">
              <a:lnSpc>
                <a:spcPct val="90000"/>
              </a:lnSpc>
              <a:spcBef>
                <a:spcPct val="55000"/>
              </a:spcBef>
            </a:pPr>
            <a:r>
              <a:rPr lang="en-US" sz="2000" smtClean="0"/>
              <a:t>Post office giro institutions</a:t>
            </a:r>
          </a:p>
          <a:p>
            <a:pPr algn="just" eaLnBrk="1" hangingPunct="1">
              <a:lnSpc>
                <a:spcPct val="90000"/>
              </a:lnSpc>
              <a:spcBef>
                <a:spcPct val="55000"/>
              </a:spcBef>
            </a:pPr>
            <a:r>
              <a:rPr lang="en-US" sz="2000" smtClean="0"/>
              <a:t>Entities holding cross-border positions or carrying out cross-border transactions</a:t>
            </a:r>
          </a:p>
          <a:p>
            <a:pPr algn="just" eaLnBrk="1" hangingPunct="1">
              <a:lnSpc>
                <a:spcPct val="90000"/>
              </a:lnSpc>
              <a:spcBef>
                <a:spcPct val="55000"/>
              </a:spcBef>
            </a:pPr>
            <a:r>
              <a:rPr lang="en-US" sz="2000" smtClean="0"/>
              <a:t>Issuers of securities or e-money</a:t>
            </a:r>
          </a:p>
          <a:p>
            <a:pPr algn="just" eaLnBrk="1" hangingPunct="1">
              <a:lnSpc>
                <a:spcPct val="90000"/>
              </a:lnSpc>
              <a:buFontTx/>
              <a:buNone/>
            </a:pPr>
            <a:endParaRPr lang="en-US" sz="2000" smtClean="0"/>
          </a:p>
          <a:p>
            <a:pPr algn="just" eaLnBrk="1" hangingPunct="1">
              <a:lnSpc>
                <a:spcPct val="90000"/>
              </a:lnSpc>
              <a:buFontTx/>
              <a:buNone/>
            </a:pPr>
            <a:r>
              <a:rPr lang="en-US" sz="2000" smtClean="0"/>
              <a:t>The reference reporting population is confined to entities resident in the euro area (but the ECB may collect from them consolidated data which includes information relating to their branches outside the euro area). </a:t>
            </a:r>
          </a:p>
          <a:p>
            <a:pPr algn="just" eaLnBrk="1" hangingPunct="1">
              <a:lnSpc>
                <a:spcPct val="90000"/>
              </a:lnSpc>
              <a:buFontTx/>
              <a:buNone/>
            </a:pPr>
            <a:endParaRPr lang="en-US" sz="2000" smtClean="0"/>
          </a:p>
          <a:p>
            <a:pPr eaLnBrk="1" hangingPunct="1">
              <a:lnSpc>
                <a:spcPct val="90000"/>
              </a:lnSpc>
              <a:buFontTx/>
              <a:buNone/>
            </a:pPr>
            <a:r>
              <a:rPr lang="en-US" sz="2000" i="1" smtClean="0"/>
              <a:t>This is all set out in Community legislation Regulation No 2533/98 - notable amendment here in No 951/2009 is extension of reference reporting population to include insurance corporations and pension funds.</a:t>
            </a:r>
            <a:endParaRPr lang="en-GB" sz="2000" i="1" smtClean="0"/>
          </a:p>
          <a:p>
            <a:pPr eaLnBrk="1" hangingPunct="1">
              <a:lnSpc>
                <a:spcPct val="80000"/>
              </a:lnSpc>
              <a:buFontTx/>
              <a:buNone/>
            </a:pPr>
            <a:endParaRPr lang="en-GB" sz="2000" i="1" smtClean="0"/>
          </a:p>
        </p:txBody>
      </p:sp>
      <p:sp>
        <p:nvSpPr>
          <p:cNvPr id="5" name="Slide Number Placeholder 3"/>
          <p:cNvSpPr>
            <a:spLocks noGrp="1"/>
          </p:cNvSpPr>
          <p:nvPr>
            <p:ph type="sldNum" sz="quarter" idx="11"/>
          </p:nvPr>
        </p:nvSpPr>
        <p:spPr/>
        <p:txBody>
          <a:bodyPr/>
          <a:lstStyle/>
          <a:p>
            <a:pPr>
              <a:defRPr/>
            </a:pPr>
            <a:fld id="{03917C0F-1771-4C9D-BDB0-5A0D1BF2DE64}" type="slidenum">
              <a:rPr lang="en-GB"/>
              <a:pPr>
                <a:defRPr/>
              </a:pPr>
              <a:t>15</a:t>
            </a:fld>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468313" y="0"/>
            <a:ext cx="7761287" cy="476250"/>
          </a:xfrm>
          <a:noFill/>
        </p:spPr>
        <p:txBody>
          <a:bodyPr/>
          <a:lstStyle/>
          <a:p>
            <a:pPr eaLnBrk="1" hangingPunct="1"/>
            <a:r>
              <a:rPr lang="en-US" sz="1800" b="1" smtClean="0">
                <a:solidFill>
                  <a:schemeClr val="bg1"/>
                </a:solidFill>
                <a:latin typeface="Arial" pitchFamily="34" charset="0"/>
              </a:rPr>
              <a:t>Brief overview of own produced statistics </a:t>
            </a:r>
            <a:endParaRPr lang="en-GB" sz="1800" b="1" smtClean="0">
              <a:solidFill>
                <a:schemeClr val="bg1"/>
              </a:solidFill>
              <a:latin typeface="Arial" pitchFamily="34" charset="0"/>
            </a:endParaRPr>
          </a:p>
        </p:txBody>
      </p:sp>
      <p:sp>
        <p:nvSpPr>
          <p:cNvPr id="338947" name="Rectangle 3"/>
          <p:cNvSpPr>
            <a:spLocks noGrp="1" noChangeArrowheads="1"/>
          </p:cNvSpPr>
          <p:nvPr>
            <p:ph idx="1"/>
          </p:nvPr>
        </p:nvSpPr>
        <p:spPr>
          <a:xfrm>
            <a:off x="250825" y="981075"/>
            <a:ext cx="8642350" cy="5761038"/>
          </a:xfrm>
        </p:spPr>
        <p:txBody>
          <a:bodyPr/>
          <a:lstStyle/>
          <a:p>
            <a:pPr eaLnBrk="1" hangingPunct="1">
              <a:lnSpc>
                <a:spcPct val="105000"/>
              </a:lnSpc>
            </a:pPr>
            <a:r>
              <a:rPr lang="en-US" sz="1800" smtClean="0"/>
              <a:t>MFI (banking) balance sheets; monetary aggregates and counterparts</a:t>
            </a:r>
          </a:p>
          <a:p>
            <a:pPr eaLnBrk="1" hangingPunct="1">
              <a:lnSpc>
                <a:spcPct val="105000"/>
              </a:lnSpc>
            </a:pPr>
            <a:r>
              <a:rPr lang="en-US" sz="1800" smtClean="0"/>
              <a:t>MFI interest rates</a:t>
            </a:r>
          </a:p>
          <a:p>
            <a:pPr eaLnBrk="1" hangingPunct="1">
              <a:lnSpc>
                <a:spcPct val="105000"/>
              </a:lnSpc>
            </a:pPr>
            <a:r>
              <a:rPr lang="en-US" sz="1800" smtClean="0"/>
              <a:t>Securities issues and holdings</a:t>
            </a:r>
          </a:p>
          <a:p>
            <a:pPr eaLnBrk="1" hangingPunct="1">
              <a:lnSpc>
                <a:spcPct val="105000"/>
              </a:lnSpc>
            </a:pPr>
            <a:r>
              <a:rPr lang="en-US" sz="1800" smtClean="0"/>
              <a:t>Other (non-monetary) financial intermediaries</a:t>
            </a:r>
          </a:p>
          <a:p>
            <a:pPr eaLnBrk="1" hangingPunct="1">
              <a:lnSpc>
                <a:spcPct val="105000"/>
              </a:lnSpc>
            </a:pPr>
            <a:r>
              <a:rPr lang="en-US" sz="1800" smtClean="0"/>
              <a:t>Financial markets  </a:t>
            </a:r>
          </a:p>
          <a:p>
            <a:pPr eaLnBrk="1" hangingPunct="1">
              <a:lnSpc>
                <a:spcPct val="105000"/>
              </a:lnSpc>
            </a:pPr>
            <a:r>
              <a:rPr lang="en-US" sz="1800" smtClean="0"/>
              <a:t>Payment systems </a:t>
            </a:r>
          </a:p>
          <a:p>
            <a:pPr eaLnBrk="1" hangingPunct="1">
              <a:lnSpc>
                <a:spcPct val="105000"/>
              </a:lnSpc>
            </a:pPr>
            <a:r>
              <a:rPr lang="en-US" sz="1800" smtClean="0"/>
              <a:t>Balance of payments</a:t>
            </a:r>
          </a:p>
          <a:p>
            <a:pPr eaLnBrk="1" hangingPunct="1">
              <a:lnSpc>
                <a:spcPct val="105000"/>
              </a:lnSpc>
            </a:pPr>
            <a:r>
              <a:rPr lang="en-US" sz="1800" smtClean="0"/>
              <a:t>International investment position</a:t>
            </a:r>
          </a:p>
          <a:p>
            <a:pPr eaLnBrk="1" hangingPunct="1">
              <a:lnSpc>
                <a:spcPct val="105000"/>
              </a:lnSpc>
            </a:pPr>
            <a:r>
              <a:rPr lang="en-US" sz="1800" smtClean="0"/>
              <a:t>Other external statistics</a:t>
            </a:r>
          </a:p>
          <a:p>
            <a:pPr eaLnBrk="1" hangingPunct="1">
              <a:lnSpc>
                <a:spcPct val="105000"/>
              </a:lnSpc>
            </a:pPr>
            <a:r>
              <a:rPr lang="en-US" sz="1800" smtClean="0"/>
              <a:t>Government finance </a:t>
            </a:r>
          </a:p>
          <a:p>
            <a:pPr eaLnBrk="1" hangingPunct="1">
              <a:lnSpc>
                <a:spcPct val="105000"/>
              </a:lnSpc>
            </a:pPr>
            <a:r>
              <a:rPr lang="en-US" sz="1800" smtClean="0"/>
              <a:t>Euro area integrated institutional sector accounts </a:t>
            </a:r>
          </a:p>
          <a:p>
            <a:pPr eaLnBrk="1" hangingPunct="1">
              <a:lnSpc>
                <a:spcPct val="105000"/>
              </a:lnSpc>
            </a:pPr>
            <a:r>
              <a:rPr lang="en-US" sz="1800" smtClean="0"/>
              <a:t>Supervisory statistics</a:t>
            </a:r>
          </a:p>
          <a:p>
            <a:pPr eaLnBrk="1" hangingPunct="1">
              <a:lnSpc>
                <a:spcPct val="105000"/>
              </a:lnSpc>
            </a:pPr>
            <a:endParaRPr lang="en-US" sz="1800" smtClean="0">
              <a:solidFill>
                <a:srgbClr val="FF0000"/>
              </a:solidFill>
            </a:endParaRPr>
          </a:p>
          <a:p>
            <a:pPr eaLnBrk="1" hangingPunct="1">
              <a:lnSpc>
                <a:spcPct val="90000"/>
              </a:lnSpc>
              <a:buFontTx/>
              <a:buNone/>
            </a:pPr>
            <a:r>
              <a:rPr lang="en-GB" sz="1600" i="1" smtClean="0">
                <a:solidFill>
                  <a:schemeClr val="hlink"/>
                </a:solidFill>
              </a:rPr>
              <a:t>[MFI = monetary financial institution]</a:t>
            </a:r>
          </a:p>
        </p:txBody>
      </p:sp>
      <p:sp>
        <p:nvSpPr>
          <p:cNvPr id="5" name="Slide Number Placeholder 3"/>
          <p:cNvSpPr>
            <a:spLocks noGrp="1"/>
          </p:cNvSpPr>
          <p:nvPr>
            <p:ph type="sldNum" sz="quarter" idx="11"/>
          </p:nvPr>
        </p:nvSpPr>
        <p:spPr/>
        <p:txBody>
          <a:bodyPr/>
          <a:lstStyle/>
          <a:p>
            <a:pPr>
              <a:defRPr/>
            </a:pPr>
            <a:fld id="{585D8060-01C2-48E7-BE1E-7172217C55D2}" type="slidenum">
              <a:rPr lang="en-GB"/>
              <a:pPr>
                <a:defRPr/>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9970" name="Rectangle 2"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40013" name="think-cell Slide" r:id="rId25" imgW="0" imgH="0" progId="TCLayout.ActiveDocument.1">
                  <p:embed/>
                </p:oleObj>
              </mc:Choice>
              <mc:Fallback>
                <p:oleObj name="think-cell Slide" r:id="rId25" imgW="0" imgH="0" progId="TCLayout.ActiveDocument.1">
                  <p:embed/>
                  <p:pic>
                    <p:nvPicPr>
                      <p:cNvPr id="0"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9971" name="Rectangle 19"/>
          <p:cNvSpPr>
            <a:spLocks noGrp="1" noChangeArrowheads="1"/>
          </p:cNvSpPr>
          <p:nvPr>
            <p:ph type="sldNum" sz="quarter" idx="10"/>
          </p:nvPr>
        </p:nvSpPr>
        <p:spPr>
          <a:xfrm>
            <a:off x="4292600" y="6477000"/>
            <a:ext cx="539750" cy="239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fontAlgn="base">
              <a:spcAft>
                <a:spcPct val="0"/>
              </a:spcAft>
            </a:pPr>
            <a:r>
              <a:rPr lang="en-GB" altLang="en-US" sz="900" smtClean="0">
                <a:solidFill>
                  <a:srgbClr val="585858"/>
                </a:solidFill>
                <a:latin typeface="Arial" pitchFamily="34" charset="0"/>
              </a:rPr>
              <a:t>Page </a:t>
            </a:r>
            <a:fld id="{084E3485-BD09-4A61-A814-DD7A96FBC52E}" type="slidenum">
              <a:rPr lang="en-GB" altLang="en-US" sz="900" smtClean="0">
                <a:solidFill>
                  <a:srgbClr val="585858"/>
                </a:solidFill>
                <a:latin typeface="Arial" pitchFamily="34" charset="0"/>
              </a:rPr>
              <a:pPr fontAlgn="base">
                <a:spcAft>
                  <a:spcPct val="0"/>
                </a:spcAft>
              </a:pPr>
              <a:t>17</a:t>
            </a:fld>
            <a:endParaRPr lang="en-GB" altLang="en-US" sz="900" smtClean="0">
              <a:solidFill>
                <a:srgbClr val="585858"/>
              </a:solidFill>
              <a:latin typeface="Arial" pitchFamily="34" charset="0"/>
            </a:endParaRPr>
          </a:p>
        </p:txBody>
      </p:sp>
      <p:sp>
        <p:nvSpPr>
          <p:cNvPr id="339972" name="Rectangle 2"/>
          <p:cNvSpPr>
            <a:spLocks noGrp="1" noChangeArrowheads="1"/>
          </p:cNvSpPr>
          <p:nvPr>
            <p:ph type="title" idx="4294967295"/>
            <p:custDataLst>
              <p:tags r:id="rId3"/>
            </p:custDataLst>
          </p:nvPr>
        </p:nvSpPr>
        <p:spPr>
          <a:xfrm>
            <a:off x="165100" y="92075"/>
            <a:ext cx="8367713" cy="312738"/>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en-US" sz="1800" b="1" smtClean="0">
                <a:solidFill>
                  <a:schemeClr val="bg1"/>
                </a:solidFill>
                <a:latin typeface="Arial" pitchFamily="34" charset="0"/>
              </a:rPr>
              <a:t>Supervisory data </a:t>
            </a:r>
            <a:endParaRPr lang="de-DE" altLang="en-US" sz="1800" b="1" smtClean="0">
              <a:solidFill>
                <a:schemeClr val="bg1"/>
              </a:solidFill>
              <a:latin typeface="Arial" pitchFamily="34" charset="0"/>
            </a:endParaRPr>
          </a:p>
        </p:txBody>
      </p:sp>
      <p:sp>
        <p:nvSpPr>
          <p:cNvPr id="339973" name="Rectangle 4"/>
          <p:cNvSpPr>
            <a:spLocks noChangeArrowheads="1"/>
          </p:cNvSpPr>
          <p:nvPr>
            <p:custDataLst>
              <p:tags r:id="rId4"/>
            </p:custDataLst>
          </p:nvPr>
        </p:nvSpPr>
        <p:spPr bwMode="auto">
          <a:xfrm>
            <a:off x="4500563" y="1800225"/>
            <a:ext cx="1530350" cy="45085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endParaRPr lang="en-GB" altLang="en-US" sz="1800">
              <a:solidFill>
                <a:srgbClr val="585858"/>
              </a:solidFill>
              <a:latin typeface="Arial" pitchFamily="34" charset="0"/>
            </a:endParaRPr>
          </a:p>
        </p:txBody>
      </p:sp>
      <p:grpSp>
        <p:nvGrpSpPr>
          <p:cNvPr id="339974" name="Group 9"/>
          <p:cNvGrpSpPr>
            <a:grpSpLocks/>
          </p:cNvGrpSpPr>
          <p:nvPr/>
        </p:nvGrpSpPr>
        <p:grpSpPr bwMode="auto">
          <a:xfrm>
            <a:off x="395288" y="1844675"/>
            <a:ext cx="5892800" cy="433388"/>
            <a:chOff x="395536" y="1955054"/>
            <a:chExt cx="5892800" cy="433388"/>
          </a:xfrm>
        </p:grpSpPr>
        <p:sp>
          <p:nvSpPr>
            <p:cNvPr id="17417" name="AutoShape 6"/>
            <p:cNvSpPr>
              <a:spLocks noChangeArrowheads="1"/>
            </p:cNvSpPr>
            <p:nvPr>
              <p:custDataLst>
                <p:tags r:id="rId20"/>
              </p:custDataLst>
            </p:nvPr>
          </p:nvSpPr>
          <p:spPr bwMode="auto">
            <a:xfrm>
              <a:off x="519361" y="1955054"/>
              <a:ext cx="4629150" cy="433388"/>
            </a:xfrm>
            <a:prstGeom prst="homePlate">
              <a:avLst>
                <a:gd name="adj" fmla="val 45491"/>
              </a:avLst>
            </a:prstGeom>
            <a:solidFill>
              <a:schemeClr val="bg1"/>
            </a:solidFill>
            <a:ln w="9525">
              <a:solidFill>
                <a:schemeClr val="accent6">
                  <a:lumMod val="90000"/>
                  <a:lumOff val="10000"/>
                </a:schemeClr>
              </a:solidFill>
              <a:miter lim="800000"/>
              <a:headEnd/>
              <a:tailEnd/>
            </a:ln>
          </p:spPr>
          <p:txBody>
            <a:bodyPr lIns="0" tIns="0" rIns="0" bIns="0" anchor="ctr">
              <a:spAutoFit/>
            </a:bodyPr>
            <a:lstStyle/>
            <a:p>
              <a:pPr>
                <a:defRPr/>
              </a:pPr>
              <a:endParaRPr lang="en-GB" sz="1800">
                <a:solidFill>
                  <a:srgbClr val="585858"/>
                </a:solidFill>
                <a:latin typeface="Arial"/>
                <a:cs typeface="+mn-cs"/>
              </a:endParaRPr>
            </a:p>
          </p:txBody>
        </p:sp>
        <p:sp>
          <p:nvSpPr>
            <p:cNvPr id="340009" name="Rectangle 12"/>
            <p:cNvSpPr>
              <a:spLocks noChangeArrowheads="1"/>
            </p:cNvSpPr>
            <p:nvPr>
              <p:custDataLst>
                <p:tags r:id="rId21"/>
              </p:custDataLst>
            </p:nvPr>
          </p:nvSpPr>
          <p:spPr bwMode="auto">
            <a:xfrm>
              <a:off x="814636" y="2078879"/>
              <a:ext cx="54737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spAutoFit/>
            </a:bodyPr>
            <a:lstStyle/>
            <a:p>
              <a:pPr marL="190500" indent="-190500" defTabSz="330200">
                <a:spcAft>
                  <a:spcPct val="30000"/>
                </a:spcAft>
                <a:buClr>
                  <a:srgbClr val="585858"/>
                </a:buClr>
                <a:buSzPct val="80000"/>
                <a:tabLst>
                  <a:tab pos="801688" algn="l"/>
                  <a:tab pos="8521700" algn="r"/>
                </a:tabLst>
              </a:pPr>
              <a:r>
                <a:rPr lang="en-GB" altLang="en-US" sz="1200" b="1">
                  <a:solidFill>
                    <a:srgbClr val="5F5F5F"/>
                  </a:solidFill>
                  <a:latin typeface="Arial" pitchFamily="34" charset="0"/>
                </a:rPr>
                <a:t>Module 1:  Core supervisory data:  ITS data</a:t>
              </a:r>
            </a:p>
          </p:txBody>
        </p:sp>
        <p:sp>
          <p:nvSpPr>
            <p:cNvPr id="340010" name="Oval 22"/>
            <p:cNvSpPr>
              <a:spLocks noChangeArrowheads="1"/>
            </p:cNvSpPr>
            <p:nvPr>
              <p:custDataLst>
                <p:tags r:id="rId22"/>
              </p:custDataLst>
            </p:nvPr>
          </p:nvSpPr>
          <p:spPr bwMode="auto">
            <a:xfrm>
              <a:off x="395536" y="2045542"/>
              <a:ext cx="233363" cy="252412"/>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1</a:t>
              </a:r>
            </a:p>
          </p:txBody>
        </p:sp>
      </p:grpSp>
      <p:grpSp>
        <p:nvGrpSpPr>
          <p:cNvPr id="339975" name="Group 8"/>
          <p:cNvGrpSpPr>
            <a:grpSpLocks/>
          </p:cNvGrpSpPr>
          <p:nvPr/>
        </p:nvGrpSpPr>
        <p:grpSpPr bwMode="auto">
          <a:xfrm>
            <a:off x="395288" y="2633663"/>
            <a:ext cx="5889625" cy="431800"/>
            <a:chOff x="395536" y="2623392"/>
            <a:chExt cx="5889625" cy="431800"/>
          </a:xfrm>
        </p:grpSpPr>
        <p:sp>
          <p:nvSpPr>
            <p:cNvPr id="340005" name="AutoShape 7"/>
            <p:cNvSpPr>
              <a:spLocks noChangeArrowheads="1"/>
            </p:cNvSpPr>
            <p:nvPr>
              <p:custDataLst>
                <p:tags r:id="rId17"/>
              </p:custDataLst>
            </p:nvPr>
          </p:nvSpPr>
          <p:spPr bwMode="auto">
            <a:xfrm>
              <a:off x="519361" y="2623392"/>
              <a:ext cx="4628703" cy="431800"/>
            </a:xfrm>
            <a:prstGeom prst="homePlate">
              <a:avLst>
                <a:gd name="adj" fmla="val 45508"/>
              </a:avLst>
            </a:prstGeom>
            <a:solidFill>
              <a:schemeClr val="bg1"/>
            </a:solidFill>
            <a:ln w="12700">
              <a:solidFill>
                <a:schemeClr val="tx2"/>
              </a:solidFill>
              <a:miter lim="800000"/>
              <a:headEnd/>
              <a:tailEnd/>
            </a:ln>
          </p:spPr>
          <p:txBody>
            <a:bodyPr lIns="0" tIns="0" rIns="0" bIns="0" anchor="ctr"/>
            <a:lstStyle/>
            <a:p>
              <a:endParaRPr lang="en-GB" altLang="en-US" sz="1800">
                <a:solidFill>
                  <a:srgbClr val="FFFFFF"/>
                </a:solidFill>
                <a:latin typeface="Arial" pitchFamily="34" charset="0"/>
              </a:endParaRPr>
            </a:p>
          </p:txBody>
        </p:sp>
        <p:sp>
          <p:nvSpPr>
            <p:cNvPr id="340006" name="Oval 23"/>
            <p:cNvSpPr>
              <a:spLocks noChangeArrowheads="1"/>
            </p:cNvSpPr>
            <p:nvPr>
              <p:custDataLst>
                <p:tags r:id="rId18"/>
              </p:custDataLst>
            </p:nvPr>
          </p:nvSpPr>
          <p:spPr bwMode="auto">
            <a:xfrm>
              <a:off x="395536" y="2713879"/>
              <a:ext cx="233363" cy="252413"/>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2</a:t>
              </a:r>
            </a:p>
          </p:txBody>
        </p:sp>
        <p:sp>
          <p:nvSpPr>
            <p:cNvPr id="340007" name="Rectangle 12"/>
            <p:cNvSpPr>
              <a:spLocks noChangeArrowheads="1"/>
            </p:cNvSpPr>
            <p:nvPr>
              <p:custDataLst>
                <p:tags r:id="rId19"/>
              </p:custDataLst>
            </p:nvPr>
          </p:nvSpPr>
          <p:spPr bwMode="auto">
            <a:xfrm>
              <a:off x="811461" y="2747217"/>
              <a:ext cx="5473700"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defTabSz="330200">
                <a:spcAft>
                  <a:spcPct val="30000"/>
                </a:spcAft>
                <a:buClr>
                  <a:srgbClr val="585858"/>
                </a:buClr>
                <a:buSzPct val="80000"/>
                <a:tabLst>
                  <a:tab pos="801688" algn="l"/>
                  <a:tab pos="8521700" algn="r"/>
                </a:tabLst>
              </a:pPr>
              <a:r>
                <a:rPr lang="de-DE" altLang="en-US" sz="1200" b="1">
                  <a:solidFill>
                    <a:srgbClr val="585858"/>
                  </a:solidFill>
                  <a:latin typeface="Arial" pitchFamily="34" charset="0"/>
                </a:rPr>
                <a:t>Module 2: 	</a:t>
              </a:r>
              <a:r>
                <a:rPr lang="en-GB" altLang="en-US" sz="1200" b="1">
                  <a:solidFill>
                    <a:srgbClr val="585858"/>
                  </a:solidFill>
                  <a:latin typeface="Arial" pitchFamily="34" charset="0"/>
                </a:rPr>
                <a:t>MFI Statistics, Securities Holdings Statistics </a:t>
              </a:r>
              <a:endParaRPr lang="de-DE" altLang="en-US" sz="1200">
                <a:solidFill>
                  <a:srgbClr val="585858"/>
                </a:solidFill>
                <a:latin typeface="Arial" pitchFamily="34" charset="0"/>
              </a:endParaRPr>
            </a:p>
          </p:txBody>
        </p:sp>
      </p:grpSp>
      <p:grpSp>
        <p:nvGrpSpPr>
          <p:cNvPr id="339976" name="Group 7"/>
          <p:cNvGrpSpPr>
            <a:grpSpLocks/>
          </p:cNvGrpSpPr>
          <p:nvPr/>
        </p:nvGrpSpPr>
        <p:grpSpPr bwMode="auto">
          <a:xfrm>
            <a:off x="395288" y="3419475"/>
            <a:ext cx="5886450" cy="431800"/>
            <a:chOff x="395536" y="3272679"/>
            <a:chExt cx="5886450" cy="431800"/>
          </a:xfrm>
        </p:grpSpPr>
        <p:sp>
          <p:nvSpPr>
            <p:cNvPr id="340002" name="AutoShape 8"/>
            <p:cNvSpPr>
              <a:spLocks noChangeArrowheads="1"/>
            </p:cNvSpPr>
            <p:nvPr>
              <p:custDataLst>
                <p:tags r:id="rId14"/>
              </p:custDataLst>
            </p:nvPr>
          </p:nvSpPr>
          <p:spPr bwMode="auto">
            <a:xfrm>
              <a:off x="519361" y="3272679"/>
              <a:ext cx="4628703" cy="431800"/>
            </a:xfrm>
            <a:prstGeom prst="homePlate">
              <a:avLst>
                <a:gd name="adj" fmla="val 45508"/>
              </a:avLst>
            </a:prstGeom>
            <a:solidFill>
              <a:schemeClr val="bg1"/>
            </a:solidFill>
            <a:ln w="12700">
              <a:solidFill>
                <a:schemeClr val="tx2"/>
              </a:solidFill>
              <a:miter lim="800000"/>
              <a:headEnd/>
              <a:tailEnd/>
            </a:ln>
          </p:spPr>
          <p:txBody>
            <a:bodyPr lIns="0" tIns="0" rIns="0" bIns="0" anchor="ctr"/>
            <a:lstStyle/>
            <a:p>
              <a:endParaRPr lang="en-GB" altLang="en-US" sz="1800">
                <a:solidFill>
                  <a:srgbClr val="FFFFFF"/>
                </a:solidFill>
                <a:latin typeface="Arial" pitchFamily="34" charset="0"/>
              </a:endParaRPr>
            </a:p>
          </p:txBody>
        </p:sp>
        <p:sp>
          <p:nvSpPr>
            <p:cNvPr id="340003" name="Oval 20"/>
            <p:cNvSpPr>
              <a:spLocks noChangeArrowheads="1"/>
            </p:cNvSpPr>
            <p:nvPr>
              <p:custDataLst>
                <p:tags r:id="rId15"/>
              </p:custDataLst>
            </p:nvPr>
          </p:nvSpPr>
          <p:spPr bwMode="auto">
            <a:xfrm>
              <a:off x="395536" y="3363167"/>
              <a:ext cx="233363" cy="252412"/>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3</a:t>
              </a:r>
            </a:p>
          </p:txBody>
        </p:sp>
        <p:sp>
          <p:nvSpPr>
            <p:cNvPr id="340004" name="Rectangle 12"/>
            <p:cNvSpPr>
              <a:spLocks noChangeArrowheads="1"/>
            </p:cNvSpPr>
            <p:nvPr>
              <p:custDataLst>
                <p:tags r:id="rId16"/>
              </p:custDataLst>
            </p:nvPr>
          </p:nvSpPr>
          <p:spPr bwMode="auto">
            <a:xfrm>
              <a:off x="808286" y="3396504"/>
              <a:ext cx="54737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defTabSz="330200">
                <a:spcAft>
                  <a:spcPct val="30000"/>
                </a:spcAft>
                <a:buClr>
                  <a:srgbClr val="585858"/>
                </a:buClr>
                <a:buSzPct val="80000"/>
                <a:tabLst>
                  <a:tab pos="801688" algn="l"/>
                  <a:tab pos="8521700" algn="r"/>
                </a:tabLst>
              </a:pPr>
              <a:r>
                <a:rPr lang="de-DE" altLang="en-US" sz="1200" b="1">
                  <a:solidFill>
                    <a:srgbClr val="585858"/>
                  </a:solidFill>
                  <a:latin typeface="Arial" pitchFamily="34" charset="0"/>
                </a:rPr>
                <a:t>Module 3: 	Granular Analytical Credit Database</a:t>
              </a:r>
              <a:endParaRPr lang="de-DE" altLang="en-US" sz="1200">
                <a:solidFill>
                  <a:srgbClr val="585858"/>
                </a:solidFill>
                <a:latin typeface="Arial" pitchFamily="34" charset="0"/>
              </a:endParaRPr>
            </a:p>
          </p:txBody>
        </p:sp>
      </p:grpSp>
      <p:grpSp>
        <p:nvGrpSpPr>
          <p:cNvPr id="339977" name="Group 6"/>
          <p:cNvGrpSpPr>
            <a:grpSpLocks/>
          </p:cNvGrpSpPr>
          <p:nvPr/>
        </p:nvGrpSpPr>
        <p:grpSpPr bwMode="auto">
          <a:xfrm>
            <a:off x="395288" y="4206875"/>
            <a:ext cx="5883275" cy="465138"/>
            <a:chOff x="395536" y="3923554"/>
            <a:chExt cx="5883275" cy="464644"/>
          </a:xfrm>
        </p:grpSpPr>
        <p:sp>
          <p:nvSpPr>
            <p:cNvPr id="339999" name="AutoShape 9"/>
            <p:cNvSpPr>
              <a:spLocks noChangeArrowheads="1"/>
            </p:cNvSpPr>
            <p:nvPr>
              <p:custDataLst>
                <p:tags r:id="rId11"/>
              </p:custDataLst>
            </p:nvPr>
          </p:nvSpPr>
          <p:spPr bwMode="auto">
            <a:xfrm>
              <a:off x="519361" y="3923554"/>
              <a:ext cx="4628703" cy="431800"/>
            </a:xfrm>
            <a:prstGeom prst="homePlate">
              <a:avLst>
                <a:gd name="adj" fmla="val 45508"/>
              </a:avLst>
            </a:prstGeom>
            <a:solidFill>
              <a:schemeClr val="bg1"/>
            </a:solidFill>
            <a:ln w="12700">
              <a:solidFill>
                <a:schemeClr val="tx2"/>
              </a:solidFill>
              <a:miter lim="800000"/>
              <a:headEnd/>
              <a:tailEnd/>
            </a:ln>
          </p:spPr>
          <p:txBody>
            <a:bodyPr lIns="0" tIns="0" rIns="0" bIns="0" anchor="ctr"/>
            <a:lstStyle/>
            <a:p>
              <a:endParaRPr lang="en-GB" altLang="en-US" sz="1800">
                <a:solidFill>
                  <a:srgbClr val="FFFFFF"/>
                </a:solidFill>
                <a:latin typeface="Arial" pitchFamily="34" charset="0"/>
              </a:endParaRPr>
            </a:p>
          </p:txBody>
        </p:sp>
        <p:sp>
          <p:nvSpPr>
            <p:cNvPr id="340000" name="Oval 21"/>
            <p:cNvSpPr>
              <a:spLocks noChangeArrowheads="1"/>
            </p:cNvSpPr>
            <p:nvPr>
              <p:custDataLst>
                <p:tags r:id="rId12"/>
              </p:custDataLst>
            </p:nvPr>
          </p:nvSpPr>
          <p:spPr bwMode="auto">
            <a:xfrm>
              <a:off x="395536" y="4014042"/>
              <a:ext cx="233363" cy="252412"/>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4</a:t>
              </a:r>
            </a:p>
          </p:txBody>
        </p:sp>
        <p:sp>
          <p:nvSpPr>
            <p:cNvPr id="340001" name="Rectangle 12"/>
            <p:cNvSpPr>
              <a:spLocks noChangeArrowheads="1"/>
            </p:cNvSpPr>
            <p:nvPr>
              <p:custDataLst>
                <p:tags r:id="rId13"/>
              </p:custDataLst>
            </p:nvPr>
          </p:nvSpPr>
          <p:spPr bwMode="auto">
            <a:xfrm>
              <a:off x="805111" y="3943942"/>
              <a:ext cx="5473700" cy="44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defTabSz="330200">
                <a:spcAft>
                  <a:spcPct val="30000"/>
                </a:spcAft>
                <a:buClr>
                  <a:srgbClr val="585858"/>
                </a:buClr>
                <a:buSzPct val="80000"/>
                <a:tabLst>
                  <a:tab pos="801688" algn="l"/>
                  <a:tab pos="8521700" algn="r"/>
                </a:tabLst>
              </a:pPr>
              <a:r>
                <a:rPr lang="de-DE" altLang="en-US" sz="1200" b="1">
                  <a:solidFill>
                    <a:srgbClr val="585858"/>
                  </a:solidFill>
                  <a:latin typeface="Arial" pitchFamily="34" charset="0"/>
                </a:rPr>
                <a:t>Module 4: 	</a:t>
              </a:r>
              <a:r>
                <a:rPr lang="en-GB" altLang="en-US" sz="1200" b="1">
                  <a:solidFill>
                    <a:srgbClr val="585858"/>
                  </a:solidFill>
                  <a:latin typeface="Arial" pitchFamily="34" charset="0"/>
                </a:rPr>
                <a:t>Ad-hoc data</a:t>
              </a:r>
            </a:p>
            <a:p>
              <a:pPr marL="190500" indent="-190500" defTabSz="330200">
                <a:spcAft>
                  <a:spcPct val="30000"/>
                </a:spcAft>
                <a:buClr>
                  <a:srgbClr val="585858"/>
                </a:buClr>
                <a:buSzPct val="80000"/>
                <a:tabLst>
                  <a:tab pos="801688" algn="l"/>
                  <a:tab pos="8521700" algn="r"/>
                </a:tabLst>
              </a:pPr>
              <a:r>
                <a:rPr lang="en-GB" altLang="en-US" sz="1200" b="1">
                  <a:solidFill>
                    <a:srgbClr val="585858"/>
                  </a:solidFill>
                  <a:latin typeface="Arial" pitchFamily="34" charset="0"/>
                </a:rPr>
                <a:t>(top-down stress testing, surveys)</a:t>
              </a:r>
            </a:p>
          </p:txBody>
        </p:sp>
      </p:grpSp>
      <p:grpSp>
        <p:nvGrpSpPr>
          <p:cNvPr id="339978" name="Group 3"/>
          <p:cNvGrpSpPr>
            <a:grpSpLocks/>
          </p:cNvGrpSpPr>
          <p:nvPr/>
        </p:nvGrpSpPr>
        <p:grpSpPr bwMode="auto">
          <a:xfrm>
            <a:off x="395288" y="5026025"/>
            <a:ext cx="5881687" cy="442913"/>
            <a:chOff x="395536" y="4572842"/>
            <a:chExt cx="5881688" cy="442686"/>
          </a:xfrm>
        </p:grpSpPr>
        <p:sp>
          <p:nvSpPr>
            <p:cNvPr id="339996" name="AutoShape 10"/>
            <p:cNvSpPr>
              <a:spLocks noChangeArrowheads="1"/>
            </p:cNvSpPr>
            <p:nvPr>
              <p:custDataLst>
                <p:tags r:id="rId8"/>
              </p:custDataLst>
            </p:nvPr>
          </p:nvSpPr>
          <p:spPr bwMode="auto">
            <a:xfrm>
              <a:off x="519361" y="4572842"/>
              <a:ext cx="4628703" cy="431800"/>
            </a:xfrm>
            <a:prstGeom prst="homePlate">
              <a:avLst>
                <a:gd name="adj" fmla="val 45508"/>
              </a:avLst>
            </a:prstGeom>
            <a:solidFill>
              <a:schemeClr val="bg1"/>
            </a:solidFill>
            <a:ln w="12700">
              <a:solidFill>
                <a:schemeClr val="tx2"/>
              </a:solidFill>
              <a:miter lim="800000"/>
              <a:headEnd/>
              <a:tailEnd/>
            </a:ln>
          </p:spPr>
          <p:txBody>
            <a:bodyPr lIns="0" tIns="0" rIns="0" bIns="0" anchor="ctr"/>
            <a:lstStyle/>
            <a:p>
              <a:endParaRPr lang="en-GB" altLang="en-US" sz="1800">
                <a:solidFill>
                  <a:srgbClr val="FFFFFF"/>
                </a:solidFill>
                <a:latin typeface="Arial" pitchFamily="34" charset="0"/>
              </a:endParaRPr>
            </a:p>
          </p:txBody>
        </p:sp>
        <p:sp>
          <p:nvSpPr>
            <p:cNvPr id="339997" name="Oval 18"/>
            <p:cNvSpPr>
              <a:spLocks noChangeArrowheads="1"/>
            </p:cNvSpPr>
            <p:nvPr>
              <p:custDataLst>
                <p:tags r:id="rId9"/>
              </p:custDataLst>
            </p:nvPr>
          </p:nvSpPr>
          <p:spPr bwMode="auto">
            <a:xfrm>
              <a:off x="395536" y="4663329"/>
              <a:ext cx="233363" cy="252413"/>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5</a:t>
              </a:r>
            </a:p>
          </p:txBody>
        </p:sp>
        <p:sp>
          <p:nvSpPr>
            <p:cNvPr id="339998" name="Rectangle 12"/>
            <p:cNvSpPr>
              <a:spLocks noChangeArrowheads="1"/>
            </p:cNvSpPr>
            <p:nvPr>
              <p:custDataLst>
                <p:tags r:id="rId10"/>
              </p:custDataLst>
            </p:nvPr>
          </p:nvSpPr>
          <p:spPr bwMode="auto">
            <a:xfrm>
              <a:off x="803524" y="4592014"/>
              <a:ext cx="5473700" cy="42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defTabSz="330200">
                <a:spcAft>
                  <a:spcPct val="30000"/>
                </a:spcAft>
                <a:buClr>
                  <a:srgbClr val="585858"/>
                </a:buClr>
                <a:buSzPct val="80000"/>
                <a:tabLst>
                  <a:tab pos="801688" algn="l"/>
                  <a:tab pos="8521700" algn="r"/>
                </a:tabLst>
              </a:pPr>
              <a:r>
                <a:rPr lang="de-DE" altLang="en-US" sz="1200" b="1">
                  <a:solidFill>
                    <a:srgbClr val="5F5F5F"/>
                  </a:solidFill>
                  <a:latin typeface="Arial" pitchFamily="34" charset="0"/>
                </a:rPr>
                <a:t>Module 5: 	</a:t>
              </a:r>
              <a:r>
                <a:rPr lang="en-GB" altLang="en-US" sz="1200" b="1">
                  <a:solidFill>
                    <a:srgbClr val="5F5F5F"/>
                  </a:solidFill>
                  <a:latin typeface="Arial" pitchFamily="34" charset="0"/>
                </a:rPr>
                <a:t>Other non-ITS supervisory data</a:t>
              </a:r>
            </a:p>
            <a:p>
              <a:pPr marL="190500" indent="-190500" defTabSz="330200">
                <a:spcAft>
                  <a:spcPct val="30000"/>
                </a:spcAft>
                <a:buClr>
                  <a:srgbClr val="585858"/>
                </a:buClr>
                <a:buSzPct val="80000"/>
                <a:tabLst>
                  <a:tab pos="801688" algn="l"/>
                  <a:tab pos="8521700" algn="r"/>
                </a:tabLst>
              </a:pPr>
              <a:r>
                <a:rPr lang="en-GB" altLang="en-US" sz="1200" b="1">
                  <a:solidFill>
                    <a:srgbClr val="5F5F5F"/>
                  </a:solidFill>
                  <a:latin typeface="Arial" pitchFamily="34" charset="0"/>
                </a:rPr>
                <a:t>(interest rate risk reporting)</a:t>
              </a:r>
            </a:p>
          </p:txBody>
        </p:sp>
      </p:grpSp>
      <p:grpSp>
        <p:nvGrpSpPr>
          <p:cNvPr id="339979" name="Group 2"/>
          <p:cNvGrpSpPr>
            <a:grpSpLocks/>
          </p:cNvGrpSpPr>
          <p:nvPr/>
        </p:nvGrpSpPr>
        <p:grpSpPr bwMode="auto">
          <a:xfrm>
            <a:off x="395288" y="5824538"/>
            <a:ext cx="5878512" cy="484187"/>
            <a:chOff x="395536" y="5223717"/>
            <a:chExt cx="5878513" cy="484977"/>
          </a:xfrm>
        </p:grpSpPr>
        <p:sp>
          <p:nvSpPr>
            <p:cNvPr id="339993" name="AutoShape 11"/>
            <p:cNvSpPr>
              <a:spLocks noChangeArrowheads="1"/>
            </p:cNvSpPr>
            <p:nvPr>
              <p:custDataLst>
                <p:tags r:id="rId5"/>
              </p:custDataLst>
            </p:nvPr>
          </p:nvSpPr>
          <p:spPr bwMode="auto">
            <a:xfrm>
              <a:off x="519361" y="5223717"/>
              <a:ext cx="4628703" cy="431800"/>
            </a:xfrm>
            <a:prstGeom prst="homePlate">
              <a:avLst>
                <a:gd name="adj" fmla="val 45508"/>
              </a:avLst>
            </a:prstGeom>
            <a:solidFill>
              <a:schemeClr val="bg1"/>
            </a:solidFill>
            <a:ln w="12700">
              <a:solidFill>
                <a:schemeClr val="tx2"/>
              </a:solidFill>
              <a:miter lim="800000"/>
              <a:headEnd/>
              <a:tailEnd/>
            </a:ln>
          </p:spPr>
          <p:txBody>
            <a:bodyPr lIns="0" tIns="0" rIns="0" bIns="0" anchor="ctr"/>
            <a:lstStyle/>
            <a:p>
              <a:endParaRPr lang="en-GB" altLang="en-US" sz="1800">
                <a:solidFill>
                  <a:srgbClr val="FFFFFF"/>
                </a:solidFill>
                <a:latin typeface="Arial" pitchFamily="34" charset="0"/>
              </a:endParaRPr>
            </a:p>
          </p:txBody>
        </p:sp>
        <p:sp>
          <p:nvSpPr>
            <p:cNvPr id="339994" name="Oval 19"/>
            <p:cNvSpPr>
              <a:spLocks noChangeArrowheads="1"/>
            </p:cNvSpPr>
            <p:nvPr>
              <p:custDataLst>
                <p:tags r:id="rId6"/>
              </p:custDataLst>
            </p:nvPr>
          </p:nvSpPr>
          <p:spPr bwMode="auto">
            <a:xfrm>
              <a:off x="395536" y="5314204"/>
              <a:ext cx="233363" cy="252413"/>
            </a:xfrm>
            <a:prstGeom prst="ellipse">
              <a:avLst/>
            </a:prstGeom>
            <a:solidFill>
              <a:schemeClr val="bg1"/>
            </a:solidFill>
            <a:ln w="9525">
              <a:solidFill>
                <a:schemeClr val="tx2"/>
              </a:solidFill>
              <a:round/>
              <a:headEnd/>
              <a:tailEnd/>
            </a:ln>
          </p:spPr>
          <p:txBody>
            <a:bodyPr wrap="none" lIns="0" tIns="0" rIns="3600" bIns="3600" anchor="ctr" anchorCtr="1"/>
            <a:lstStyle/>
            <a:p>
              <a:pPr>
                <a:buClr>
                  <a:srgbClr val="585858"/>
                </a:buClr>
                <a:buSzPct val="80000"/>
                <a:buFont typeface="Wingdings" pitchFamily="2" charset="2"/>
                <a:buNone/>
              </a:pPr>
              <a:r>
                <a:rPr lang="de-DE" altLang="en-US" sz="1200" b="1">
                  <a:solidFill>
                    <a:srgbClr val="585858"/>
                  </a:solidFill>
                  <a:latin typeface="Arial" pitchFamily="34" charset="0"/>
                </a:rPr>
                <a:t>6</a:t>
              </a:r>
            </a:p>
          </p:txBody>
        </p:sp>
        <p:sp>
          <p:nvSpPr>
            <p:cNvPr id="339995" name="Rectangle 12"/>
            <p:cNvSpPr>
              <a:spLocks noChangeArrowheads="1"/>
            </p:cNvSpPr>
            <p:nvPr>
              <p:custDataLst>
                <p:tags r:id="rId7"/>
              </p:custDataLst>
            </p:nvPr>
          </p:nvSpPr>
          <p:spPr bwMode="auto">
            <a:xfrm>
              <a:off x="800349" y="5250972"/>
              <a:ext cx="5473700" cy="45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0500" indent="-190500" defTabSz="330200">
                <a:spcAft>
                  <a:spcPct val="30000"/>
                </a:spcAft>
                <a:buClr>
                  <a:srgbClr val="585858"/>
                </a:buClr>
                <a:buSzPct val="80000"/>
                <a:tabLst>
                  <a:tab pos="801688" algn="l"/>
                  <a:tab pos="8521700" algn="r"/>
                </a:tabLst>
              </a:pPr>
              <a:r>
                <a:rPr lang="de-DE" altLang="en-US" sz="1200" b="1">
                  <a:solidFill>
                    <a:srgbClr val="585858"/>
                  </a:solidFill>
                  <a:latin typeface="Arial" pitchFamily="34" charset="0"/>
                </a:rPr>
                <a:t>Module 6: 	</a:t>
              </a:r>
              <a:r>
                <a:rPr lang="en-GB" altLang="en-US" sz="1200" b="1">
                  <a:solidFill>
                    <a:srgbClr val="585858"/>
                  </a:solidFill>
                  <a:latin typeface="Arial" pitchFamily="34" charset="0"/>
                </a:rPr>
                <a:t>Public disclosure</a:t>
              </a:r>
            </a:p>
            <a:p>
              <a:pPr marL="190500" indent="-190500" defTabSz="330200">
                <a:spcAft>
                  <a:spcPct val="30000"/>
                </a:spcAft>
                <a:buClr>
                  <a:srgbClr val="585858"/>
                </a:buClr>
                <a:buSzPct val="80000"/>
                <a:tabLst>
                  <a:tab pos="801688" algn="l"/>
                  <a:tab pos="8521700" algn="r"/>
                </a:tabLst>
              </a:pPr>
              <a:r>
                <a:rPr lang="en-GB" altLang="en-US" sz="1200" b="1">
                  <a:solidFill>
                    <a:srgbClr val="585858"/>
                  </a:solidFill>
                  <a:latin typeface="Arial" pitchFamily="34" charset="0"/>
                </a:rPr>
                <a:t>(Pillar 3, financial markets data)</a:t>
              </a:r>
            </a:p>
          </p:txBody>
        </p:sp>
      </p:grpSp>
      <p:sp>
        <p:nvSpPr>
          <p:cNvPr id="339980" name="TextBox 1"/>
          <p:cNvSpPr txBox="1">
            <a:spLocks noChangeArrowheads="1"/>
          </p:cNvSpPr>
          <p:nvPr/>
        </p:nvSpPr>
        <p:spPr bwMode="auto">
          <a:xfrm>
            <a:off x="217488" y="728663"/>
            <a:ext cx="86407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800">
                <a:solidFill>
                  <a:srgbClr val="585858"/>
                </a:solidFill>
                <a:latin typeface="Arial" pitchFamily="34" charset="0"/>
              </a:rPr>
              <a:t>The Supervisory statistical requirements are articulated in the </a:t>
            </a:r>
            <a:r>
              <a:rPr lang="en-GB" altLang="en-US" sz="1800" b="1">
                <a:solidFill>
                  <a:srgbClr val="000086"/>
                </a:solidFill>
                <a:latin typeface="Arial" pitchFamily="34" charset="0"/>
              </a:rPr>
              <a:t>SSM Supervisory Reporting Manual</a:t>
            </a:r>
            <a:r>
              <a:rPr lang="en-GB" altLang="en-US" sz="1800" b="1">
                <a:solidFill>
                  <a:srgbClr val="585858"/>
                </a:solidFill>
                <a:latin typeface="Arial" pitchFamily="34" charset="0"/>
              </a:rPr>
              <a:t> </a:t>
            </a:r>
            <a:r>
              <a:rPr lang="en-GB" altLang="en-US" sz="1800">
                <a:solidFill>
                  <a:srgbClr val="585858"/>
                </a:solidFill>
                <a:latin typeface="Arial" pitchFamily="34" charset="0"/>
              </a:rPr>
              <a:t>and form the </a:t>
            </a:r>
            <a:r>
              <a:rPr lang="en-GB" altLang="en-US" sz="1800" b="1">
                <a:solidFill>
                  <a:srgbClr val="000086"/>
                </a:solidFill>
                <a:latin typeface="Arial" pitchFamily="34" charset="0"/>
              </a:rPr>
              <a:t>main source and basis </a:t>
            </a:r>
            <a:r>
              <a:rPr lang="en-GB" altLang="en-US" sz="1800">
                <a:solidFill>
                  <a:srgbClr val="585858"/>
                </a:solidFill>
                <a:latin typeface="Arial" pitchFamily="34" charset="0"/>
              </a:rPr>
              <a:t>of requirements to DG/S.</a:t>
            </a:r>
          </a:p>
        </p:txBody>
      </p:sp>
      <p:sp>
        <p:nvSpPr>
          <p:cNvPr id="339981" name="Right Arrow 4"/>
          <p:cNvSpPr>
            <a:spLocks noChangeArrowheads="1"/>
          </p:cNvSpPr>
          <p:nvPr/>
        </p:nvSpPr>
        <p:spPr bwMode="auto">
          <a:xfrm>
            <a:off x="5519738" y="1884363"/>
            <a:ext cx="1008062" cy="414337"/>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82" name="TextBox 5"/>
          <p:cNvSpPr txBox="1">
            <a:spLocks noChangeArrowheads="1"/>
          </p:cNvSpPr>
          <p:nvPr/>
        </p:nvSpPr>
        <p:spPr bwMode="auto">
          <a:xfrm>
            <a:off x="6696075" y="1922463"/>
            <a:ext cx="8715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00B050"/>
                </a:solidFill>
                <a:latin typeface="Arial" pitchFamily="34" charset="0"/>
              </a:rPr>
              <a:t>covered</a:t>
            </a:r>
            <a:endParaRPr lang="en-GB" altLang="en-US" sz="1400" b="1">
              <a:solidFill>
                <a:srgbClr val="5F5F5F"/>
              </a:solidFill>
              <a:latin typeface="Arial" pitchFamily="34" charset="0"/>
            </a:endParaRPr>
          </a:p>
        </p:txBody>
      </p:sp>
      <p:sp>
        <p:nvSpPr>
          <p:cNvPr id="339983" name="Right Arrow 32"/>
          <p:cNvSpPr>
            <a:spLocks noChangeArrowheads="1"/>
          </p:cNvSpPr>
          <p:nvPr/>
        </p:nvSpPr>
        <p:spPr bwMode="auto">
          <a:xfrm>
            <a:off x="5527675" y="2679700"/>
            <a:ext cx="1008063" cy="414338"/>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84" name="TextBox 33"/>
          <p:cNvSpPr txBox="1">
            <a:spLocks noChangeArrowheads="1"/>
          </p:cNvSpPr>
          <p:nvPr/>
        </p:nvSpPr>
        <p:spPr bwMode="auto">
          <a:xfrm>
            <a:off x="6713538" y="2689225"/>
            <a:ext cx="16652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00B050"/>
                </a:solidFill>
                <a:latin typeface="Arial" pitchFamily="34" charset="0"/>
              </a:rPr>
              <a:t>available</a:t>
            </a:r>
            <a:r>
              <a:rPr lang="en-GB" altLang="en-US" sz="1400" b="1">
                <a:solidFill>
                  <a:srgbClr val="5F5F5F"/>
                </a:solidFill>
                <a:latin typeface="Arial" pitchFamily="34" charset="0"/>
              </a:rPr>
              <a:t>, further </a:t>
            </a:r>
          </a:p>
          <a:p>
            <a:pPr eaLnBrk="1" hangingPunct="1"/>
            <a:r>
              <a:rPr lang="en-GB" altLang="en-US" sz="1400" b="1">
                <a:solidFill>
                  <a:srgbClr val="5F5F5F"/>
                </a:solidFill>
                <a:latin typeface="Arial" pitchFamily="34" charset="0"/>
              </a:rPr>
              <a:t>requirements</a:t>
            </a:r>
          </a:p>
        </p:txBody>
      </p:sp>
      <p:sp>
        <p:nvSpPr>
          <p:cNvPr id="339985" name="Right Arrow 34"/>
          <p:cNvSpPr>
            <a:spLocks noChangeArrowheads="1"/>
          </p:cNvSpPr>
          <p:nvPr/>
        </p:nvSpPr>
        <p:spPr bwMode="auto">
          <a:xfrm>
            <a:off x="5527675" y="3475038"/>
            <a:ext cx="1008063" cy="414337"/>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86" name="TextBox 35"/>
          <p:cNvSpPr txBox="1">
            <a:spLocks noChangeArrowheads="1"/>
          </p:cNvSpPr>
          <p:nvPr/>
        </p:nvSpPr>
        <p:spPr bwMode="auto">
          <a:xfrm>
            <a:off x="6704013" y="3552825"/>
            <a:ext cx="185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FFC000"/>
                </a:solidFill>
                <a:latin typeface="Arial" pitchFamily="34" charset="0"/>
              </a:rPr>
              <a:t>Under development</a:t>
            </a:r>
            <a:endParaRPr lang="en-GB" altLang="en-US" sz="1400" b="1">
              <a:solidFill>
                <a:srgbClr val="5F5F5F"/>
              </a:solidFill>
              <a:latin typeface="Arial" pitchFamily="34" charset="0"/>
            </a:endParaRPr>
          </a:p>
        </p:txBody>
      </p:sp>
      <p:sp>
        <p:nvSpPr>
          <p:cNvPr id="339987" name="Right Arrow 36"/>
          <p:cNvSpPr>
            <a:spLocks noChangeArrowheads="1"/>
          </p:cNvSpPr>
          <p:nvPr/>
        </p:nvSpPr>
        <p:spPr bwMode="auto">
          <a:xfrm>
            <a:off x="5518150" y="4270375"/>
            <a:ext cx="1008063" cy="414338"/>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88" name="TextBox 37"/>
          <p:cNvSpPr txBox="1">
            <a:spLocks noChangeArrowheads="1"/>
          </p:cNvSpPr>
          <p:nvPr/>
        </p:nvSpPr>
        <p:spPr bwMode="auto">
          <a:xfrm>
            <a:off x="6694488" y="4230688"/>
            <a:ext cx="22526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00B050"/>
                </a:solidFill>
                <a:latin typeface="Arial" pitchFamily="34" charset="0"/>
              </a:rPr>
              <a:t>covered </a:t>
            </a:r>
            <a:r>
              <a:rPr lang="en-GB" altLang="en-US" sz="1400" b="1">
                <a:solidFill>
                  <a:srgbClr val="5F5F5F"/>
                </a:solidFill>
                <a:latin typeface="Arial" pitchFamily="34" charset="0"/>
              </a:rPr>
              <a:t>,</a:t>
            </a:r>
          </a:p>
          <a:p>
            <a:pPr eaLnBrk="1" hangingPunct="1"/>
            <a:r>
              <a:rPr lang="en-GB" altLang="en-US" sz="1400" b="1">
                <a:solidFill>
                  <a:srgbClr val="5F5F5F"/>
                </a:solidFill>
                <a:latin typeface="Arial" pitchFamily="34" charset="0"/>
              </a:rPr>
              <a:t>DG/S to provide support</a:t>
            </a:r>
          </a:p>
        </p:txBody>
      </p:sp>
      <p:sp>
        <p:nvSpPr>
          <p:cNvPr id="339989" name="Right Arrow 38"/>
          <p:cNvSpPr>
            <a:spLocks noChangeArrowheads="1"/>
          </p:cNvSpPr>
          <p:nvPr/>
        </p:nvSpPr>
        <p:spPr bwMode="auto">
          <a:xfrm>
            <a:off x="5518150" y="5065713"/>
            <a:ext cx="1008063" cy="414337"/>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90" name="TextBox 39"/>
          <p:cNvSpPr txBox="1">
            <a:spLocks noChangeArrowheads="1"/>
          </p:cNvSpPr>
          <p:nvPr/>
        </p:nvSpPr>
        <p:spPr bwMode="auto">
          <a:xfrm>
            <a:off x="6704013" y="4994275"/>
            <a:ext cx="21542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00B050"/>
                </a:solidFill>
                <a:latin typeface="Arial" pitchFamily="34" charset="0"/>
              </a:rPr>
              <a:t>covered, </a:t>
            </a:r>
            <a:r>
              <a:rPr lang="en-GB" altLang="en-US" sz="1400" b="1">
                <a:solidFill>
                  <a:srgbClr val="5F5F5F"/>
                </a:solidFill>
                <a:latin typeface="Arial" pitchFamily="34" charset="0"/>
              </a:rPr>
              <a:t>but possible</a:t>
            </a:r>
            <a:br>
              <a:rPr lang="en-GB" altLang="en-US" sz="1400" b="1">
                <a:solidFill>
                  <a:srgbClr val="5F5F5F"/>
                </a:solidFill>
                <a:latin typeface="Arial" pitchFamily="34" charset="0"/>
              </a:rPr>
            </a:br>
            <a:r>
              <a:rPr lang="en-GB" altLang="en-US" sz="1400" b="1">
                <a:solidFill>
                  <a:srgbClr val="5F5F5F"/>
                </a:solidFill>
                <a:latin typeface="Arial" pitchFamily="34" charset="0"/>
              </a:rPr>
              <a:t>further requirements</a:t>
            </a:r>
            <a:br>
              <a:rPr lang="en-GB" altLang="en-US" sz="1400" b="1">
                <a:solidFill>
                  <a:srgbClr val="5F5F5F"/>
                </a:solidFill>
                <a:latin typeface="Arial" pitchFamily="34" charset="0"/>
              </a:rPr>
            </a:br>
            <a:endParaRPr lang="en-GB" altLang="en-US" sz="1400" b="1">
              <a:solidFill>
                <a:srgbClr val="FF0000"/>
              </a:solidFill>
              <a:latin typeface="Arial" pitchFamily="34" charset="0"/>
            </a:endParaRPr>
          </a:p>
        </p:txBody>
      </p:sp>
      <p:sp>
        <p:nvSpPr>
          <p:cNvPr id="339991" name="Right Arrow 40"/>
          <p:cNvSpPr>
            <a:spLocks noChangeArrowheads="1"/>
          </p:cNvSpPr>
          <p:nvPr/>
        </p:nvSpPr>
        <p:spPr bwMode="auto">
          <a:xfrm>
            <a:off x="5518150" y="5861050"/>
            <a:ext cx="1008063" cy="414338"/>
          </a:xfrm>
          <a:prstGeom prst="rightArrow">
            <a:avLst>
              <a:gd name="adj1" fmla="val 50000"/>
              <a:gd name="adj2" fmla="val 49954"/>
            </a:avLst>
          </a:prstGeom>
          <a:solidFill>
            <a:schemeClr val="tx2"/>
          </a:solidFill>
          <a:ln w="38100" algn="ctr">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spcBef>
                <a:spcPct val="50000"/>
              </a:spcBef>
            </a:pPr>
            <a:endParaRPr lang="en-GB" altLang="en-US" sz="1800">
              <a:solidFill>
                <a:srgbClr val="585858"/>
              </a:solidFill>
              <a:latin typeface="Arial" pitchFamily="34" charset="0"/>
              <a:ea typeface="ヒラギノ角ゴ Pro W3" pitchFamily="124" charset="-128"/>
            </a:endParaRPr>
          </a:p>
        </p:txBody>
      </p:sp>
      <p:sp>
        <p:nvSpPr>
          <p:cNvPr id="339992" name="TextBox 41"/>
          <p:cNvSpPr txBox="1">
            <a:spLocks noChangeArrowheads="1"/>
          </p:cNvSpPr>
          <p:nvPr/>
        </p:nvSpPr>
        <p:spPr bwMode="auto">
          <a:xfrm>
            <a:off x="6704013" y="5857875"/>
            <a:ext cx="1866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400" b="1">
                <a:solidFill>
                  <a:srgbClr val="FF0000"/>
                </a:solidFill>
                <a:latin typeface="Arial" pitchFamily="34" charset="0"/>
              </a:rPr>
              <a:t>not harmonised </a:t>
            </a:r>
            <a:r>
              <a:rPr lang="en-GB" altLang="en-US" sz="1400" b="1">
                <a:solidFill>
                  <a:srgbClr val="585858"/>
                </a:solidFill>
                <a:latin typeface="Arial" pitchFamily="34" charset="0"/>
              </a:rPr>
              <a:t>but</a:t>
            </a:r>
          </a:p>
          <a:p>
            <a:pPr eaLnBrk="1" hangingPunct="1"/>
            <a:r>
              <a:rPr lang="en-GB" altLang="en-US" sz="1400" b="1">
                <a:solidFill>
                  <a:srgbClr val="00B050"/>
                </a:solidFill>
                <a:latin typeface="Arial" pitchFamily="34" charset="0"/>
              </a:rPr>
              <a:t>covered</a:t>
            </a:r>
            <a:endParaRPr lang="en-GB" altLang="en-US" sz="1400" b="1">
              <a:solidFill>
                <a:srgbClr val="585858"/>
              </a:solidFill>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0994" name="Objec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41053" name="think-cell Slide" r:id="rId30" imgW="360" imgH="360" progId="TCLayout.ActiveDocument.1">
                  <p:embed/>
                </p:oleObj>
              </mc:Choice>
              <mc:Fallback>
                <p:oleObj name="think-cell Slide" r:id="rId30" imgW="360" imgH="360" progId="TCLayout.ActiveDocument.1">
                  <p:embed/>
                  <p:pic>
                    <p:nvPicPr>
                      <p:cNvPr id="0" name="Object 2" hidden="1"/>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0995" name="Rectangle 3"/>
          <p:cNvSpPr>
            <a:spLocks noGrp="1" noChangeArrowheads="1"/>
          </p:cNvSpPr>
          <p:nvPr>
            <p:ph type="title"/>
            <p:custDataLst>
              <p:tags r:id="rId3"/>
            </p:custDataLst>
          </p:nvPr>
        </p:nvSpPr>
        <p:spPr>
          <a:xfrm>
            <a:off x="250825" y="44450"/>
            <a:ext cx="8893175" cy="793750"/>
          </a:xfrm>
        </p:spPr>
        <p:txBody>
          <a:bodyPr/>
          <a:lstStyle/>
          <a:p>
            <a:pPr eaLnBrk="1" hangingPunct="1"/>
            <a:r>
              <a:rPr lang="en-GB" sz="1800" b="1" smtClean="0">
                <a:solidFill>
                  <a:schemeClr val="bg1"/>
                </a:solidFill>
                <a:latin typeface="Arial" pitchFamily="34" charset="0"/>
              </a:rPr>
              <a:t>DG-S - data flows for statistical and supervisory tasks</a:t>
            </a:r>
            <a:endParaRPr lang="en-US" sz="1800" b="1" smtClean="0">
              <a:latin typeface="Arial" pitchFamily="34" charset="0"/>
            </a:endParaRPr>
          </a:p>
        </p:txBody>
      </p:sp>
      <p:sp>
        <p:nvSpPr>
          <p:cNvPr id="340996" name="Slide Number Placeholder 1"/>
          <p:cNvSpPr>
            <a:spLocks noGrp="1"/>
          </p:cNvSpPr>
          <p:nvPr>
            <p:ph type="sldNum" sz="quarter" idx="11"/>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fld id="{7280492F-8330-4F66-A053-60B8446CE19A}" type="slidenum">
              <a:rPr lang="en-GB" sz="1100" smtClean="0">
                <a:solidFill>
                  <a:srgbClr val="003399"/>
                </a:solidFill>
                <a:latin typeface="Arial" pitchFamily="34" charset="0"/>
                <a:ea typeface="ヒラギノ角ゴ Pro W3" pitchFamily="124" charset="-128"/>
              </a:rPr>
              <a:pPr eaLnBrk="1" hangingPunct="1"/>
              <a:t>18</a:t>
            </a:fld>
            <a:endParaRPr lang="en-GB" sz="1100" smtClean="0">
              <a:solidFill>
                <a:srgbClr val="003399"/>
              </a:solidFill>
              <a:latin typeface="Arial" pitchFamily="34" charset="0"/>
              <a:ea typeface="ヒラギノ角ゴ Pro W3" pitchFamily="124" charset="-128"/>
            </a:endParaRPr>
          </a:p>
        </p:txBody>
      </p:sp>
      <p:sp>
        <p:nvSpPr>
          <p:cNvPr id="17" name="TextBox 6"/>
          <p:cNvSpPr txBox="1"/>
          <p:nvPr>
            <p:custDataLst>
              <p:tags r:id="rId4"/>
            </p:custDataLst>
          </p:nvPr>
        </p:nvSpPr>
        <p:spPr>
          <a:xfrm>
            <a:off x="2921000" y="692696"/>
            <a:ext cx="3960813" cy="33855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dirty="0">
                <a:solidFill>
                  <a:srgbClr val="585858"/>
                </a:solidFill>
              </a:rPr>
              <a:t>SSM groups &amp; </a:t>
            </a:r>
            <a:r>
              <a:rPr lang="en-GB" dirty="0" smtClean="0">
                <a:solidFill>
                  <a:srgbClr val="585858"/>
                </a:solidFill>
              </a:rPr>
              <a:t>solo banks</a:t>
            </a:r>
            <a:endParaRPr lang="en-GB" dirty="0">
              <a:solidFill>
                <a:srgbClr val="585858"/>
              </a:solidFill>
            </a:endParaRPr>
          </a:p>
        </p:txBody>
      </p:sp>
      <p:cxnSp>
        <p:nvCxnSpPr>
          <p:cNvPr id="47" name="Gerade Verbindung mit Pfeil 46"/>
          <p:cNvCxnSpPr/>
          <p:nvPr>
            <p:custDataLst>
              <p:tags r:id="rId5"/>
            </p:custDataLst>
          </p:nvPr>
        </p:nvCxnSpPr>
        <p:spPr>
          <a:xfrm rot="5400000">
            <a:off x="4542632" y="1296194"/>
            <a:ext cx="488950" cy="1587"/>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TextBox 6"/>
          <p:cNvSpPr txBox="1"/>
          <p:nvPr>
            <p:custDataLst>
              <p:tags r:id="rId6"/>
            </p:custDataLst>
          </p:nvPr>
        </p:nvSpPr>
        <p:spPr>
          <a:xfrm>
            <a:off x="2967038" y="2817813"/>
            <a:ext cx="3960812" cy="33855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dirty="0">
                <a:solidFill>
                  <a:srgbClr val="585858"/>
                </a:solidFill>
              </a:rPr>
              <a:t>ECB DG-Statistics </a:t>
            </a:r>
          </a:p>
        </p:txBody>
      </p:sp>
      <p:cxnSp>
        <p:nvCxnSpPr>
          <p:cNvPr id="49" name="Gerade Verbindung mit Pfeil 48"/>
          <p:cNvCxnSpPr/>
          <p:nvPr>
            <p:custDataLst>
              <p:tags r:id="rId7"/>
            </p:custDataLst>
          </p:nvPr>
        </p:nvCxnSpPr>
        <p:spPr>
          <a:xfrm rot="5400000">
            <a:off x="4512469" y="2361407"/>
            <a:ext cx="549275" cy="1587"/>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6"/>
          <p:cNvSpPr txBox="1"/>
          <p:nvPr>
            <p:custDataLst>
              <p:tags r:id="rId8"/>
            </p:custDataLst>
          </p:nvPr>
        </p:nvSpPr>
        <p:spPr>
          <a:xfrm>
            <a:off x="2935288" y="1556792"/>
            <a:ext cx="3960812" cy="33855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dirty="0">
                <a:solidFill>
                  <a:srgbClr val="585858"/>
                </a:solidFill>
              </a:rPr>
              <a:t>NCBs / NCAs</a:t>
            </a:r>
          </a:p>
        </p:txBody>
      </p:sp>
      <p:sp>
        <p:nvSpPr>
          <p:cNvPr id="55" name="Eine Ecke des Rechtecks schneiden 54"/>
          <p:cNvSpPr/>
          <p:nvPr>
            <p:custDataLst>
              <p:tags r:id="rId9"/>
            </p:custDataLst>
          </p:nvPr>
        </p:nvSpPr>
        <p:spPr>
          <a:xfrm>
            <a:off x="2897188" y="2144713"/>
            <a:ext cx="1638300" cy="414337"/>
          </a:xfrm>
          <a:prstGeom prst="snip1Rect">
            <a:avLst/>
          </a:prstGeom>
          <a:solidFill>
            <a:srgbClr val="DDDDDD"/>
          </a:solidFill>
          <a:ln>
            <a:solidFill>
              <a:schemeClr val="tx1"/>
            </a:solidFill>
          </a:ln>
          <a:effectLst/>
          <a:scene3d>
            <a:camera prst="orthographicFront"/>
            <a:lightRig rig="threePt" dir="t"/>
          </a:scene3d>
          <a:sp3d extrusionH="76200" contourW="12700">
            <a:bevelT/>
            <a:extrusionClr>
              <a:schemeClr val="bg1">
                <a:lumMod val="95000"/>
              </a:schemeClr>
            </a:extrusionClr>
            <a:contourClr>
              <a:schemeClr val="bg1">
                <a:lumMod val="95000"/>
              </a:schemeClr>
            </a:contourClr>
          </a:sp3d>
        </p:spPr>
        <p:style>
          <a:lnRef idx="1">
            <a:schemeClr val="accent6"/>
          </a:lnRef>
          <a:fillRef idx="2">
            <a:schemeClr val="accent6"/>
          </a:fillRef>
          <a:effectRef idx="1">
            <a:schemeClr val="accent6"/>
          </a:effectRef>
          <a:fontRef idx="minor">
            <a:schemeClr val="dk1"/>
          </a:fontRef>
        </p:style>
        <p:txBody>
          <a:bodyPr lIns="36000" tIns="36000" rIns="36000" bIns="36000">
            <a:spAutoFit/>
          </a:bodyPr>
          <a:lstStyle/>
          <a:p>
            <a:pPr algn="ctr">
              <a:defRPr/>
            </a:pPr>
            <a:r>
              <a:rPr lang="en-US" sz="1000" dirty="0">
                <a:solidFill>
                  <a:srgbClr val="585858"/>
                </a:solidFill>
              </a:rPr>
              <a:t>Statistics (aggregated and </a:t>
            </a:r>
            <a:br>
              <a:rPr lang="en-US" sz="1000" dirty="0">
                <a:solidFill>
                  <a:srgbClr val="585858"/>
                </a:solidFill>
              </a:rPr>
            </a:br>
            <a:r>
              <a:rPr lang="en-US" sz="1000" dirty="0">
                <a:solidFill>
                  <a:srgbClr val="585858"/>
                </a:solidFill>
              </a:rPr>
              <a:t>granular)</a:t>
            </a:r>
          </a:p>
        </p:txBody>
      </p:sp>
      <p:sp>
        <p:nvSpPr>
          <p:cNvPr id="58" name="Zylinder 57"/>
          <p:cNvSpPr/>
          <p:nvPr>
            <p:custDataLst>
              <p:tags r:id="rId10"/>
            </p:custDataLst>
          </p:nvPr>
        </p:nvSpPr>
        <p:spPr>
          <a:xfrm>
            <a:off x="2325688" y="3501008"/>
            <a:ext cx="1141412" cy="1378565"/>
          </a:xfrm>
          <a:prstGeom prst="can">
            <a:avLst/>
          </a:prstGeom>
          <a:solidFill>
            <a:srgbClr val="DDDDDD"/>
          </a:solidFill>
          <a:ln>
            <a:solidFill>
              <a:schemeClr val="tx1"/>
            </a:solidFill>
          </a:ln>
          <a:effectLst/>
          <a:scene3d>
            <a:camera prst="orthographicFront"/>
            <a:lightRig rig="threePt" dir="t"/>
          </a:scene3d>
          <a:sp3d/>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en-US" sz="1400" dirty="0">
                <a:solidFill>
                  <a:srgbClr val="585858"/>
                </a:solidFill>
              </a:rPr>
              <a:t>Monetary Policy, Payments, etc</a:t>
            </a:r>
          </a:p>
        </p:txBody>
      </p:sp>
      <p:sp>
        <p:nvSpPr>
          <p:cNvPr id="79" name="TextBox 6"/>
          <p:cNvSpPr txBox="1"/>
          <p:nvPr>
            <p:custDataLst>
              <p:tags r:id="rId11"/>
            </p:custDataLst>
          </p:nvPr>
        </p:nvSpPr>
        <p:spPr>
          <a:xfrm>
            <a:off x="1668103" y="5013176"/>
            <a:ext cx="2458169" cy="73866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dirty="0">
                <a:solidFill>
                  <a:srgbClr val="585858"/>
                </a:solidFill>
              </a:rPr>
              <a:t>Executive Board – </a:t>
            </a:r>
          </a:p>
          <a:p>
            <a:pPr>
              <a:defRPr/>
            </a:pPr>
            <a:r>
              <a:rPr lang="en-GB" dirty="0">
                <a:solidFill>
                  <a:srgbClr val="585858"/>
                </a:solidFill>
              </a:rPr>
              <a:t>Monetary Analysis</a:t>
            </a:r>
          </a:p>
        </p:txBody>
      </p:sp>
      <p:cxnSp>
        <p:nvCxnSpPr>
          <p:cNvPr id="89" name="Gerade Verbindung mit Pfeil 88"/>
          <p:cNvCxnSpPr>
            <a:stCxn id="27" idx="3"/>
          </p:cNvCxnSpPr>
          <p:nvPr>
            <p:custDataLst>
              <p:tags r:id="rId12"/>
            </p:custDataLst>
          </p:nvPr>
        </p:nvCxnSpPr>
        <p:spPr>
          <a:xfrm>
            <a:off x="6948488" y="4748213"/>
            <a:ext cx="0" cy="265112"/>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TextBox 6"/>
          <p:cNvSpPr txBox="1"/>
          <p:nvPr>
            <p:custDataLst>
              <p:tags r:id="rId13"/>
            </p:custDataLst>
          </p:nvPr>
        </p:nvSpPr>
        <p:spPr>
          <a:xfrm>
            <a:off x="6156325" y="5028726"/>
            <a:ext cx="2736155" cy="73866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US" dirty="0">
                <a:solidFill>
                  <a:srgbClr val="585858"/>
                </a:solidFill>
              </a:rPr>
              <a:t>Supervisory Board –</a:t>
            </a:r>
          </a:p>
          <a:p>
            <a:pPr>
              <a:defRPr/>
            </a:pPr>
            <a:r>
              <a:rPr lang="en-US" dirty="0">
                <a:solidFill>
                  <a:srgbClr val="585858"/>
                </a:solidFill>
              </a:rPr>
              <a:t>Supervisory analysis</a:t>
            </a:r>
            <a:endParaRPr lang="en-GB" dirty="0">
              <a:solidFill>
                <a:srgbClr val="585858"/>
              </a:solidFill>
            </a:endParaRPr>
          </a:p>
        </p:txBody>
      </p:sp>
      <p:sp>
        <p:nvSpPr>
          <p:cNvPr id="108" name="Richtungspfeil 107"/>
          <p:cNvSpPr/>
          <p:nvPr>
            <p:custDataLst>
              <p:tags r:id="rId14"/>
            </p:custDataLst>
          </p:nvPr>
        </p:nvSpPr>
        <p:spPr>
          <a:xfrm rot="5400000">
            <a:off x="436201" y="5780478"/>
            <a:ext cx="1452323" cy="338554"/>
          </a:xfrm>
          <a:prstGeom prst="homePlate">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p>
            <a:pPr algn="ctr">
              <a:spcBef>
                <a:spcPts val="600"/>
              </a:spcBef>
              <a:spcAft>
                <a:spcPts val="600"/>
              </a:spcAft>
              <a:defRPr/>
            </a:pPr>
            <a:r>
              <a:rPr lang="en-US" sz="1600" b="1" dirty="0">
                <a:solidFill>
                  <a:srgbClr val="585858"/>
                </a:solidFill>
              </a:rPr>
              <a:t>Analysis</a:t>
            </a:r>
          </a:p>
        </p:txBody>
      </p:sp>
      <p:sp>
        <p:nvSpPr>
          <p:cNvPr id="107" name="Richtungspfeil 106"/>
          <p:cNvSpPr/>
          <p:nvPr>
            <p:custDataLst>
              <p:tags r:id="rId15"/>
            </p:custDataLst>
          </p:nvPr>
        </p:nvSpPr>
        <p:spPr>
          <a:xfrm rot="5400000">
            <a:off x="308288" y="4133840"/>
            <a:ext cx="1708150" cy="338554"/>
          </a:xfrm>
          <a:prstGeom prst="homePlate">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p>
            <a:pPr algn="ctr">
              <a:spcBef>
                <a:spcPts val="600"/>
              </a:spcBef>
              <a:spcAft>
                <a:spcPts val="600"/>
              </a:spcAft>
              <a:defRPr/>
            </a:pPr>
            <a:r>
              <a:rPr lang="en-US" sz="1600" b="1" dirty="0">
                <a:solidFill>
                  <a:srgbClr val="585858"/>
                </a:solidFill>
              </a:rPr>
              <a:t>   Dissemination</a:t>
            </a:r>
          </a:p>
        </p:txBody>
      </p:sp>
      <p:sp>
        <p:nvSpPr>
          <p:cNvPr id="106" name="Richtungspfeil 105"/>
          <p:cNvSpPr/>
          <p:nvPr>
            <p:custDataLst>
              <p:tags r:id="rId16"/>
            </p:custDataLst>
          </p:nvPr>
        </p:nvSpPr>
        <p:spPr>
          <a:xfrm rot="5400000">
            <a:off x="551969" y="2608601"/>
            <a:ext cx="1220788" cy="338554"/>
          </a:xfrm>
          <a:prstGeom prst="homePlate">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p>
            <a:pPr algn="ctr">
              <a:spcBef>
                <a:spcPts val="600"/>
              </a:spcBef>
              <a:spcAft>
                <a:spcPts val="600"/>
              </a:spcAft>
              <a:defRPr/>
            </a:pPr>
            <a:r>
              <a:rPr lang="en-US" sz="1600" b="1" dirty="0">
                <a:solidFill>
                  <a:srgbClr val="585858"/>
                </a:solidFill>
              </a:rPr>
              <a:t>Processing</a:t>
            </a:r>
          </a:p>
        </p:txBody>
      </p:sp>
      <p:sp>
        <p:nvSpPr>
          <p:cNvPr id="105" name="Richtungspfeil 104"/>
          <p:cNvSpPr/>
          <p:nvPr>
            <p:custDataLst>
              <p:tags r:id="rId17"/>
            </p:custDataLst>
          </p:nvPr>
        </p:nvSpPr>
        <p:spPr>
          <a:xfrm rot="5400000">
            <a:off x="402877" y="1189411"/>
            <a:ext cx="1476000" cy="338554"/>
          </a:xfrm>
          <a:prstGeom prst="homePlate">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p>
            <a:pPr algn="ctr">
              <a:spcBef>
                <a:spcPts val="600"/>
              </a:spcBef>
              <a:spcAft>
                <a:spcPts val="600"/>
              </a:spcAft>
              <a:defRPr/>
            </a:pPr>
            <a:r>
              <a:rPr lang="en-US" sz="1600" b="1" dirty="0">
                <a:solidFill>
                  <a:srgbClr val="585858"/>
                </a:solidFill>
              </a:rPr>
              <a:t>Reception</a:t>
            </a:r>
          </a:p>
        </p:txBody>
      </p:sp>
      <p:sp>
        <p:nvSpPr>
          <p:cNvPr id="26" name="Eine Ecke des Rechtecks schneiden 55"/>
          <p:cNvSpPr/>
          <p:nvPr>
            <p:custDataLst>
              <p:tags r:id="rId18"/>
            </p:custDataLst>
          </p:nvPr>
        </p:nvSpPr>
        <p:spPr>
          <a:xfrm>
            <a:off x="5108575" y="2144713"/>
            <a:ext cx="1800225" cy="415925"/>
          </a:xfrm>
          <a:prstGeom prst="snip1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a:solidFill>
              <a:schemeClr val="tx1"/>
            </a:solidFill>
          </a:ln>
          <a:effectLst/>
          <a:scene3d>
            <a:camera prst="orthographicFront"/>
            <a:lightRig rig="threePt" dir="t"/>
          </a:scene3d>
          <a:sp3d extrusionH="76200" contourW="19050">
            <a:extrusionClr>
              <a:srgbClr val="99FFCC"/>
            </a:extrusionClr>
            <a:contourClr>
              <a:srgbClr val="99FFCC"/>
            </a:contourClr>
          </a:sp3d>
        </p:spPr>
        <p:style>
          <a:lnRef idx="1">
            <a:schemeClr val="accent6"/>
          </a:lnRef>
          <a:fillRef idx="2">
            <a:schemeClr val="accent6"/>
          </a:fillRef>
          <a:effectRef idx="1">
            <a:schemeClr val="accent6"/>
          </a:effectRef>
          <a:fontRef idx="minor">
            <a:schemeClr val="dk1"/>
          </a:fontRef>
        </p:style>
        <p:txBody>
          <a:bodyPr lIns="36000" tIns="36000" rIns="36000" bIns="36000">
            <a:spAutoFit/>
          </a:bodyPr>
          <a:lstStyle/>
          <a:p>
            <a:pPr algn="ctr">
              <a:defRPr/>
            </a:pPr>
            <a:r>
              <a:rPr lang="en-US" sz="1000" dirty="0">
                <a:solidFill>
                  <a:srgbClr val="585858"/>
                </a:solidFill>
              </a:rPr>
              <a:t>Supervisory data (Pilot, FINREP/COREP, stress test)</a:t>
            </a:r>
          </a:p>
        </p:txBody>
      </p:sp>
      <p:sp>
        <p:nvSpPr>
          <p:cNvPr id="27" name="Zylinder 58"/>
          <p:cNvSpPr/>
          <p:nvPr>
            <p:custDataLst>
              <p:tags r:id="rId19"/>
            </p:custDataLst>
          </p:nvPr>
        </p:nvSpPr>
        <p:spPr>
          <a:xfrm>
            <a:off x="6300788" y="3573463"/>
            <a:ext cx="1295400" cy="1174750"/>
          </a:xfrm>
          <a:prstGeom prst="can">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a:solidFill>
              <a:schemeClr val="tx1"/>
            </a:solidFill>
          </a:ln>
          <a:effectLst/>
        </p:spPr>
        <p:style>
          <a:lnRef idx="1">
            <a:schemeClr val="accent6"/>
          </a:lnRef>
          <a:fillRef idx="2">
            <a:schemeClr val="accent6"/>
          </a:fillRef>
          <a:effectRef idx="1">
            <a:schemeClr val="accent6"/>
          </a:effectRef>
          <a:fontRef idx="minor">
            <a:schemeClr val="dk1"/>
          </a:fontRef>
        </p:style>
        <p:txBody>
          <a:bodyPr>
            <a:spAutoFit/>
          </a:bodyPr>
          <a:lstStyle/>
          <a:p>
            <a:pPr algn="ctr">
              <a:defRPr/>
            </a:pPr>
            <a:endParaRPr lang="en-US" sz="1400" dirty="0">
              <a:solidFill>
                <a:srgbClr val="585858"/>
              </a:solidFill>
            </a:endParaRPr>
          </a:p>
          <a:p>
            <a:pPr algn="ctr">
              <a:defRPr/>
            </a:pPr>
            <a:r>
              <a:rPr lang="en-US" sz="1400" dirty="0">
                <a:solidFill>
                  <a:srgbClr val="585858"/>
                </a:solidFill>
              </a:rPr>
              <a:t>Supervision</a:t>
            </a:r>
          </a:p>
          <a:p>
            <a:pPr algn="ctr">
              <a:defRPr/>
            </a:pPr>
            <a:endParaRPr lang="en-US" sz="1400" dirty="0">
              <a:solidFill>
                <a:srgbClr val="585858"/>
              </a:solidFill>
            </a:endParaRPr>
          </a:p>
        </p:txBody>
      </p:sp>
      <p:sp>
        <p:nvSpPr>
          <p:cNvPr id="29" name="TextBox 6"/>
          <p:cNvSpPr txBox="1"/>
          <p:nvPr>
            <p:custDataLst>
              <p:tags r:id="rId20"/>
            </p:custDataLst>
          </p:nvPr>
        </p:nvSpPr>
        <p:spPr>
          <a:xfrm>
            <a:off x="1668103" y="5877272"/>
            <a:ext cx="2458169" cy="73866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sz="1400" dirty="0">
                <a:solidFill>
                  <a:srgbClr val="585858"/>
                </a:solidFill>
              </a:rPr>
              <a:t>Economics, Research, Operations, Payments, General Public</a:t>
            </a:r>
          </a:p>
        </p:txBody>
      </p:sp>
      <p:cxnSp>
        <p:nvCxnSpPr>
          <p:cNvPr id="39" name="Gerade Verbindung mit Pfeil 48"/>
          <p:cNvCxnSpPr/>
          <p:nvPr>
            <p:custDataLst>
              <p:tags r:id="rId21"/>
            </p:custDataLst>
          </p:nvPr>
        </p:nvCxnSpPr>
        <p:spPr>
          <a:xfrm flipH="1">
            <a:off x="2897188" y="3144838"/>
            <a:ext cx="1160462" cy="3556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Gerade Verbindung mit Pfeil 48"/>
          <p:cNvCxnSpPr/>
          <p:nvPr>
            <p:custDataLst>
              <p:tags r:id="rId22"/>
            </p:custDataLst>
          </p:nvPr>
        </p:nvCxnSpPr>
        <p:spPr>
          <a:xfrm>
            <a:off x="5680075" y="3155950"/>
            <a:ext cx="1201738" cy="417513"/>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6"/>
          <p:cNvSpPr txBox="1"/>
          <p:nvPr>
            <p:custDataLst>
              <p:tags r:id="rId23"/>
            </p:custDataLst>
          </p:nvPr>
        </p:nvSpPr>
        <p:spPr>
          <a:xfrm>
            <a:off x="6156325" y="5937250"/>
            <a:ext cx="2880171" cy="738664"/>
          </a:xfrm>
          <a:prstGeom prst="rect">
            <a:avLst/>
          </a:prstGeom>
          <a:solidFill>
            <a:schemeClr val="accent1">
              <a:lumMod val="20000"/>
              <a:lumOff val="80000"/>
              <a:alpha val="81000"/>
            </a:schemeClr>
          </a:solidFill>
          <a:ln w="19050">
            <a:solidFill>
              <a:schemeClr val="accent1">
                <a:lumMod val="20000"/>
                <a:lumOff val="80000"/>
              </a:schemeClr>
            </a:solidFill>
          </a:ln>
          <a:effectLst/>
          <a:scene3d>
            <a:camera prst="orthographicFront"/>
            <a:lightRig rig="threePt" dir="t"/>
          </a:scene3d>
          <a:sp3d>
            <a:bevelT/>
            <a:bevelB/>
          </a:sp3d>
        </p:spPr>
        <p:style>
          <a:lnRef idx="1">
            <a:schemeClr val="accent6"/>
          </a:lnRef>
          <a:fillRef idx="2">
            <a:schemeClr val="accent6"/>
          </a:fillRef>
          <a:effectRef idx="1">
            <a:schemeClr val="accent6"/>
          </a:effectRef>
          <a:fontRef idx="minor">
            <a:schemeClr val="dk1"/>
          </a:fontRef>
        </p:style>
        <p:txBody>
          <a:bodyPr lIns="0" rIns="0">
            <a:spAutoFit/>
          </a:bodyPr>
          <a:lstStyle>
            <a:defPPr>
              <a:defRPr lang="en-US"/>
            </a:defPPr>
            <a:lvl1pPr algn="ctr">
              <a:spcBef>
                <a:spcPts val="600"/>
              </a:spcBef>
              <a:spcAft>
                <a:spcPts val="600"/>
              </a:spcAft>
              <a:defRPr sz="1600" b="1">
                <a:solidFill>
                  <a:schemeClr val="tx1"/>
                </a:solidFill>
              </a:defRPr>
            </a:lvl1pPr>
          </a:lstStyle>
          <a:p>
            <a:pPr>
              <a:defRPr/>
            </a:pPr>
            <a:r>
              <a:rPr lang="en-GB" sz="1400" dirty="0">
                <a:solidFill>
                  <a:srgbClr val="585858"/>
                </a:solidFill>
              </a:rPr>
              <a:t>DG I to DGIV, Joint Supervisory Teams (on and off site inspections)</a:t>
            </a:r>
          </a:p>
        </p:txBody>
      </p:sp>
      <p:sp>
        <p:nvSpPr>
          <p:cNvPr id="35" name="TextBox 6"/>
          <p:cNvSpPr txBox="1"/>
          <p:nvPr>
            <p:custDataLst>
              <p:tags r:id="rId24"/>
            </p:custDataLst>
          </p:nvPr>
        </p:nvSpPr>
        <p:spPr>
          <a:xfrm>
            <a:off x="4468813" y="5805488"/>
            <a:ext cx="1333500" cy="461962"/>
          </a:xfrm>
          <a:prstGeom prst="rect">
            <a:avLst/>
          </a:prstGeom>
          <a:solidFill>
            <a:schemeClr val="bg1"/>
          </a:solidFill>
          <a:ln>
            <a:solidFill>
              <a:schemeClr val="tx1"/>
            </a:solidFill>
          </a:ln>
          <a:effectLst/>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en-US" sz="1200" dirty="0">
                <a:solidFill>
                  <a:srgbClr val="585858"/>
                </a:solidFill>
              </a:rPr>
              <a:t>ESRB, EBA,</a:t>
            </a:r>
          </a:p>
          <a:p>
            <a:pPr algn="ctr">
              <a:defRPr/>
            </a:pPr>
            <a:r>
              <a:rPr lang="en-US" sz="1200" dirty="0">
                <a:solidFill>
                  <a:srgbClr val="585858"/>
                </a:solidFill>
              </a:rPr>
              <a:t>FSB</a:t>
            </a:r>
            <a:endParaRPr lang="en-GB" sz="1200" dirty="0">
              <a:solidFill>
                <a:srgbClr val="585858"/>
              </a:solidFill>
            </a:endParaRPr>
          </a:p>
        </p:txBody>
      </p:sp>
      <p:cxnSp>
        <p:nvCxnSpPr>
          <p:cNvPr id="38" name="Gerade Verbindung mit Pfeil 88"/>
          <p:cNvCxnSpPr/>
          <p:nvPr>
            <p:custDataLst>
              <p:tags r:id="rId25"/>
            </p:custDataLst>
          </p:nvPr>
        </p:nvCxnSpPr>
        <p:spPr>
          <a:xfrm>
            <a:off x="5449888" y="5373688"/>
            <a:ext cx="0" cy="441325"/>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1047" name="Straight Connector 7"/>
          <p:cNvCxnSpPr>
            <a:cxnSpLocks noChangeShapeType="1"/>
          </p:cNvCxnSpPr>
          <p:nvPr/>
        </p:nvCxnSpPr>
        <p:spPr bwMode="auto">
          <a:xfrm>
            <a:off x="5449888" y="5373688"/>
            <a:ext cx="706437" cy="0"/>
          </a:xfrm>
          <a:prstGeom prst="line">
            <a:avLst/>
          </a:prstGeom>
          <a:noFill/>
          <a:ln w="9525" algn="ctr">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41048" name="Straight Connector 7"/>
          <p:cNvCxnSpPr>
            <a:cxnSpLocks noChangeShapeType="1"/>
          </p:cNvCxnSpPr>
          <p:nvPr/>
        </p:nvCxnSpPr>
        <p:spPr bwMode="auto">
          <a:xfrm>
            <a:off x="4125913" y="5383213"/>
            <a:ext cx="661987" cy="0"/>
          </a:xfrm>
          <a:prstGeom prst="line">
            <a:avLst/>
          </a:prstGeom>
          <a:noFill/>
          <a:ln w="9525" algn="ctr">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2" name="Gerade Verbindung mit Pfeil 88"/>
          <p:cNvCxnSpPr/>
          <p:nvPr>
            <p:custDataLst>
              <p:tags r:id="rId26"/>
            </p:custDataLst>
          </p:nvPr>
        </p:nvCxnSpPr>
        <p:spPr>
          <a:xfrm flipH="1">
            <a:off x="4786313" y="5373688"/>
            <a:ext cx="1587" cy="441325"/>
          </a:xfrm>
          <a:prstGeom prst="straightConnector1">
            <a:avLst/>
          </a:prstGeom>
          <a:ln w="63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Gerade Verbindung mit Pfeil 46"/>
          <p:cNvCxnSpPr/>
          <p:nvPr>
            <p:custDataLst>
              <p:tags r:id="rId27"/>
            </p:custDataLst>
          </p:nvPr>
        </p:nvCxnSpPr>
        <p:spPr>
          <a:xfrm>
            <a:off x="2916238" y="4652963"/>
            <a:ext cx="4762" cy="36036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30188" y="549275"/>
            <a:ext cx="8594725" cy="431800"/>
          </a:xfrm>
        </p:spPr>
        <p:txBody>
          <a:bodyPr/>
          <a:lstStyle/>
          <a:p>
            <a:pPr>
              <a:defRPr/>
            </a:pPr>
            <a:r>
              <a:rPr lang="en-GB" altLang="en-US" sz="2000" b="1" dirty="0" smtClean="0">
                <a:solidFill>
                  <a:schemeClr val="accent1"/>
                </a:solidFill>
                <a:latin typeface="+mn-lt"/>
              </a:rPr>
              <a:t>The Sequential Approach – Process for reporting ITS data</a:t>
            </a:r>
          </a:p>
        </p:txBody>
      </p:sp>
      <p:pic>
        <p:nvPicPr>
          <p:cNvPr id="342019" name="Picture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133600"/>
            <a:ext cx="7129463"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79388" y="984250"/>
            <a:ext cx="8569325" cy="1076325"/>
          </a:xfrm>
          <a:prstGeom prst="rect">
            <a:avLst/>
          </a:prstGeom>
        </p:spPr>
        <p:txBody>
          <a:bodyPr>
            <a:spAutoFit/>
          </a:bodyPr>
          <a:lstStyle/>
          <a:p>
            <a:pPr marL="285750" indent="-285750">
              <a:buFont typeface="Arial" panose="020B0604020202020204" pitchFamily="34" charset="0"/>
              <a:buChar char="•"/>
              <a:defRPr/>
            </a:pPr>
            <a:r>
              <a:rPr lang="en-GB" sz="1800" dirty="0">
                <a:solidFill>
                  <a:srgbClr val="585858"/>
                </a:solidFill>
                <a:latin typeface="Arial" pitchFamily="34" charset="0"/>
              </a:rPr>
              <a:t>The ITS data are reported to the EBA following a sequential approach. NCAs participating in the SSM (SSM-NCAs) send the data to the ECB, which as a competent authority, immediately submits the reports to the EBA</a:t>
            </a:r>
          </a:p>
          <a:p>
            <a:pPr>
              <a:defRPr/>
            </a:pPr>
            <a:r>
              <a:rPr lang="en-GB" sz="400" dirty="0">
                <a:solidFill>
                  <a:srgbClr val="585858"/>
                </a:solidFill>
                <a:latin typeface="Arial" pitchFamily="34" charset="0"/>
              </a:rPr>
              <a:t>                                      </a:t>
            </a:r>
            <a:endParaRPr lang="en-GB" sz="600" dirty="0">
              <a:solidFill>
                <a:srgbClr val="585858"/>
              </a:solidFill>
              <a:latin typeface="Arial" pitchFamily="34" charset="0"/>
            </a:endParaRPr>
          </a:p>
          <a:p>
            <a:pPr>
              <a:defRPr/>
            </a:pPr>
            <a:endParaRPr lang="en-GB" sz="600" dirty="0">
              <a:solidFill>
                <a:srgbClr val="585858"/>
              </a:solidFill>
              <a:latin typeface="Arial" pitchFamily="34" charset="0"/>
            </a:endParaRPr>
          </a:p>
        </p:txBody>
      </p:sp>
      <p:sp>
        <p:nvSpPr>
          <p:cNvPr id="342021" name="Rectangle 68"/>
          <p:cNvSpPr>
            <a:spLocks noChangeArrowheads="1"/>
          </p:cNvSpPr>
          <p:nvPr/>
        </p:nvSpPr>
        <p:spPr bwMode="auto">
          <a:xfrm>
            <a:off x="179388" y="5732463"/>
            <a:ext cx="87852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Wingdings" pitchFamily="2" charset="2"/>
              <a:buChar char="à"/>
            </a:pPr>
            <a:r>
              <a:rPr lang="en-GB" altLang="en-US" sz="1800" b="1">
                <a:solidFill>
                  <a:srgbClr val="585858"/>
                </a:solidFill>
                <a:latin typeface="Arial" pitchFamily="34" charset="0"/>
              </a:rPr>
              <a:t>The sequential approach reduces reporting burdens and redundant data flows</a:t>
            </a:r>
          </a:p>
        </p:txBody>
      </p:sp>
      <p:sp>
        <p:nvSpPr>
          <p:cNvPr id="3" name="TextBox 2"/>
          <p:cNvSpPr txBox="1"/>
          <p:nvPr/>
        </p:nvSpPr>
        <p:spPr>
          <a:xfrm>
            <a:off x="1431925" y="3608388"/>
            <a:ext cx="477838" cy="252412"/>
          </a:xfrm>
          <a:prstGeom prst="rect">
            <a:avLst/>
          </a:prstGeom>
          <a:noFill/>
        </p:spPr>
        <p:txBody>
          <a:bodyPr wrap="none">
            <a:spAutoFit/>
          </a:bodyPr>
          <a:lstStyle/>
          <a:p>
            <a:pPr>
              <a:defRPr/>
            </a:pPr>
            <a:r>
              <a:rPr lang="en-GB" sz="1050" b="1" dirty="0">
                <a:solidFill>
                  <a:srgbClr val="585858"/>
                </a:solidFill>
                <a:latin typeface="Arial" pitchFamily="34" charset="0"/>
              </a:rPr>
              <a:t>NCA</a:t>
            </a:r>
            <a:endParaRPr lang="en-GB" sz="1400" b="1" dirty="0">
              <a:solidFill>
                <a:srgbClr val="585858"/>
              </a:solidFill>
              <a:latin typeface="Arial" pitchFamily="34" charset="0"/>
            </a:endParaRPr>
          </a:p>
        </p:txBody>
      </p:sp>
      <p:sp>
        <p:nvSpPr>
          <p:cNvPr id="7" name="TextBox 6"/>
          <p:cNvSpPr txBox="1"/>
          <p:nvPr/>
        </p:nvSpPr>
        <p:spPr>
          <a:xfrm>
            <a:off x="1825625" y="3271838"/>
            <a:ext cx="477838" cy="254000"/>
          </a:xfrm>
          <a:prstGeom prst="rect">
            <a:avLst/>
          </a:prstGeom>
          <a:noFill/>
        </p:spPr>
        <p:txBody>
          <a:bodyPr wrap="none">
            <a:spAutoFit/>
          </a:bodyPr>
          <a:lstStyle/>
          <a:p>
            <a:pPr>
              <a:defRPr/>
            </a:pPr>
            <a:r>
              <a:rPr lang="en-GB" sz="1050" b="1" dirty="0">
                <a:solidFill>
                  <a:srgbClr val="585858"/>
                </a:solidFill>
                <a:latin typeface="Arial" pitchFamily="34" charset="0"/>
              </a:rPr>
              <a:t>NCA</a:t>
            </a:r>
            <a:endParaRPr lang="en-GB" sz="1400" b="1" dirty="0">
              <a:solidFill>
                <a:srgbClr val="585858"/>
              </a:solidFill>
              <a:latin typeface="Arial" pitchFamily="34" charset="0"/>
            </a:endParaRPr>
          </a:p>
        </p:txBody>
      </p:sp>
      <p:sp>
        <p:nvSpPr>
          <p:cNvPr id="8" name="TextBox 7"/>
          <p:cNvSpPr txBox="1"/>
          <p:nvPr/>
        </p:nvSpPr>
        <p:spPr>
          <a:xfrm>
            <a:off x="2171700" y="3629025"/>
            <a:ext cx="477838" cy="252413"/>
          </a:xfrm>
          <a:prstGeom prst="rect">
            <a:avLst/>
          </a:prstGeom>
          <a:noFill/>
        </p:spPr>
        <p:txBody>
          <a:bodyPr wrap="none">
            <a:spAutoFit/>
          </a:bodyPr>
          <a:lstStyle/>
          <a:p>
            <a:pPr>
              <a:defRPr/>
            </a:pPr>
            <a:r>
              <a:rPr lang="en-GB" sz="1050" b="1" dirty="0">
                <a:solidFill>
                  <a:srgbClr val="585858"/>
                </a:solidFill>
                <a:latin typeface="Arial" pitchFamily="34" charset="0"/>
              </a:rPr>
              <a:t>NCA</a:t>
            </a:r>
            <a:endParaRPr lang="en-GB" sz="1400" b="1" dirty="0">
              <a:solidFill>
                <a:srgbClr val="585858"/>
              </a:solidFill>
              <a:latin typeface="Arial" pitchFamily="34" charset="0"/>
            </a:endParaRPr>
          </a:p>
        </p:txBody>
      </p:sp>
      <p:sp>
        <p:nvSpPr>
          <p:cNvPr id="9" name="TextBox 8"/>
          <p:cNvSpPr txBox="1"/>
          <p:nvPr/>
        </p:nvSpPr>
        <p:spPr>
          <a:xfrm>
            <a:off x="1568450" y="4508500"/>
            <a:ext cx="477838" cy="254000"/>
          </a:xfrm>
          <a:prstGeom prst="rect">
            <a:avLst/>
          </a:prstGeom>
          <a:noFill/>
        </p:spPr>
        <p:txBody>
          <a:bodyPr wrap="none">
            <a:spAutoFit/>
          </a:bodyPr>
          <a:lstStyle/>
          <a:p>
            <a:pPr>
              <a:defRPr/>
            </a:pPr>
            <a:r>
              <a:rPr lang="en-GB" sz="1050" b="1" dirty="0">
                <a:solidFill>
                  <a:srgbClr val="585858"/>
                </a:solidFill>
                <a:latin typeface="Arial" pitchFamily="34" charset="0"/>
              </a:rPr>
              <a:t>NCA</a:t>
            </a:r>
            <a:endParaRPr lang="en-GB" sz="1400" b="1" dirty="0">
              <a:solidFill>
                <a:srgbClr val="585858"/>
              </a:solidFill>
              <a:latin typeface="Arial" pitchFamily="34" charset="0"/>
            </a:endParaRPr>
          </a:p>
        </p:txBody>
      </p:sp>
      <p:sp>
        <p:nvSpPr>
          <p:cNvPr id="10" name="TextBox 9"/>
          <p:cNvSpPr txBox="1"/>
          <p:nvPr/>
        </p:nvSpPr>
        <p:spPr>
          <a:xfrm>
            <a:off x="2178050" y="4697413"/>
            <a:ext cx="477838" cy="254000"/>
          </a:xfrm>
          <a:prstGeom prst="rect">
            <a:avLst/>
          </a:prstGeom>
          <a:noFill/>
        </p:spPr>
        <p:txBody>
          <a:bodyPr wrap="none">
            <a:spAutoFit/>
          </a:bodyPr>
          <a:lstStyle/>
          <a:p>
            <a:pPr>
              <a:defRPr/>
            </a:pPr>
            <a:r>
              <a:rPr lang="en-GB" sz="1050" b="1" dirty="0">
                <a:solidFill>
                  <a:srgbClr val="585858"/>
                </a:solidFill>
                <a:latin typeface="Arial" pitchFamily="34" charset="0"/>
              </a:rPr>
              <a:t>NCA</a:t>
            </a:r>
            <a:endParaRPr lang="en-GB" sz="1400" b="1" dirty="0">
              <a:solidFill>
                <a:srgbClr val="585858"/>
              </a:solidFill>
              <a:latin typeface="Arial" pitchFamily="34" charset="0"/>
            </a:endParaRPr>
          </a:p>
        </p:txBody>
      </p:sp>
      <p:sp>
        <p:nvSpPr>
          <p:cNvPr id="12" name="Slide Number Placeholder 2"/>
          <p:cNvSpPr>
            <a:spLocks noGrp="1"/>
          </p:cNvSpPr>
          <p:nvPr>
            <p:ph type="sldNum" sz="quarter" idx="10"/>
          </p:nvPr>
        </p:nvSpPr>
        <p:spPr>
          <a:xfrm>
            <a:off x="4365625" y="6618288"/>
            <a:ext cx="414338" cy="239712"/>
          </a:xfrm>
        </p:spPr>
        <p:txBody>
          <a:bodyPr/>
          <a:lstStyle/>
          <a:p>
            <a:pPr>
              <a:defRPr/>
            </a:pPr>
            <a:fld id="{8C518FC8-E019-4D4D-82B9-946A403F893B}" type="slidenum">
              <a:rPr lang="en-GB" sz="1000" smtClean="0"/>
              <a:pPr>
                <a:defRPr/>
              </a:pPr>
              <a:t>19</a:t>
            </a:fld>
            <a:endParaRPr lang="en-GB" sz="1000" dirty="0"/>
          </a:p>
        </p:txBody>
      </p:sp>
      <p:sp>
        <p:nvSpPr>
          <p:cNvPr id="13" name="Rectangle 3"/>
          <p:cNvSpPr txBox="1">
            <a:spLocks noChangeArrowheads="1"/>
          </p:cNvSpPr>
          <p:nvPr>
            <p:custDataLst>
              <p:tags r:id="rId1"/>
            </p:custDataLst>
          </p:nvPr>
        </p:nvSpPr>
        <p:spPr bwMode="auto">
          <a:xfrm>
            <a:off x="250825" y="44450"/>
            <a:ext cx="8893175" cy="79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a:lstStyle>
          <a:p>
            <a:pPr eaLnBrk="1" hangingPunct="1">
              <a:defRPr/>
            </a:pPr>
            <a:r>
              <a:rPr lang="en-GB" sz="1800" b="1" kern="0" dirty="0" smtClean="0">
                <a:solidFill>
                  <a:schemeClr val="bg1"/>
                </a:solidFill>
                <a:latin typeface="Arial" panose="020B0604020202020204" pitchFamily="34" charset="0"/>
              </a:rPr>
              <a:t>DG-S - data flows for supervisory tasks</a:t>
            </a:r>
            <a:endParaRPr lang="en-US" sz="1800" b="1" kern="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4610" name="Group 9"/>
          <p:cNvGrpSpPr>
            <a:grpSpLocks/>
          </p:cNvGrpSpPr>
          <p:nvPr/>
        </p:nvGrpSpPr>
        <p:grpSpPr bwMode="auto">
          <a:xfrm>
            <a:off x="455613" y="1512888"/>
            <a:ext cx="8362950" cy="357187"/>
            <a:chOff x="455515" y="1513335"/>
            <a:chExt cx="8363048" cy="357188"/>
          </a:xfrm>
        </p:grpSpPr>
        <p:sp>
          <p:nvSpPr>
            <p:cNvPr id="324620" name="Rectangle 16"/>
            <p:cNvSpPr>
              <a:spLocks noChangeArrowheads="1"/>
            </p:cNvSpPr>
            <p:nvPr>
              <p:custDataLst>
                <p:tags r:id="rId4"/>
              </p:custDataLst>
            </p:nvPr>
          </p:nvSpPr>
          <p:spPr bwMode="auto">
            <a:xfrm>
              <a:off x="846138" y="1514129"/>
              <a:ext cx="7951787" cy="355600"/>
            </a:xfrm>
            <a:prstGeom prst="rect">
              <a:avLst/>
            </a:prstGeom>
            <a:solidFill>
              <a:srgbClr val="DDDDDD"/>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p>
              <a:endParaRPr lang="en-GB" sz="1800">
                <a:solidFill>
                  <a:srgbClr val="585858"/>
                </a:solidFill>
                <a:latin typeface="Arial" pitchFamily="34" charset="0"/>
              </a:endParaRPr>
            </a:p>
          </p:txBody>
        </p:sp>
        <p:sp>
          <p:nvSpPr>
            <p:cNvPr id="324621" name="Rectangle 5"/>
            <p:cNvSpPr>
              <a:spLocks noChangeArrowheads="1"/>
            </p:cNvSpPr>
            <p:nvPr>
              <p:custDataLst>
                <p:tags r:id="rId5"/>
              </p:custDataLst>
            </p:nvPr>
          </p:nvSpPr>
          <p:spPr bwMode="auto">
            <a:xfrm>
              <a:off x="455515" y="1513473"/>
              <a:ext cx="377437" cy="356912"/>
            </a:xfrm>
            <a:prstGeom prst="rect">
              <a:avLst/>
            </a:prstGeom>
            <a:solidFill>
              <a:schemeClr val="tx1"/>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p>
              <a:pPr algn="ctr"/>
              <a:r>
                <a:rPr lang="en-GB" sz="1800" b="1">
                  <a:solidFill>
                    <a:srgbClr val="FFFFFF"/>
                  </a:solidFill>
                  <a:latin typeface="Arial" pitchFamily="34" charset="0"/>
                </a:rPr>
                <a:t>1</a:t>
              </a:r>
            </a:p>
          </p:txBody>
        </p:sp>
        <p:sp>
          <p:nvSpPr>
            <p:cNvPr id="20493" name="Rectangle 10"/>
            <p:cNvSpPr>
              <a:spLocks noChangeArrowheads="1"/>
            </p:cNvSpPr>
            <p:nvPr>
              <p:custDataLst>
                <p:tags r:id="rId6"/>
              </p:custDataLst>
            </p:nvPr>
          </p:nvSpPr>
          <p:spPr bwMode="auto">
            <a:xfrm>
              <a:off x="869857" y="1513335"/>
              <a:ext cx="7948706"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sz="2000" b="1" kern="0" dirty="0">
                  <a:solidFill>
                    <a:srgbClr val="002060"/>
                  </a:solidFill>
                  <a:latin typeface="Gill Sans MT" pitchFamily="34" charset="0"/>
                  <a:cs typeface="Arial"/>
                </a:rPr>
                <a:t>The ECB / </a:t>
              </a:r>
              <a:r>
                <a:rPr lang="en-US" sz="2000" b="1" kern="0" dirty="0" err="1">
                  <a:solidFill>
                    <a:srgbClr val="002060"/>
                  </a:solidFill>
                  <a:latin typeface="Gill Sans MT" pitchFamily="34" charset="0"/>
                  <a:cs typeface="Arial"/>
                </a:rPr>
                <a:t>Eurosystem</a:t>
              </a:r>
              <a:r>
                <a:rPr lang="en-US" sz="2000" b="1" kern="0" dirty="0">
                  <a:solidFill>
                    <a:srgbClr val="002060"/>
                  </a:solidFill>
                  <a:latin typeface="Gill Sans MT" pitchFamily="34" charset="0"/>
                  <a:cs typeface="Arial"/>
                </a:rPr>
                <a:t> / ESCB / SSM</a:t>
              </a:r>
              <a:endParaRPr lang="en-GB" sz="2000" b="1" kern="0" dirty="0">
                <a:solidFill>
                  <a:srgbClr val="002060"/>
                </a:solidFill>
                <a:latin typeface="Gill Sans MT" pitchFamily="34" charset="0"/>
                <a:cs typeface="Arial"/>
              </a:endParaRPr>
            </a:p>
          </p:txBody>
        </p:sp>
      </p:grpSp>
      <p:sp>
        <p:nvSpPr>
          <p:cNvPr id="3" name="Slide Number Placeholder 2"/>
          <p:cNvSpPr>
            <a:spLocks noGrp="1"/>
          </p:cNvSpPr>
          <p:nvPr>
            <p:ph type="sldNum" sz="quarter" idx="14"/>
          </p:nvPr>
        </p:nvSpPr>
        <p:spPr>
          <a:xfrm>
            <a:off x="4365625" y="6618288"/>
            <a:ext cx="414338" cy="239712"/>
          </a:xfrm>
        </p:spPr>
        <p:txBody>
          <a:bodyPr/>
          <a:lstStyle/>
          <a:p>
            <a:pPr>
              <a:defRPr/>
            </a:pPr>
            <a:fld id="{61B632EA-FE46-4A95-AF42-5FC778D3A16D}" type="slidenum">
              <a:rPr lang="en-GB" smtClean="0"/>
              <a:pPr>
                <a:defRPr/>
              </a:pPr>
              <a:t>2</a:t>
            </a:fld>
            <a:endParaRPr lang="en-GB" dirty="0"/>
          </a:p>
        </p:txBody>
      </p:sp>
      <p:sp>
        <p:nvSpPr>
          <p:cNvPr id="324612" name="TextBox 1"/>
          <p:cNvSpPr txBox="1">
            <a:spLocks noChangeArrowheads="1"/>
          </p:cNvSpPr>
          <p:nvPr/>
        </p:nvSpPr>
        <p:spPr bwMode="auto">
          <a:xfrm>
            <a:off x="0" y="620713"/>
            <a:ext cx="74882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2400" b="1">
                <a:solidFill>
                  <a:srgbClr val="003399"/>
                </a:solidFill>
                <a:latin typeface="Arial Black" pitchFamily="34" charset="0"/>
              </a:rPr>
              <a:t>Outline</a:t>
            </a:r>
            <a:endParaRPr lang="en-GB" sz="2400" b="1">
              <a:solidFill>
                <a:srgbClr val="585858"/>
              </a:solidFill>
              <a:latin typeface="Arial Black" pitchFamily="34" charset="0"/>
            </a:endParaRPr>
          </a:p>
        </p:txBody>
      </p:sp>
      <p:grpSp>
        <p:nvGrpSpPr>
          <p:cNvPr id="324613" name="Group 5"/>
          <p:cNvGrpSpPr>
            <a:grpSpLocks/>
          </p:cNvGrpSpPr>
          <p:nvPr/>
        </p:nvGrpSpPr>
        <p:grpSpPr bwMode="auto">
          <a:xfrm>
            <a:off x="468313" y="3827463"/>
            <a:ext cx="8351837" cy="407987"/>
            <a:chOff x="467544" y="3284538"/>
            <a:chExt cx="8352928" cy="407987"/>
          </a:xfrm>
        </p:grpSpPr>
        <p:sp>
          <p:nvSpPr>
            <p:cNvPr id="24" name="Rectangle 2"/>
            <p:cNvSpPr txBox="1">
              <a:spLocks noChangeArrowheads="1"/>
            </p:cNvSpPr>
            <p:nvPr/>
          </p:nvSpPr>
          <p:spPr bwMode="auto">
            <a:xfrm>
              <a:off x="893050" y="3284538"/>
              <a:ext cx="7927422" cy="407987"/>
            </a:xfrm>
            <a:prstGeom prst="rect">
              <a:avLst/>
            </a:prstGeom>
            <a:solidFill>
              <a:schemeClr val="tx1">
                <a:lumMod val="20000"/>
                <a:lumOff val="80000"/>
              </a:schemeClr>
            </a:solidFill>
            <a:ln>
              <a:noFill/>
            </a:ln>
          </p:spPr>
          <p:txBody>
            <a:bodyPr/>
            <a:lst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a:lstStyle>
            <a:p>
              <a:pPr>
                <a:defRPr/>
              </a:pPr>
              <a:r>
                <a:rPr lang="en-GB" sz="2000" b="1" kern="0" dirty="0" smtClean="0">
                  <a:solidFill>
                    <a:srgbClr val="002060"/>
                  </a:solidFill>
                  <a:latin typeface="Gill Sans MT" pitchFamily="34" charset="0"/>
                </a:rPr>
                <a:t>Production of statistics </a:t>
              </a:r>
            </a:p>
            <a:p>
              <a:pPr>
                <a:defRPr/>
              </a:pPr>
              <a:endParaRPr lang="en-GB" sz="2000" b="1" kern="0" dirty="0">
                <a:solidFill>
                  <a:srgbClr val="002060"/>
                </a:solidFill>
                <a:latin typeface="Gill Sans MT" pitchFamily="34" charset="0"/>
              </a:endParaRPr>
            </a:p>
            <a:p>
              <a:pPr>
                <a:defRPr/>
              </a:pPr>
              <a:endParaRPr lang="en-GB" sz="2000" b="1" kern="0" dirty="0" smtClean="0">
                <a:solidFill>
                  <a:srgbClr val="002060"/>
                </a:solidFill>
                <a:latin typeface="Gill Sans MT" pitchFamily="34" charset="0"/>
              </a:endParaRPr>
            </a:p>
            <a:p>
              <a:pPr>
                <a:defRPr/>
              </a:pPr>
              <a:endParaRPr lang="en-GB" sz="2000" b="1" kern="0" dirty="0">
                <a:solidFill>
                  <a:srgbClr val="002060"/>
                </a:solidFill>
                <a:latin typeface="Gill Sans MT" pitchFamily="34" charset="0"/>
              </a:endParaRPr>
            </a:p>
            <a:p>
              <a:pPr>
                <a:defRPr/>
              </a:pPr>
              <a:endParaRPr lang="en-GB" sz="2000" b="1" kern="0" dirty="0" smtClean="0">
                <a:solidFill>
                  <a:srgbClr val="002060"/>
                </a:solidFill>
                <a:latin typeface="Gill Sans MT" pitchFamily="34" charset="0"/>
              </a:endParaRPr>
            </a:p>
          </p:txBody>
        </p:sp>
        <p:sp>
          <p:nvSpPr>
            <p:cNvPr id="324619" name="Rectangle 7"/>
            <p:cNvSpPr>
              <a:spLocks noChangeArrowheads="1"/>
            </p:cNvSpPr>
            <p:nvPr>
              <p:custDataLst>
                <p:tags r:id="rId3"/>
              </p:custDataLst>
            </p:nvPr>
          </p:nvSpPr>
          <p:spPr bwMode="auto">
            <a:xfrm>
              <a:off x="467544" y="3284983"/>
              <a:ext cx="381000" cy="407541"/>
            </a:xfrm>
            <a:prstGeom prst="rect">
              <a:avLst/>
            </a:prstGeom>
            <a:solidFill>
              <a:schemeClr val="tx1"/>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p>
              <a:pPr algn="ctr"/>
              <a:r>
                <a:rPr lang="en-GB" sz="1800" b="1">
                  <a:solidFill>
                    <a:srgbClr val="FFFFFF"/>
                  </a:solidFill>
                  <a:latin typeface="Arial" pitchFamily="34" charset="0"/>
                </a:rPr>
                <a:t>3</a:t>
              </a:r>
            </a:p>
          </p:txBody>
        </p:sp>
      </p:grpSp>
      <p:grpSp>
        <p:nvGrpSpPr>
          <p:cNvPr id="324614" name="Group 6"/>
          <p:cNvGrpSpPr>
            <a:grpSpLocks/>
          </p:cNvGrpSpPr>
          <p:nvPr/>
        </p:nvGrpSpPr>
        <p:grpSpPr bwMode="auto">
          <a:xfrm>
            <a:off x="468313" y="2649538"/>
            <a:ext cx="8386762" cy="400050"/>
            <a:chOff x="450147" y="2492896"/>
            <a:chExt cx="8386945" cy="400170"/>
          </a:xfrm>
        </p:grpSpPr>
        <p:sp>
          <p:nvSpPr>
            <p:cNvPr id="324615" name="Rectangle 6"/>
            <p:cNvSpPr>
              <a:spLocks noChangeArrowheads="1"/>
            </p:cNvSpPr>
            <p:nvPr>
              <p:custDataLst>
                <p:tags r:id="rId1"/>
              </p:custDataLst>
            </p:nvPr>
          </p:nvSpPr>
          <p:spPr bwMode="auto">
            <a:xfrm>
              <a:off x="450147" y="2514495"/>
              <a:ext cx="377437" cy="356912"/>
            </a:xfrm>
            <a:prstGeom prst="rect">
              <a:avLst/>
            </a:prstGeom>
            <a:solidFill>
              <a:schemeClr val="tx1"/>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53535"/>
                    </a:outerShdw>
                  </a:effectLst>
                </a14:hiddenEffects>
              </a:ext>
            </a:extLst>
          </p:spPr>
          <p:txBody>
            <a:bodyPr wrap="none" anchor="ctr"/>
            <a:lstStyle/>
            <a:p>
              <a:pPr algn="ctr"/>
              <a:r>
                <a:rPr lang="en-GB" sz="1800" b="1">
                  <a:solidFill>
                    <a:srgbClr val="FFFFFF"/>
                  </a:solidFill>
                  <a:latin typeface="Arial" pitchFamily="34" charset="0"/>
                </a:rPr>
                <a:t>2</a:t>
              </a:r>
            </a:p>
          </p:txBody>
        </p:sp>
        <p:sp>
          <p:nvSpPr>
            <p:cNvPr id="324616" name="Rectangle 16"/>
            <p:cNvSpPr>
              <a:spLocks noChangeArrowheads="1"/>
            </p:cNvSpPr>
            <p:nvPr>
              <p:custDataLst>
                <p:tags r:id="rId2"/>
              </p:custDataLst>
            </p:nvPr>
          </p:nvSpPr>
          <p:spPr bwMode="auto">
            <a:xfrm>
              <a:off x="852809" y="2514357"/>
              <a:ext cx="7927975" cy="357188"/>
            </a:xfrm>
            <a:prstGeom prst="rect">
              <a:avLst/>
            </a:prstGeom>
            <a:solidFill>
              <a:srgbClr val="DDDDDD"/>
            </a:solidFill>
            <a:ln>
              <a:noFill/>
            </a:ln>
            <a:effectLst/>
            <a:extLs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858585"/>
                    </a:outerShdw>
                  </a:effectLst>
                </a14:hiddenEffects>
              </a:ext>
            </a:extLst>
          </p:spPr>
          <p:txBody>
            <a:bodyPr anchor="ctr"/>
            <a:lstStyle/>
            <a:p>
              <a:endParaRPr lang="en-GB" sz="1800">
                <a:solidFill>
                  <a:srgbClr val="585858"/>
                </a:solidFill>
                <a:latin typeface="Arial" pitchFamily="34" charset="0"/>
              </a:endParaRPr>
            </a:p>
          </p:txBody>
        </p:sp>
        <p:sp>
          <p:nvSpPr>
            <p:cNvPr id="18" name="Rectangle 17"/>
            <p:cNvSpPr/>
            <p:nvPr/>
          </p:nvSpPr>
          <p:spPr>
            <a:xfrm>
              <a:off x="899419" y="2492896"/>
              <a:ext cx="7937673" cy="400170"/>
            </a:xfrm>
            <a:prstGeom prst="rect">
              <a:avLst/>
            </a:prstGeom>
          </p:spPr>
          <p:txBody>
            <a:bodyPr>
              <a:spAutoFit/>
            </a:bodyPr>
            <a:lstStyle/>
            <a:p>
              <a:pPr>
                <a:defRPr/>
              </a:pPr>
              <a:r>
                <a:rPr lang="en-US" sz="2000" b="1" kern="0" dirty="0">
                  <a:solidFill>
                    <a:srgbClr val="002060"/>
                  </a:solidFill>
                  <a:latin typeface="Gill Sans MT" pitchFamily="34" charset="0"/>
                  <a:cs typeface="Arial"/>
                </a:rPr>
                <a:t>Legal framework for statistics</a:t>
              </a:r>
              <a:endParaRPr lang="en-GB" sz="2000" b="1" kern="0" dirty="0">
                <a:solidFill>
                  <a:srgbClr val="002060"/>
                </a:solidFill>
                <a:latin typeface="Gill Sans MT" pitchFamily="34" charset="0"/>
                <a:cs typeface="Arial"/>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3"/>
          <p:cNvSpPr>
            <a:spLocks noChangeArrowheads="1"/>
          </p:cNvSpPr>
          <p:nvPr/>
        </p:nvSpPr>
        <p:spPr bwMode="auto">
          <a:xfrm>
            <a:off x="0" y="3716338"/>
            <a:ext cx="9144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5000"/>
              </a:lnSpc>
              <a:spcBef>
                <a:spcPct val="30000"/>
              </a:spcBef>
            </a:pPr>
            <a:endParaRPr lang="es-ES" sz="1800">
              <a:solidFill>
                <a:srgbClr val="000099"/>
              </a:solidFill>
              <a:latin typeface="Gill Sans MT" pitchFamily="34" charset="0"/>
            </a:endParaRPr>
          </a:p>
        </p:txBody>
      </p:sp>
      <p:sp>
        <p:nvSpPr>
          <p:cNvPr id="343043" name="Rectangle 4"/>
          <p:cNvSpPr>
            <a:spLocks noChangeArrowheads="1"/>
          </p:cNvSpPr>
          <p:nvPr/>
        </p:nvSpPr>
        <p:spPr bwMode="auto">
          <a:xfrm>
            <a:off x="323850" y="1600200"/>
            <a:ext cx="8569325" cy="4525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solidFill>
                <a:srgbClr val="003399"/>
              </a:solidFill>
              <a:latin typeface="Arial" pitchFamily="34" charset="0"/>
            </a:endParaRPr>
          </a:p>
        </p:txBody>
      </p:sp>
      <p:sp>
        <p:nvSpPr>
          <p:cNvPr id="343044" name="Rectangle 5"/>
          <p:cNvSpPr>
            <a:spLocks noChangeArrowheads="1"/>
          </p:cNvSpPr>
          <p:nvPr/>
        </p:nvSpPr>
        <p:spPr bwMode="auto">
          <a:xfrm>
            <a:off x="865188" y="1700213"/>
            <a:ext cx="8820150" cy="144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4400">
                <a:solidFill>
                  <a:srgbClr val="003399"/>
                </a:solidFill>
                <a:latin typeface="Arial Black" pitchFamily="34" charset="0"/>
              </a:rPr>
              <a:t>Thank you </a:t>
            </a:r>
          </a:p>
          <a:p>
            <a:r>
              <a:rPr lang="de-DE" sz="4400">
                <a:solidFill>
                  <a:srgbClr val="003399"/>
                </a:solidFill>
                <a:latin typeface="Arial Black" pitchFamily="34" charset="0"/>
              </a:rPr>
              <a:t>for your attention!!!</a:t>
            </a:r>
            <a:endParaRPr lang="en-GB" sz="4400">
              <a:solidFill>
                <a:srgbClr val="003399"/>
              </a:solidFill>
              <a:latin typeface="Arial Black" pitchFamily="34" charset="0"/>
            </a:endParaRPr>
          </a:p>
        </p:txBody>
      </p:sp>
      <p:pic>
        <p:nvPicPr>
          <p:cNvPr id="34304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571875"/>
            <a:ext cx="2232025" cy="2233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3"/>
          <p:cNvSpPr>
            <a:spLocks noChangeArrowheads="1"/>
          </p:cNvSpPr>
          <p:nvPr/>
        </p:nvSpPr>
        <p:spPr bwMode="auto">
          <a:xfrm>
            <a:off x="0" y="3716338"/>
            <a:ext cx="9144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95000"/>
              </a:lnSpc>
              <a:spcBef>
                <a:spcPct val="30000"/>
              </a:spcBef>
            </a:pPr>
            <a:endParaRPr lang="es-ES" sz="1800">
              <a:solidFill>
                <a:srgbClr val="000099"/>
              </a:solidFill>
              <a:latin typeface="Gill Sans MT" pitchFamily="34" charset="0"/>
            </a:endParaRPr>
          </a:p>
        </p:txBody>
      </p:sp>
      <p:sp>
        <p:nvSpPr>
          <p:cNvPr id="344067" name="Rectangle 4"/>
          <p:cNvSpPr>
            <a:spLocks noChangeArrowheads="1"/>
          </p:cNvSpPr>
          <p:nvPr/>
        </p:nvSpPr>
        <p:spPr bwMode="auto">
          <a:xfrm>
            <a:off x="323850" y="1600200"/>
            <a:ext cx="8569325" cy="4525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solidFill>
                <a:srgbClr val="003399"/>
              </a:solidFill>
              <a:latin typeface="Arial" pitchFamily="34" charset="0"/>
            </a:endParaRPr>
          </a:p>
        </p:txBody>
      </p:sp>
      <p:sp>
        <p:nvSpPr>
          <p:cNvPr id="344068" name="Rectangle 5"/>
          <p:cNvSpPr>
            <a:spLocks noChangeArrowheads="1"/>
          </p:cNvSpPr>
          <p:nvPr/>
        </p:nvSpPr>
        <p:spPr bwMode="auto">
          <a:xfrm>
            <a:off x="865188" y="1700213"/>
            <a:ext cx="8820150"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sz="4400">
                <a:solidFill>
                  <a:srgbClr val="003399"/>
                </a:solidFill>
                <a:latin typeface="Arial Black" pitchFamily="34" charset="0"/>
              </a:rPr>
              <a:t>Annex</a:t>
            </a:r>
            <a:endParaRPr lang="en-GB" sz="4400">
              <a:solidFill>
                <a:srgbClr val="003399"/>
              </a:solidFill>
              <a:latin typeface="Arial Black"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Textfeld 5"/>
          <p:cNvSpPr txBox="1">
            <a:spLocks noChangeArrowheads="1"/>
          </p:cNvSpPr>
          <p:nvPr/>
        </p:nvSpPr>
        <p:spPr bwMode="auto">
          <a:xfrm>
            <a:off x="177800" y="5734050"/>
            <a:ext cx="88074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800">
                <a:solidFill>
                  <a:srgbClr val="585858"/>
                </a:solidFill>
                <a:latin typeface="Arial" pitchFamily="34" charset="0"/>
                <a:ea typeface="ヒラギノ角ゴ Pro W3" pitchFamily="124" charset="-128"/>
              </a:rPr>
              <a:t>Sources: for euro area and EU: ECB, Eurostat, national sources, IMF, World Bank and ECB calculations; for the United States, Japan and China: national sources, IMF, World Bank and ECB calculations.</a:t>
            </a:r>
            <a:endParaRPr lang="de-DE" sz="800">
              <a:solidFill>
                <a:srgbClr val="585858"/>
              </a:solidFill>
              <a:latin typeface="Arial" pitchFamily="34" charset="0"/>
              <a:ea typeface="ヒラギノ角ゴ Pro W3" pitchFamily="124" charset="-128"/>
            </a:endParaRPr>
          </a:p>
        </p:txBody>
      </p:sp>
      <p:sp>
        <p:nvSpPr>
          <p:cNvPr id="345091" name="Rectangle 1"/>
          <p:cNvSpPr>
            <a:spLocks noChangeArrowheads="1"/>
          </p:cNvSpPr>
          <p:nvPr/>
        </p:nvSpPr>
        <p:spPr bwMode="auto">
          <a:xfrm>
            <a:off x="177800" y="6099175"/>
            <a:ext cx="7607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800">
                <a:solidFill>
                  <a:srgbClr val="585858"/>
                </a:solidFill>
              </a:rPr>
              <a:t>* Purchasing Power Standards (PPSs) in euro, calculated on the basis of PPP rates relative to the euro area (Euro 18 = 1).</a:t>
            </a:r>
            <a:endParaRPr lang="en-US" sz="800">
              <a:solidFill>
                <a:srgbClr val="585858"/>
              </a:solidFill>
            </a:endParaRPr>
          </a:p>
          <a:p>
            <a:r>
              <a:rPr lang="en-US" sz="800">
                <a:solidFill>
                  <a:srgbClr val="585858"/>
                </a:solidFill>
              </a:rPr>
              <a:t>** refers to 2011</a:t>
            </a:r>
          </a:p>
          <a:p>
            <a:r>
              <a:rPr lang="en-US" sz="800">
                <a:solidFill>
                  <a:srgbClr val="585858"/>
                </a:solidFill>
              </a:rPr>
              <a:t>*** refers to 2012</a:t>
            </a:r>
            <a:endParaRPr lang="de-DE" sz="800">
              <a:solidFill>
                <a:srgbClr val="585858"/>
              </a:solidFill>
            </a:endParaRPr>
          </a:p>
        </p:txBody>
      </p:sp>
      <p:sp>
        <p:nvSpPr>
          <p:cNvPr id="78" name="Textfeld 5"/>
          <p:cNvSpPr txBox="1">
            <a:spLocks noChangeArrowheads="1"/>
          </p:cNvSpPr>
          <p:nvPr/>
        </p:nvSpPr>
        <p:spPr bwMode="auto">
          <a:xfrm>
            <a:off x="284163" y="2205038"/>
            <a:ext cx="8542337" cy="322262"/>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de-DE" sz="1500" dirty="0" smtClean="0">
                <a:solidFill>
                  <a:srgbClr val="585858"/>
                </a:solidFill>
              </a:rPr>
              <a:t>Total </a:t>
            </a:r>
            <a:r>
              <a:rPr lang="de-DE" sz="1500" dirty="0" err="1" smtClean="0">
                <a:solidFill>
                  <a:srgbClr val="585858"/>
                </a:solidFill>
              </a:rPr>
              <a:t>population</a:t>
            </a:r>
            <a:r>
              <a:rPr lang="de-DE" sz="1500" dirty="0" smtClean="0">
                <a:solidFill>
                  <a:srgbClr val="585858"/>
                </a:solidFill>
              </a:rPr>
              <a:t> </a:t>
            </a:r>
            <a:r>
              <a:rPr lang="de-DE" sz="1500" dirty="0">
                <a:solidFill>
                  <a:srgbClr val="585858"/>
                </a:solidFill>
              </a:rPr>
              <a:t>(</a:t>
            </a:r>
            <a:r>
              <a:rPr lang="de-DE" sz="1500" dirty="0" err="1">
                <a:solidFill>
                  <a:srgbClr val="585858"/>
                </a:solidFill>
              </a:rPr>
              <a:t>millions</a:t>
            </a:r>
            <a:r>
              <a:rPr lang="de-DE" sz="1500" dirty="0">
                <a:solidFill>
                  <a:srgbClr val="585858"/>
                </a:solidFill>
              </a:rPr>
              <a:t>)</a:t>
            </a:r>
          </a:p>
        </p:txBody>
      </p:sp>
      <p:sp>
        <p:nvSpPr>
          <p:cNvPr id="79" name="Textfeld 5"/>
          <p:cNvSpPr txBox="1">
            <a:spLocks noChangeArrowheads="1"/>
          </p:cNvSpPr>
          <p:nvPr/>
        </p:nvSpPr>
        <p:spPr bwMode="auto">
          <a:xfrm>
            <a:off x="284163" y="2701925"/>
            <a:ext cx="8542337" cy="322263"/>
          </a:xfrm>
          <a:prstGeom prst="rect">
            <a:avLst/>
          </a:prstGeom>
          <a:solidFill>
            <a:schemeClr val="bg2">
              <a:lumMod val="60000"/>
              <a:lumOff val="40000"/>
            </a:schemeClr>
          </a:solidFill>
          <a:ln>
            <a:noFill/>
          </a:ln>
        </p:spPr>
        <p:txBody>
          <a:bodyPr>
            <a:spAutoFit/>
          </a:bodyPr>
          <a:lstStyle>
            <a:lvl1pPr>
              <a:defRPr sz="2400">
                <a:solidFill>
                  <a:schemeClr val="tx1"/>
                </a:solidFill>
                <a:latin typeface="Arial" pitchFamily="34" charset="0"/>
                <a:ea typeface="ヒラギノ角ゴ Pro W3" pitchFamily="124" charset="-128"/>
              </a:defRPr>
            </a:lvl1pPr>
            <a:lvl2pPr marL="742950" indent="-285750">
              <a:defRPr sz="2400">
                <a:solidFill>
                  <a:schemeClr val="tx1"/>
                </a:solidFill>
                <a:latin typeface="Arial" pitchFamily="34" charset="0"/>
                <a:ea typeface="ヒラギノ角ゴ Pro W3" pitchFamily="124" charset="-128"/>
              </a:defRPr>
            </a:lvl2pPr>
            <a:lvl3pPr marL="1143000" indent="-228600">
              <a:defRPr sz="2400">
                <a:solidFill>
                  <a:schemeClr val="tx1"/>
                </a:solidFill>
                <a:latin typeface="Arial" pitchFamily="34" charset="0"/>
                <a:ea typeface="ヒラギノ角ゴ Pro W3" pitchFamily="124" charset="-128"/>
              </a:defRPr>
            </a:lvl3pPr>
            <a:lvl4pPr marL="1600200" indent="-228600">
              <a:defRPr sz="2400">
                <a:solidFill>
                  <a:schemeClr val="tx1"/>
                </a:solidFill>
                <a:latin typeface="Arial" pitchFamily="34" charset="0"/>
                <a:ea typeface="ヒラギノ角ゴ Pro W3" pitchFamily="124" charset="-128"/>
              </a:defRPr>
            </a:lvl4pPr>
            <a:lvl5pPr marL="2057400" indent="-228600">
              <a:defRPr sz="2400">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9pPr>
          </a:lstStyle>
          <a:p>
            <a:pPr>
              <a:defRPr/>
            </a:pPr>
            <a:r>
              <a:rPr lang="de-DE" sz="1500" smtClean="0">
                <a:solidFill>
                  <a:srgbClr val="585858"/>
                </a:solidFill>
              </a:rPr>
              <a:t>GDP (PPP*, € trillions)</a:t>
            </a:r>
          </a:p>
        </p:txBody>
      </p:sp>
      <p:sp>
        <p:nvSpPr>
          <p:cNvPr id="80" name="Textfeld 5"/>
          <p:cNvSpPr txBox="1">
            <a:spLocks noChangeArrowheads="1"/>
          </p:cNvSpPr>
          <p:nvPr/>
        </p:nvSpPr>
        <p:spPr bwMode="auto">
          <a:xfrm>
            <a:off x="284163" y="3192463"/>
            <a:ext cx="8542337" cy="322262"/>
          </a:xfrm>
          <a:prstGeom prst="rect">
            <a:avLst/>
          </a:prstGeom>
          <a:solidFill>
            <a:schemeClr val="bg2">
              <a:lumMod val="60000"/>
              <a:lumOff val="40000"/>
            </a:schemeClr>
          </a:solidFill>
          <a:ln>
            <a:noFill/>
          </a:ln>
        </p:spPr>
        <p:txBody>
          <a:bodyPr>
            <a:spAutoFit/>
          </a:bodyPr>
          <a:lstStyle>
            <a:lvl1pPr>
              <a:defRPr sz="2400">
                <a:solidFill>
                  <a:schemeClr val="tx1"/>
                </a:solidFill>
                <a:latin typeface="Arial" pitchFamily="34" charset="0"/>
                <a:ea typeface="ヒラギノ角ゴ Pro W3" pitchFamily="124" charset="-128"/>
              </a:defRPr>
            </a:lvl1pPr>
            <a:lvl2pPr marL="742950" indent="-285750">
              <a:defRPr sz="2400">
                <a:solidFill>
                  <a:schemeClr val="tx1"/>
                </a:solidFill>
                <a:latin typeface="Arial" pitchFamily="34" charset="0"/>
                <a:ea typeface="ヒラギノ角ゴ Pro W3" pitchFamily="124" charset="-128"/>
              </a:defRPr>
            </a:lvl2pPr>
            <a:lvl3pPr marL="1143000" indent="-228600">
              <a:defRPr sz="2400">
                <a:solidFill>
                  <a:schemeClr val="tx1"/>
                </a:solidFill>
                <a:latin typeface="Arial" pitchFamily="34" charset="0"/>
                <a:ea typeface="ヒラギノ角ゴ Pro W3" pitchFamily="124" charset="-128"/>
              </a:defRPr>
            </a:lvl3pPr>
            <a:lvl4pPr marL="1600200" indent="-228600">
              <a:defRPr sz="2400">
                <a:solidFill>
                  <a:schemeClr val="tx1"/>
                </a:solidFill>
                <a:latin typeface="Arial" pitchFamily="34" charset="0"/>
                <a:ea typeface="ヒラギノ角ゴ Pro W3" pitchFamily="124" charset="-128"/>
              </a:defRPr>
            </a:lvl4pPr>
            <a:lvl5pPr marL="2057400" indent="-228600">
              <a:defRPr sz="2400">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sz="2400">
                <a:solidFill>
                  <a:schemeClr val="tx1"/>
                </a:solidFill>
                <a:latin typeface="Arial" pitchFamily="34" charset="0"/>
                <a:ea typeface="ヒラギノ角ゴ Pro W3" pitchFamily="124" charset="-128"/>
              </a:defRPr>
            </a:lvl9pPr>
          </a:lstStyle>
          <a:p>
            <a:pPr>
              <a:defRPr/>
            </a:pPr>
            <a:r>
              <a:rPr lang="de-DE" sz="1500" smtClean="0">
                <a:solidFill>
                  <a:srgbClr val="585858"/>
                </a:solidFill>
              </a:rPr>
              <a:t>GDP per capita (PPP*, € thousands)</a:t>
            </a:r>
          </a:p>
        </p:txBody>
      </p:sp>
      <p:sp>
        <p:nvSpPr>
          <p:cNvPr id="81" name="Textfeld 5"/>
          <p:cNvSpPr txBox="1">
            <a:spLocks noChangeArrowheads="1"/>
          </p:cNvSpPr>
          <p:nvPr/>
        </p:nvSpPr>
        <p:spPr bwMode="auto">
          <a:xfrm>
            <a:off x="284163" y="3678238"/>
            <a:ext cx="8542337" cy="323850"/>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de-DE" sz="1500" dirty="0">
                <a:solidFill>
                  <a:srgbClr val="585858"/>
                </a:solidFill>
              </a:rPr>
              <a:t>Share </a:t>
            </a:r>
            <a:r>
              <a:rPr lang="de-DE" sz="1500" dirty="0" err="1">
                <a:solidFill>
                  <a:srgbClr val="585858"/>
                </a:solidFill>
              </a:rPr>
              <a:t>of</a:t>
            </a:r>
            <a:r>
              <a:rPr lang="de-DE" sz="1500" dirty="0">
                <a:solidFill>
                  <a:srgbClr val="585858"/>
                </a:solidFill>
              </a:rPr>
              <a:t> </a:t>
            </a:r>
            <a:r>
              <a:rPr lang="de-DE" sz="1500" dirty="0" err="1">
                <a:solidFill>
                  <a:srgbClr val="585858"/>
                </a:solidFill>
              </a:rPr>
              <a:t>world</a:t>
            </a:r>
            <a:r>
              <a:rPr lang="de-DE" sz="1500" dirty="0">
                <a:solidFill>
                  <a:srgbClr val="585858"/>
                </a:solidFill>
              </a:rPr>
              <a:t> GDP (</a:t>
            </a:r>
            <a:r>
              <a:rPr lang="de-DE" sz="1500" dirty="0" smtClean="0">
                <a:solidFill>
                  <a:srgbClr val="585858"/>
                </a:solidFill>
              </a:rPr>
              <a:t>PPP*, </a:t>
            </a:r>
            <a:r>
              <a:rPr lang="de-DE" sz="1500" dirty="0">
                <a:solidFill>
                  <a:srgbClr val="585858"/>
                </a:solidFill>
              </a:rPr>
              <a:t>%)</a:t>
            </a:r>
          </a:p>
        </p:txBody>
      </p:sp>
      <p:sp>
        <p:nvSpPr>
          <p:cNvPr id="82" name="Textfeld 5"/>
          <p:cNvSpPr txBox="1">
            <a:spLocks noChangeArrowheads="1"/>
          </p:cNvSpPr>
          <p:nvPr/>
        </p:nvSpPr>
        <p:spPr bwMode="auto">
          <a:xfrm>
            <a:off x="284163" y="4159250"/>
            <a:ext cx="8542337" cy="322263"/>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de-DE" sz="1500" dirty="0">
                <a:solidFill>
                  <a:srgbClr val="585858"/>
                </a:solidFill>
              </a:rPr>
              <a:t>Exports (</a:t>
            </a:r>
            <a:r>
              <a:rPr lang="de-DE" sz="1500" dirty="0" err="1">
                <a:solidFill>
                  <a:srgbClr val="585858"/>
                </a:solidFill>
              </a:rPr>
              <a:t>goods</a:t>
            </a:r>
            <a:r>
              <a:rPr lang="de-DE" sz="1500" dirty="0">
                <a:solidFill>
                  <a:srgbClr val="585858"/>
                </a:solidFill>
              </a:rPr>
              <a:t> </a:t>
            </a:r>
            <a:r>
              <a:rPr lang="de-DE" sz="1500" dirty="0" err="1">
                <a:solidFill>
                  <a:srgbClr val="585858"/>
                </a:solidFill>
              </a:rPr>
              <a:t>and</a:t>
            </a:r>
            <a:r>
              <a:rPr lang="de-DE" sz="1500" dirty="0">
                <a:solidFill>
                  <a:srgbClr val="585858"/>
                </a:solidFill>
              </a:rPr>
              <a:t> </a:t>
            </a:r>
            <a:r>
              <a:rPr lang="de-DE" sz="1500" dirty="0" err="1">
                <a:solidFill>
                  <a:srgbClr val="585858"/>
                </a:solidFill>
              </a:rPr>
              <a:t>services</a:t>
            </a:r>
            <a:r>
              <a:rPr lang="de-DE" sz="1500" dirty="0">
                <a:solidFill>
                  <a:srgbClr val="585858"/>
                </a:solidFill>
              </a:rPr>
              <a:t>, % </a:t>
            </a:r>
            <a:r>
              <a:rPr lang="de-DE" sz="1500" dirty="0" err="1">
                <a:solidFill>
                  <a:srgbClr val="585858"/>
                </a:solidFill>
              </a:rPr>
              <a:t>of</a:t>
            </a:r>
            <a:r>
              <a:rPr lang="de-DE" sz="1500" dirty="0">
                <a:solidFill>
                  <a:srgbClr val="585858"/>
                </a:solidFill>
              </a:rPr>
              <a:t> GDP)</a:t>
            </a:r>
          </a:p>
        </p:txBody>
      </p:sp>
      <p:sp>
        <p:nvSpPr>
          <p:cNvPr id="83" name="Textfeld 5"/>
          <p:cNvSpPr txBox="1">
            <a:spLocks noChangeArrowheads="1"/>
          </p:cNvSpPr>
          <p:nvPr/>
        </p:nvSpPr>
        <p:spPr bwMode="auto">
          <a:xfrm>
            <a:off x="284163" y="4665663"/>
            <a:ext cx="8542337" cy="323850"/>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de-DE" sz="1500" dirty="0" err="1">
                <a:solidFill>
                  <a:srgbClr val="585858"/>
                </a:solidFill>
              </a:rPr>
              <a:t>Gross</a:t>
            </a:r>
            <a:r>
              <a:rPr lang="de-DE" sz="1500" dirty="0">
                <a:solidFill>
                  <a:srgbClr val="585858"/>
                </a:solidFill>
              </a:rPr>
              <a:t> </a:t>
            </a:r>
            <a:r>
              <a:rPr lang="de-DE" sz="1500" dirty="0" err="1">
                <a:solidFill>
                  <a:srgbClr val="585858"/>
                </a:solidFill>
              </a:rPr>
              <a:t>fixed</a:t>
            </a:r>
            <a:r>
              <a:rPr lang="de-DE" sz="1500" dirty="0">
                <a:solidFill>
                  <a:srgbClr val="585858"/>
                </a:solidFill>
              </a:rPr>
              <a:t> </a:t>
            </a:r>
            <a:r>
              <a:rPr lang="de-DE" sz="1500" dirty="0" err="1">
                <a:solidFill>
                  <a:srgbClr val="585858"/>
                </a:solidFill>
              </a:rPr>
              <a:t>capital</a:t>
            </a:r>
            <a:r>
              <a:rPr lang="de-DE" sz="1500" dirty="0">
                <a:solidFill>
                  <a:srgbClr val="585858"/>
                </a:solidFill>
              </a:rPr>
              <a:t> </a:t>
            </a:r>
            <a:r>
              <a:rPr lang="de-DE" sz="1500" dirty="0" err="1">
                <a:solidFill>
                  <a:srgbClr val="585858"/>
                </a:solidFill>
              </a:rPr>
              <a:t>formation</a:t>
            </a:r>
            <a:r>
              <a:rPr lang="de-DE" sz="1500" dirty="0">
                <a:solidFill>
                  <a:srgbClr val="585858"/>
                </a:solidFill>
              </a:rPr>
              <a:t> (% </a:t>
            </a:r>
            <a:r>
              <a:rPr lang="de-DE" sz="1500" dirty="0" err="1">
                <a:solidFill>
                  <a:srgbClr val="585858"/>
                </a:solidFill>
              </a:rPr>
              <a:t>of</a:t>
            </a:r>
            <a:r>
              <a:rPr lang="de-DE" sz="1500" dirty="0">
                <a:solidFill>
                  <a:srgbClr val="585858"/>
                </a:solidFill>
              </a:rPr>
              <a:t> GDP)</a:t>
            </a:r>
          </a:p>
        </p:txBody>
      </p:sp>
      <p:sp>
        <p:nvSpPr>
          <p:cNvPr id="84" name="Textfeld 5"/>
          <p:cNvSpPr txBox="1">
            <a:spLocks noChangeArrowheads="1"/>
          </p:cNvSpPr>
          <p:nvPr/>
        </p:nvSpPr>
        <p:spPr bwMode="auto">
          <a:xfrm>
            <a:off x="284163" y="5194300"/>
            <a:ext cx="8542337" cy="322263"/>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de-DE" sz="1500" dirty="0" err="1">
                <a:solidFill>
                  <a:srgbClr val="585858"/>
                </a:solidFill>
              </a:rPr>
              <a:t>Gross</a:t>
            </a:r>
            <a:r>
              <a:rPr lang="de-DE" sz="1500" dirty="0">
                <a:solidFill>
                  <a:srgbClr val="585858"/>
                </a:solidFill>
              </a:rPr>
              <a:t> </a:t>
            </a:r>
            <a:r>
              <a:rPr lang="de-DE" sz="1500" dirty="0" err="1">
                <a:solidFill>
                  <a:srgbClr val="585858"/>
                </a:solidFill>
              </a:rPr>
              <a:t>saving</a:t>
            </a:r>
            <a:r>
              <a:rPr lang="de-DE" sz="1500" dirty="0">
                <a:solidFill>
                  <a:srgbClr val="585858"/>
                </a:solidFill>
              </a:rPr>
              <a:t> (% </a:t>
            </a:r>
            <a:r>
              <a:rPr lang="de-DE" sz="1500" dirty="0" err="1">
                <a:solidFill>
                  <a:srgbClr val="585858"/>
                </a:solidFill>
              </a:rPr>
              <a:t>of</a:t>
            </a:r>
            <a:r>
              <a:rPr lang="de-DE" sz="1500" dirty="0">
                <a:solidFill>
                  <a:srgbClr val="585858"/>
                </a:solidFill>
              </a:rPr>
              <a:t> GDP)</a:t>
            </a:r>
          </a:p>
        </p:txBody>
      </p:sp>
      <p:sp>
        <p:nvSpPr>
          <p:cNvPr id="85" name="Textfeld 5"/>
          <p:cNvSpPr txBox="1">
            <a:spLocks noChangeArrowheads="1"/>
          </p:cNvSpPr>
          <p:nvPr/>
        </p:nvSpPr>
        <p:spPr bwMode="auto">
          <a:xfrm>
            <a:off x="284163" y="1252538"/>
            <a:ext cx="4119562" cy="322262"/>
          </a:xfrm>
          <a:prstGeom prst="rect">
            <a:avLst/>
          </a:prstGeom>
          <a:solidFill>
            <a:schemeClr val="bg2">
              <a:lumMod val="60000"/>
              <a:lumOff val="40000"/>
            </a:schemeClr>
          </a:solidFill>
          <a:ln>
            <a:noFill/>
          </a:ln>
        </p:spPr>
        <p:txBody>
          <a:bodyPr>
            <a:spAutoFit/>
          </a:bodyPr>
          <a:lstStyle>
            <a:lvl1pPr>
              <a:defRPr>
                <a:solidFill>
                  <a:schemeClr val="tx1"/>
                </a:solidFill>
                <a:latin typeface="Arial" pitchFamily="34" charset="0"/>
                <a:ea typeface="ヒラギノ角ゴ Pro W3" pitchFamily="124" charset="-128"/>
              </a:defRPr>
            </a:lvl1pPr>
            <a:lvl2pPr marL="742950" indent="-285750">
              <a:defRPr>
                <a:solidFill>
                  <a:schemeClr val="tx1"/>
                </a:solidFill>
                <a:latin typeface="Arial" pitchFamily="34" charset="0"/>
                <a:ea typeface="ヒラギノ角ゴ Pro W3" pitchFamily="124" charset="-128"/>
              </a:defRPr>
            </a:lvl2pPr>
            <a:lvl3pPr marL="1143000" indent="-228600">
              <a:defRPr>
                <a:solidFill>
                  <a:schemeClr val="tx1"/>
                </a:solidFill>
                <a:latin typeface="Arial" pitchFamily="34" charset="0"/>
                <a:ea typeface="ヒラギノ角ゴ Pro W3" pitchFamily="124" charset="-128"/>
              </a:defRPr>
            </a:lvl3pPr>
            <a:lvl4pPr marL="1600200" indent="-228600">
              <a:defRPr>
                <a:solidFill>
                  <a:schemeClr val="tx1"/>
                </a:solidFill>
                <a:latin typeface="Arial" pitchFamily="34" charset="0"/>
                <a:ea typeface="ヒラギノ角ゴ Pro W3" pitchFamily="124" charset="-128"/>
              </a:defRPr>
            </a:lvl4pPr>
            <a:lvl5pPr marL="2057400" indent="-228600">
              <a:defRPr>
                <a:solidFill>
                  <a:schemeClr val="tx1"/>
                </a:solidFill>
                <a:latin typeface="Arial" pitchFamily="34" charset="0"/>
                <a:ea typeface="ヒラギノ角ゴ Pro W3" pitchFamily="124" charset="-128"/>
              </a:defRPr>
            </a:lvl5pPr>
            <a:lvl6pPr marL="25146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6pPr>
            <a:lvl7pPr marL="29718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7pPr>
            <a:lvl8pPr marL="34290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8pPr>
            <a:lvl9pPr marL="3886200" indent="-228600" eaLnBrk="0" fontAlgn="base" hangingPunct="0">
              <a:spcBef>
                <a:spcPct val="50000"/>
              </a:spcBef>
              <a:spcAft>
                <a:spcPct val="0"/>
              </a:spcAft>
              <a:defRPr>
                <a:solidFill>
                  <a:schemeClr val="tx1"/>
                </a:solidFill>
                <a:latin typeface="Arial" pitchFamily="34" charset="0"/>
                <a:ea typeface="ヒラギノ角ゴ Pro W3" pitchFamily="124" charset="-128"/>
              </a:defRPr>
            </a:lvl9pPr>
          </a:lstStyle>
          <a:p>
            <a:pPr>
              <a:defRPr/>
            </a:pPr>
            <a:r>
              <a:rPr lang="en-GB" sz="1500" dirty="0" smtClean="0">
                <a:solidFill>
                  <a:srgbClr val="585858"/>
                </a:solidFill>
              </a:rPr>
              <a:t>Reference year: 2013</a:t>
            </a:r>
            <a:endParaRPr lang="de-DE" sz="1500" dirty="0" smtClean="0">
              <a:solidFill>
                <a:srgbClr val="585858"/>
              </a:solidFill>
            </a:endParaRPr>
          </a:p>
        </p:txBody>
      </p:sp>
      <p:sp>
        <p:nvSpPr>
          <p:cNvPr id="345100" name="Rectangle 67"/>
          <p:cNvSpPr>
            <a:spLocks noChangeArrowheads="1"/>
          </p:cNvSpPr>
          <p:nvPr/>
        </p:nvSpPr>
        <p:spPr bwMode="auto">
          <a:xfrm>
            <a:off x="8002588" y="1243013"/>
            <a:ext cx="890587" cy="4275137"/>
          </a:xfrm>
          <a:prstGeom prst="rect">
            <a:avLst/>
          </a:prstGeom>
          <a:solidFill>
            <a:srgbClr val="457AB5"/>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GB">
              <a:solidFill>
                <a:srgbClr val="585858"/>
              </a:solidFill>
            </a:endParaRPr>
          </a:p>
        </p:txBody>
      </p:sp>
      <p:sp>
        <p:nvSpPr>
          <p:cNvPr id="345101" name="Rectangle 68"/>
          <p:cNvSpPr>
            <a:spLocks noChangeArrowheads="1"/>
          </p:cNvSpPr>
          <p:nvPr/>
        </p:nvSpPr>
        <p:spPr bwMode="auto">
          <a:xfrm>
            <a:off x="6962775" y="1243013"/>
            <a:ext cx="890588" cy="4273550"/>
          </a:xfrm>
          <a:prstGeom prst="rect">
            <a:avLst/>
          </a:prstGeom>
          <a:solidFill>
            <a:srgbClr val="457AB5"/>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GB">
              <a:solidFill>
                <a:srgbClr val="585858"/>
              </a:solidFill>
            </a:endParaRPr>
          </a:p>
        </p:txBody>
      </p:sp>
      <p:sp>
        <p:nvSpPr>
          <p:cNvPr id="345102" name="Rectangle 70"/>
          <p:cNvSpPr>
            <a:spLocks noChangeArrowheads="1"/>
          </p:cNvSpPr>
          <p:nvPr/>
        </p:nvSpPr>
        <p:spPr bwMode="auto">
          <a:xfrm>
            <a:off x="5922963" y="1243013"/>
            <a:ext cx="890587" cy="4265612"/>
          </a:xfrm>
          <a:prstGeom prst="rect">
            <a:avLst/>
          </a:prstGeom>
          <a:solidFill>
            <a:srgbClr val="457AB5"/>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GB">
              <a:solidFill>
                <a:srgbClr val="585858"/>
              </a:solidFill>
            </a:endParaRPr>
          </a:p>
        </p:txBody>
      </p:sp>
      <p:sp>
        <p:nvSpPr>
          <p:cNvPr id="345103" name="Rectangle 72"/>
          <p:cNvSpPr>
            <a:spLocks noChangeArrowheads="1"/>
          </p:cNvSpPr>
          <p:nvPr/>
        </p:nvSpPr>
        <p:spPr bwMode="auto">
          <a:xfrm>
            <a:off x="4883150" y="1243013"/>
            <a:ext cx="890588" cy="4273550"/>
          </a:xfrm>
          <a:prstGeom prst="rect">
            <a:avLst/>
          </a:prstGeom>
          <a:solidFill>
            <a:srgbClr val="457AB5"/>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GB">
              <a:solidFill>
                <a:srgbClr val="585858"/>
              </a:solidFill>
            </a:endParaRPr>
          </a:p>
        </p:txBody>
      </p:sp>
      <p:sp>
        <p:nvSpPr>
          <p:cNvPr id="90" name="Rectangle 73"/>
          <p:cNvSpPr>
            <a:spLocks noChangeArrowheads="1"/>
          </p:cNvSpPr>
          <p:nvPr/>
        </p:nvSpPr>
        <p:spPr bwMode="auto">
          <a:xfrm>
            <a:off x="3841750" y="2205038"/>
            <a:ext cx="892175" cy="3302000"/>
          </a:xfrm>
          <a:prstGeom prst="rect">
            <a:avLst/>
          </a:prstGeom>
          <a:solidFill>
            <a:schemeClr val="tx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spAutoFit/>
          </a:bodyPr>
          <a:lstStyle/>
          <a:p>
            <a:pPr>
              <a:defRPr/>
            </a:pPr>
            <a:endParaRPr lang="en-GB">
              <a:solidFill>
                <a:srgbClr val="585858"/>
              </a:solidFill>
              <a:latin typeface="Arial" charset="0"/>
              <a:ea typeface="ヒラギノ角ゴ Pro W3" charset="0"/>
              <a:cs typeface="ヒラギノ角ゴ Pro W3" charset="0"/>
            </a:endParaRPr>
          </a:p>
        </p:txBody>
      </p:sp>
      <p:sp>
        <p:nvSpPr>
          <p:cNvPr id="345105" name="Rectangle 74"/>
          <p:cNvSpPr>
            <a:spLocks noChangeArrowheads="1"/>
          </p:cNvSpPr>
          <p:nvPr/>
        </p:nvSpPr>
        <p:spPr bwMode="auto">
          <a:xfrm>
            <a:off x="3841750" y="1243013"/>
            <a:ext cx="892175" cy="962025"/>
          </a:xfrm>
          <a:prstGeom prst="rect">
            <a:avLst/>
          </a:prstGeom>
          <a:solidFill>
            <a:srgbClr val="457AB5"/>
          </a:solidFill>
          <a:ln>
            <a:noFill/>
          </a:ln>
          <a:extLst>
            <a:ext uri="{91240B29-F687-4F45-9708-019B960494DF}">
              <a14:hiddenLine xmlns:a14="http://schemas.microsoft.com/office/drawing/2010/main" w="9525">
                <a:solidFill>
                  <a:srgbClr val="000000"/>
                </a:solidFill>
                <a:round/>
                <a:headEnd/>
                <a:tailEnd/>
              </a14:hiddenLine>
            </a:ext>
          </a:extLst>
        </p:spPr>
        <p:txBody>
          <a:bodyPr anchor="ctr">
            <a:spAutoFit/>
          </a:bodyPr>
          <a:lstStyle/>
          <a:p>
            <a:endParaRPr lang="en-GB">
              <a:solidFill>
                <a:srgbClr val="585858"/>
              </a:solidFill>
            </a:endParaRPr>
          </a:p>
        </p:txBody>
      </p:sp>
      <p:sp>
        <p:nvSpPr>
          <p:cNvPr id="345106" name="TextBox 2"/>
          <p:cNvSpPr txBox="1">
            <a:spLocks noChangeArrowheads="1"/>
          </p:cNvSpPr>
          <p:nvPr/>
        </p:nvSpPr>
        <p:spPr bwMode="auto">
          <a:xfrm>
            <a:off x="3841750" y="2117725"/>
            <a:ext cx="892175"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335</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9.6</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28.6</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12.1</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27.0</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17.7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20.3 </a:t>
            </a:r>
          </a:p>
        </p:txBody>
      </p:sp>
      <p:sp>
        <p:nvSpPr>
          <p:cNvPr id="345107" name="TextBox 76"/>
          <p:cNvSpPr txBox="1">
            <a:spLocks noChangeArrowheads="1"/>
          </p:cNvSpPr>
          <p:nvPr/>
        </p:nvSpPr>
        <p:spPr bwMode="auto">
          <a:xfrm>
            <a:off x="4883150" y="2117725"/>
            <a:ext cx="890588"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508</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13.5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26.6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17.1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18.2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17.3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19.0 </a:t>
            </a:r>
          </a:p>
        </p:txBody>
      </p:sp>
      <p:sp>
        <p:nvSpPr>
          <p:cNvPr id="345108" name="TextBox 77"/>
          <p:cNvSpPr txBox="1">
            <a:spLocks noChangeArrowheads="1"/>
          </p:cNvSpPr>
          <p:nvPr/>
        </p:nvSpPr>
        <p:spPr bwMode="auto">
          <a:xfrm>
            <a:off x="5922963" y="2112963"/>
            <a:ext cx="890587"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316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13.0</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41.2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16.5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13.5</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18.9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18.0 </a:t>
            </a:r>
          </a:p>
        </p:txBody>
      </p:sp>
      <p:sp>
        <p:nvSpPr>
          <p:cNvPr id="345109" name="TextBox 78"/>
          <p:cNvSpPr txBox="1">
            <a:spLocks noChangeArrowheads="1"/>
          </p:cNvSpPr>
          <p:nvPr/>
        </p:nvSpPr>
        <p:spPr bwMode="auto">
          <a:xfrm>
            <a:off x="6962775" y="2114550"/>
            <a:ext cx="890588"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128</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3.6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28.1</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4.5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17.0</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21.7</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24.5</a:t>
            </a:r>
            <a:r>
              <a:rPr lang="en-GB" sz="1700">
                <a:solidFill>
                  <a:srgbClr val="FFFFFF"/>
                </a:solidFill>
                <a:latin typeface="Arial" pitchFamily="34" charset="0"/>
                <a:ea typeface="ヒラギノ角ゴ Pro W3" pitchFamily="124" charset="-128"/>
              </a:rPr>
              <a:t>**</a:t>
            </a:r>
          </a:p>
        </p:txBody>
      </p:sp>
      <p:sp>
        <p:nvSpPr>
          <p:cNvPr id="345110" name="TextBox 79"/>
          <p:cNvSpPr txBox="1">
            <a:spLocks noChangeArrowheads="1"/>
          </p:cNvSpPr>
          <p:nvPr/>
        </p:nvSpPr>
        <p:spPr bwMode="auto">
          <a:xfrm>
            <a:off x="8002588" y="2100263"/>
            <a:ext cx="890587"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1,361</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12.5</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9.2 </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15.9</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25.5</a:t>
            </a:r>
            <a:r>
              <a:rPr lang="en-GB" sz="1700">
                <a:solidFill>
                  <a:srgbClr val="FFFFFF"/>
                </a:solidFill>
                <a:latin typeface="Arial" pitchFamily="34" charset="0"/>
                <a:ea typeface="ヒラギノ角ゴ Pro W3" pitchFamily="124" charset="-128"/>
              </a:rPr>
              <a:t>***</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46.5</a:t>
            </a:r>
            <a:r>
              <a:rPr lang="en-GB" sz="1700">
                <a:solidFill>
                  <a:srgbClr val="FFFFFF"/>
                </a:solidFill>
                <a:latin typeface="Arial" pitchFamily="34" charset="0"/>
                <a:ea typeface="ヒラギノ角ゴ Pro W3" pitchFamily="124" charset="-128"/>
              </a:rPr>
              <a:t>***</a:t>
            </a:r>
          </a:p>
          <a:p>
            <a:pPr algn="ctr" eaLnBrk="1" hangingPunct="1">
              <a:lnSpc>
                <a:spcPct val="150000"/>
              </a:lnSpc>
              <a:spcBef>
                <a:spcPts val="400"/>
              </a:spcBef>
              <a:spcAft>
                <a:spcPts val="400"/>
              </a:spcAft>
            </a:pPr>
            <a:r>
              <a:rPr lang="en-GB" sz="1700" b="1">
                <a:solidFill>
                  <a:srgbClr val="FFFFFF"/>
                </a:solidFill>
                <a:latin typeface="Arial" pitchFamily="34" charset="0"/>
                <a:ea typeface="ヒラギノ角ゴ Pro W3" pitchFamily="124" charset="-128"/>
              </a:rPr>
              <a:t>51.0</a:t>
            </a:r>
            <a:r>
              <a:rPr lang="en-GB" sz="1700">
                <a:solidFill>
                  <a:srgbClr val="FFFFFF"/>
                </a:solidFill>
                <a:latin typeface="Arial" pitchFamily="34" charset="0"/>
                <a:ea typeface="ヒラギノ角ゴ Pro W3" pitchFamily="124" charset="-128"/>
              </a:rPr>
              <a:t>***</a:t>
            </a:r>
          </a:p>
        </p:txBody>
      </p:sp>
      <p:pic>
        <p:nvPicPr>
          <p:cNvPr id="345111" name="Grafik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29450" y="1322388"/>
            <a:ext cx="755650"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5112" name="Picture 3" descr="C:\Users\fernanc\Desktop\225px-Flag_of_the_People's_Republic_of_China.svg.png"/>
          <p:cNvPicPr>
            <a:picLocks noChangeAspect="1" noChangeArrowheads="1"/>
          </p:cNvPicPr>
          <p:nvPr/>
        </p:nvPicPr>
        <p:blipFill>
          <a:blip r:embed="rId4" cstate="print">
            <a:extLst>
              <a:ext uri="{28A0092B-C50C-407E-A947-70E740481C1C}">
                <a14:useLocalDpi xmlns:a14="http://schemas.microsoft.com/office/drawing/2010/main" val="0"/>
              </a:ext>
            </a:extLst>
          </a:blip>
          <a:srcRect t="-13087" b="13087"/>
          <a:stretch>
            <a:fillRect/>
          </a:stretch>
        </p:blipFill>
        <p:spPr bwMode="auto">
          <a:xfrm>
            <a:off x="8069263" y="1250950"/>
            <a:ext cx="7572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5113" name="Grafik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89638" y="1322388"/>
            <a:ext cx="755650"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5114" name="Grafik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10013" y="1322388"/>
            <a:ext cx="755650"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5115" name="Grafik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49825" y="1322388"/>
            <a:ext cx="755650"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5116" name="TextBox 94"/>
          <p:cNvSpPr txBox="1">
            <a:spLocks noChangeArrowheads="1"/>
          </p:cNvSpPr>
          <p:nvPr/>
        </p:nvSpPr>
        <p:spPr bwMode="auto">
          <a:xfrm>
            <a:off x="3689350" y="1760538"/>
            <a:ext cx="1169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spcBef>
                <a:spcPts val="400"/>
              </a:spcBef>
              <a:spcAft>
                <a:spcPts val="400"/>
              </a:spcAft>
            </a:pPr>
            <a:r>
              <a:rPr lang="de-DE" sz="2000" b="1">
                <a:solidFill>
                  <a:srgbClr val="F6D000"/>
                </a:solidFill>
                <a:latin typeface="Arial" pitchFamily="34" charset="0"/>
                <a:ea typeface="ヒラギノ角ゴ Pro W3" pitchFamily="124" charset="-128"/>
              </a:rPr>
              <a:t>€ </a:t>
            </a:r>
            <a:r>
              <a:rPr lang="en-GB" sz="2000" b="1">
                <a:solidFill>
                  <a:srgbClr val="F6D000"/>
                </a:solidFill>
                <a:latin typeface="Arial" pitchFamily="34" charset="0"/>
                <a:ea typeface="ヒラギノ角ゴ Pro W3" pitchFamily="124" charset="-128"/>
              </a:rPr>
              <a:t>-18 </a:t>
            </a:r>
            <a:r>
              <a:rPr lang="en-GB" sz="2000" b="1" baseline="28000">
                <a:solidFill>
                  <a:srgbClr val="F6D000"/>
                </a:solidFill>
                <a:latin typeface="Arial" pitchFamily="34" charset="0"/>
                <a:ea typeface="ヒラギノ角ゴ Pro W3" pitchFamily="124" charset="-128"/>
              </a:rPr>
              <a:t>1</a:t>
            </a:r>
          </a:p>
        </p:txBody>
      </p:sp>
      <p:sp>
        <p:nvSpPr>
          <p:cNvPr id="345117" name="TextBox 95"/>
          <p:cNvSpPr txBox="1">
            <a:spLocks noChangeArrowheads="1"/>
          </p:cNvSpPr>
          <p:nvPr/>
        </p:nvSpPr>
        <p:spPr bwMode="auto">
          <a:xfrm>
            <a:off x="4821238" y="1760538"/>
            <a:ext cx="1016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spcBef>
                <a:spcPts val="400"/>
              </a:spcBef>
              <a:spcAft>
                <a:spcPts val="400"/>
              </a:spcAft>
            </a:pPr>
            <a:r>
              <a:rPr lang="en-GB" sz="2000" b="1">
                <a:solidFill>
                  <a:srgbClr val="FFFFFF"/>
                </a:solidFill>
                <a:latin typeface="Arial" pitchFamily="34" charset="0"/>
                <a:ea typeface="ヒラギノ角ゴ Pro W3" pitchFamily="124" charset="-128"/>
              </a:rPr>
              <a:t>EU-28</a:t>
            </a:r>
          </a:p>
        </p:txBody>
      </p:sp>
      <p:sp>
        <p:nvSpPr>
          <p:cNvPr id="31" name="Rectangle 2"/>
          <p:cNvSpPr txBox="1">
            <a:spLocks noChangeArrowheads="1"/>
          </p:cNvSpPr>
          <p:nvPr/>
        </p:nvSpPr>
        <p:spPr bwMode="auto">
          <a:xfrm>
            <a:off x="295275" y="19050"/>
            <a:ext cx="8594725"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a:lstStyle>
          <a:p>
            <a:pPr eaLnBrk="1" hangingPunct="1">
              <a:defRPr/>
            </a:pPr>
            <a:r>
              <a:rPr lang="de-DE" kern="0" smtClean="0">
                <a:solidFill>
                  <a:srgbClr val="FFFFFF"/>
                </a:solidFill>
              </a:rPr>
              <a:t>Key characteristics of the euro area</a:t>
            </a:r>
            <a:endParaRPr lang="de-DE" sz="2200" kern="0" dirty="0" smtClean="0">
              <a:solidFill>
                <a:srgbClr val="003399"/>
              </a:solidFill>
            </a:endParaRPr>
          </a:p>
        </p:txBody>
      </p:sp>
      <p:sp>
        <p:nvSpPr>
          <p:cNvPr id="345119" name="Textfeld 5"/>
          <p:cNvSpPr txBox="1">
            <a:spLocks noChangeArrowheads="1"/>
          </p:cNvSpPr>
          <p:nvPr/>
        </p:nvSpPr>
        <p:spPr bwMode="auto">
          <a:xfrm>
            <a:off x="179388" y="5949950"/>
            <a:ext cx="35099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US" sz="800" b="1">
                <a:solidFill>
                  <a:srgbClr val="FF0000"/>
                </a:solidFill>
                <a:latin typeface="Arial" pitchFamily="34" charset="0"/>
                <a:ea typeface="ヒラギノ角ゴ Pro W3" pitchFamily="124" charset="-128"/>
              </a:rPr>
              <a:t>1) Lithuania became the 19th euro area member state on 1.1.2015</a:t>
            </a:r>
            <a:r>
              <a:rPr lang="en-US" sz="800">
                <a:solidFill>
                  <a:srgbClr val="585858"/>
                </a:solidFill>
                <a:latin typeface="Arial" pitchFamily="34" charset="0"/>
                <a:ea typeface="ヒラギノ角ゴ Pro W3" pitchFamily="124" charset="-128"/>
              </a:rPr>
              <a:t>. 	</a:t>
            </a:r>
            <a:endParaRPr lang="de-DE" sz="800">
              <a:solidFill>
                <a:srgbClr val="585858"/>
              </a:solidFill>
              <a:latin typeface="Arial" pitchFamily="34" charset="0"/>
              <a:ea typeface="ヒラギノ角ゴ Pro W3" pitchFamily="12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180975" y="0"/>
            <a:ext cx="9144000" cy="908050"/>
          </a:xfrm>
        </p:spPr>
        <p:txBody>
          <a:bodyPr/>
          <a:lstStyle/>
          <a:p>
            <a:pPr>
              <a:defRPr/>
            </a:pPr>
            <a:r>
              <a:rPr lang="en-GB" sz="1800" dirty="0" smtClean="0">
                <a:solidFill>
                  <a:schemeClr val="bg1"/>
                </a:solidFill>
                <a:latin typeface="+mn-lt"/>
              </a:rPr>
              <a:t>Monetary and financial statistics</a:t>
            </a:r>
          </a:p>
        </p:txBody>
      </p:sp>
      <p:sp>
        <p:nvSpPr>
          <p:cNvPr id="346115" name="Rectangle 3"/>
          <p:cNvSpPr>
            <a:spLocks noGrp="1" noChangeArrowheads="1"/>
          </p:cNvSpPr>
          <p:nvPr>
            <p:ph type="body" sz="half" idx="1"/>
          </p:nvPr>
        </p:nvSpPr>
        <p:spPr>
          <a:xfrm>
            <a:off x="0" y="1052513"/>
            <a:ext cx="9144000" cy="5400675"/>
          </a:xfrm>
        </p:spPr>
        <p:txBody>
          <a:bodyPr/>
          <a:lstStyle/>
          <a:p>
            <a:pPr>
              <a:buFontTx/>
              <a:buNone/>
            </a:pPr>
            <a:endParaRPr lang="en-GB" sz="2000" smtClean="0">
              <a:solidFill>
                <a:srgbClr val="FFDA2F"/>
              </a:solidFill>
            </a:endParaRPr>
          </a:p>
          <a:p>
            <a:pPr algn="just">
              <a:lnSpc>
                <a:spcPct val="150000"/>
              </a:lnSpc>
            </a:pPr>
            <a:r>
              <a:rPr lang="en-GB" sz="2000" b="1" smtClean="0">
                <a:solidFill>
                  <a:schemeClr val="tx2"/>
                </a:solidFill>
              </a:rPr>
              <a:t>Monetary, financial institutions and financial markets statistics</a:t>
            </a:r>
          </a:p>
          <a:p>
            <a:pPr algn="just">
              <a:lnSpc>
                <a:spcPct val="150000"/>
              </a:lnSpc>
            </a:pPr>
            <a:endParaRPr lang="en-GB" sz="2000" smtClean="0"/>
          </a:p>
          <a:p>
            <a:pPr lvl="1" algn="just">
              <a:lnSpc>
                <a:spcPct val="150000"/>
              </a:lnSpc>
              <a:buFont typeface="Wingdings" pitchFamily="2" charset="2"/>
              <a:buChar char="Ø"/>
            </a:pPr>
            <a:r>
              <a:rPr lang="en-US" sz="2000" smtClean="0"/>
              <a:t>Monetary aggregates and counterparts, minimum reserves</a:t>
            </a:r>
            <a:endParaRPr lang="en-GB" sz="2000" smtClean="0"/>
          </a:p>
          <a:p>
            <a:pPr lvl="1" algn="just">
              <a:lnSpc>
                <a:spcPct val="150000"/>
              </a:lnSpc>
              <a:buFont typeface="Wingdings" pitchFamily="2" charset="2"/>
              <a:buChar char="Ø"/>
            </a:pPr>
            <a:r>
              <a:rPr lang="en-GB" sz="2000" smtClean="0"/>
              <a:t>Interest rates, securities issues</a:t>
            </a:r>
          </a:p>
          <a:p>
            <a:pPr lvl="1" algn="just">
              <a:lnSpc>
                <a:spcPct val="150000"/>
              </a:lnSpc>
              <a:buFont typeface="Wingdings" pitchFamily="2" charset="2"/>
              <a:buChar char="Ø"/>
            </a:pPr>
            <a:r>
              <a:rPr lang="en-GB" sz="2000" smtClean="0"/>
              <a:t>Investment funds</a:t>
            </a:r>
          </a:p>
          <a:p>
            <a:pPr lvl="1" algn="just">
              <a:lnSpc>
                <a:spcPct val="150000"/>
              </a:lnSpc>
              <a:buFont typeface="Wingdings" pitchFamily="2" charset="2"/>
              <a:buChar char="Ø"/>
            </a:pPr>
            <a:r>
              <a:rPr lang="en-GB" sz="2000" smtClean="0"/>
              <a:t>Financial Vehicle corporations</a:t>
            </a:r>
          </a:p>
          <a:p>
            <a:pPr lvl="1" algn="just">
              <a:lnSpc>
                <a:spcPct val="150000"/>
              </a:lnSpc>
              <a:buFont typeface="Wingdings" pitchFamily="2" charset="2"/>
              <a:buChar char="Ø"/>
            </a:pPr>
            <a:r>
              <a:rPr lang="en-GB" sz="2000" smtClean="0"/>
              <a:t>Financial soundness indicators, financial integration indicators</a:t>
            </a:r>
          </a:p>
          <a:p>
            <a:pPr lvl="1" algn="just">
              <a:lnSpc>
                <a:spcPct val="150000"/>
              </a:lnSpc>
              <a:buFont typeface="Wingdings" pitchFamily="2" charset="2"/>
              <a:buChar char="Ø"/>
            </a:pPr>
            <a:r>
              <a:rPr lang="en-GB" sz="2000" smtClean="0"/>
              <a:t>Consolidated Banking Data</a:t>
            </a:r>
          </a:p>
          <a:p>
            <a:pPr lvl="1" algn="just">
              <a:lnSpc>
                <a:spcPct val="150000"/>
              </a:lnSpc>
              <a:buFont typeface="Wingdings" pitchFamily="2" charset="2"/>
              <a:buChar char="Ø"/>
            </a:pPr>
            <a:r>
              <a:rPr lang="en-GB" sz="2000" smtClean="0"/>
              <a:t>Financial market statistics - yield curve, PDFs -</a:t>
            </a:r>
            <a:endParaRPr lang="de-DE" sz="2000" smtClean="0"/>
          </a:p>
          <a:p>
            <a:endParaRPr lang="en-GB" sz="100" smtClean="0"/>
          </a:p>
        </p:txBody>
      </p:sp>
      <p:sp>
        <p:nvSpPr>
          <p:cNvPr id="4" name="Slide Number Placeholder 1"/>
          <p:cNvSpPr>
            <a:spLocks noGrp="1"/>
          </p:cNvSpPr>
          <p:nvPr>
            <p:ph type="sldNum" sz="quarter" idx="10"/>
          </p:nvPr>
        </p:nvSpPr>
        <p:spPr/>
        <p:txBody>
          <a:bodyPr/>
          <a:lstStyle/>
          <a:p>
            <a:pPr>
              <a:defRPr/>
            </a:pPr>
            <a:fld id="{42A3287A-72E6-48F0-A287-9C0D0E7FA90D}" type="slidenum">
              <a:rPr lang="en-GB"/>
              <a:pPr>
                <a:defRPr/>
              </a:pPr>
              <a:t>23</a:t>
            </a:fld>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ChangeArrowheads="1"/>
          </p:cNvSpPr>
          <p:nvPr/>
        </p:nvSpPr>
        <p:spPr bwMode="auto">
          <a:xfrm>
            <a:off x="0" y="2419350"/>
            <a:ext cx="8964613"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en-US" altLang="en-US" sz="1800">
              <a:solidFill>
                <a:srgbClr val="FFCC00"/>
              </a:solidFill>
              <a:latin typeface="Gill Sans MT" pitchFamily="34" charset="0"/>
            </a:endParaRPr>
          </a:p>
        </p:txBody>
      </p:sp>
      <p:grpSp>
        <p:nvGrpSpPr>
          <p:cNvPr id="347139" name="Group 2"/>
          <p:cNvGrpSpPr>
            <a:grpSpLocks/>
          </p:cNvGrpSpPr>
          <p:nvPr/>
        </p:nvGrpSpPr>
        <p:grpSpPr bwMode="auto">
          <a:xfrm>
            <a:off x="611188" y="1628775"/>
            <a:ext cx="8021637" cy="4533900"/>
            <a:chOff x="223838" y="1052736"/>
            <a:chExt cx="8748712" cy="5406802"/>
          </a:xfrm>
        </p:grpSpPr>
        <p:sp>
          <p:nvSpPr>
            <p:cNvPr id="347143" name="Rectangle 4"/>
            <p:cNvSpPr>
              <a:spLocks noChangeArrowheads="1"/>
            </p:cNvSpPr>
            <p:nvPr/>
          </p:nvSpPr>
          <p:spPr bwMode="auto">
            <a:xfrm>
              <a:off x="223838" y="1052736"/>
              <a:ext cx="8421687" cy="504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marL="355600"/>
              <a:r>
                <a:rPr lang="en-GB" sz="3000">
                  <a:solidFill>
                    <a:srgbClr val="FFFFFF"/>
                  </a:solidFill>
                  <a:latin typeface="Gill Sans Baltic MT" pitchFamily="34" charset="-70"/>
                </a:rPr>
                <a:t>1st publication 20 September 2012</a:t>
              </a:r>
            </a:p>
            <a:p>
              <a:pPr marL="355600"/>
              <a:endParaRPr lang="en-GB" altLang="en-US" sz="3000">
                <a:solidFill>
                  <a:srgbClr val="FFFFFF"/>
                </a:solidFill>
                <a:latin typeface="Gill Sans Baltic MT" pitchFamily="34" charset="-70"/>
              </a:endParaRPr>
            </a:p>
          </p:txBody>
        </p:sp>
        <p:pic>
          <p:nvPicPr>
            <p:cNvPr id="347144" name="Picture 1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2713" y="3644900"/>
              <a:ext cx="2181225" cy="2663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7145" name="TextBox 2"/>
            <p:cNvSpPr txBox="1">
              <a:spLocks noChangeArrowheads="1"/>
            </p:cNvSpPr>
            <p:nvPr/>
          </p:nvSpPr>
          <p:spPr bwMode="auto">
            <a:xfrm>
              <a:off x="4797425" y="5535613"/>
              <a:ext cx="34559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altLang="en-US" sz="1200">
                  <a:solidFill>
                    <a:srgbClr val="003399"/>
                  </a:solidFill>
                  <a:latin typeface="Gill Sans MT" pitchFamily="34" charset="0"/>
                </a:rPr>
                <a:t>ESRB Risk Dashboard:</a:t>
              </a:r>
            </a:p>
            <a:p>
              <a:pPr eaLnBrk="1" hangingPunct="1"/>
              <a:r>
                <a:rPr lang="en-GB" altLang="en-US" sz="1000">
                  <a:solidFill>
                    <a:srgbClr val="585858"/>
                  </a:solidFill>
                  <a:latin typeface="Gill Sans MT" pitchFamily="34" charset="0"/>
                </a:rPr>
                <a:t>http://www.esrb.europa.eu/pub/rd/html/index.en.html </a:t>
              </a:r>
            </a:p>
            <a:p>
              <a:pPr eaLnBrk="1" hangingPunct="1"/>
              <a:endParaRPr lang="en-GB" altLang="en-US" sz="1000">
                <a:solidFill>
                  <a:srgbClr val="003399"/>
                </a:solidFill>
                <a:latin typeface="Gill Sans MT" pitchFamily="34" charset="0"/>
              </a:endParaRPr>
            </a:p>
            <a:p>
              <a:pPr eaLnBrk="1" hangingPunct="1"/>
              <a:r>
                <a:rPr lang="en-GB" altLang="en-US" sz="1200">
                  <a:solidFill>
                    <a:srgbClr val="003399"/>
                  </a:solidFill>
                  <a:latin typeface="Gill Sans MT" pitchFamily="34" charset="0"/>
                </a:rPr>
                <a:t>And also in SDW:</a:t>
              </a:r>
            </a:p>
            <a:p>
              <a:pPr eaLnBrk="1" hangingPunct="1"/>
              <a:r>
                <a:rPr lang="en-GB" altLang="en-US" sz="1000">
                  <a:solidFill>
                    <a:srgbClr val="585858"/>
                  </a:solidFill>
                  <a:latin typeface="Gill Sans MT" pitchFamily="34" charset="0"/>
                </a:rPr>
                <a:t>http://sdw.ecb.europa.eu/reports.do?node=1000003268</a:t>
              </a:r>
            </a:p>
          </p:txBody>
        </p:sp>
        <p:sp>
          <p:nvSpPr>
            <p:cNvPr id="16" name="Rectangle 15"/>
            <p:cNvSpPr/>
            <p:nvPr/>
          </p:nvSpPr>
          <p:spPr bwMode="auto">
            <a:xfrm>
              <a:off x="395245" y="1181469"/>
              <a:ext cx="4248831" cy="338872"/>
            </a:xfrm>
            <a:prstGeom prst="rect">
              <a:avLst/>
            </a:prstGeom>
            <a:solidFill>
              <a:srgbClr val="003399"/>
            </a:solidFill>
            <a:ln w="9525" cap="flat" cmpd="sng" algn="ctr">
              <a:solidFill>
                <a:srgbClr val="00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80975" fontAlgn="auto">
                <a:spcBef>
                  <a:spcPts val="0"/>
                </a:spcBef>
                <a:spcAft>
                  <a:spcPts val="0"/>
                </a:spcAft>
                <a:buClr>
                  <a:srgbClr val="003399"/>
                </a:buClr>
                <a:defRPr/>
              </a:pPr>
              <a:r>
                <a:rPr lang="en-GB" sz="1600" kern="0" dirty="0">
                  <a:solidFill>
                    <a:srgbClr val="FFFFFF"/>
                  </a:solidFill>
                  <a:latin typeface="Arial" pitchFamily="34" charset="0"/>
                </a:rPr>
                <a:t>e.g. the ESRB Risk Dashboard</a:t>
              </a:r>
            </a:p>
          </p:txBody>
        </p:sp>
        <p:sp>
          <p:nvSpPr>
            <p:cNvPr id="17" name="Rectangle 16"/>
            <p:cNvSpPr/>
            <p:nvPr/>
          </p:nvSpPr>
          <p:spPr bwMode="auto">
            <a:xfrm>
              <a:off x="395245" y="1599853"/>
              <a:ext cx="4248831" cy="1213501"/>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466725" indent="-285750">
                <a:buClr>
                  <a:srgbClr val="003399"/>
                </a:buClr>
                <a:buFont typeface="Wingdings" pitchFamily="2" charset="2"/>
                <a:buChar char="§"/>
                <a:defRPr/>
              </a:pPr>
              <a:r>
                <a:rPr lang="en-GB" sz="1600" kern="0" dirty="0">
                  <a:solidFill>
                    <a:srgbClr val="003399"/>
                  </a:solidFill>
                  <a:latin typeface="Arial" pitchFamily="34" charset="0"/>
                  <a:cs typeface="Arial" charset="0"/>
                </a:rPr>
                <a:t>RDB as a risk assessment tool </a:t>
              </a:r>
              <a:br>
                <a:rPr lang="en-GB" sz="1600" kern="0" dirty="0">
                  <a:solidFill>
                    <a:srgbClr val="003399"/>
                  </a:solidFill>
                  <a:latin typeface="Arial" pitchFamily="34" charset="0"/>
                  <a:cs typeface="Arial" charset="0"/>
                </a:rPr>
              </a:br>
              <a:r>
                <a:rPr lang="en-GB" sz="1600" kern="0" dirty="0">
                  <a:solidFill>
                    <a:srgbClr val="003399"/>
                  </a:solidFill>
                  <a:latin typeface="Arial" pitchFamily="34" charset="0"/>
                  <a:cs typeface="Arial" charset="0"/>
                </a:rPr>
                <a:t>(input to further systemic risk analysis)</a:t>
              </a:r>
            </a:p>
            <a:p>
              <a:pPr marL="466725" indent="-285750">
                <a:buClr>
                  <a:srgbClr val="003399"/>
                </a:buClr>
                <a:buFont typeface="Wingdings" pitchFamily="2" charset="2"/>
                <a:buChar char="§"/>
                <a:defRPr/>
              </a:pPr>
              <a:r>
                <a:rPr lang="en-GB" sz="1600" kern="0" dirty="0">
                  <a:solidFill>
                    <a:srgbClr val="003399"/>
                  </a:solidFill>
                  <a:latin typeface="Arial" pitchFamily="34" charset="0"/>
                  <a:cs typeface="Arial" charset="0"/>
                </a:rPr>
                <a:t>RDB as communication tool</a:t>
              </a:r>
            </a:p>
          </p:txBody>
        </p:sp>
        <p:sp>
          <p:nvSpPr>
            <p:cNvPr id="18" name="Rectangle 17"/>
            <p:cNvSpPr/>
            <p:nvPr/>
          </p:nvSpPr>
          <p:spPr bwMode="auto">
            <a:xfrm>
              <a:off x="390051" y="3087860"/>
              <a:ext cx="4250561" cy="3309205"/>
            </a:xfrm>
            <a:prstGeom prst="rect">
              <a:avLst/>
            </a:prstGeom>
            <a:noFill/>
            <a:ln w="25400" cap="flat" cmpd="sng" algn="ctr">
              <a:solidFill>
                <a:schemeClr val="accent6"/>
              </a:solidFill>
              <a:prstDash val="dash"/>
              <a:round/>
              <a:headEnd type="none" w="med" len="med"/>
              <a:tailEnd type="none" w="med" len="med"/>
            </a:ln>
            <a:effectLst/>
            <a:extLst/>
          </p:spPr>
          <p:txBody>
            <a:bodyPr/>
            <a:lstStyle/>
            <a:p>
              <a:pPr marL="285750" indent="-285750">
                <a:buClr>
                  <a:srgbClr val="003399"/>
                </a:buClr>
                <a:buFont typeface="Wingdings" pitchFamily="2" charset="2"/>
                <a:buChar char="§"/>
                <a:defRPr/>
              </a:pPr>
              <a:r>
                <a:rPr lang="en-GB" sz="1600" kern="0" dirty="0">
                  <a:solidFill>
                    <a:srgbClr val="003399"/>
                  </a:solidFill>
                  <a:latin typeface="Arial" pitchFamily="34" charset="0"/>
                  <a:cs typeface="Arial" charset="0"/>
                </a:rPr>
                <a:t>50 indicators regarding the 6 identified risk typologies </a:t>
              </a:r>
            </a:p>
          </p:txBody>
        </p:sp>
        <p:sp>
          <p:nvSpPr>
            <p:cNvPr id="19" name="Rectangle 18"/>
            <p:cNvSpPr/>
            <p:nvPr/>
          </p:nvSpPr>
          <p:spPr bwMode="auto">
            <a:xfrm>
              <a:off x="5712344" y="1243944"/>
              <a:ext cx="3256744" cy="588765"/>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err="1">
                  <a:solidFill>
                    <a:srgbClr val="003399"/>
                  </a:solidFill>
                  <a:latin typeface="Arial" pitchFamily="34" charset="0"/>
                  <a:cs typeface="Arial" charset="0"/>
                </a:rPr>
                <a:t>Interlinkages</a:t>
              </a:r>
              <a:r>
                <a:rPr lang="en-GB" sz="1600" kern="0" dirty="0">
                  <a:solidFill>
                    <a:srgbClr val="003399"/>
                  </a:solidFill>
                  <a:latin typeface="Arial" pitchFamily="34" charset="0"/>
                  <a:cs typeface="Arial" charset="0"/>
                </a:rPr>
                <a:t> and composite measures of systemic risk </a:t>
              </a:r>
            </a:p>
          </p:txBody>
        </p:sp>
        <p:sp>
          <p:nvSpPr>
            <p:cNvPr id="20" name="Rectangle 19"/>
            <p:cNvSpPr/>
            <p:nvPr/>
          </p:nvSpPr>
          <p:spPr bwMode="auto">
            <a:xfrm rot="5400000">
              <a:off x="3575208" y="2944768"/>
              <a:ext cx="3742733" cy="341083"/>
            </a:xfrm>
            <a:prstGeom prst="rect">
              <a:avLst/>
            </a:prstGeom>
            <a:solidFill>
              <a:srgbClr val="003399"/>
            </a:solidFill>
            <a:ln w="9525" cap="flat" cmpd="sng" algn="ctr">
              <a:solidFill>
                <a:srgbClr val="00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80975" algn="ctr" fontAlgn="auto">
                <a:spcBef>
                  <a:spcPts val="0"/>
                </a:spcBef>
                <a:spcAft>
                  <a:spcPts val="0"/>
                </a:spcAft>
                <a:buClr>
                  <a:srgbClr val="003399"/>
                </a:buClr>
                <a:defRPr/>
              </a:pPr>
              <a:r>
                <a:rPr lang="en-GB" sz="1600" kern="0" dirty="0">
                  <a:solidFill>
                    <a:srgbClr val="FFFFFF"/>
                  </a:solidFill>
                  <a:latin typeface="Arial" pitchFamily="34" charset="0"/>
                </a:rPr>
                <a:t>Risk Categories</a:t>
              </a:r>
            </a:p>
          </p:txBody>
        </p:sp>
        <p:sp>
          <p:nvSpPr>
            <p:cNvPr id="22" name="Rectangle 21"/>
            <p:cNvSpPr/>
            <p:nvPr/>
          </p:nvSpPr>
          <p:spPr bwMode="auto">
            <a:xfrm>
              <a:off x="5712344" y="1864893"/>
              <a:ext cx="3256744" cy="588765"/>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a:solidFill>
                    <a:srgbClr val="003399"/>
                  </a:solidFill>
                  <a:latin typeface="Arial" pitchFamily="34" charset="0"/>
                  <a:cs typeface="Arial" charset="0"/>
                </a:rPr>
                <a:t>Macro risk</a:t>
              </a:r>
            </a:p>
          </p:txBody>
        </p:sp>
        <p:sp>
          <p:nvSpPr>
            <p:cNvPr id="23" name="Rectangle 22"/>
            <p:cNvSpPr/>
            <p:nvPr/>
          </p:nvSpPr>
          <p:spPr bwMode="auto">
            <a:xfrm>
              <a:off x="5712344" y="2518025"/>
              <a:ext cx="3256744" cy="588767"/>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a:solidFill>
                    <a:srgbClr val="003399"/>
                  </a:solidFill>
                  <a:latin typeface="Arial" pitchFamily="34" charset="0"/>
                  <a:cs typeface="Arial" charset="0"/>
                </a:rPr>
                <a:t>Credit risk</a:t>
              </a:r>
            </a:p>
          </p:txBody>
        </p:sp>
        <p:sp>
          <p:nvSpPr>
            <p:cNvPr id="24" name="Rectangle 23"/>
            <p:cNvSpPr/>
            <p:nvPr/>
          </p:nvSpPr>
          <p:spPr bwMode="auto">
            <a:xfrm>
              <a:off x="5712344" y="3150333"/>
              <a:ext cx="3256744" cy="588767"/>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a:solidFill>
                    <a:srgbClr val="003399"/>
                  </a:solidFill>
                  <a:latin typeface="Arial" pitchFamily="34" charset="0"/>
                  <a:cs typeface="Arial" charset="0"/>
                </a:rPr>
                <a:t>Funding and Liquidity</a:t>
              </a:r>
            </a:p>
          </p:txBody>
        </p:sp>
        <p:sp>
          <p:nvSpPr>
            <p:cNvPr id="25" name="Rectangle 24"/>
            <p:cNvSpPr/>
            <p:nvPr/>
          </p:nvSpPr>
          <p:spPr bwMode="auto">
            <a:xfrm>
              <a:off x="5715806" y="3780748"/>
              <a:ext cx="3256744" cy="588765"/>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a:solidFill>
                    <a:srgbClr val="003399"/>
                  </a:solidFill>
                  <a:latin typeface="Arial" pitchFamily="34" charset="0"/>
                  <a:cs typeface="Arial" charset="0"/>
                </a:rPr>
                <a:t>Market risk</a:t>
              </a:r>
            </a:p>
          </p:txBody>
        </p:sp>
        <p:sp>
          <p:nvSpPr>
            <p:cNvPr id="26" name="Rectangle 25"/>
            <p:cNvSpPr/>
            <p:nvPr/>
          </p:nvSpPr>
          <p:spPr bwMode="auto">
            <a:xfrm>
              <a:off x="5712344" y="4397911"/>
              <a:ext cx="3256744" cy="588765"/>
            </a:xfrm>
            <a:prstGeom prst="rect">
              <a:avLst/>
            </a:prstGeom>
            <a:solidFill>
              <a:schemeClr val="tx1">
                <a:lumMod val="20000"/>
                <a:lumOff val="80000"/>
              </a:schemeClr>
            </a:solidFill>
            <a:ln w="25400" cap="flat" cmpd="sng" algn="ctr">
              <a:noFill/>
              <a:prstDash val="dash"/>
              <a:round/>
              <a:headEnd type="none" w="med" len="med"/>
              <a:tailEnd type="none" w="med" len="med"/>
            </a:ln>
            <a:effectLst/>
            <a:extLst/>
          </p:spPr>
          <p:txBody>
            <a:bodyPr anchor="ctr"/>
            <a:lstStyle/>
            <a:p>
              <a:pPr marL="180975">
                <a:buClr>
                  <a:srgbClr val="003399"/>
                </a:buClr>
                <a:defRPr/>
              </a:pPr>
              <a:r>
                <a:rPr lang="en-GB" sz="1600" kern="0" dirty="0">
                  <a:solidFill>
                    <a:srgbClr val="003399"/>
                  </a:solidFill>
                  <a:latin typeface="Arial" pitchFamily="34" charset="0"/>
                  <a:cs typeface="Arial" charset="0"/>
                </a:rPr>
                <a:t>Profitability and Solvency</a:t>
              </a:r>
            </a:p>
          </p:txBody>
        </p:sp>
      </p:grpSp>
      <p:sp>
        <p:nvSpPr>
          <p:cNvPr id="347140" name="Slide Number Placeholder 4"/>
          <p:cNvSpPr txBox="1">
            <a:spLocks/>
          </p:cNvSpPr>
          <p:nvPr/>
        </p:nvSpPr>
        <p:spPr bwMode="auto">
          <a:xfrm>
            <a:off x="4367213" y="6508750"/>
            <a:ext cx="414337" cy="239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fld id="{B1B3AE95-869C-4CE7-A5EF-01B693E9CC76}" type="slidenum">
              <a:rPr lang="en-GB" sz="900">
                <a:solidFill>
                  <a:srgbClr val="585858"/>
                </a:solidFill>
                <a:latin typeface="Arial" pitchFamily="34" charset="0"/>
              </a:rPr>
              <a:pPr algn="ctr" eaLnBrk="1" hangingPunct="1"/>
              <a:t>24</a:t>
            </a:fld>
            <a:endParaRPr lang="en-GB" sz="900">
              <a:solidFill>
                <a:srgbClr val="585858"/>
              </a:solidFill>
              <a:latin typeface="Arial" pitchFamily="34" charset="0"/>
            </a:endParaRPr>
          </a:p>
        </p:txBody>
      </p:sp>
      <p:sp>
        <p:nvSpPr>
          <p:cNvPr id="347141" name="Rectangle 2"/>
          <p:cNvSpPr txBox="1">
            <a:spLocks noChangeArrowheads="1"/>
          </p:cNvSpPr>
          <p:nvPr/>
        </p:nvSpPr>
        <p:spPr bwMode="auto">
          <a:xfrm>
            <a:off x="-36513" y="-142875"/>
            <a:ext cx="8796338"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marL="355600"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lnSpc>
                <a:spcPts val="2700"/>
              </a:lnSpc>
            </a:pPr>
            <a:r>
              <a:rPr lang="en-US" sz="1800">
                <a:solidFill>
                  <a:srgbClr val="FFFFFF"/>
                </a:solidFill>
                <a:latin typeface="Arial" pitchFamily="34" charset="0"/>
              </a:rPr>
              <a:t>ECB statistical support to the ESRB </a:t>
            </a:r>
          </a:p>
        </p:txBody>
      </p:sp>
      <p:sp>
        <p:nvSpPr>
          <p:cNvPr id="347142" name="Rectangle 1"/>
          <p:cNvSpPr>
            <a:spLocks noChangeArrowheads="1"/>
          </p:cNvSpPr>
          <p:nvPr/>
        </p:nvSpPr>
        <p:spPr bwMode="auto">
          <a:xfrm>
            <a:off x="458788" y="733425"/>
            <a:ext cx="7497762"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00038" lvl="1">
              <a:lnSpc>
                <a:spcPct val="90000"/>
              </a:lnSpc>
              <a:spcBef>
                <a:spcPct val="70000"/>
              </a:spcBef>
            </a:pPr>
            <a:r>
              <a:rPr lang="en-GB" sz="1600">
                <a:solidFill>
                  <a:srgbClr val="585858"/>
                </a:solidFill>
                <a:latin typeface="Arial" pitchFamily="34" charset="0"/>
              </a:rPr>
              <a:t>The ECB has to provide </a:t>
            </a:r>
            <a:r>
              <a:rPr lang="en-GB" sz="1600">
                <a:solidFill>
                  <a:srgbClr val="003399"/>
                </a:solidFill>
                <a:latin typeface="Arial" pitchFamily="34" charset="0"/>
              </a:rPr>
              <a:t>statistical support </a:t>
            </a:r>
            <a:r>
              <a:rPr lang="en-GB" sz="1600">
                <a:solidFill>
                  <a:srgbClr val="585858"/>
                </a:solidFill>
                <a:latin typeface="Arial" pitchFamily="34" charset="0"/>
              </a:rPr>
              <a:t>to the European Systemic Risk Board (Council Regulation 1096/2010)</a:t>
            </a:r>
            <a:endParaRPr lang="en-GB" sz="1600">
              <a:solidFill>
                <a:srgbClr val="003399"/>
              </a:solidFill>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C01C9C9E-DC68-4EB6-89A8-16A1C1EC42BE}" type="slidenum">
              <a:rPr lang="en-GB"/>
              <a:pPr>
                <a:defRPr/>
              </a:pPr>
              <a:t>25</a:t>
            </a:fld>
            <a:endParaRPr lang="en-GB"/>
          </a:p>
        </p:txBody>
      </p:sp>
      <p:sp>
        <p:nvSpPr>
          <p:cNvPr id="348163" name="Rectangle 2"/>
          <p:cNvSpPr>
            <a:spLocks noChangeArrowheads="1"/>
          </p:cNvSpPr>
          <p:nvPr/>
        </p:nvSpPr>
        <p:spPr bwMode="auto">
          <a:xfrm>
            <a:off x="4483100" y="5313363"/>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s-ES" sz="1400">
              <a:solidFill>
                <a:srgbClr val="008080"/>
              </a:solidFill>
              <a:latin typeface="Arial" pitchFamily="34" charset="0"/>
            </a:endParaRPr>
          </a:p>
        </p:txBody>
      </p:sp>
      <p:sp>
        <p:nvSpPr>
          <p:cNvPr id="348164" name="Rectangle 3"/>
          <p:cNvSpPr>
            <a:spLocks noChangeArrowheads="1"/>
          </p:cNvSpPr>
          <p:nvPr/>
        </p:nvSpPr>
        <p:spPr bwMode="auto">
          <a:xfrm>
            <a:off x="0" y="6350"/>
            <a:ext cx="903605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sz="1800" b="1">
                <a:solidFill>
                  <a:srgbClr val="FFFFFF"/>
                </a:solidFill>
                <a:latin typeface="Arial" pitchFamily="34" charset="0"/>
              </a:rPr>
              <a:t>External statistics  </a:t>
            </a:r>
          </a:p>
        </p:txBody>
      </p:sp>
      <p:sp>
        <p:nvSpPr>
          <p:cNvPr id="348165" name="Rectangle 4"/>
          <p:cNvSpPr>
            <a:spLocks noChangeArrowheads="1"/>
          </p:cNvSpPr>
          <p:nvPr/>
        </p:nvSpPr>
        <p:spPr bwMode="auto">
          <a:xfrm>
            <a:off x="539750" y="1412875"/>
            <a:ext cx="8280400" cy="511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 typeface="Wingdings" pitchFamily="2" charset="2"/>
              <a:buChar char="ü"/>
              <a:tabLst>
                <a:tab pos="355600" algn="l"/>
              </a:tabLst>
            </a:pPr>
            <a:r>
              <a:rPr lang="en-GB" sz="2000" b="1">
                <a:solidFill>
                  <a:srgbClr val="003399"/>
                </a:solidFill>
                <a:latin typeface="Arial" pitchFamily="34" charset="0"/>
              </a:rPr>
              <a:t>Euro area balance of payments and international investment position - including international reserves </a:t>
            </a:r>
          </a:p>
          <a:p>
            <a:pPr marL="1893888" lvl="2" indent="-457200">
              <a:lnSpc>
                <a:spcPct val="110000"/>
              </a:lnSpc>
              <a:spcBef>
                <a:spcPct val="75000"/>
              </a:spcBef>
              <a:spcAft>
                <a:spcPct val="15000"/>
              </a:spcAft>
              <a:buFontTx/>
              <a:buChar char="•"/>
              <a:tabLst>
                <a:tab pos="355600" algn="l"/>
              </a:tabLst>
            </a:pPr>
            <a:r>
              <a:rPr lang="en-GB" sz="2000">
                <a:solidFill>
                  <a:srgbClr val="585858"/>
                </a:solidFill>
                <a:latin typeface="Arial" pitchFamily="34" charset="0"/>
              </a:rPr>
              <a:t>Monthly balance of payments </a:t>
            </a:r>
          </a:p>
          <a:p>
            <a:pPr marL="1893888" lvl="2" indent="-457200">
              <a:lnSpc>
                <a:spcPct val="110000"/>
              </a:lnSpc>
              <a:spcBef>
                <a:spcPct val="75000"/>
              </a:spcBef>
              <a:spcAft>
                <a:spcPct val="15000"/>
              </a:spcAft>
              <a:buFontTx/>
              <a:buChar char="•"/>
              <a:tabLst>
                <a:tab pos="355600" algn="l"/>
              </a:tabLst>
            </a:pPr>
            <a:r>
              <a:rPr lang="en-GB" sz="2000">
                <a:solidFill>
                  <a:srgbClr val="585858"/>
                </a:solidFill>
                <a:latin typeface="Arial" pitchFamily="34" charset="0"/>
              </a:rPr>
              <a:t>Quarterly breakdown by main partners </a:t>
            </a:r>
          </a:p>
          <a:p>
            <a:pPr marL="1893888" lvl="2" indent="-457200">
              <a:lnSpc>
                <a:spcPct val="110000"/>
              </a:lnSpc>
              <a:spcBef>
                <a:spcPct val="75000"/>
              </a:spcBef>
              <a:spcAft>
                <a:spcPct val="15000"/>
              </a:spcAft>
              <a:buFontTx/>
              <a:buChar char="•"/>
              <a:tabLst>
                <a:tab pos="355600" algn="l"/>
              </a:tabLst>
            </a:pPr>
            <a:r>
              <a:rPr lang="en-GB" sz="2000">
                <a:solidFill>
                  <a:srgbClr val="585858"/>
                </a:solidFill>
                <a:latin typeface="Arial" pitchFamily="34" charset="0"/>
              </a:rPr>
              <a:t>International investment position (balance sheet) and link to balance of payments </a:t>
            </a:r>
          </a:p>
          <a:p>
            <a:pPr marL="609600" indent="-609600">
              <a:lnSpc>
                <a:spcPct val="110000"/>
              </a:lnSpc>
              <a:spcBef>
                <a:spcPct val="75000"/>
              </a:spcBef>
              <a:spcAft>
                <a:spcPct val="15000"/>
              </a:spcAft>
              <a:buFont typeface="Wingdings" pitchFamily="2" charset="2"/>
              <a:buChar char="ü"/>
              <a:tabLst>
                <a:tab pos="355600" algn="l"/>
              </a:tabLst>
            </a:pPr>
            <a:r>
              <a:rPr lang="en-GB" sz="2000">
                <a:solidFill>
                  <a:srgbClr val="585858"/>
                </a:solidFill>
                <a:latin typeface="Arial" pitchFamily="34" charset="0"/>
              </a:rPr>
              <a:t>Includes </a:t>
            </a:r>
            <a:r>
              <a:rPr lang="en-GB" sz="2000" b="1">
                <a:solidFill>
                  <a:schemeClr val="tx2"/>
                </a:solidFill>
                <a:latin typeface="Arial" pitchFamily="34" charset="0"/>
              </a:rPr>
              <a:t>geographic breakdown </a:t>
            </a:r>
            <a:r>
              <a:rPr lang="en-GB" sz="2000">
                <a:solidFill>
                  <a:srgbClr val="585858"/>
                </a:solidFill>
                <a:latin typeface="Arial" pitchFamily="34" charset="0"/>
              </a:rPr>
              <a:t>of the euro area current and capital account, international investment position and trade in goods</a:t>
            </a:r>
          </a:p>
          <a:p>
            <a:pPr marL="609600" indent="-609600">
              <a:lnSpc>
                <a:spcPct val="110000"/>
              </a:lnSpc>
              <a:spcBef>
                <a:spcPct val="75000"/>
              </a:spcBef>
              <a:spcAft>
                <a:spcPct val="15000"/>
              </a:spcAft>
              <a:buFont typeface="Wingdings" pitchFamily="2" charset="2"/>
              <a:buChar char="ü"/>
              <a:tabLst>
                <a:tab pos="355600" algn="l"/>
              </a:tabLst>
            </a:pPr>
            <a:r>
              <a:rPr lang="en-US" sz="2000" b="1">
                <a:solidFill>
                  <a:srgbClr val="003399"/>
                </a:solidFill>
                <a:latin typeface="Arial" pitchFamily="34" charset="0"/>
              </a:rPr>
              <a:t>Nominal and real </a:t>
            </a:r>
            <a:r>
              <a:rPr lang="en-US" sz="2000">
                <a:solidFill>
                  <a:srgbClr val="585858"/>
                </a:solidFill>
                <a:latin typeface="Arial" pitchFamily="34" charset="0"/>
              </a:rPr>
              <a:t>e</a:t>
            </a:r>
            <a:r>
              <a:rPr lang="en-GB" sz="2000">
                <a:solidFill>
                  <a:srgbClr val="585858"/>
                </a:solidFill>
                <a:latin typeface="Arial" pitchFamily="34" charset="0"/>
              </a:rPr>
              <a:t>ffective exchange rates of the euro</a:t>
            </a:r>
          </a:p>
          <a:p>
            <a:pPr marL="609600" indent="-609600">
              <a:lnSpc>
                <a:spcPct val="110000"/>
              </a:lnSpc>
              <a:spcBef>
                <a:spcPct val="75000"/>
              </a:spcBef>
              <a:spcAft>
                <a:spcPct val="15000"/>
              </a:spcAft>
              <a:buFont typeface="Wingdings" pitchFamily="2" charset="2"/>
              <a:buChar char="ü"/>
              <a:tabLst>
                <a:tab pos="355600" algn="l"/>
              </a:tabLst>
            </a:pPr>
            <a:endParaRPr lang="en-GB" sz="2000" b="1">
              <a:solidFill>
                <a:srgbClr val="003399"/>
              </a:solidFill>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2386F24A-BD25-471C-BAB2-209399859383}" type="slidenum">
              <a:rPr lang="en-GB"/>
              <a:pPr>
                <a:defRPr/>
              </a:pPr>
              <a:t>26</a:t>
            </a:fld>
            <a:endParaRPr lang="en-GB" dirty="0"/>
          </a:p>
        </p:txBody>
      </p:sp>
      <p:sp>
        <p:nvSpPr>
          <p:cNvPr id="349187" name="Rectangle 2"/>
          <p:cNvSpPr>
            <a:spLocks noChangeArrowheads="1"/>
          </p:cNvSpPr>
          <p:nvPr/>
        </p:nvSpPr>
        <p:spPr bwMode="auto">
          <a:xfrm>
            <a:off x="4483100" y="5313363"/>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s-ES" sz="1400">
              <a:solidFill>
                <a:srgbClr val="008080"/>
              </a:solidFill>
              <a:latin typeface="Arial" pitchFamily="34" charset="0"/>
            </a:endParaRPr>
          </a:p>
        </p:txBody>
      </p:sp>
      <p:sp>
        <p:nvSpPr>
          <p:cNvPr id="349188" name="Rectangle 3"/>
          <p:cNvSpPr>
            <a:spLocks noChangeArrowheads="1"/>
          </p:cNvSpPr>
          <p:nvPr/>
        </p:nvSpPr>
        <p:spPr bwMode="auto">
          <a:xfrm>
            <a:off x="0" y="0"/>
            <a:ext cx="903605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sz="1800" b="1">
                <a:solidFill>
                  <a:srgbClr val="FFFFFF"/>
                </a:solidFill>
                <a:latin typeface="Arial" pitchFamily="34" charset="0"/>
              </a:rPr>
              <a:t>Government Finance statistics</a:t>
            </a:r>
            <a:endParaRPr lang="en-GB" sz="1800">
              <a:solidFill>
                <a:srgbClr val="FFFFFF"/>
              </a:solidFill>
              <a:latin typeface="Arial" pitchFamily="34" charset="0"/>
            </a:endParaRPr>
          </a:p>
        </p:txBody>
      </p:sp>
      <p:sp>
        <p:nvSpPr>
          <p:cNvPr id="349189" name="Rectangle 4"/>
          <p:cNvSpPr>
            <a:spLocks noChangeArrowheads="1"/>
          </p:cNvSpPr>
          <p:nvPr/>
        </p:nvSpPr>
        <p:spPr bwMode="auto">
          <a:xfrm>
            <a:off x="114300" y="685800"/>
            <a:ext cx="8928100" cy="569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buFont typeface="Wingdings" pitchFamily="2" charset="2"/>
              <a:buChar char="ü"/>
              <a:tabLst>
                <a:tab pos="355600" algn="l"/>
              </a:tabLst>
            </a:pPr>
            <a:r>
              <a:rPr lang="en-GB" sz="2000" b="1">
                <a:solidFill>
                  <a:srgbClr val="003399"/>
                </a:solidFill>
                <a:latin typeface="Arial" pitchFamily="34" charset="0"/>
              </a:rPr>
              <a:t>Protocol on the EDP: </a:t>
            </a:r>
            <a:r>
              <a:rPr lang="en-GB" sz="2000">
                <a:solidFill>
                  <a:srgbClr val="585858"/>
                </a:solidFill>
                <a:latin typeface="Arial" pitchFamily="34" charset="0"/>
              </a:rPr>
              <a:t>3% and 60% of GDP as reference values  for government deficit and debt reserves </a:t>
            </a:r>
          </a:p>
          <a:p>
            <a:pPr marL="609600" indent="-609600">
              <a:spcBef>
                <a:spcPct val="20000"/>
              </a:spcBef>
              <a:buFont typeface="Wingdings" pitchFamily="2" charset="2"/>
              <a:buChar char="ü"/>
              <a:tabLst>
                <a:tab pos="355600" algn="l"/>
              </a:tabLst>
            </a:pPr>
            <a:r>
              <a:rPr lang="en-GB" sz="2000">
                <a:solidFill>
                  <a:srgbClr val="585858"/>
                </a:solidFill>
                <a:latin typeface="Arial" pitchFamily="34" charset="0"/>
              </a:rPr>
              <a:t>Complete set of government accounts </a:t>
            </a:r>
            <a:r>
              <a:rPr lang="en-GB" sz="2000" b="1">
                <a:solidFill>
                  <a:srgbClr val="003399"/>
                </a:solidFill>
                <a:latin typeface="Arial" pitchFamily="34" charset="0"/>
              </a:rPr>
              <a:t>(revenue, expenditure, debt and deficit-debt adjustment) </a:t>
            </a:r>
            <a:r>
              <a:rPr lang="en-GB" sz="2000">
                <a:solidFill>
                  <a:srgbClr val="585858"/>
                </a:solidFill>
                <a:latin typeface="Arial" pitchFamily="34" charset="0"/>
              </a:rPr>
              <a:t>providing an integrated overview of the government balance and debt in annual frequency</a:t>
            </a:r>
          </a:p>
          <a:p>
            <a:pPr marL="609600" indent="-609600">
              <a:spcBef>
                <a:spcPct val="20000"/>
              </a:spcBef>
              <a:buFont typeface="Wingdings" pitchFamily="2" charset="2"/>
              <a:buChar char="ü"/>
              <a:tabLst>
                <a:tab pos="355600" algn="l"/>
              </a:tabLst>
            </a:pPr>
            <a:r>
              <a:rPr lang="en-GB" sz="2000">
                <a:solidFill>
                  <a:srgbClr val="585858"/>
                </a:solidFill>
                <a:latin typeface="Arial" pitchFamily="34" charset="0"/>
              </a:rPr>
              <a:t>Fiscal discipline is essential for the stability of the euro</a:t>
            </a:r>
          </a:p>
          <a:p>
            <a:pPr marL="1893888" lvl="2" indent="-457200">
              <a:lnSpc>
                <a:spcPct val="110000"/>
              </a:lnSpc>
              <a:spcBef>
                <a:spcPct val="75000"/>
              </a:spcBef>
              <a:spcAft>
                <a:spcPct val="15000"/>
              </a:spcAft>
              <a:buFontTx/>
              <a:buChar char="•"/>
              <a:tabLst>
                <a:tab pos="355600" algn="l"/>
              </a:tabLst>
            </a:pPr>
            <a:r>
              <a:rPr lang="en-GB" sz="2000" b="1">
                <a:solidFill>
                  <a:srgbClr val="003399"/>
                </a:solidFill>
                <a:latin typeface="Arial" pitchFamily="34" charset="0"/>
              </a:rPr>
              <a:t>keeping price stability</a:t>
            </a:r>
            <a:r>
              <a:rPr lang="en-GB" sz="1800">
                <a:solidFill>
                  <a:srgbClr val="CC691A"/>
                </a:solidFill>
                <a:latin typeface="Arial" pitchFamily="34" charset="0"/>
              </a:rPr>
              <a:t>: </a:t>
            </a:r>
            <a:r>
              <a:rPr lang="en-GB" sz="2000">
                <a:solidFill>
                  <a:srgbClr val="585858"/>
                </a:solidFill>
                <a:latin typeface="Arial" pitchFamily="34" charset="0"/>
              </a:rPr>
              <a:t>direct (e.g. VAT) and indirect effects (wages)</a:t>
            </a:r>
          </a:p>
          <a:p>
            <a:pPr marL="1893888" lvl="2" indent="-457200">
              <a:lnSpc>
                <a:spcPct val="110000"/>
              </a:lnSpc>
              <a:spcBef>
                <a:spcPct val="75000"/>
              </a:spcBef>
              <a:spcAft>
                <a:spcPct val="15000"/>
              </a:spcAft>
              <a:buFontTx/>
              <a:buChar char="•"/>
              <a:tabLst>
                <a:tab pos="355600" algn="l"/>
              </a:tabLst>
            </a:pPr>
            <a:r>
              <a:rPr lang="en-GB" sz="2000" b="1">
                <a:solidFill>
                  <a:srgbClr val="003399"/>
                </a:solidFill>
                <a:latin typeface="Arial" pitchFamily="34" charset="0"/>
              </a:rPr>
              <a:t>containing inflation expectations:  </a:t>
            </a:r>
            <a:r>
              <a:rPr lang="en-GB" sz="2000">
                <a:solidFill>
                  <a:srgbClr val="585858"/>
                </a:solidFill>
                <a:latin typeface="Arial" pitchFamily="34" charset="0"/>
              </a:rPr>
              <a:t>rising government debt may lead to pressure on the ECB to tolerate higher inflation to erode the real value of debt</a:t>
            </a:r>
          </a:p>
          <a:p>
            <a:pPr marL="1893888" lvl="2" indent="-457200">
              <a:lnSpc>
                <a:spcPct val="110000"/>
              </a:lnSpc>
              <a:spcBef>
                <a:spcPct val="75000"/>
              </a:spcBef>
              <a:spcAft>
                <a:spcPct val="15000"/>
              </a:spcAft>
              <a:buFontTx/>
              <a:buChar char="•"/>
              <a:tabLst>
                <a:tab pos="355600" algn="l"/>
              </a:tabLst>
            </a:pPr>
            <a:r>
              <a:rPr lang="en-GB" sz="2000" b="1">
                <a:solidFill>
                  <a:srgbClr val="003399"/>
                </a:solidFill>
                <a:latin typeface="Arial" pitchFamily="34" charset="0"/>
              </a:rPr>
              <a:t>keeping financial markets stable: </a:t>
            </a:r>
            <a:r>
              <a:rPr lang="en-GB" sz="2000">
                <a:solidFill>
                  <a:srgbClr val="585858"/>
                </a:solidFill>
                <a:latin typeface="Arial" pitchFamily="34" charset="0"/>
              </a:rPr>
              <a:t>interest rate on government debt in one country is affected by the evolution of other countries deficits and debts Quarterly breakdown by main partners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A1A551B2-9B40-4478-B28F-333C76F2283A}" type="slidenum">
              <a:rPr lang="en-GB"/>
              <a:pPr>
                <a:defRPr/>
              </a:pPr>
              <a:t>27</a:t>
            </a:fld>
            <a:endParaRPr lang="en-GB"/>
          </a:p>
        </p:txBody>
      </p:sp>
      <p:sp>
        <p:nvSpPr>
          <p:cNvPr id="350211" name="Rectangle 2"/>
          <p:cNvSpPr>
            <a:spLocks noChangeArrowheads="1"/>
          </p:cNvSpPr>
          <p:nvPr/>
        </p:nvSpPr>
        <p:spPr bwMode="auto">
          <a:xfrm>
            <a:off x="4483100" y="5313363"/>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s-ES" sz="1400">
              <a:solidFill>
                <a:srgbClr val="008080"/>
              </a:solidFill>
              <a:latin typeface="Arial" pitchFamily="34" charset="0"/>
            </a:endParaRPr>
          </a:p>
        </p:txBody>
      </p:sp>
      <p:sp>
        <p:nvSpPr>
          <p:cNvPr id="350212" name="Rectangle 3"/>
          <p:cNvSpPr>
            <a:spLocks noChangeArrowheads="1"/>
          </p:cNvSpPr>
          <p:nvPr/>
        </p:nvSpPr>
        <p:spPr bwMode="auto">
          <a:xfrm>
            <a:off x="0" y="0"/>
            <a:ext cx="8928100"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sz="1800" b="1">
                <a:solidFill>
                  <a:srgbClr val="FFFFFF"/>
                </a:solidFill>
                <a:latin typeface="Arial" pitchFamily="34" charset="0"/>
              </a:rPr>
              <a:t>Euro area accounts</a:t>
            </a:r>
          </a:p>
        </p:txBody>
      </p:sp>
      <p:sp>
        <p:nvSpPr>
          <p:cNvPr id="350213" name="Rectangle 4"/>
          <p:cNvSpPr>
            <a:spLocks noChangeArrowheads="1"/>
          </p:cNvSpPr>
          <p:nvPr/>
        </p:nvSpPr>
        <p:spPr bwMode="auto">
          <a:xfrm>
            <a:off x="179388" y="1123950"/>
            <a:ext cx="8785225"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609600" indent="-609600">
              <a:spcBef>
                <a:spcPct val="20000"/>
              </a:spcBef>
              <a:spcAft>
                <a:spcPct val="50000"/>
              </a:spcAft>
              <a:buFont typeface="Wingdings" pitchFamily="2" charset="2"/>
              <a:buChar char="ü"/>
              <a:tabLst>
                <a:tab pos="355600" algn="l"/>
              </a:tabLst>
            </a:pPr>
            <a:endParaRPr lang="en-GB" sz="1800" b="1">
              <a:solidFill>
                <a:srgbClr val="000099"/>
              </a:solidFill>
              <a:latin typeface="Gill Sans MT" pitchFamily="34" charset="0"/>
            </a:endParaRPr>
          </a:p>
          <a:p>
            <a:pPr marL="609600" indent="-609600">
              <a:spcBef>
                <a:spcPct val="20000"/>
              </a:spcBef>
              <a:spcAft>
                <a:spcPct val="50000"/>
              </a:spcAft>
              <a:buFont typeface="Wingdings" pitchFamily="2" charset="2"/>
              <a:buChar char="ü"/>
              <a:tabLst>
                <a:tab pos="355600" algn="l"/>
              </a:tabLst>
            </a:pPr>
            <a:r>
              <a:rPr lang="en-GB" sz="1800" b="1">
                <a:solidFill>
                  <a:srgbClr val="003399"/>
                </a:solidFill>
                <a:latin typeface="Arial" pitchFamily="34" charset="0"/>
              </a:rPr>
              <a:t>Complete description of </a:t>
            </a:r>
            <a:r>
              <a:rPr lang="en-GB" sz="2000">
                <a:solidFill>
                  <a:srgbClr val="585858"/>
                </a:solidFill>
                <a:latin typeface="Arial" pitchFamily="34" charset="0"/>
              </a:rPr>
              <a:t>euro area economic and financial developments</a:t>
            </a:r>
            <a:r>
              <a:rPr lang="en-GB" sz="1800" b="1">
                <a:solidFill>
                  <a:srgbClr val="003399"/>
                </a:solidFill>
                <a:latin typeface="Arial" pitchFamily="34" charset="0"/>
              </a:rPr>
              <a:t>: whole economy and by institutional sector (financial and non-financial corporations, private households and government, rest of the world)</a:t>
            </a:r>
          </a:p>
          <a:p>
            <a:pPr marL="609600" indent="-609600">
              <a:spcBef>
                <a:spcPct val="20000"/>
              </a:spcBef>
              <a:spcAft>
                <a:spcPct val="50000"/>
              </a:spcAft>
              <a:buFont typeface="Wingdings" pitchFamily="2" charset="2"/>
              <a:buChar char="ü"/>
              <a:tabLst>
                <a:tab pos="355600" algn="l"/>
              </a:tabLst>
            </a:pPr>
            <a:r>
              <a:rPr lang="en-GB" sz="1800" b="1">
                <a:solidFill>
                  <a:srgbClr val="003399"/>
                </a:solidFill>
                <a:latin typeface="Arial" pitchFamily="34" charset="0"/>
              </a:rPr>
              <a:t>Integrates</a:t>
            </a:r>
            <a:r>
              <a:rPr lang="en-GB" sz="1800" b="1">
                <a:solidFill>
                  <a:srgbClr val="990033"/>
                </a:solidFill>
                <a:latin typeface="Gill Sans MT" pitchFamily="34" charset="0"/>
              </a:rPr>
              <a:t> </a:t>
            </a:r>
            <a:r>
              <a:rPr lang="en-GB" sz="2000">
                <a:solidFill>
                  <a:srgbClr val="585858"/>
                </a:solidFill>
                <a:latin typeface="Arial" pitchFamily="34" charset="0"/>
              </a:rPr>
              <a:t>monetary, financial and economic statistics</a:t>
            </a:r>
          </a:p>
          <a:p>
            <a:pPr marL="609600" indent="-609600">
              <a:spcBef>
                <a:spcPct val="20000"/>
              </a:spcBef>
              <a:spcAft>
                <a:spcPct val="50000"/>
              </a:spcAft>
              <a:buFont typeface="Wingdings" pitchFamily="2" charset="2"/>
              <a:buChar char="ü"/>
              <a:tabLst>
                <a:tab pos="355600" algn="l"/>
              </a:tabLst>
            </a:pPr>
            <a:r>
              <a:rPr lang="en-GB" sz="1800" b="1">
                <a:solidFill>
                  <a:srgbClr val="003399"/>
                </a:solidFill>
                <a:latin typeface="Arial" pitchFamily="34" charset="0"/>
              </a:rPr>
              <a:t>Consistent statistical basis for quarterly economic and monetary analysis, with </a:t>
            </a:r>
            <a:r>
              <a:rPr lang="en-GB" sz="2000">
                <a:solidFill>
                  <a:srgbClr val="585858"/>
                </a:solidFill>
                <a:latin typeface="Arial" pitchFamily="34" charset="0"/>
              </a:rPr>
              <a:t>integrated non-financial accounts and financial accounts </a:t>
            </a:r>
          </a:p>
          <a:p>
            <a:pPr marL="609600" indent="-609600">
              <a:spcBef>
                <a:spcPct val="20000"/>
              </a:spcBef>
              <a:spcAft>
                <a:spcPct val="50000"/>
              </a:spcAft>
              <a:buFont typeface="Wingdings" pitchFamily="2" charset="2"/>
              <a:buChar char="ü"/>
              <a:tabLst>
                <a:tab pos="355600" algn="l"/>
              </a:tabLst>
            </a:pPr>
            <a:r>
              <a:rPr lang="en-GB" sz="1800" b="1">
                <a:solidFill>
                  <a:srgbClr val="003399"/>
                </a:solidFill>
                <a:latin typeface="Arial" pitchFamily="34" charset="0"/>
              </a:rPr>
              <a:t>Enables </a:t>
            </a:r>
            <a:r>
              <a:rPr lang="en-GB" sz="2000">
                <a:solidFill>
                  <a:srgbClr val="585858"/>
                </a:solidFill>
                <a:latin typeface="Arial" pitchFamily="34" charset="0"/>
              </a:rPr>
              <a:t>analysis of interrelations between key macro-economic policy indicators </a:t>
            </a:r>
            <a:r>
              <a:rPr lang="en-GB" sz="1800" b="1">
                <a:solidFill>
                  <a:srgbClr val="003399"/>
                </a:solidFill>
                <a:latin typeface="Arial" pitchFamily="34" charset="0"/>
              </a:rPr>
              <a:t>(e.g. household saving rate, indebtedness and changes in wealth; entrepreneurial income of non-financial corporations; government debt)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107950" y="0"/>
            <a:ext cx="9144000" cy="476250"/>
          </a:xfrm>
        </p:spPr>
        <p:txBody>
          <a:bodyPr/>
          <a:lstStyle/>
          <a:p>
            <a:r>
              <a:rPr lang="en-GB" sz="1800" smtClean="0">
                <a:solidFill>
                  <a:schemeClr val="bg1"/>
                </a:solidFill>
                <a:latin typeface="Arial" pitchFamily="34" charset="0"/>
              </a:rPr>
              <a:t>General economic statistics </a:t>
            </a:r>
          </a:p>
        </p:txBody>
      </p:sp>
      <p:sp>
        <p:nvSpPr>
          <p:cNvPr id="19459" name="Rectangle 3"/>
          <p:cNvSpPr>
            <a:spLocks noGrp="1" noChangeArrowheads="1"/>
          </p:cNvSpPr>
          <p:nvPr>
            <p:ph type="body" sz="half" idx="1"/>
          </p:nvPr>
        </p:nvSpPr>
        <p:spPr>
          <a:xfrm>
            <a:off x="0" y="1052513"/>
            <a:ext cx="9144000" cy="5400675"/>
          </a:xfrm>
        </p:spPr>
        <p:txBody>
          <a:bodyPr/>
          <a:lstStyle/>
          <a:p>
            <a:pPr lvl="1" algn="just">
              <a:lnSpc>
                <a:spcPct val="90000"/>
              </a:lnSpc>
              <a:buFontTx/>
              <a:buChar char="•"/>
              <a:defRPr/>
            </a:pPr>
            <a:endParaRPr lang="en-US" sz="2000" dirty="0" smtClean="0"/>
          </a:p>
          <a:p>
            <a:pPr algn="just">
              <a:lnSpc>
                <a:spcPct val="150000"/>
              </a:lnSpc>
              <a:defRPr/>
            </a:pPr>
            <a:r>
              <a:rPr lang="en-GB" dirty="0" smtClean="0"/>
              <a:t>Other European statistics used by the ECB (</a:t>
            </a:r>
            <a:r>
              <a:rPr lang="en-GB" b="1" kern="1200" dirty="0">
                <a:solidFill>
                  <a:schemeClr val="tx2"/>
                </a:solidFill>
              </a:rPr>
              <a:t>Eurostat primary responsibility</a:t>
            </a:r>
            <a:r>
              <a:rPr lang="en-GB" dirty="0" smtClean="0"/>
              <a:t>):</a:t>
            </a:r>
          </a:p>
          <a:p>
            <a:pPr lvl="1" algn="just">
              <a:lnSpc>
                <a:spcPct val="150000"/>
              </a:lnSpc>
              <a:defRPr/>
            </a:pPr>
            <a:r>
              <a:rPr lang="de-DE" sz="2200" dirty="0" err="1" smtClean="0"/>
              <a:t>Harmonised</a:t>
            </a:r>
            <a:r>
              <a:rPr lang="de-DE" sz="2200" dirty="0" smtClean="0"/>
              <a:t> Index </a:t>
            </a:r>
            <a:r>
              <a:rPr lang="de-DE" sz="2200" dirty="0" err="1" smtClean="0"/>
              <a:t>of</a:t>
            </a:r>
            <a:r>
              <a:rPr lang="de-DE" sz="2200" dirty="0" smtClean="0"/>
              <a:t> Consumer Prices (HICP)</a:t>
            </a:r>
          </a:p>
          <a:p>
            <a:pPr lvl="1" algn="just">
              <a:lnSpc>
                <a:spcPct val="150000"/>
              </a:lnSpc>
              <a:defRPr/>
            </a:pPr>
            <a:r>
              <a:rPr lang="de-DE" sz="2200" dirty="0" smtClean="0"/>
              <a:t>GDP</a:t>
            </a:r>
          </a:p>
          <a:p>
            <a:pPr lvl="1" algn="just">
              <a:lnSpc>
                <a:spcPct val="150000"/>
              </a:lnSpc>
              <a:defRPr/>
            </a:pPr>
            <a:r>
              <a:rPr lang="de-DE" sz="2200" dirty="0" smtClean="0"/>
              <a:t>Business </a:t>
            </a:r>
            <a:r>
              <a:rPr lang="de-DE" sz="2200" dirty="0" err="1" smtClean="0"/>
              <a:t>indicators</a:t>
            </a:r>
            <a:r>
              <a:rPr lang="de-DE" sz="2200" dirty="0" smtClean="0"/>
              <a:t>: </a:t>
            </a:r>
            <a:r>
              <a:rPr lang="de-DE" sz="2200" dirty="0" err="1" smtClean="0"/>
              <a:t>industrial</a:t>
            </a:r>
            <a:r>
              <a:rPr lang="de-DE" sz="2200" dirty="0" smtClean="0"/>
              <a:t> </a:t>
            </a:r>
            <a:r>
              <a:rPr lang="de-DE" sz="2200" dirty="0" err="1" smtClean="0"/>
              <a:t>production</a:t>
            </a:r>
            <a:r>
              <a:rPr lang="de-DE" sz="2200" dirty="0" smtClean="0"/>
              <a:t>, </a:t>
            </a:r>
            <a:r>
              <a:rPr lang="de-DE" sz="2200" dirty="0" err="1" smtClean="0"/>
              <a:t>retail</a:t>
            </a:r>
            <a:r>
              <a:rPr lang="de-DE" sz="2200" dirty="0" smtClean="0"/>
              <a:t> </a:t>
            </a:r>
            <a:r>
              <a:rPr lang="de-DE" sz="2200" dirty="0" err="1" smtClean="0"/>
              <a:t>trade</a:t>
            </a:r>
            <a:r>
              <a:rPr lang="de-DE" sz="2200" dirty="0" smtClean="0"/>
              <a:t>, etc.</a:t>
            </a:r>
          </a:p>
          <a:p>
            <a:pPr lvl="1" algn="just">
              <a:lnSpc>
                <a:spcPct val="150000"/>
              </a:lnSpc>
              <a:defRPr/>
            </a:pPr>
            <a:r>
              <a:rPr lang="de-DE" sz="2200" dirty="0" err="1" smtClean="0"/>
              <a:t>Employment</a:t>
            </a:r>
            <a:r>
              <a:rPr lang="de-DE" sz="2200" dirty="0" smtClean="0"/>
              <a:t>, </a:t>
            </a:r>
            <a:r>
              <a:rPr lang="de-DE" sz="2200" dirty="0" err="1" smtClean="0"/>
              <a:t>unemployment</a:t>
            </a:r>
            <a:r>
              <a:rPr lang="de-DE" sz="2200" dirty="0" smtClean="0"/>
              <a:t>, </a:t>
            </a:r>
            <a:r>
              <a:rPr lang="de-DE" sz="2200" dirty="0" err="1" smtClean="0"/>
              <a:t>labour</a:t>
            </a:r>
            <a:r>
              <a:rPr lang="de-DE" sz="2200" dirty="0" smtClean="0"/>
              <a:t> </a:t>
            </a:r>
            <a:r>
              <a:rPr lang="de-DE" sz="2200" dirty="0" err="1" smtClean="0"/>
              <a:t>costs</a:t>
            </a:r>
            <a:r>
              <a:rPr lang="de-DE" sz="2200" dirty="0" smtClean="0"/>
              <a:t>, etc. </a:t>
            </a:r>
          </a:p>
          <a:p>
            <a:pPr lvl="1" algn="just">
              <a:lnSpc>
                <a:spcPct val="90000"/>
              </a:lnSpc>
              <a:buFontTx/>
              <a:buChar char="•"/>
              <a:defRPr/>
            </a:pPr>
            <a:endParaRPr lang="de-DE" dirty="0" smtClean="0"/>
          </a:p>
          <a:p>
            <a:pPr algn="just">
              <a:lnSpc>
                <a:spcPct val="90000"/>
              </a:lnSpc>
              <a:defRPr/>
            </a:pPr>
            <a:endParaRPr lang="de-DE" sz="1800" dirty="0" smtClean="0"/>
          </a:p>
          <a:p>
            <a:pPr>
              <a:lnSpc>
                <a:spcPct val="90000"/>
              </a:lnSpc>
              <a:defRPr/>
            </a:pPr>
            <a:endParaRPr lang="en-GB" dirty="0" smtClean="0"/>
          </a:p>
        </p:txBody>
      </p:sp>
      <p:sp>
        <p:nvSpPr>
          <p:cNvPr id="4" name="Slide Number Placeholder 1"/>
          <p:cNvSpPr>
            <a:spLocks noGrp="1"/>
          </p:cNvSpPr>
          <p:nvPr>
            <p:ph type="sldNum" sz="quarter" idx="10"/>
          </p:nvPr>
        </p:nvSpPr>
        <p:spPr/>
        <p:txBody>
          <a:bodyPr/>
          <a:lstStyle/>
          <a:p>
            <a:pPr>
              <a:defRPr/>
            </a:pPr>
            <a:fld id="{0ED4279F-6419-43FA-BF54-4B30198D0412}" type="slidenum">
              <a:rPr lang="en-GB"/>
              <a:pPr>
                <a:defRPr/>
              </a:pPr>
              <a:t>28</a:t>
            </a:fld>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TextBox 1"/>
          <p:cNvSpPr txBox="1">
            <a:spLocks noChangeArrowheads="1"/>
          </p:cNvSpPr>
          <p:nvPr/>
        </p:nvSpPr>
        <p:spPr bwMode="auto">
          <a:xfrm>
            <a:off x="0" y="620713"/>
            <a:ext cx="8785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2400" b="1">
                <a:solidFill>
                  <a:srgbClr val="003399"/>
                </a:solidFill>
                <a:latin typeface="Arial Black" pitchFamily="34" charset="0"/>
              </a:rPr>
              <a:t>Separation principle – ECB Decision of 17 Sep 2014</a:t>
            </a:r>
          </a:p>
        </p:txBody>
      </p:sp>
      <p:graphicFrame>
        <p:nvGraphicFramePr>
          <p:cNvPr id="7" name="Diagram 6"/>
          <p:cNvGraphicFramePr/>
          <p:nvPr/>
        </p:nvGraphicFramePr>
        <p:xfrm>
          <a:off x="683568" y="1484784"/>
          <a:ext cx="7632848"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2"/>
          <p:cNvSpPr>
            <a:spLocks noGrp="1"/>
          </p:cNvSpPr>
          <p:nvPr>
            <p:ph type="sldNum" sz="quarter" idx="11"/>
          </p:nvPr>
        </p:nvSpPr>
        <p:spPr>
          <a:xfrm>
            <a:off x="4365625" y="6618288"/>
            <a:ext cx="414338" cy="239712"/>
          </a:xfrm>
        </p:spPr>
        <p:txBody>
          <a:bodyPr/>
          <a:lstStyle/>
          <a:p>
            <a:pPr algn="ctr">
              <a:defRPr/>
            </a:pPr>
            <a:fld id="{62CF2A0D-BACF-4117-848A-53E3BA882792}" type="slidenum">
              <a:rPr lang="en-GB" sz="1000" smtClean="0">
                <a:solidFill>
                  <a:srgbClr val="585858"/>
                </a:solidFill>
                <a:latin typeface="Arial"/>
              </a:rPr>
              <a:pPr algn="ctr">
                <a:defRPr/>
              </a:pPr>
              <a:t>29</a:t>
            </a:fld>
            <a:endParaRPr lang="en-GB" sz="1000" dirty="0">
              <a:solidFill>
                <a:srgbClr val="585858"/>
              </a:solidFill>
              <a:latin typeface="Arial"/>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6" name="Rechteck 46"/>
          <p:cNvSpPr>
            <a:spLocks noChangeArrowheads="1"/>
          </p:cNvSpPr>
          <p:nvPr/>
        </p:nvSpPr>
        <p:spPr bwMode="auto">
          <a:xfrm>
            <a:off x="1270000" y="4435475"/>
            <a:ext cx="239713" cy="239713"/>
          </a:xfrm>
          <a:prstGeom prst="rect">
            <a:avLst/>
          </a:prstGeom>
          <a:solidFill>
            <a:schemeClr val="accent1">
              <a:lumMod val="40000"/>
              <a:lumOff val="60000"/>
            </a:schemeClr>
          </a:solidFill>
          <a:ln>
            <a:noFill/>
          </a:ln>
        </p:spPr>
        <p:txBody>
          <a:bodyPr anchor="ctr">
            <a:spAutoFit/>
          </a:bodyPr>
          <a:lstStyle/>
          <a:p>
            <a:pPr>
              <a:defRPr/>
            </a:pPr>
            <a:endParaRPr lang="en-US"/>
          </a:p>
        </p:txBody>
      </p:sp>
      <p:sp>
        <p:nvSpPr>
          <p:cNvPr id="48" name="Textfeld 47"/>
          <p:cNvSpPr txBox="1"/>
          <p:nvPr/>
        </p:nvSpPr>
        <p:spPr>
          <a:xfrm>
            <a:off x="6877050" y="1711325"/>
            <a:ext cx="463550" cy="246063"/>
          </a:xfrm>
          <a:prstGeom prst="rect">
            <a:avLst/>
          </a:prstGeom>
          <a:noFill/>
        </p:spPr>
        <p:txBody>
          <a:bodyPr>
            <a:spAutoFit/>
          </a:bodyPr>
          <a:lstStyle/>
          <a:p>
            <a:pPr>
              <a:defRPr/>
            </a:pPr>
            <a:r>
              <a:rPr lang="de-DE" sz="1000" b="1" dirty="0">
                <a:solidFill>
                  <a:schemeClr val="bg1"/>
                </a:solidFill>
                <a:latin typeface="+mn-lt"/>
                <a:cs typeface="+mn-cs"/>
              </a:rPr>
              <a:t>FI</a:t>
            </a:r>
          </a:p>
        </p:txBody>
      </p:sp>
      <p:sp>
        <p:nvSpPr>
          <p:cNvPr id="49" name="Textfeld 48"/>
          <p:cNvSpPr txBox="1"/>
          <p:nvPr/>
        </p:nvSpPr>
        <p:spPr>
          <a:xfrm>
            <a:off x="4981575" y="3775075"/>
            <a:ext cx="463550" cy="246063"/>
          </a:xfrm>
          <a:prstGeom prst="rect">
            <a:avLst/>
          </a:prstGeom>
          <a:noFill/>
        </p:spPr>
        <p:txBody>
          <a:bodyPr>
            <a:spAutoFit/>
          </a:bodyPr>
          <a:lstStyle/>
          <a:p>
            <a:pPr>
              <a:defRPr/>
            </a:pPr>
            <a:r>
              <a:rPr lang="de-DE" sz="1000" b="1" dirty="0">
                <a:solidFill>
                  <a:schemeClr val="bg1"/>
                </a:solidFill>
                <a:latin typeface="+mn-lt"/>
                <a:cs typeface="+mn-cs"/>
              </a:rPr>
              <a:t>BE</a:t>
            </a:r>
          </a:p>
        </p:txBody>
      </p:sp>
      <p:sp>
        <p:nvSpPr>
          <p:cNvPr id="50" name="Textfeld 49"/>
          <p:cNvSpPr txBox="1"/>
          <p:nvPr/>
        </p:nvSpPr>
        <p:spPr>
          <a:xfrm>
            <a:off x="5021263" y="4022725"/>
            <a:ext cx="463550" cy="246063"/>
          </a:xfrm>
          <a:prstGeom prst="rect">
            <a:avLst/>
          </a:prstGeom>
          <a:noFill/>
        </p:spPr>
        <p:txBody>
          <a:bodyPr>
            <a:spAutoFit/>
          </a:bodyPr>
          <a:lstStyle/>
          <a:p>
            <a:pPr>
              <a:defRPr/>
            </a:pPr>
            <a:r>
              <a:rPr lang="de-DE" sz="1000" b="1" dirty="0">
                <a:solidFill>
                  <a:schemeClr val="bg1"/>
                </a:solidFill>
                <a:latin typeface="+mn-lt"/>
                <a:cs typeface="+mn-cs"/>
              </a:rPr>
              <a:t>LU</a:t>
            </a:r>
          </a:p>
        </p:txBody>
      </p:sp>
      <p:sp>
        <p:nvSpPr>
          <p:cNvPr id="51" name="Textfeld 50"/>
          <p:cNvSpPr txBox="1"/>
          <p:nvPr/>
        </p:nvSpPr>
        <p:spPr>
          <a:xfrm>
            <a:off x="5105400" y="3581400"/>
            <a:ext cx="463550" cy="246063"/>
          </a:xfrm>
          <a:prstGeom prst="rect">
            <a:avLst/>
          </a:prstGeom>
          <a:noFill/>
        </p:spPr>
        <p:txBody>
          <a:bodyPr>
            <a:spAutoFit/>
          </a:bodyPr>
          <a:lstStyle/>
          <a:p>
            <a:pPr>
              <a:defRPr/>
            </a:pPr>
            <a:r>
              <a:rPr lang="de-DE" sz="1000" b="1" dirty="0">
                <a:solidFill>
                  <a:schemeClr val="bg1"/>
                </a:solidFill>
                <a:latin typeface="+mn-lt"/>
                <a:cs typeface="+mn-cs"/>
              </a:rPr>
              <a:t>NL</a:t>
            </a:r>
          </a:p>
        </p:txBody>
      </p:sp>
      <p:sp>
        <p:nvSpPr>
          <p:cNvPr id="52" name="Textfeld 51"/>
          <p:cNvSpPr txBox="1"/>
          <p:nvPr/>
        </p:nvSpPr>
        <p:spPr>
          <a:xfrm>
            <a:off x="5502275" y="3698875"/>
            <a:ext cx="463550" cy="246063"/>
          </a:xfrm>
          <a:prstGeom prst="rect">
            <a:avLst/>
          </a:prstGeom>
          <a:noFill/>
        </p:spPr>
        <p:txBody>
          <a:bodyPr>
            <a:spAutoFit/>
          </a:bodyPr>
          <a:lstStyle/>
          <a:p>
            <a:pPr>
              <a:defRPr/>
            </a:pPr>
            <a:r>
              <a:rPr lang="de-DE" sz="1000" b="1" dirty="0">
                <a:solidFill>
                  <a:schemeClr val="bg1"/>
                </a:solidFill>
                <a:latin typeface="+mn-lt"/>
                <a:cs typeface="+mn-cs"/>
              </a:rPr>
              <a:t>DE</a:t>
            </a:r>
          </a:p>
        </p:txBody>
      </p:sp>
      <p:sp>
        <p:nvSpPr>
          <p:cNvPr id="53" name="Textfeld 52"/>
          <p:cNvSpPr txBox="1"/>
          <p:nvPr/>
        </p:nvSpPr>
        <p:spPr>
          <a:xfrm>
            <a:off x="4638675" y="4357688"/>
            <a:ext cx="465138" cy="246062"/>
          </a:xfrm>
          <a:prstGeom prst="rect">
            <a:avLst/>
          </a:prstGeom>
          <a:noFill/>
        </p:spPr>
        <p:txBody>
          <a:bodyPr>
            <a:spAutoFit/>
          </a:bodyPr>
          <a:lstStyle/>
          <a:p>
            <a:pPr>
              <a:defRPr/>
            </a:pPr>
            <a:r>
              <a:rPr lang="de-DE" sz="1000" b="1" dirty="0">
                <a:solidFill>
                  <a:schemeClr val="bg1"/>
                </a:solidFill>
                <a:latin typeface="+mn-lt"/>
                <a:cs typeface="+mn-cs"/>
              </a:rPr>
              <a:t>FR</a:t>
            </a:r>
          </a:p>
        </p:txBody>
      </p:sp>
      <p:sp>
        <p:nvSpPr>
          <p:cNvPr id="54" name="Textfeld 53"/>
          <p:cNvSpPr txBox="1"/>
          <p:nvPr/>
        </p:nvSpPr>
        <p:spPr>
          <a:xfrm>
            <a:off x="3597275" y="5175250"/>
            <a:ext cx="463550" cy="246063"/>
          </a:xfrm>
          <a:prstGeom prst="rect">
            <a:avLst/>
          </a:prstGeom>
          <a:noFill/>
        </p:spPr>
        <p:txBody>
          <a:bodyPr>
            <a:spAutoFit/>
          </a:bodyPr>
          <a:lstStyle/>
          <a:p>
            <a:pPr>
              <a:defRPr/>
            </a:pPr>
            <a:r>
              <a:rPr lang="de-DE" sz="1000" b="1">
                <a:solidFill>
                  <a:schemeClr val="bg1"/>
                </a:solidFill>
                <a:latin typeface="+mn-lt"/>
                <a:cs typeface="+mn-cs"/>
              </a:rPr>
              <a:t>ES</a:t>
            </a:r>
          </a:p>
        </p:txBody>
      </p:sp>
      <p:sp>
        <p:nvSpPr>
          <p:cNvPr id="57" name="Textfeld 56"/>
          <p:cNvSpPr txBox="1"/>
          <p:nvPr/>
        </p:nvSpPr>
        <p:spPr>
          <a:xfrm>
            <a:off x="5580063" y="4714875"/>
            <a:ext cx="465137" cy="246063"/>
          </a:xfrm>
          <a:prstGeom prst="rect">
            <a:avLst/>
          </a:prstGeom>
          <a:noFill/>
        </p:spPr>
        <p:txBody>
          <a:bodyPr>
            <a:spAutoFit/>
          </a:bodyPr>
          <a:lstStyle/>
          <a:p>
            <a:pPr>
              <a:defRPr/>
            </a:pPr>
            <a:r>
              <a:rPr lang="de-DE" sz="1000" b="1" dirty="0">
                <a:solidFill>
                  <a:schemeClr val="bg1"/>
                </a:solidFill>
                <a:latin typeface="+mn-lt"/>
                <a:cs typeface="+mn-cs"/>
              </a:rPr>
              <a:t>IT</a:t>
            </a:r>
          </a:p>
        </p:txBody>
      </p:sp>
      <p:sp>
        <p:nvSpPr>
          <p:cNvPr id="58" name="Textfeld 57"/>
          <p:cNvSpPr txBox="1"/>
          <p:nvPr/>
        </p:nvSpPr>
        <p:spPr>
          <a:xfrm>
            <a:off x="5994400" y="4340225"/>
            <a:ext cx="465138" cy="246063"/>
          </a:xfrm>
          <a:prstGeom prst="rect">
            <a:avLst/>
          </a:prstGeom>
          <a:noFill/>
        </p:spPr>
        <p:txBody>
          <a:bodyPr>
            <a:spAutoFit/>
          </a:bodyPr>
          <a:lstStyle/>
          <a:p>
            <a:pPr>
              <a:defRPr/>
            </a:pPr>
            <a:r>
              <a:rPr lang="de-DE" sz="1000" b="1">
                <a:solidFill>
                  <a:schemeClr val="bg1"/>
                </a:solidFill>
                <a:latin typeface="+mn-lt"/>
                <a:cs typeface="+mn-cs"/>
              </a:rPr>
              <a:t>AT</a:t>
            </a:r>
          </a:p>
        </p:txBody>
      </p:sp>
      <p:sp>
        <p:nvSpPr>
          <p:cNvPr id="59" name="Textfeld 58"/>
          <p:cNvSpPr txBox="1"/>
          <p:nvPr/>
        </p:nvSpPr>
        <p:spPr>
          <a:xfrm>
            <a:off x="6016625" y="4529138"/>
            <a:ext cx="463550" cy="246062"/>
          </a:xfrm>
          <a:prstGeom prst="rect">
            <a:avLst/>
          </a:prstGeom>
          <a:noFill/>
        </p:spPr>
        <p:txBody>
          <a:bodyPr>
            <a:spAutoFit/>
          </a:bodyPr>
          <a:lstStyle/>
          <a:p>
            <a:pPr>
              <a:defRPr/>
            </a:pPr>
            <a:r>
              <a:rPr lang="de-DE" sz="1000" b="1">
                <a:solidFill>
                  <a:schemeClr val="bg1"/>
                </a:solidFill>
                <a:latin typeface="+mn-lt"/>
                <a:cs typeface="+mn-cs"/>
              </a:rPr>
              <a:t>SI</a:t>
            </a:r>
          </a:p>
        </p:txBody>
      </p:sp>
      <p:sp>
        <p:nvSpPr>
          <p:cNvPr id="61" name="Textfeld 60"/>
          <p:cNvSpPr txBox="1"/>
          <p:nvPr/>
        </p:nvSpPr>
        <p:spPr>
          <a:xfrm>
            <a:off x="7351713" y="4979988"/>
            <a:ext cx="463550" cy="246062"/>
          </a:xfrm>
          <a:prstGeom prst="rect">
            <a:avLst/>
          </a:prstGeom>
          <a:noFill/>
        </p:spPr>
        <p:txBody>
          <a:bodyPr>
            <a:spAutoFit/>
          </a:bodyPr>
          <a:lstStyle/>
          <a:p>
            <a:pPr>
              <a:defRPr/>
            </a:pPr>
            <a:r>
              <a:rPr lang="de-DE" sz="1000" b="1">
                <a:solidFill>
                  <a:schemeClr val="bg1"/>
                </a:solidFill>
                <a:latin typeface="+mn-lt"/>
                <a:cs typeface="+mn-cs"/>
              </a:rPr>
              <a:t>BG</a:t>
            </a:r>
          </a:p>
        </p:txBody>
      </p:sp>
      <p:sp>
        <p:nvSpPr>
          <p:cNvPr id="62" name="Textfeld 61"/>
          <p:cNvSpPr txBox="1"/>
          <p:nvPr/>
        </p:nvSpPr>
        <p:spPr>
          <a:xfrm>
            <a:off x="7169150" y="4445000"/>
            <a:ext cx="463550" cy="246063"/>
          </a:xfrm>
          <a:prstGeom prst="rect">
            <a:avLst/>
          </a:prstGeom>
          <a:noFill/>
        </p:spPr>
        <p:txBody>
          <a:bodyPr>
            <a:spAutoFit/>
          </a:bodyPr>
          <a:lstStyle/>
          <a:p>
            <a:pPr>
              <a:defRPr/>
            </a:pPr>
            <a:r>
              <a:rPr lang="de-DE" sz="1000" b="1">
                <a:solidFill>
                  <a:schemeClr val="bg1"/>
                </a:solidFill>
                <a:latin typeface="+mn-lt"/>
                <a:cs typeface="+mn-cs"/>
              </a:rPr>
              <a:t>RO</a:t>
            </a:r>
          </a:p>
        </p:txBody>
      </p:sp>
      <p:sp>
        <p:nvSpPr>
          <p:cNvPr id="63" name="Textfeld 62"/>
          <p:cNvSpPr txBox="1"/>
          <p:nvPr/>
        </p:nvSpPr>
        <p:spPr>
          <a:xfrm>
            <a:off x="6508750" y="4392613"/>
            <a:ext cx="463550" cy="246062"/>
          </a:xfrm>
          <a:prstGeom prst="rect">
            <a:avLst/>
          </a:prstGeom>
          <a:noFill/>
        </p:spPr>
        <p:txBody>
          <a:bodyPr>
            <a:spAutoFit/>
          </a:bodyPr>
          <a:lstStyle/>
          <a:p>
            <a:pPr>
              <a:defRPr/>
            </a:pPr>
            <a:r>
              <a:rPr lang="de-DE" sz="1000" b="1" dirty="0">
                <a:solidFill>
                  <a:schemeClr val="bg1"/>
                </a:solidFill>
                <a:latin typeface="+mn-lt"/>
                <a:cs typeface="+mn-cs"/>
              </a:rPr>
              <a:t>HU</a:t>
            </a:r>
          </a:p>
        </p:txBody>
      </p:sp>
      <p:sp>
        <p:nvSpPr>
          <p:cNvPr id="64" name="Textfeld 63"/>
          <p:cNvSpPr txBox="1"/>
          <p:nvPr/>
        </p:nvSpPr>
        <p:spPr>
          <a:xfrm>
            <a:off x="6500813" y="3535363"/>
            <a:ext cx="463550" cy="246062"/>
          </a:xfrm>
          <a:prstGeom prst="rect">
            <a:avLst/>
          </a:prstGeom>
          <a:noFill/>
        </p:spPr>
        <p:txBody>
          <a:bodyPr>
            <a:spAutoFit/>
          </a:bodyPr>
          <a:lstStyle/>
          <a:p>
            <a:pPr>
              <a:defRPr/>
            </a:pPr>
            <a:r>
              <a:rPr lang="de-DE" sz="1000" b="1">
                <a:solidFill>
                  <a:schemeClr val="bg1"/>
                </a:solidFill>
                <a:latin typeface="+mn-lt"/>
                <a:cs typeface="+mn-cs"/>
              </a:rPr>
              <a:t>PL</a:t>
            </a:r>
          </a:p>
        </p:txBody>
      </p:sp>
      <p:sp>
        <p:nvSpPr>
          <p:cNvPr id="65" name="Textfeld 64"/>
          <p:cNvSpPr txBox="1"/>
          <p:nvPr/>
        </p:nvSpPr>
        <p:spPr>
          <a:xfrm>
            <a:off x="6096000" y="3986213"/>
            <a:ext cx="463550" cy="246062"/>
          </a:xfrm>
          <a:prstGeom prst="rect">
            <a:avLst/>
          </a:prstGeom>
          <a:noFill/>
        </p:spPr>
        <p:txBody>
          <a:bodyPr>
            <a:spAutoFit/>
          </a:bodyPr>
          <a:lstStyle/>
          <a:p>
            <a:pPr>
              <a:defRPr/>
            </a:pPr>
            <a:r>
              <a:rPr lang="de-DE" sz="1000" b="1" dirty="0">
                <a:solidFill>
                  <a:schemeClr val="bg1"/>
                </a:solidFill>
                <a:latin typeface="+mn-lt"/>
                <a:cs typeface="+mn-cs"/>
              </a:rPr>
              <a:t>CZ</a:t>
            </a:r>
          </a:p>
        </p:txBody>
      </p:sp>
      <p:sp>
        <p:nvSpPr>
          <p:cNvPr id="66" name="Textfeld 65"/>
          <p:cNvSpPr txBox="1"/>
          <p:nvPr/>
        </p:nvSpPr>
        <p:spPr>
          <a:xfrm>
            <a:off x="6516688" y="4106863"/>
            <a:ext cx="463550" cy="246062"/>
          </a:xfrm>
          <a:prstGeom prst="rect">
            <a:avLst/>
          </a:prstGeom>
          <a:noFill/>
        </p:spPr>
        <p:txBody>
          <a:bodyPr>
            <a:spAutoFit/>
          </a:bodyPr>
          <a:lstStyle/>
          <a:p>
            <a:pPr>
              <a:defRPr/>
            </a:pPr>
            <a:r>
              <a:rPr lang="de-DE" sz="1000" b="1">
                <a:solidFill>
                  <a:schemeClr val="bg1"/>
                </a:solidFill>
                <a:latin typeface="+mn-lt"/>
                <a:cs typeface="+mn-cs"/>
              </a:rPr>
              <a:t>SK</a:t>
            </a:r>
          </a:p>
        </p:txBody>
      </p:sp>
      <p:sp>
        <p:nvSpPr>
          <p:cNvPr id="67" name="Textfeld 66"/>
          <p:cNvSpPr txBox="1"/>
          <p:nvPr/>
        </p:nvSpPr>
        <p:spPr>
          <a:xfrm>
            <a:off x="6805613" y="2451100"/>
            <a:ext cx="463550" cy="246063"/>
          </a:xfrm>
          <a:prstGeom prst="rect">
            <a:avLst/>
          </a:prstGeom>
          <a:noFill/>
        </p:spPr>
        <p:txBody>
          <a:bodyPr>
            <a:spAutoFit/>
          </a:bodyPr>
          <a:lstStyle/>
          <a:p>
            <a:pPr>
              <a:defRPr/>
            </a:pPr>
            <a:r>
              <a:rPr lang="de-DE" sz="1000" b="1" dirty="0">
                <a:solidFill>
                  <a:schemeClr val="bg1"/>
                </a:solidFill>
                <a:latin typeface="+mn-lt"/>
                <a:cs typeface="+mn-cs"/>
              </a:rPr>
              <a:t>EE</a:t>
            </a:r>
          </a:p>
        </p:txBody>
      </p:sp>
      <p:sp>
        <p:nvSpPr>
          <p:cNvPr id="68" name="Textfeld 67"/>
          <p:cNvSpPr txBox="1"/>
          <p:nvPr/>
        </p:nvSpPr>
        <p:spPr>
          <a:xfrm>
            <a:off x="7027863" y="2697163"/>
            <a:ext cx="463550" cy="246062"/>
          </a:xfrm>
          <a:prstGeom prst="rect">
            <a:avLst/>
          </a:prstGeom>
          <a:noFill/>
        </p:spPr>
        <p:txBody>
          <a:bodyPr>
            <a:spAutoFit/>
          </a:bodyPr>
          <a:lstStyle/>
          <a:p>
            <a:pPr>
              <a:defRPr/>
            </a:pPr>
            <a:r>
              <a:rPr lang="de-DE" sz="1000" b="1" dirty="0">
                <a:solidFill>
                  <a:schemeClr val="bg1"/>
                </a:solidFill>
                <a:latin typeface="+mn-lt"/>
                <a:cs typeface="+mn-cs"/>
              </a:rPr>
              <a:t>LV</a:t>
            </a:r>
          </a:p>
        </p:txBody>
      </p:sp>
      <p:sp>
        <p:nvSpPr>
          <p:cNvPr id="69" name="Textfeld 68"/>
          <p:cNvSpPr txBox="1"/>
          <p:nvPr/>
        </p:nvSpPr>
        <p:spPr>
          <a:xfrm>
            <a:off x="6924675" y="2995613"/>
            <a:ext cx="465138" cy="246062"/>
          </a:xfrm>
          <a:prstGeom prst="rect">
            <a:avLst/>
          </a:prstGeom>
          <a:noFill/>
        </p:spPr>
        <p:txBody>
          <a:bodyPr>
            <a:spAutoFit/>
          </a:bodyPr>
          <a:lstStyle/>
          <a:p>
            <a:pPr>
              <a:defRPr/>
            </a:pPr>
            <a:r>
              <a:rPr lang="de-DE" sz="1000" b="1" dirty="0">
                <a:solidFill>
                  <a:schemeClr val="bg1"/>
                </a:solidFill>
                <a:latin typeface="+mn-lt"/>
                <a:cs typeface="+mn-cs"/>
              </a:rPr>
              <a:t>LT</a:t>
            </a:r>
          </a:p>
        </p:txBody>
      </p:sp>
      <p:sp>
        <p:nvSpPr>
          <p:cNvPr id="70" name="Textfeld 69"/>
          <p:cNvSpPr txBox="1"/>
          <p:nvPr/>
        </p:nvSpPr>
        <p:spPr>
          <a:xfrm>
            <a:off x="6007100" y="2389188"/>
            <a:ext cx="463550" cy="246062"/>
          </a:xfrm>
          <a:prstGeom prst="rect">
            <a:avLst/>
          </a:prstGeom>
          <a:noFill/>
        </p:spPr>
        <p:txBody>
          <a:bodyPr>
            <a:spAutoFit/>
          </a:bodyPr>
          <a:lstStyle/>
          <a:p>
            <a:pPr>
              <a:defRPr/>
            </a:pPr>
            <a:r>
              <a:rPr lang="de-DE" sz="1000" b="1">
                <a:solidFill>
                  <a:schemeClr val="bg1"/>
                </a:solidFill>
                <a:latin typeface="+mn-lt"/>
                <a:cs typeface="+mn-cs"/>
              </a:rPr>
              <a:t>SE</a:t>
            </a:r>
          </a:p>
        </p:txBody>
      </p:sp>
      <p:sp>
        <p:nvSpPr>
          <p:cNvPr id="72" name="Textfeld 71"/>
          <p:cNvSpPr txBox="1"/>
          <p:nvPr/>
        </p:nvSpPr>
        <p:spPr>
          <a:xfrm>
            <a:off x="4340225" y="3319463"/>
            <a:ext cx="463550" cy="246062"/>
          </a:xfrm>
          <a:prstGeom prst="rect">
            <a:avLst/>
          </a:prstGeom>
          <a:noFill/>
        </p:spPr>
        <p:txBody>
          <a:bodyPr>
            <a:spAutoFit/>
          </a:bodyPr>
          <a:lstStyle/>
          <a:p>
            <a:pPr>
              <a:defRPr/>
            </a:pPr>
            <a:r>
              <a:rPr lang="de-DE" sz="1000" b="1" dirty="0">
                <a:solidFill>
                  <a:schemeClr val="bg1"/>
                </a:solidFill>
                <a:latin typeface="+mn-lt"/>
                <a:cs typeface="+mn-cs"/>
              </a:rPr>
              <a:t>UK</a:t>
            </a:r>
          </a:p>
        </p:txBody>
      </p:sp>
      <p:sp>
        <p:nvSpPr>
          <p:cNvPr id="75" name="Textfeld 74"/>
          <p:cNvSpPr txBox="1"/>
          <p:nvPr/>
        </p:nvSpPr>
        <p:spPr>
          <a:xfrm>
            <a:off x="6929438" y="5618163"/>
            <a:ext cx="463550" cy="246062"/>
          </a:xfrm>
          <a:prstGeom prst="rect">
            <a:avLst/>
          </a:prstGeom>
          <a:noFill/>
        </p:spPr>
        <p:txBody>
          <a:bodyPr>
            <a:spAutoFit/>
          </a:bodyPr>
          <a:lstStyle/>
          <a:p>
            <a:pPr>
              <a:defRPr/>
            </a:pPr>
            <a:r>
              <a:rPr lang="de-DE" sz="1000" b="1" dirty="0">
                <a:solidFill>
                  <a:schemeClr val="bg1"/>
                </a:solidFill>
                <a:latin typeface="+mn-lt"/>
                <a:cs typeface="+mn-cs"/>
              </a:rPr>
              <a:t>GR</a:t>
            </a:r>
          </a:p>
        </p:txBody>
      </p:sp>
      <p:sp>
        <p:nvSpPr>
          <p:cNvPr id="325657" name="Rectangle 3"/>
          <p:cNvSpPr txBox="1">
            <a:spLocks noChangeArrowheads="1"/>
          </p:cNvSpPr>
          <p:nvPr/>
        </p:nvSpPr>
        <p:spPr bwMode="auto">
          <a:xfrm>
            <a:off x="1630363" y="5673725"/>
            <a:ext cx="2374900" cy="850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tabLst>
                <a:tab pos="627063" algn="l"/>
              </a:tabLst>
              <a:defRPr sz="3600">
                <a:solidFill>
                  <a:schemeClr val="tx1"/>
                </a:solidFill>
                <a:latin typeface="Times New Roman" pitchFamily="18" charset="0"/>
                <a:cs typeface="Arial" pitchFamily="34" charset="0"/>
              </a:defRPr>
            </a:lvl1pPr>
            <a:lvl2pPr marL="742950" indent="-285750" eaLnBrk="0" hangingPunct="0">
              <a:tabLst>
                <a:tab pos="627063" algn="l"/>
              </a:tabLst>
              <a:defRPr sz="3600">
                <a:solidFill>
                  <a:schemeClr val="tx1"/>
                </a:solidFill>
                <a:latin typeface="Times New Roman" pitchFamily="18" charset="0"/>
                <a:cs typeface="Arial" pitchFamily="34" charset="0"/>
              </a:defRPr>
            </a:lvl2pPr>
            <a:lvl3pPr marL="1143000" indent="-228600" eaLnBrk="0" hangingPunct="0">
              <a:tabLst>
                <a:tab pos="627063" algn="l"/>
              </a:tabLst>
              <a:defRPr sz="3600">
                <a:solidFill>
                  <a:schemeClr val="tx1"/>
                </a:solidFill>
                <a:latin typeface="Times New Roman" pitchFamily="18" charset="0"/>
                <a:cs typeface="Arial" pitchFamily="34" charset="0"/>
              </a:defRPr>
            </a:lvl3pPr>
            <a:lvl4pPr marL="1600200" indent="-228600" eaLnBrk="0" hangingPunct="0">
              <a:tabLst>
                <a:tab pos="627063" algn="l"/>
              </a:tabLst>
              <a:defRPr sz="3600">
                <a:solidFill>
                  <a:schemeClr val="tx1"/>
                </a:solidFill>
                <a:latin typeface="Times New Roman" pitchFamily="18" charset="0"/>
                <a:cs typeface="Arial" pitchFamily="34" charset="0"/>
              </a:defRPr>
            </a:lvl4pPr>
            <a:lvl5pPr marL="2057400" indent="-228600" eaLnBrk="0" hangingPunct="0">
              <a:tabLst>
                <a:tab pos="627063" algn="l"/>
              </a:tabLst>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9pPr>
          </a:lstStyle>
          <a:p>
            <a:pPr eaLnBrk="1" hangingPunct="1">
              <a:lnSpc>
                <a:spcPts val="1600"/>
              </a:lnSpc>
              <a:spcBef>
                <a:spcPct val="30000"/>
              </a:spcBef>
              <a:buClr>
                <a:schemeClr val="tx2"/>
              </a:buClr>
            </a:pPr>
            <a:r>
              <a:rPr lang="de-DE" sz="2000">
                <a:solidFill>
                  <a:srgbClr val="585858"/>
                </a:solidFill>
                <a:latin typeface="Arial" pitchFamily="34" charset="0"/>
                <a:ea typeface="ヒラギノ角ゴ Pro W3" pitchFamily="124" charset="-128"/>
              </a:rPr>
              <a:t>EU Member States with a derogation</a:t>
            </a:r>
          </a:p>
        </p:txBody>
      </p:sp>
      <p:sp>
        <p:nvSpPr>
          <p:cNvPr id="40" name="Textfeld 62"/>
          <p:cNvSpPr txBox="1"/>
          <p:nvPr/>
        </p:nvSpPr>
        <p:spPr>
          <a:xfrm>
            <a:off x="6230938" y="4592638"/>
            <a:ext cx="463550" cy="244475"/>
          </a:xfrm>
          <a:prstGeom prst="rect">
            <a:avLst/>
          </a:prstGeom>
          <a:noFill/>
        </p:spPr>
        <p:txBody>
          <a:bodyPr>
            <a:spAutoFit/>
          </a:bodyPr>
          <a:lstStyle/>
          <a:p>
            <a:pPr>
              <a:defRPr/>
            </a:pPr>
            <a:r>
              <a:rPr lang="de-DE" sz="1000" b="1" dirty="0">
                <a:solidFill>
                  <a:schemeClr val="bg1"/>
                </a:solidFill>
                <a:latin typeface="+mn-lt"/>
                <a:cs typeface="+mn-cs"/>
              </a:rPr>
              <a:t>HR</a:t>
            </a:r>
          </a:p>
        </p:txBody>
      </p:sp>
      <p:sp>
        <p:nvSpPr>
          <p:cNvPr id="325659" name="Rectangle 3"/>
          <p:cNvSpPr txBox="1">
            <a:spLocks noChangeArrowheads="1"/>
          </p:cNvSpPr>
          <p:nvPr/>
        </p:nvSpPr>
        <p:spPr bwMode="auto">
          <a:xfrm>
            <a:off x="1609725" y="4462463"/>
            <a:ext cx="2374900" cy="996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lstStyle>
            <a:lvl1pPr eaLnBrk="0" hangingPunct="0">
              <a:tabLst>
                <a:tab pos="627063" algn="l"/>
              </a:tabLst>
              <a:defRPr sz="3600">
                <a:solidFill>
                  <a:schemeClr val="tx1"/>
                </a:solidFill>
                <a:latin typeface="Times New Roman" pitchFamily="18" charset="0"/>
                <a:cs typeface="Arial" pitchFamily="34" charset="0"/>
              </a:defRPr>
            </a:lvl1pPr>
            <a:lvl2pPr marL="742950" indent="-285750" eaLnBrk="0" hangingPunct="0">
              <a:tabLst>
                <a:tab pos="627063" algn="l"/>
              </a:tabLst>
              <a:defRPr sz="3600">
                <a:solidFill>
                  <a:schemeClr val="tx1"/>
                </a:solidFill>
                <a:latin typeface="Times New Roman" pitchFamily="18" charset="0"/>
                <a:cs typeface="Arial" pitchFamily="34" charset="0"/>
              </a:defRPr>
            </a:lvl2pPr>
            <a:lvl3pPr marL="1143000" indent="-228600" eaLnBrk="0" hangingPunct="0">
              <a:tabLst>
                <a:tab pos="627063" algn="l"/>
              </a:tabLst>
              <a:defRPr sz="3600">
                <a:solidFill>
                  <a:schemeClr val="tx1"/>
                </a:solidFill>
                <a:latin typeface="Times New Roman" pitchFamily="18" charset="0"/>
                <a:cs typeface="Arial" pitchFamily="34" charset="0"/>
              </a:defRPr>
            </a:lvl3pPr>
            <a:lvl4pPr marL="1600200" indent="-228600" eaLnBrk="0" hangingPunct="0">
              <a:tabLst>
                <a:tab pos="627063" algn="l"/>
              </a:tabLst>
              <a:defRPr sz="3600">
                <a:solidFill>
                  <a:schemeClr val="tx1"/>
                </a:solidFill>
                <a:latin typeface="Times New Roman" pitchFamily="18" charset="0"/>
                <a:cs typeface="Arial" pitchFamily="34" charset="0"/>
              </a:defRPr>
            </a:lvl4pPr>
            <a:lvl5pPr marL="2057400" indent="-228600" eaLnBrk="0" hangingPunct="0">
              <a:tabLst>
                <a:tab pos="627063" algn="l"/>
              </a:tabLst>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tabLst>
                <a:tab pos="627063" algn="l"/>
              </a:tabLst>
              <a:defRPr sz="3600">
                <a:solidFill>
                  <a:schemeClr val="tx1"/>
                </a:solidFill>
                <a:latin typeface="Times New Roman" pitchFamily="18" charset="0"/>
                <a:cs typeface="Arial" pitchFamily="34" charset="0"/>
              </a:defRPr>
            </a:lvl9pPr>
          </a:lstStyle>
          <a:p>
            <a:pPr eaLnBrk="1" hangingPunct="1">
              <a:lnSpc>
                <a:spcPts val="1600"/>
              </a:lnSpc>
              <a:spcBef>
                <a:spcPct val="30000"/>
              </a:spcBef>
              <a:buClr>
                <a:schemeClr val="tx2"/>
              </a:buClr>
            </a:pPr>
            <a:r>
              <a:rPr lang="de-DE" sz="2000">
                <a:solidFill>
                  <a:srgbClr val="C00000"/>
                </a:solidFill>
                <a:latin typeface="Arial" pitchFamily="34" charset="0"/>
                <a:ea typeface="ヒラギノ角ゴ Pro W3" pitchFamily="124" charset="-128"/>
              </a:rPr>
              <a:t>Euro area: </a:t>
            </a:r>
            <a:r>
              <a:rPr lang="de-DE" sz="2000">
                <a:solidFill>
                  <a:srgbClr val="585858"/>
                </a:solidFill>
                <a:latin typeface="Arial" pitchFamily="34" charset="0"/>
                <a:ea typeface="ヒラギノ角ゴ Pro W3" pitchFamily="124" charset="-128"/>
              </a:rPr>
              <a:t>19 EU Member States which have adopted the euro</a:t>
            </a:r>
          </a:p>
        </p:txBody>
      </p:sp>
      <p:pic>
        <p:nvPicPr>
          <p:cNvPr id="325660" name="Picture 3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3938" y="2200275"/>
            <a:ext cx="4275137" cy="410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5661" name="Grafik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943600" y="765175"/>
            <a:ext cx="2300288" cy="130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5662" name="Picture 4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73175" y="5635625"/>
            <a:ext cx="2381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 Box 4"/>
          <p:cNvSpPr txBox="1">
            <a:spLocks noChangeArrowheads="1"/>
          </p:cNvSpPr>
          <p:nvPr/>
        </p:nvSpPr>
        <p:spPr bwMode="auto">
          <a:xfrm>
            <a:off x="360363" y="1916113"/>
            <a:ext cx="485298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lnSpc>
                <a:spcPct val="110000"/>
              </a:lnSpc>
              <a:spcBef>
                <a:spcPct val="45000"/>
              </a:spcBef>
              <a:defRPr/>
            </a:pPr>
            <a:r>
              <a:rPr lang="en-US" sz="1800" i="1" dirty="0" err="1" smtClean="0">
                <a:solidFill>
                  <a:srgbClr val="C00000"/>
                </a:solidFill>
                <a:latin typeface="+mn-lt"/>
              </a:rPr>
              <a:t>Eurosystem</a:t>
            </a:r>
            <a:r>
              <a:rPr lang="en-US" sz="1800" i="1" dirty="0" smtClean="0">
                <a:solidFill>
                  <a:srgbClr val="C00000"/>
                </a:solidFill>
                <a:latin typeface="+mn-lt"/>
              </a:rPr>
              <a:t>: </a:t>
            </a:r>
            <a:r>
              <a:rPr lang="en-US" sz="1800" i="1" dirty="0" smtClean="0">
                <a:solidFill>
                  <a:srgbClr val="003399"/>
                </a:solidFill>
                <a:latin typeface="+mn-lt"/>
              </a:rPr>
              <a:t>ECB and national central banks of the 19 EU Member States of the euro area</a:t>
            </a:r>
            <a:endParaRPr lang="en-US" sz="1800" dirty="0" smtClean="0">
              <a:solidFill>
                <a:srgbClr val="003399"/>
              </a:solidFill>
              <a:latin typeface="+mn-lt"/>
            </a:endParaRPr>
          </a:p>
        </p:txBody>
      </p:sp>
      <p:sp>
        <p:nvSpPr>
          <p:cNvPr id="2" name="Rectangle 1"/>
          <p:cNvSpPr/>
          <p:nvPr/>
        </p:nvSpPr>
        <p:spPr>
          <a:xfrm>
            <a:off x="395288" y="836613"/>
            <a:ext cx="4786312" cy="1006475"/>
          </a:xfrm>
          <a:prstGeom prst="rect">
            <a:avLst/>
          </a:prstGeom>
        </p:spPr>
        <p:txBody>
          <a:bodyPr>
            <a:spAutoFit/>
          </a:bodyPr>
          <a:lstStyle/>
          <a:p>
            <a:pPr>
              <a:lnSpc>
                <a:spcPct val="110000"/>
              </a:lnSpc>
              <a:spcBef>
                <a:spcPct val="45000"/>
              </a:spcBef>
              <a:defRPr/>
            </a:pPr>
            <a:r>
              <a:rPr lang="en-US" sz="1800" i="1" dirty="0">
                <a:solidFill>
                  <a:srgbClr val="C00000"/>
                </a:solidFill>
                <a:latin typeface="+mn-lt"/>
              </a:rPr>
              <a:t>European System of Central Banks (ESCB): </a:t>
            </a:r>
            <a:r>
              <a:rPr lang="en-US" sz="1800" i="1" dirty="0">
                <a:solidFill>
                  <a:srgbClr val="003399"/>
                </a:solidFill>
                <a:latin typeface="+mn-lt"/>
              </a:rPr>
              <a:t>ECB and national central banks of the 28 Member States of the European Union </a:t>
            </a:r>
            <a:endParaRPr lang="en-GB" sz="1800" i="1" dirty="0">
              <a:solidFill>
                <a:srgbClr val="003399"/>
              </a:solidFill>
              <a:latin typeface="+mn-lt"/>
            </a:endParaRPr>
          </a:p>
        </p:txBody>
      </p:sp>
      <p:sp>
        <p:nvSpPr>
          <p:cNvPr id="44" name="Rectangle 43"/>
          <p:cNvSpPr/>
          <p:nvPr/>
        </p:nvSpPr>
        <p:spPr>
          <a:xfrm>
            <a:off x="0" y="0"/>
            <a:ext cx="5689600" cy="369888"/>
          </a:xfrm>
          <a:prstGeom prst="rect">
            <a:avLst/>
          </a:prstGeom>
        </p:spPr>
        <p:txBody>
          <a:bodyPr>
            <a:spAutoFit/>
          </a:bodyPr>
          <a:lstStyle/>
          <a:p>
            <a:pPr>
              <a:defRPr/>
            </a:pPr>
            <a:r>
              <a:rPr lang="en-US" sz="1800" b="1" kern="0" dirty="0">
                <a:solidFill>
                  <a:srgbClr val="FFFFFF"/>
                </a:solidFill>
                <a:latin typeface="Arial"/>
              </a:rPr>
              <a:t>The ECB / </a:t>
            </a:r>
            <a:r>
              <a:rPr lang="en-US" sz="1800" b="1" kern="0" dirty="0" err="1">
                <a:solidFill>
                  <a:srgbClr val="FFFFFF"/>
                </a:solidFill>
                <a:latin typeface="Arial"/>
              </a:rPr>
              <a:t>Eurosystem</a:t>
            </a:r>
            <a:r>
              <a:rPr lang="en-US" sz="1800" b="1" kern="0" dirty="0">
                <a:solidFill>
                  <a:srgbClr val="FFFFFF"/>
                </a:solidFill>
                <a:latin typeface="Arial"/>
              </a:rPr>
              <a:t> / ESCB / SSM </a:t>
            </a:r>
          </a:p>
        </p:txBody>
      </p:sp>
      <p:sp>
        <p:nvSpPr>
          <p:cNvPr id="34" name="Text Box 4"/>
          <p:cNvSpPr txBox="1">
            <a:spLocks noChangeArrowheads="1"/>
          </p:cNvSpPr>
          <p:nvPr/>
        </p:nvSpPr>
        <p:spPr bwMode="auto">
          <a:xfrm>
            <a:off x="366713" y="2708275"/>
            <a:ext cx="4852987"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lnSpc>
                <a:spcPct val="110000"/>
              </a:lnSpc>
              <a:spcBef>
                <a:spcPct val="45000"/>
              </a:spcBef>
              <a:defRPr/>
            </a:pPr>
            <a:r>
              <a:rPr lang="en-US" sz="1800" i="1" dirty="0" smtClean="0">
                <a:solidFill>
                  <a:srgbClr val="C00000"/>
                </a:solidFill>
                <a:latin typeface="+mn-lt"/>
              </a:rPr>
              <a:t>Single Supervisory Mechanism: </a:t>
            </a:r>
            <a:r>
              <a:rPr lang="en-US" sz="1800" i="1" dirty="0" smtClean="0">
                <a:solidFill>
                  <a:srgbClr val="003399"/>
                </a:solidFill>
                <a:latin typeface="+mn-lt"/>
              </a:rPr>
              <a:t>ECB and the </a:t>
            </a:r>
            <a:r>
              <a:rPr lang="en-US" sz="1800" i="1" dirty="0">
                <a:solidFill>
                  <a:srgbClr val="003399"/>
                </a:solidFill>
                <a:latin typeface="+mn-lt"/>
              </a:rPr>
              <a:t>national supervisory authorities of </a:t>
            </a:r>
            <a:r>
              <a:rPr lang="en-US" sz="1800" i="1" dirty="0" smtClean="0">
                <a:solidFill>
                  <a:srgbClr val="003399"/>
                </a:solidFill>
                <a:latin typeface="+mn-lt"/>
              </a:rPr>
              <a:t>the euro area and other EU countries which </a:t>
            </a:r>
            <a:r>
              <a:rPr lang="en-US" sz="1800" i="1" dirty="0">
                <a:solidFill>
                  <a:srgbClr val="003399"/>
                </a:solidFill>
                <a:latin typeface="+mn-lt"/>
              </a:rPr>
              <a:t>choose to </a:t>
            </a:r>
            <a:r>
              <a:rPr lang="en-US" sz="1800" i="1" dirty="0" smtClean="0">
                <a:solidFill>
                  <a:srgbClr val="003399"/>
                </a:solidFill>
                <a:latin typeface="+mn-lt"/>
              </a:rPr>
              <a:t>participate</a:t>
            </a:r>
            <a:endParaRPr lang="en-US" sz="1800" dirty="0" smtClean="0">
              <a:solidFill>
                <a:srgbClr val="003399"/>
              </a:solidFill>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p:cNvPicPr>
            <a:picLocks noChangeAspect="1"/>
          </p:cNvPicPr>
          <p:nvPr/>
        </p:nvPicPr>
        <p:blipFill rotWithShape="1">
          <a:blip r:embed="rId7"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0" y="4318410"/>
            <a:ext cx="9643724" cy="2136982"/>
          </a:xfrm>
          <a:prstGeom prst="rect">
            <a:avLst/>
          </a:prstGeom>
        </p:spPr>
      </p:pic>
      <p:sp>
        <p:nvSpPr>
          <p:cNvPr id="326659" name="Rectangle 8"/>
          <p:cNvSpPr>
            <a:spLocks noChangeArrowheads="1"/>
          </p:cNvSpPr>
          <p:nvPr>
            <p:custDataLst>
              <p:tags r:id="rId1"/>
            </p:custDataLst>
          </p:nvPr>
        </p:nvSpPr>
        <p:spPr bwMode="auto">
          <a:xfrm>
            <a:off x="1423988" y="3530600"/>
            <a:ext cx="17081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spAutoFit/>
          </a:bodyPr>
          <a:lstStyle/>
          <a:p>
            <a:pPr eaLnBrk="0" hangingPunct="0">
              <a:spcBef>
                <a:spcPct val="50000"/>
              </a:spcBef>
            </a:pPr>
            <a:r>
              <a:rPr lang="en-US" sz="1400">
                <a:solidFill>
                  <a:srgbClr val="003399"/>
                </a:solidFill>
                <a:latin typeface="Arial" pitchFamily="34" charset="0"/>
              </a:rPr>
              <a:t>Define and implement monetary policy</a:t>
            </a:r>
          </a:p>
        </p:txBody>
      </p:sp>
      <p:sp>
        <p:nvSpPr>
          <p:cNvPr id="326660" name="Rectangle 8"/>
          <p:cNvSpPr>
            <a:spLocks noChangeArrowheads="1"/>
          </p:cNvSpPr>
          <p:nvPr>
            <p:custDataLst>
              <p:tags r:id="rId2"/>
            </p:custDataLst>
          </p:nvPr>
        </p:nvSpPr>
        <p:spPr bwMode="auto">
          <a:xfrm>
            <a:off x="6350000" y="3529013"/>
            <a:ext cx="16764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spAutoFit/>
          </a:bodyPr>
          <a:lstStyle/>
          <a:p>
            <a:pPr eaLnBrk="0" hangingPunct="0">
              <a:spcBef>
                <a:spcPct val="50000"/>
              </a:spcBef>
            </a:pPr>
            <a:r>
              <a:rPr lang="en-US" sz="1400">
                <a:solidFill>
                  <a:srgbClr val="003399"/>
                </a:solidFill>
                <a:latin typeface="Arial" pitchFamily="34" charset="0"/>
              </a:rPr>
              <a:t>Promote smooth operation of payment systems</a:t>
            </a:r>
          </a:p>
        </p:txBody>
      </p:sp>
      <p:sp>
        <p:nvSpPr>
          <p:cNvPr id="326661" name="Rectangle 8"/>
          <p:cNvSpPr>
            <a:spLocks noChangeArrowheads="1"/>
          </p:cNvSpPr>
          <p:nvPr>
            <p:custDataLst>
              <p:tags r:id="rId3"/>
            </p:custDataLst>
          </p:nvPr>
        </p:nvSpPr>
        <p:spPr bwMode="auto">
          <a:xfrm>
            <a:off x="3851275" y="3465513"/>
            <a:ext cx="16938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nchor="ctr">
            <a:spAutoFit/>
          </a:bodyPr>
          <a:lstStyle/>
          <a:p>
            <a:pPr eaLnBrk="0" hangingPunct="0">
              <a:spcBef>
                <a:spcPct val="50000"/>
              </a:spcBef>
            </a:pPr>
            <a:r>
              <a:rPr lang="en-US" sz="1400">
                <a:solidFill>
                  <a:srgbClr val="003399"/>
                </a:solidFill>
                <a:latin typeface="Arial" pitchFamily="34" charset="0"/>
              </a:rPr>
              <a:t>Banking supervision and contribute to stability of the financial system</a:t>
            </a:r>
          </a:p>
        </p:txBody>
      </p:sp>
      <p:sp>
        <p:nvSpPr>
          <p:cNvPr id="326662" name="Rechteck 1"/>
          <p:cNvSpPr>
            <a:spLocks noChangeArrowheads="1"/>
          </p:cNvSpPr>
          <p:nvPr/>
        </p:nvSpPr>
        <p:spPr bwMode="auto">
          <a:xfrm>
            <a:off x="1423988" y="1641475"/>
            <a:ext cx="1708150" cy="1057275"/>
          </a:xfrm>
          <a:prstGeom prst="rect">
            <a:avLst/>
          </a:prstGeom>
          <a:solidFill>
            <a:schemeClr val="tx2"/>
          </a:solid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0" tIns="0" rIns="144000" bIns="0" anchor="ctr"/>
          <a:lstStyle/>
          <a:p>
            <a:pPr algn="ctr" eaLnBrk="0" hangingPunct="0">
              <a:spcBef>
                <a:spcPct val="50000"/>
              </a:spcBef>
            </a:pPr>
            <a:r>
              <a:rPr lang="de-DE" sz="1300">
                <a:solidFill>
                  <a:srgbClr val="FFFFFF"/>
                </a:solidFill>
                <a:latin typeface="Arial" pitchFamily="34" charset="0"/>
              </a:rPr>
              <a:t>Monetary policy</a:t>
            </a:r>
          </a:p>
        </p:txBody>
      </p:sp>
      <p:sp>
        <p:nvSpPr>
          <p:cNvPr id="326663" name="Rechteck 35"/>
          <p:cNvSpPr>
            <a:spLocks noChangeArrowheads="1"/>
          </p:cNvSpPr>
          <p:nvPr/>
        </p:nvSpPr>
        <p:spPr bwMode="auto">
          <a:xfrm>
            <a:off x="3859213" y="1628775"/>
            <a:ext cx="1685925" cy="1039813"/>
          </a:xfrm>
          <a:prstGeom prst="rect">
            <a:avLst/>
          </a:prstGeom>
          <a:solidFill>
            <a:schemeClr val="tx2"/>
          </a:solid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0" tIns="0" rIns="144000" bIns="0" anchor="ctr"/>
          <a:lstStyle/>
          <a:p>
            <a:pPr algn="ctr" eaLnBrk="0" hangingPunct="0">
              <a:spcBef>
                <a:spcPct val="50000"/>
              </a:spcBef>
            </a:pPr>
            <a:r>
              <a:rPr lang="de-DE" sz="1300">
                <a:solidFill>
                  <a:srgbClr val="FFFFFF"/>
                </a:solidFill>
                <a:latin typeface="Arial" pitchFamily="34" charset="0"/>
              </a:rPr>
              <a:t>Financial Stability/ Banking Supervision</a:t>
            </a:r>
          </a:p>
        </p:txBody>
      </p:sp>
      <p:sp>
        <p:nvSpPr>
          <p:cNvPr id="326664" name="Rechteck 36"/>
          <p:cNvSpPr>
            <a:spLocks noChangeArrowheads="1"/>
          </p:cNvSpPr>
          <p:nvPr/>
        </p:nvSpPr>
        <p:spPr bwMode="auto">
          <a:xfrm>
            <a:off x="6345238" y="1628775"/>
            <a:ext cx="1682750" cy="1062038"/>
          </a:xfrm>
          <a:prstGeom prst="rect">
            <a:avLst/>
          </a:prstGeom>
          <a:solidFill>
            <a:schemeClr val="tx2"/>
          </a:solidFill>
          <a:ln w="9525" algn="ctr">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0" tIns="0" rIns="144000" bIns="0" anchor="ctr"/>
          <a:lstStyle/>
          <a:p>
            <a:pPr algn="ctr" eaLnBrk="0" hangingPunct="0">
              <a:spcBef>
                <a:spcPct val="50000"/>
              </a:spcBef>
            </a:pPr>
            <a:r>
              <a:rPr lang="de-DE" sz="1300">
                <a:solidFill>
                  <a:srgbClr val="FFFFFF"/>
                </a:solidFill>
                <a:latin typeface="Arial" pitchFamily="34" charset="0"/>
              </a:rPr>
              <a:t>Payment systems</a:t>
            </a:r>
          </a:p>
        </p:txBody>
      </p:sp>
      <p:sp>
        <p:nvSpPr>
          <p:cNvPr id="326665" name="Rectangle 8"/>
          <p:cNvSpPr>
            <a:spLocks noChangeArrowheads="1"/>
          </p:cNvSpPr>
          <p:nvPr>
            <p:custDataLst>
              <p:tags r:id="rId4"/>
            </p:custDataLst>
          </p:nvPr>
        </p:nvSpPr>
        <p:spPr bwMode="auto">
          <a:xfrm>
            <a:off x="0" y="620713"/>
            <a:ext cx="8531225"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rIns="0" anchor="ctr">
            <a:spAutoFit/>
          </a:bodyPr>
          <a:lstStyle/>
          <a:p>
            <a:pPr eaLnBrk="0" hangingPunct="0">
              <a:spcBef>
                <a:spcPct val="50000"/>
              </a:spcBef>
            </a:pPr>
            <a:r>
              <a:rPr lang="en-US" sz="2400" b="1">
                <a:solidFill>
                  <a:srgbClr val="003399"/>
                </a:solidFill>
                <a:latin typeface="Arial Black" pitchFamily="34" charset="0"/>
              </a:rPr>
              <a:t>Key ECB / Eurosystem / ESCB functions</a:t>
            </a:r>
            <a:endParaRPr lang="en-US" sz="2400">
              <a:solidFill>
                <a:srgbClr val="585858"/>
              </a:solidFill>
              <a:latin typeface="Arial Black" pitchFamily="34" charset="0"/>
            </a:endParaRPr>
          </a:p>
        </p:txBody>
      </p:sp>
      <p:cxnSp>
        <p:nvCxnSpPr>
          <p:cNvPr id="326666" name="Gerade Verbindung 3"/>
          <p:cNvCxnSpPr>
            <a:cxnSpLocks noChangeShapeType="1"/>
          </p:cNvCxnSpPr>
          <p:nvPr/>
        </p:nvCxnSpPr>
        <p:spPr bwMode="auto">
          <a:xfrm>
            <a:off x="2273300" y="2878138"/>
            <a:ext cx="0" cy="58261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26667" name="Gerade Verbindung 3"/>
          <p:cNvCxnSpPr>
            <a:cxnSpLocks noChangeShapeType="1"/>
          </p:cNvCxnSpPr>
          <p:nvPr/>
        </p:nvCxnSpPr>
        <p:spPr bwMode="auto">
          <a:xfrm>
            <a:off x="7186613" y="2847975"/>
            <a:ext cx="0" cy="582613"/>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26668" name="Gerade Verbindung 3"/>
          <p:cNvCxnSpPr>
            <a:cxnSpLocks noChangeShapeType="1"/>
          </p:cNvCxnSpPr>
          <p:nvPr/>
        </p:nvCxnSpPr>
        <p:spPr bwMode="auto">
          <a:xfrm>
            <a:off x="4697413" y="2847975"/>
            <a:ext cx="0" cy="582613"/>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8" name="Slide Number Placeholder 2"/>
          <p:cNvSpPr>
            <a:spLocks noGrp="1"/>
          </p:cNvSpPr>
          <p:nvPr>
            <p:ph type="sldNum" sz="quarter" idx="11"/>
          </p:nvPr>
        </p:nvSpPr>
        <p:spPr>
          <a:xfrm>
            <a:off x="4365625" y="6618288"/>
            <a:ext cx="414338" cy="239712"/>
          </a:xfrm>
        </p:spPr>
        <p:txBody>
          <a:bodyPr/>
          <a:lstStyle/>
          <a:p>
            <a:pPr algn="ctr">
              <a:defRPr/>
            </a:pPr>
            <a:fld id="{7B01AC17-1185-4638-93CB-DA6FDFBDA285}" type="slidenum">
              <a:rPr lang="en-GB" sz="1000" smtClean="0">
                <a:solidFill>
                  <a:srgbClr val="585858"/>
                </a:solidFill>
                <a:latin typeface="Arial"/>
              </a:rPr>
              <a:pPr algn="ctr">
                <a:defRPr/>
              </a:pPr>
              <a:t>4</a:t>
            </a:fld>
            <a:endParaRPr lang="en-GB" sz="1000" dirty="0">
              <a:solidFill>
                <a:srgbClr val="585858"/>
              </a:solidFill>
              <a:latin typeface="Arial"/>
            </a:endParaRPr>
          </a:p>
        </p:txBody>
      </p:sp>
      <p:sp>
        <p:nvSpPr>
          <p:cNvPr id="20" name="Rectangle 19"/>
          <p:cNvSpPr/>
          <p:nvPr/>
        </p:nvSpPr>
        <p:spPr>
          <a:xfrm>
            <a:off x="0" y="0"/>
            <a:ext cx="5689600" cy="369888"/>
          </a:xfrm>
          <a:prstGeom prst="rect">
            <a:avLst/>
          </a:prstGeom>
        </p:spPr>
        <p:txBody>
          <a:bodyPr>
            <a:spAutoFit/>
          </a:bodyPr>
          <a:lstStyle/>
          <a:p>
            <a:pPr>
              <a:defRPr/>
            </a:pPr>
            <a:r>
              <a:rPr lang="en-US" sz="1800" b="1" kern="0" dirty="0">
                <a:solidFill>
                  <a:srgbClr val="FFFFFF"/>
                </a:solidFill>
                <a:latin typeface="Arial"/>
              </a:rPr>
              <a:t>The ECB / </a:t>
            </a:r>
            <a:r>
              <a:rPr lang="en-US" sz="1800" b="1" kern="0" dirty="0" err="1">
                <a:solidFill>
                  <a:srgbClr val="FFFFFF"/>
                </a:solidFill>
                <a:latin typeface="Arial"/>
              </a:rPr>
              <a:t>Eurosystem</a:t>
            </a:r>
            <a:r>
              <a:rPr lang="en-US" sz="1800" b="1" kern="0" dirty="0">
                <a:solidFill>
                  <a:srgbClr val="FFFFFF"/>
                </a:solidFill>
                <a:latin typeface="Arial"/>
              </a:rPr>
              <a:t> / ESCB / SSM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250825" y="1052513"/>
            <a:ext cx="8424863" cy="5046662"/>
          </a:xfrm>
          <a:prstGeom prst="rect">
            <a:avLst/>
          </a:prstGeom>
          <a:solidFill>
            <a:schemeClr val="tx1">
              <a:lumMod val="20000"/>
              <a:lumOff val="80000"/>
            </a:schemeClr>
          </a:solidFill>
          <a:ln>
            <a:noFill/>
          </a:ln>
        </p:spPr>
        <p:txBody>
          <a:bodyPr/>
          <a:lstStyle/>
          <a:p>
            <a:pPr marL="342900" indent="-342900">
              <a:lnSpc>
                <a:spcPct val="105000"/>
              </a:lnSpc>
              <a:spcBef>
                <a:spcPct val="30000"/>
              </a:spcBef>
              <a:spcAft>
                <a:spcPct val="30000"/>
              </a:spcAft>
              <a:buClr>
                <a:srgbClr val="000099"/>
              </a:buClr>
              <a:buFont typeface="Wingdings" panose="05000000000000000000" pitchFamily="2" charset="2"/>
              <a:buChar char="§"/>
              <a:defRPr/>
            </a:pPr>
            <a:r>
              <a:rPr lang="en-GB" sz="2000" dirty="0">
                <a:solidFill>
                  <a:srgbClr val="000099"/>
                </a:solidFill>
                <a:latin typeface="Arial" panose="020B0604020202020204" pitchFamily="34" charset="0"/>
              </a:rPr>
              <a:t>own produced statistics</a:t>
            </a:r>
          </a:p>
          <a:p>
            <a:pPr>
              <a:lnSpc>
                <a:spcPct val="105000"/>
              </a:lnSpc>
              <a:spcBef>
                <a:spcPts val="1800"/>
              </a:spcBef>
              <a:spcAft>
                <a:spcPts val="600"/>
              </a:spcAft>
              <a:buClr>
                <a:srgbClr val="000099"/>
              </a:buClr>
              <a:defRPr/>
            </a:pPr>
            <a:endParaRPr lang="en-GB" sz="2400" dirty="0">
              <a:solidFill>
                <a:srgbClr val="000099"/>
              </a:solidFill>
              <a:latin typeface="Gill Sans MT" pitchFamily="34" charset="0"/>
            </a:endParaRPr>
          </a:p>
          <a:p>
            <a:pPr marL="342900" indent="-342900">
              <a:lnSpc>
                <a:spcPct val="105000"/>
              </a:lnSpc>
              <a:spcBef>
                <a:spcPts val="1800"/>
              </a:spcBef>
              <a:spcAft>
                <a:spcPts val="600"/>
              </a:spcAft>
              <a:buClr>
                <a:srgbClr val="000099"/>
              </a:buClr>
              <a:buFont typeface="Wingdings" pitchFamily="2" charset="2"/>
              <a:buChar char="ü"/>
              <a:defRPr/>
            </a:pPr>
            <a:endParaRPr lang="en-GB" sz="2400" dirty="0">
              <a:solidFill>
                <a:srgbClr val="000099"/>
              </a:solidFill>
              <a:latin typeface="Gill Sans MT" pitchFamily="34" charset="0"/>
            </a:endParaRPr>
          </a:p>
          <a:p>
            <a:pPr marL="342900" indent="-342900">
              <a:lnSpc>
                <a:spcPct val="105000"/>
              </a:lnSpc>
              <a:spcBef>
                <a:spcPts val="1800"/>
              </a:spcBef>
              <a:spcAft>
                <a:spcPts val="600"/>
              </a:spcAft>
              <a:buClr>
                <a:srgbClr val="000099"/>
              </a:buClr>
              <a:buFont typeface="Wingdings" pitchFamily="2" charset="2"/>
              <a:buChar char="ü"/>
              <a:defRPr/>
            </a:pPr>
            <a:endParaRPr lang="en-GB" sz="2400" dirty="0">
              <a:solidFill>
                <a:srgbClr val="000099"/>
              </a:solidFill>
              <a:latin typeface="Gill Sans MT" pitchFamily="34" charset="0"/>
            </a:endParaRPr>
          </a:p>
          <a:p>
            <a:pPr marL="342900" indent="-342900">
              <a:lnSpc>
                <a:spcPct val="105000"/>
              </a:lnSpc>
              <a:spcBef>
                <a:spcPts val="1800"/>
              </a:spcBef>
              <a:spcAft>
                <a:spcPts val="600"/>
              </a:spcAft>
              <a:buClr>
                <a:srgbClr val="000099"/>
              </a:buClr>
              <a:buFont typeface="Wingdings" pitchFamily="2" charset="2"/>
              <a:buChar char="ü"/>
              <a:defRPr/>
            </a:pPr>
            <a:endParaRPr lang="en-GB" sz="2400" dirty="0">
              <a:solidFill>
                <a:srgbClr val="000099"/>
              </a:solidFill>
              <a:latin typeface="Gill Sans MT" pitchFamily="34" charset="0"/>
            </a:endParaRPr>
          </a:p>
          <a:p>
            <a:pPr marL="342900" indent="-342900">
              <a:lnSpc>
                <a:spcPct val="105000"/>
              </a:lnSpc>
              <a:spcBef>
                <a:spcPts val="1800"/>
              </a:spcBef>
              <a:spcAft>
                <a:spcPts val="600"/>
              </a:spcAft>
              <a:buClr>
                <a:srgbClr val="000099"/>
              </a:buClr>
              <a:buFont typeface="Wingdings" panose="05000000000000000000" pitchFamily="2" charset="2"/>
              <a:buChar char="§"/>
              <a:defRPr/>
            </a:pPr>
            <a:r>
              <a:rPr lang="en-GB" sz="2000" dirty="0">
                <a:solidFill>
                  <a:srgbClr val="000099"/>
                </a:solidFill>
                <a:latin typeface="Arial" panose="020B0604020202020204" pitchFamily="34" charset="0"/>
              </a:rPr>
              <a:t>European statistics produced by Eurostat and the national statistical offices (e.g.  GDP,  HICP, labour market and short-term business statistics)</a:t>
            </a:r>
          </a:p>
          <a:p>
            <a:pPr marL="342900" indent="-342900">
              <a:lnSpc>
                <a:spcPct val="105000"/>
              </a:lnSpc>
              <a:spcBef>
                <a:spcPts val="1800"/>
              </a:spcBef>
              <a:spcAft>
                <a:spcPts val="600"/>
              </a:spcAft>
              <a:buClr>
                <a:srgbClr val="000099"/>
              </a:buClr>
              <a:buFont typeface="Wingdings" panose="05000000000000000000" pitchFamily="2" charset="2"/>
              <a:buChar char="§"/>
              <a:defRPr/>
            </a:pPr>
            <a:r>
              <a:rPr lang="en-GB" sz="2000" dirty="0">
                <a:solidFill>
                  <a:srgbClr val="000099"/>
                </a:solidFill>
                <a:latin typeface="Arial" panose="020B0604020202020204" pitchFamily="34" charset="0"/>
              </a:rPr>
              <a:t>data from commercial data providers</a:t>
            </a:r>
          </a:p>
        </p:txBody>
      </p:sp>
      <p:sp>
        <p:nvSpPr>
          <p:cNvPr id="327683" name="Rectangle 3"/>
          <p:cNvSpPr>
            <a:spLocks noChangeArrowheads="1"/>
          </p:cNvSpPr>
          <p:nvPr/>
        </p:nvSpPr>
        <p:spPr bwMode="auto">
          <a:xfrm>
            <a:off x="34925" y="-26988"/>
            <a:ext cx="88931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2800" b="1">
              <a:solidFill>
                <a:srgbClr val="FFFFFF"/>
              </a:solidFill>
              <a:latin typeface="Arial" pitchFamily="34" charset="0"/>
            </a:endParaRPr>
          </a:p>
        </p:txBody>
      </p:sp>
      <p:sp>
        <p:nvSpPr>
          <p:cNvPr id="327684" name="Text Box 4"/>
          <p:cNvSpPr txBox="1">
            <a:spLocks noChangeArrowheads="1"/>
          </p:cNvSpPr>
          <p:nvPr/>
        </p:nvSpPr>
        <p:spPr bwMode="auto">
          <a:xfrm>
            <a:off x="8496300" y="644683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spcBef>
                <a:spcPct val="50000"/>
              </a:spcBef>
            </a:pPr>
            <a:endParaRPr lang="fr-FR" sz="1800" b="1">
              <a:solidFill>
                <a:srgbClr val="000099"/>
              </a:solidFill>
              <a:latin typeface="Gill Sans MT" pitchFamily="34" charset="0"/>
            </a:endParaRPr>
          </a:p>
        </p:txBody>
      </p:sp>
      <p:sp>
        <p:nvSpPr>
          <p:cNvPr id="3" name="Freeform 2"/>
          <p:cNvSpPr/>
          <p:nvPr/>
        </p:nvSpPr>
        <p:spPr>
          <a:xfrm>
            <a:off x="684213" y="1917700"/>
            <a:ext cx="1646237" cy="987425"/>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Monetary and financial statistics</a:t>
            </a:r>
          </a:p>
        </p:txBody>
      </p:sp>
      <p:sp>
        <p:nvSpPr>
          <p:cNvPr id="4" name="Freeform 3"/>
          <p:cNvSpPr/>
          <p:nvPr/>
        </p:nvSpPr>
        <p:spPr>
          <a:xfrm>
            <a:off x="2486025" y="1916113"/>
            <a:ext cx="1646238" cy="989012"/>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External statistics</a:t>
            </a:r>
          </a:p>
        </p:txBody>
      </p:sp>
      <p:sp>
        <p:nvSpPr>
          <p:cNvPr id="5" name="Freeform 4"/>
          <p:cNvSpPr/>
          <p:nvPr/>
        </p:nvSpPr>
        <p:spPr>
          <a:xfrm>
            <a:off x="4305300" y="1917700"/>
            <a:ext cx="1646238" cy="987425"/>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Securities statistics</a:t>
            </a:r>
          </a:p>
        </p:txBody>
      </p:sp>
      <p:sp>
        <p:nvSpPr>
          <p:cNvPr id="9" name="Freeform 8"/>
          <p:cNvSpPr/>
          <p:nvPr/>
        </p:nvSpPr>
        <p:spPr>
          <a:xfrm>
            <a:off x="684213" y="3070225"/>
            <a:ext cx="1646237" cy="987425"/>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Quarterly euro area accounts</a:t>
            </a:r>
          </a:p>
        </p:txBody>
      </p:sp>
      <p:sp>
        <p:nvSpPr>
          <p:cNvPr id="10" name="Freeform 9"/>
          <p:cNvSpPr/>
          <p:nvPr/>
        </p:nvSpPr>
        <p:spPr>
          <a:xfrm>
            <a:off x="6659563" y="1916113"/>
            <a:ext cx="1646237" cy="989012"/>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Supervisory statistics</a:t>
            </a:r>
          </a:p>
        </p:txBody>
      </p:sp>
      <p:sp>
        <p:nvSpPr>
          <p:cNvPr id="11" name="Freeform 10"/>
          <p:cNvSpPr/>
          <p:nvPr/>
        </p:nvSpPr>
        <p:spPr>
          <a:xfrm>
            <a:off x="2525713" y="3070225"/>
            <a:ext cx="1646237" cy="987425"/>
          </a:xfrm>
          <a:custGeom>
            <a:avLst/>
            <a:gdLst>
              <a:gd name="connsiteX0" fmla="*/ 0 w 1646268"/>
              <a:gd name="connsiteY0" fmla="*/ 0 h 987761"/>
              <a:gd name="connsiteX1" fmla="*/ 1646268 w 1646268"/>
              <a:gd name="connsiteY1" fmla="*/ 0 h 987761"/>
              <a:gd name="connsiteX2" fmla="*/ 1646268 w 1646268"/>
              <a:gd name="connsiteY2" fmla="*/ 987761 h 987761"/>
              <a:gd name="connsiteX3" fmla="*/ 0 w 1646268"/>
              <a:gd name="connsiteY3" fmla="*/ 987761 h 987761"/>
              <a:gd name="connsiteX4" fmla="*/ 0 w 1646268"/>
              <a:gd name="connsiteY4" fmla="*/ 0 h 9877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6268" h="987761">
                <a:moveTo>
                  <a:pt x="0" y="0"/>
                </a:moveTo>
                <a:lnTo>
                  <a:pt x="1646268" y="0"/>
                </a:lnTo>
                <a:lnTo>
                  <a:pt x="1646268" y="987761"/>
                </a:lnTo>
                <a:lnTo>
                  <a:pt x="0" y="987761"/>
                </a:lnTo>
                <a:lnTo>
                  <a:pt x="0" y="0"/>
                </a:lnTo>
                <a:close/>
              </a:path>
            </a:pathLst>
          </a:custGeom>
          <a:solidFill>
            <a:schemeClr val="tx2"/>
          </a:solidFill>
          <a:ln w="25400" cap="flat" cmpd="sng" algn="ctr">
            <a:solidFill>
              <a:srgbClr val="FFFFFF">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lIns="68580" tIns="68580" rIns="68580" bIns="68580" spcCol="1270" anchor="ctr"/>
          <a:lstStyle/>
          <a:p>
            <a:pPr algn="ctr" defTabSz="800100">
              <a:lnSpc>
                <a:spcPct val="90000"/>
              </a:lnSpc>
              <a:spcAft>
                <a:spcPct val="35000"/>
              </a:spcAft>
              <a:defRPr/>
            </a:pPr>
            <a:r>
              <a:rPr lang="en-GB" sz="1800" b="1" dirty="0">
                <a:solidFill>
                  <a:srgbClr val="FFFFFF"/>
                </a:solidFill>
              </a:rPr>
              <a:t>Other statistics</a:t>
            </a:r>
          </a:p>
        </p:txBody>
      </p:sp>
      <p:sp>
        <p:nvSpPr>
          <p:cNvPr id="7" name="Title 1"/>
          <p:cNvSpPr txBox="1">
            <a:spLocks/>
          </p:cNvSpPr>
          <p:nvPr/>
        </p:nvSpPr>
        <p:spPr>
          <a:xfrm>
            <a:off x="269875" y="496888"/>
            <a:ext cx="8594725" cy="628650"/>
          </a:xfrm>
          <a:prstGeom prst="rect">
            <a:avLst/>
          </a:prstGeom>
        </p:spPr>
        <p:txBody>
          <a:bodyPr/>
          <a:lst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a:lstStyle>
          <a:p>
            <a:pPr eaLnBrk="1" hangingPunct="1">
              <a:defRPr/>
            </a:pPr>
            <a:r>
              <a:rPr lang="en-GB" b="1" dirty="0">
                <a:solidFill>
                  <a:srgbClr val="003399"/>
                </a:solidFill>
                <a:ea typeface="+mn-ea"/>
              </a:rPr>
              <a:t>Statistics supporting decision making  </a:t>
            </a:r>
          </a:p>
        </p:txBody>
      </p:sp>
      <p:sp>
        <p:nvSpPr>
          <p:cNvPr id="327692" name="Slide Number Placeholder 3"/>
          <p:cNvSpPr>
            <a:spLocks noGrp="1"/>
          </p:cNvSpPr>
          <p:nvPr>
            <p:ph type="sldNum" sz="quarter" idx="10"/>
          </p:nvPr>
        </p:nvSpPr>
        <p:spPr>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fontAlgn="base" hangingPunct="1">
              <a:spcAft>
                <a:spcPct val="0"/>
              </a:spcAft>
            </a:pPr>
            <a:fld id="{6BBB909A-E882-4A52-8080-2B7890713708}" type="slidenum">
              <a:rPr lang="de-DE" sz="1100" smtClean="0">
                <a:solidFill>
                  <a:srgbClr val="585858"/>
                </a:solidFill>
                <a:latin typeface="Arial" pitchFamily="34" charset="0"/>
                <a:ea typeface="ヒラギノ角ゴ Pro W3" pitchFamily="124" charset="-128"/>
              </a:rPr>
              <a:pPr eaLnBrk="1" fontAlgn="base" hangingPunct="1">
                <a:spcAft>
                  <a:spcPct val="0"/>
                </a:spcAft>
              </a:pPr>
              <a:t>5</a:t>
            </a:fld>
            <a:endParaRPr lang="de-DE" sz="1100" smtClean="0">
              <a:solidFill>
                <a:srgbClr val="585858"/>
              </a:solidFill>
              <a:latin typeface="Arial" pitchFamily="34" charset="0"/>
              <a:ea typeface="ヒラギノ角ゴ Pro W3" pitchFamily="124" charset="-128"/>
            </a:endParaRPr>
          </a:p>
        </p:txBody>
      </p:sp>
      <p:sp>
        <p:nvSpPr>
          <p:cNvPr id="16" name="Title 1"/>
          <p:cNvSpPr txBox="1">
            <a:spLocks/>
          </p:cNvSpPr>
          <p:nvPr/>
        </p:nvSpPr>
        <p:spPr>
          <a:xfrm>
            <a:off x="611188" y="1484313"/>
            <a:ext cx="4518025" cy="431800"/>
          </a:xfrm>
          <a:prstGeom prst="rect">
            <a:avLst/>
          </a:prstGeom>
        </p:spPr>
        <p:txBody>
          <a:bodyPr/>
          <a:lstStyle>
            <a:lvl1pPr algn="l" rtl="0" eaLnBrk="0" fontAlgn="base" hangingPunct="0">
              <a:lnSpc>
                <a:spcPts val="2700"/>
              </a:lnSpc>
              <a:spcBef>
                <a:spcPct val="0"/>
              </a:spcBef>
              <a:spcAft>
                <a:spcPct val="0"/>
              </a:spcAft>
              <a:defRPr sz="2400">
                <a:solidFill>
                  <a:schemeClr val="tx2"/>
                </a:solidFill>
                <a:latin typeface="+mj-lt"/>
                <a:ea typeface="+mj-ea"/>
                <a:cs typeface="+mj-cs"/>
              </a:defRPr>
            </a:lvl1pPr>
            <a:lvl2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2pPr>
            <a:lvl3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3pPr>
            <a:lvl4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4pPr>
            <a:lvl5pPr algn="l" rtl="0" eaLnBrk="0" fontAlgn="base" hangingPunct="0">
              <a:lnSpc>
                <a:spcPts val="2700"/>
              </a:lnSpc>
              <a:spcBef>
                <a:spcPct val="0"/>
              </a:spcBef>
              <a:spcAft>
                <a:spcPct val="0"/>
              </a:spcAft>
              <a:defRPr sz="2400">
                <a:solidFill>
                  <a:schemeClr val="tx2"/>
                </a:solidFill>
                <a:latin typeface="Arial Black" pitchFamily="34" charset="0"/>
                <a:cs typeface="Arial" charset="0"/>
              </a:defRPr>
            </a:lvl5pPr>
            <a:lvl6pPr marL="4572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6pPr>
            <a:lvl7pPr marL="9144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7pPr>
            <a:lvl8pPr marL="13716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8pPr>
            <a:lvl9pPr marL="1828800" algn="l" rtl="0" eaLnBrk="1" fontAlgn="base" hangingPunct="1">
              <a:lnSpc>
                <a:spcPts val="2700"/>
              </a:lnSpc>
              <a:spcBef>
                <a:spcPct val="0"/>
              </a:spcBef>
              <a:spcAft>
                <a:spcPct val="0"/>
              </a:spcAft>
              <a:defRPr sz="2400">
                <a:solidFill>
                  <a:schemeClr val="tx2"/>
                </a:solidFill>
                <a:latin typeface="Arial Black" pitchFamily="34" charset="0"/>
                <a:cs typeface="Arial" charset="0"/>
              </a:defRPr>
            </a:lvl9pPr>
          </a:lstStyle>
          <a:p>
            <a:pPr eaLnBrk="1" hangingPunct="1">
              <a:defRPr/>
            </a:pPr>
            <a:r>
              <a:rPr lang="en-GB" b="1" dirty="0" smtClean="0">
                <a:solidFill>
                  <a:srgbClr val="003399"/>
                </a:solidFill>
                <a:ea typeface="+mn-ea"/>
              </a:rPr>
              <a:t>ESCB </a:t>
            </a:r>
            <a:r>
              <a:rPr lang="en-GB" b="1" dirty="0">
                <a:solidFill>
                  <a:srgbClr val="003399"/>
                </a:solidFill>
                <a:ea typeface="+mn-ea"/>
              </a:rPr>
              <a:t>European </a:t>
            </a:r>
            <a:r>
              <a:rPr lang="en-GB" b="1" dirty="0" smtClean="0">
                <a:solidFill>
                  <a:srgbClr val="003399"/>
                </a:solidFill>
                <a:ea typeface="+mn-ea"/>
              </a:rPr>
              <a:t>statistics    </a:t>
            </a:r>
            <a:endParaRPr lang="en-GB" b="1" dirty="0">
              <a:solidFill>
                <a:srgbClr val="003399"/>
              </a:solidFill>
              <a:ea typeface="+mn-ea"/>
            </a:endParaRPr>
          </a:p>
        </p:txBody>
      </p:sp>
      <p:pic>
        <p:nvPicPr>
          <p:cNvPr id="327694" name="Picture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51588" y="1557338"/>
            <a:ext cx="53975" cy="250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0" y="0"/>
            <a:ext cx="5689600" cy="369888"/>
          </a:xfrm>
          <a:prstGeom prst="rect">
            <a:avLst/>
          </a:prstGeom>
        </p:spPr>
        <p:txBody>
          <a:bodyPr>
            <a:spAutoFit/>
          </a:bodyPr>
          <a:lstStyle/>
          <a:p>
            <a:pPr>
              <a:defRPr/>
            </a:pPr>
            <a:r>
              <a:rPr lang="en-US" sz="1800" b="1" kern="0" dirty="0">
                <a:solidFill>
                  <a:srgbClr val="FFFFFF"/>
                </a:solidFill>
                <a:latin typeface="Arial"/>
              </a:rPr>
              <a:t>The ECB / </a:t>
            </a:r>
            <a:r>
              <a:rPr lang="en-US" sz="1800" b="1" kern="0" dirty="0" err="1">
                <a:solidFill>
                  <a:srgbClr val="FFFFFF"/>
                </a:solidFill>
                <a:latin typeface="Arial"/>
              </a:rPr>
              <a:t>Eurosystem</a:t>
            </a:r>
            <a:r>
              <a:rPr lang="en-US" sz="1800" b="1" kern="0" dirty="0">
                <a:solidFill>
                  <a:srgbClr val="FFFFFF"/>
                </a:solidFill>
                <a:latin typeface="Arial"/>
              </a:rPr>
              <a:t> / ESCB / SSM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 name="Picture 2"/>
          <p:cNvPicPr>
            <a:picLocks noChangeAspect="1" noChangeArrowheads="1"/>
          </p:cNvPicPr>
          <p:nvPr/>
        </p:nvPicPr>
        <p:blipFill>
          <a:blip r:embed="rId3"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00628" y="1008982"/>
            <a:ext cx="8887205" cy="556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bwMode="auto">
          <a:xfrm>
            <a:off x="4994275" y="3068638"/>
            <a:ext cx="3848100" cy="358775"/>
          </a:xfrm>
          <a:prstGeom prst="roundRect">
            <a:avLst/>
          </a:prstGeom>
          <a:solidFill>
            <a:schemeClr val="accent2">
              <a:lumMod val="50000"/>
              <a:alpha val="38823"/>
            </a:schemeClr>
          </a:solidFill>
          <a:ln w="9525" cap="flat" cmpd="sng" algn="ctr">
            <a:noFill/>
            <a:prstDash val="solid"/>
            <a:round/>
            <a:headEnd type="none" w="med" len="med"/>
            <a:tailEnd type="none" w="med" len="med"/>
          </a:ln>
          <a:effectLst/>
          <a:extLst/>
        </p:spPr>
        <p:txBody>
          <a:bodyPr wrap="none" anchor="ctr"/>
          <a:lstStyle/>
          <a:p>
            <a:pPr algn="ctr" eaLnBrk="0" fontAlgn="auto" hangingPunct="0">
              <a:spcBef>
                <a:spcPts val="0"/>
              </a:spcBef>
              <a:spcAft>
                <a:spcPts val="0"/>
              </a:spcAft>
              <a:defRPr/>
            </a:pPr>
            <a:endParaRPr lang="en-GB" sz="1400" b="1" dirty="0">
              <a:solidFill>
                <a:srgbClr val="FFFFFF"/>
              </a:solidFill>
              <a:latin typeface="Gill Sans MT" pitchFamily="34" charset="0"/>
              <a:cs typeface="Arial"/>
            </a:endParaRPr>
          </a:p>
        </p:txBody>
      </p:sp>
      <p:sp>
        <p:nvSpPr>
          <p:cNvPr id="328708" name="Rectangle 20"/>
          <p:cNvSpPr>
            <a:spLocks noChangeArrowheads="1"/>
          </p:cNvSpPr>
          <p:nvPr/>
        </p:nvSpPr>
        <p:spPr bwMode="auto">
          <a:xfrm>
            <a:off x="1116013" y="1628775"/>
            <a:ext cx="1943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rPr>
              <a:t>Article 338  TFEU </a:t>
            </a:r>
          </a:p>
        </p:txBody>
      </p:sp>
      <p:sp>
        <p:nvSpPr>
          <p:cNvPr id="328709" name="Rectangle 21"/>
          <p:cNvSpPr>
            <a:spLocks noChangeArrowheads="1"/>
          </p:cNvSpPr>
          <p:nvPr/>
        </p:nvSpPr>
        <p:spPr bwMode="auto">
          <a:xfrm>
            <a:off x="5651500" y="1557338"/>
            <a:ext cx="30162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rPr>
              <a:t>Article 5 ESCB/ECB Statute </a:t>
            </a:r>
          </a:p>
        </p:txBody>
      </p:sp>
      <p:sp>
        <p:nvSpPr>
          <p:cNvPr id="59" name="Rounded Rectangle 58"/>
          <p:cNvSpPr/>
          <p:nvPr/>
        </p:nvSpPr>
        <p:spPr>
          <a:xfrm>
            <a:off x="179388" y="2436564"/>
            <a:ext cx="3816350" cy="562173"/>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GB" sz="3100">
              <a:solidFill>
                <a:srgbClr val="FFFFFF"/>
              </a:solidFill>
            </a:endParaRPr>
          </a:p>
        </p:txBody>
      </p:sp>
      <p:sp>
        <p:nvSpPr>
          <p:cNvPr id="61" name="Rounded Rectangle 60"/>
          <p:cNvSpPr/>
          <p:nvPr/>
        </p:nvSpPr>
        <p:spPr>
          <a:xfrm>
            <a:off x="179388" y="3497263"/>
            <a:ext cx="3816350" cy="579437"/>
          </a:xfrm>
          <a:prstGeom prst="roundRect">
            <a:avLst>
              <a:gd name="adj" fmla="val 0"/>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GB" sz="3100">
              <a:solidFill>
                <a:srgbClr val="FFFFFF"/>
              </a:solidFill>
            </a:endParaRPr>
          </a:p>
        </p:txBody>
      </p:sp>
      <p:sp>
        <p:nvSpPr>
          <p:cNvPr id="62" name="Rounded Rectangle 61"/>
          <p:cNvSpPr/>
          <p:nvPr/>
        </p:nvSpPr>
        <p:spPr>
          <a:xfrm>
            <a:off x="4994317" y="2436564"/>
            <a:ext cx="3813133" cy="560388"/>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GB" sz="3100">
              <a:solidFill>
                <a:srgbClr val="FFFFFF"/>
              </a:solidFill>
            </a:endParaRPr>
          </a:p>
        </p:txBody>
      </p:sp>
      <p:sp>
        <p:nvSpPr>
          <p:cNvPr id="63" name="Rounded Rectangle 62"/>
          <p:cNvSpPr/>
          <p:nvPr/>
        </p:nvSpPr>
        <p:spPr>
          <a:xfrm>
            <a:off x="4977111" y="3500438"/>
            <a:ext cx="2822277" cy="576262"/>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GB" sz="3100">
              <a:solidFill>
                <a:srgbClr val="FFFFFF"/>
              </a:solidFill>
            </a:endParaRPr>
          </a:p>
        </p:txBody>
      </p:sp>
      <p:sp>
        <p:nvSpPr>
          <p:cNvPr id="64" name="Rounded Rectangle 63"/>
          <p:cNvSpPr/>
          <p:nvPr/>
        </p:nvSpPr>
        <p:spPr>
          <a:xfrm>
            <a:off x="7880350" y="3497263"/>
            <a:ext cx="1055688" cy="579437"/>
          </a:xfrm>
          <a:prstGeom prst="roundRect">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n-GB" sz="3100">
              <a:solidFill>
                <a:srgbClr val="FFFFFF"/>
              </a:solidFill>
            </a:endParaRPr>
          </a:p>
        </p:txBody>
      </p:sp>
      <p:cxnSp>
        <p:nvCxnSpPr>
          <p:cNvPr id="78" name="Straight Arrow Connector 77"/>
          <p:cNvCxnSpPr/>
          <p:nvPr/>
        </p:nvCxnSpPr>
        <p:spPr>
          <a:xfrm>
            <a:off x="2051050" y="2998788"/>
            <a:ext cx="0" cy="49847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5940425" y="2998788"/>
            <a:ext cx="0" cy="49847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8434388" y="2997200"/>
            <a:ext cx="0" cy="500063"/>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8728" name="TextBox 121"/>
          <p:cNvSpPr txBox="1">
            <a:spLocks noChangeArrowheads="1"/>
          </p:cNvSpPr>
          <p:nvPr/>
        </p:nvSpPr>
        <p:spPr bwMode="auto">
          <a:xfrm>
            <a:off x="4140200" y="1557338"/>
            <a:ext cx="10080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2000" b="1">
                <a:solidFill>
                  <a:srgbClr val="800000"/>
                </a:solidFill>
                <a:latin typeface="Arial" pitchFamily="34" charset="0"/>
              </a:rPr>
              <a:t>Treaty</a:t>
            </a:r>
            <a:r>
              <a:rPr lang="en-GB" sz="1200" b="1">
                <a:solidFill>
                  <a:srgbClr val="800000"/>
                </a:solidFill>
                <a:latin typeface="Arial" pitchFamily="34" charset="0"/>
              </a:rPr>
              <a:t> of the EU</a:t>
            </a:r>
          </a:p>
        </p:txBody>
      </p:sp>
      <p:sp>
        <p:nvSpPr>
          <p:cNvPr id="328729" name="Rounded Rectangle 17"/>
          <p:cNvSpPr>
            <a:spLocks noChangeArrowheads="1"/>
          </p:cNvSpPr>
          <p:nvPr/>
        </p:nvSpPr>
        <p:spPr bwMode="auto">
          <a:xfrm>
            <a:off x="539750" y="2422525"/>
            <a:ext cx="3168650" cy="6477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pPr algn="ctr"/>
            <a:r>
              <a:rPr lang="en-GB" sz="1600">
                <a:solidFill>
                  <a:srgbClr val="FFFFFF"/>
                </a:solidFill>
              </a:rPr>
              <a:t>European Statistical System</a:t>
            </a:r>
          </a:p>
          <a:p>
            <a:pPr algn="ctr"/>
            <a:r>
              <a:rPr lang="en-GB" sz="1600">
                <a:solidFill>
                  <a:srgbClr val="FFFFFF"/>
                </a:solidFill>
              </a:rPr>
              <a:t>Regulation 223/09</a:t>
            </a:r>
          </a:p>
        </p:txBody>
      </p:sp>
      <p:sp>
        <p:nvSpPr>
          <p:cNvPr id="328730" name="Rounded Rectangle 18"/>
          <p:cNvSpPr>
            <a:spLocks noChangeArrowheads="1"/>
          </p:cNvSpPr>
          <p:nvPr/>
        </p:nvSpPr>
        <p:spPr bwMode="auto">
          <a:xfrm>
            <a:off x="5292725" y="2424113"/>
            <a:ext cx="3170238" cy="6477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pPr algn="ctr"/>
            <a:r>
              <a:rPr lang="en-GB" sz="1600">
                <a:solidFill>
                  <a:srgbClr val="FFFFFF"/>
                </a:solidFill>
              </a:rPr>
              <a:t>ECB collecting statistics</a:t>
            </a:r>
          </a:p>
          <a:p>
            <a:pPr algn="ctr"/>
            <a:r>
              <a:rPr lang="en-GB" sz="1600">
                <a:solidFill>
                  <a:srgbClr val="FFFFFF"/>
                </a:solidFill>
              </a:rPr>
              <a:t>Regulation 2533/98</a:t>
            </a:r>
          </a:p>
        </p:txBody>
      </p:sp>
      <p:sp>
        <p:nvSpPr>
          <p:cNvPr id="328731" name="Rounded Rectangle 22"/>
          <p:cNvSpPr>
            <a:spLocks noChangeArrowheads="1"/>
          </p:cNvSpPr>
          <p:nvPr/>
        </p:nvSpPr>
        <p:spPr bwMode="auto">
          <a:xfrm>
            <a:off x="528638" y="3479800"/>
            <a:ext cx="3190875" cy="88582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spAutoFit/>
          </a:bodyPr>
          <a:lstStyle/>
          <a:p>
            <a:pPr algn="ctr"/>
            <a:r>
              <a:rPr lang="en-GB" sz="1600">
                <a:solidFill>
                  <a:srgbClr val="FFFFFF"/>
                </a:solidFill>
              </a:rPr>
              <a:t>EP and Council Regulations</a:t>
            </a:r>
          </a:p>
          <a:p>
            <a:pPr algn="ctr"/>
            <a:r>
              <a:rPr lang="en-GB" sz="1600">
                <a:solidFill>
                  <a:srgbClr val="FFFFFF"/>
                </a:solidFill>
              </a:rPr>
              <a:t>addressed to Member States </a:t>
            </a:r>
          </a:p>
          <a:p>
            <a:pPr algn="ctr"/>
            <a:endParaRPr lang="en-GB" sz="1400">
              <a:solidFill>
                <a:srgbClr val="FFFFFF"/>
              </a:solidFill>
              <a:latin typeface="Gill Sans MT" pitchFamily="34" charset="0"/>
            </a:endParaRPr>
          </a:p>
        </p:txBody>
      </p:sp>
      <p:sp>
        <p:nvSpPr>
          <p:cNvPr id="328732" name="Rounded Rectangle 29"/>
          <p:cNvSpPr>
            <a:spLocks noChangeArrowheads="1"/>
          </p:cNvSpPr>
          <p:nvPr/>
        </p:nvSpPr>
        <p:spPr bwMode="auto">
          <a:xfrm>
            <a:off x="4859338" y="3502025"/>
            <a:ext cx="2952750" cy="6477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pPr algn="ctr"/>
            <a:r>
              <a:rPr lang="en-GB" sz="1600">
                <a:solidFill>
                  <a:srgbClr val="FFFFFF"/>
                </a:solidFill>
              </a:rPr>
              <a:t>ECB Regulations</a:t>
            </a:r>
          </a:p>
          <a:p>
            <a:pPr algn="ctr"/>
            <a:r>
              <a:rPr lang="en-GB" sz="1600">
                <a:solidFill>
                  <a:srgbClr val="FFFFFF"/>
                </a:solidFill>
              </a:rPr>
              <a:t>addressed to reporting agents</a:t>
            </a:r>
          </a:p>
        </p:txBody>
      </p:sp>
      <p:sp>
        <p:nvSpPr>
          <p:cNvPr id="328733" name="Rounded Rectangle 30"/>
          <p:cNvSpPr>
            <a:spLocks noChangeArrowheads="1"/>
          </p:cNvSpPr>
          <p:nvPr/>
        </p:nvSpPr>
        <p:spPr bwMode="auto">
          <a:xfrm>
            <a:off x="7870825" y="3417888"/>
            <a:ext cx="1139825" cy="817562"/>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p>
            <a:pPr algn="ctr"/>
            <a:r>
              <a:rPr lang="en-GB" sz="1400">
                <a:solidFill>
                  <a:srgbClr val="FFFFFF"/>
                </a:solidFill>
              </a:rPr>
              <a:t>ECB Guidelines NCBs</a:t>
            </a:r>
          </a:p>
        </p:txBody>
      </p:sp>
      <p:sp>
        <p:nvSpPr>
          <p:cNvPr id="36894" name="TextBox 12"/>
          <p:cNvSpPr txBox="1">
            <a:spLocks noChangeArrowheads="1"/>
          </p:cNvSpPr>
          <p:nvPr/>
        </p:nvSpPr>
        <p:spPr bwMode="auto">
          <a:xfrm>
            <a:off x="5999163" y="3049588"/>
            <a:ext cx="1806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a:defRPr/>
            </a:pPr>
            <a:r>
              <a:rPr lang="en-GB" sz="1400" b="1" dirty="0" err="1" smtClean="0">
                <a:solidFill>
                  <a:schemeClr val="accent3"/>
                </a:solidFill>
              </a:rPr>
              <a:t>Eurosystem</a:t>
            </a:r>
            <a:endParaRPr lang="en-GB" sz="2800" dirty="0" smtClean="0">
              <a:solidFill>
                <a:schemeClr val="accent3"/>
              </a:solidFill>
            </a:endParaRPr>
          </a:p>
        </p:txBody>
      </p:sp>
      <p:grpSp>
        <p:nvGrpSpPr>
          <p:cNvPr id="328735" name="Group 23"/>
          <p:cNvGrpSpPr>
            <a:grpSpLocks/>
          </p:cNvGrpSpPr>
          <p:nvPr/>
        </p:nvGrpSpPr>
        <p:grpSpPr bwMode="auto">
          <a:xfrm>
            <a:off x="468313" y="4087813"/>
            <a:ext cx="2859087" cy="1870075"/>
            <a:chOff x="467545" y="4087458"/>
            <a:chExt cx="2860045" cy="1870489"/>
          </a:xfrm>
        </p:grpSpPr>
        <p:sp>
          <p:nvSpPr>
            <p:cNvPr id="328771" name="Rectangle 28"/>
            <p:cNvSpPr>
              <a:spLocks noChangeArrowheads="1"/>
            </p:cNvSpPr>
            <p:nvPr/>
          </p:nvSpPr>
          <p:spPr bwMode="auto">
            <a:xfrm>
              <a:off x="2990927" y="5127501"/>
              <a:ext cx="336663" cy="27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b="1">
                  <a:solidFill>
                    <a:srgbClr val="000099"/>
                  </a:solidFill>
                  <a:latin typeface="Gill Sans MT" pitchFamily="34" charset="0"/>
                </a:rPr>
                <a:t>…</a:t>
              </a:r>
              <a:endParaRPr lang="en-GB" sz="3100">
                <a:solidFill>
                  <a:srgbClr val="000000"/>
                </a:solidFill>
              </a:endParaRPr>
            </a:p>
          </p:txBody>
        </p:sp>
        <p:cxnSp>
          <p:nvCxnSpPr>
            <p:cNvPr id="51" name="Straight Arrow Connector 50"/>
            <p:cNvCxnSpPr/>
            <p:nvPr/>
          </p:nvCxnSpPr>
          <p:spPr>
            <a:xfrm>
              <a:off x="785151" y="4098572"/>
              <a:ext cx="0" cy="379497"/>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691917" y="4138269"/>
              <a:ext cx="0" cy="1017812"/>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2527222" y="4087458"/>
              <a:ext cx="0" cy="381084"/>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141791" y="4109688"/>
              <a:ext cx="0" cy="1109908"/>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8776" name="Rectangle 37"/>
            <p:cNvSpPr>
              <a:spLocks noChangeArrowheads="1"/>
            </p:cNvSpPr>
            <p:nvPr/>
          </p:nvSpPr>
          <p:spPr bwMode="auto">
            <a:xfrm>
              <a:off x="2050812" y="4478069"/>
              <a:ext cx="1108446" cy="66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Short-term Statistics</a:t>
              </a:r>
              <a:endParaRPr lang="en-GB" sz="1600">
                <a:solidFill>
                  <a:srgbClr val="000000"/>
                </a:solidFill>
              </a:endParaRPr>
            </a:p>
          </p:txBody>
        </p:sp>
        <p:sp>
          <p:nvSpPr>
            <p:cNvPr id="2" name="Rounded Rectangle 1"/>
            <p:cNvSpPr/>
            <p:nvPr/>
          </p:nvSpPr>
          <p:spPr>
            <a:xfrm>
              <a:off x="1979351" y="4436785"/>
              <a:ext cx="1079862" cy="743114"/>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78" name="Rectangle 73"/>
            <p:cNvSpPr>
              <a:spLocks noChangeArrowheads="1"/>
            </p:cNvSpPr>
            <p:nvPr/>
          </p:nvSpPr>
          <p:spPr bwMode="auto">
            <a:xfrm>
              <a:off x="476563" y="4500123"/>
              <a:ext cx="7753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rPr>
                <a:t>HICP</a:t>
              </a:r>
              <a:endParaRPr lang="en-GB" sz="1400" b="1">
                <a:solidFill>
                  <a:srgbClr val="000099"/>
                </a:solidFill>
              </a:endParaRPr>
            </a:p>
          </p:txBody>
        </p:sp>
        <p:sp>
          <p:nvSpPr>
            <p:cNvPr id="75" name="Rounded Rectangle 74"/>
            <p:cNvSpPr/>
            <p:nvPr/>
          </p:nvSpPr>
          <p:spPr>
            <a:xfrm>
              <a:off x="467545" y="4500299"/>
              <a:ext cx="714614" cy="311219"/>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80" name="Rectangle 76"/>
            <p:cNvSpPr>
              <a:spLocks noChangeArrowheads="1"/>
            </p:cNvSpPr>
            <p:nvPr/>
          </p:nvSpPr>
          <p:spPr bwMode="auto">
            <a:xfrm>
              <a:off x="1073337" y="5229200"/>
              <a:ext cx="1698463" cy="670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ESA 2010 transmission programme</a:t>
              </a:r>
            </a:p>
          </p:txBody>
        </p:sp>
        <p:sp>
          <p:nvSpPr>
            <p:cNvPr id="79" name="Rounded Rectangle 78"/>
            <p:cNvSpPr/>
            <p:nvPr/>
          </p:nvSpPr>
          <p:spPr>
            <a:xfrm>
              <a:off x="1075761" y="5157670"/>
              <a:ext cx="1335535" cy="800277"/>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grpSp>
      <p:grpSp>
        <p:nvGrpSpPr>
          <p:cNvPr id="328736" name="Group 34"/>
          <p:cNvGrpSpPr>
            <a:grpSpLocks/>
          </p:cNvGrpSpPr>
          <p:nvPr/>
        </p:nvGrpSpPr>
        <p:grpSpPr bwMode="auto">
          <a:xfrm>
            <a:off x="3995738" y="4076700"/>
            <a:ext cx="5233987" cy="2305050"/>
            <a:chOff x="3996008" y="4077071"/>
            <a:chExt cx="5234296" cy="2303623"/>
          </a:xfrm>
        </p:grpSpPr>
        <p:sp>
          <p:nvSpPr>
            <p:cNvPr id="328742" name="Rectangle 80"/>
            <p:cNvSpPr>
              <a:spLocks noChangeArrowheads="1"/>
            </p:cNvSpPr>
            <p:nvPr/>
          </p:nvSpPr>
          <p:spPr bwMode="auto">
            <a:xfrm>
              <a:off x="6084561" y="4356393"/>
              <a:ext cx="1344139" cy="47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Investment Funds </a:t>
              </a:r>
              <a:endParaRPr lang="en-GB" sz="1600">
                <a:solidFill>
                  <a:srgbClr val="000000"/>
                </a:solidFill>
              </a:endParaRPr>
            </a:p>
          </p:txBody>
        </p:sp>
        <p:cxnSp>
          <p:nvCxnSpPr>
            <p:cNvPr id="95" name="Straight Arrow Connector 94"/>
            <p:cNvCxnSpPr/>
            <p:nvPr/>
          </p:nvCxnSpPr>
          <p:spPr>
            <a:xfrm flipH="1">
              <a:off x="7337892" y="4077071"/>
              <a:ext cx="11114" cy="129618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5297835" y="4110388"/>
              <a:ext cx="0" cy="1410413"/>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6739370" y="4108801"/>
              <a:ext cx="0" cy="269708"/>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8066598" y="4132600"/>
              <a:ext cx="3175" cy="51720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a:off x="8441270" y="4150051"/>
              <a:ext cx="4762" cy="97729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a:off x="4994604" y="5853970"/>
              <a:ext cx="223851" cy="58702"/>
            </a:xfrm>
            <a:prstGeom prst="straightConnector1">
              <a:avLst/>
            </a:prstGeom>
            <a:ln>
              <a:solidFill>
                <a:schemeClr val="bg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5297835" y="5853970"/>
              <a:ext cx="258777" cy="58702"/>
            </a:xfrm>
            <a:prstGeom prst="straightConnector1">
              <a:avLst/>
            </a:prstGeom>
            <a:ln>
              <a:solidFill>
                <a:schemeClr val="bg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a:off x="5940810" y="4132600"/>
              <a:ext cx="0" cy="794845"/>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8751" name="Rectangle 67"/>
            <p:cNvSpPr>
              <a:spLocks noChangeArrowheads="1"/>
            </p:cNvSpPr>
            <p:nvPr/>
          </p:nvSpPr>
          <p:spPr bwMode="auto">
            <a:xfrm>
              <a:off x="7367126" y="4824885"/>
              <a:ext cx="358494" cy="302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b="1">
                  <a:solidFill>
                    <a:srgbClr val="000099"/>
                  </a:solidFill>
                  <a:latin typeface="Gill Sans MT" pitchFamily="34" charset="0"/>
                </a:rPr>
                <a:t>…</a:t>
              </a:r>
              <a:endParaRPr lang="en-GB" sz="3100">
                <a:solidFill>
                  <a:srgbClr val="000000"/>
                </a:solidFill>
              </a:endParaRPr>
            </a:p>
          </p:txBody>
        </p:sp>
        <p:cxnSp>
          <p:nvCxnSpPr>
            <p:cNvPr id="69" name="Straight Arrow Connector 68"/>
            <p:cNvCxnSpPr/>
            <p:nvPr/>
          </p:nvCxnSpPr>
          <p:spPr>
            <a:xfrm>
              <a:off x="7498240" y="4097696"/>
              <a:ext cx="0" cy="771047"/>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8776252" y="4077071"/>
              <a:ext cx="0" cy="1580171"/>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82" name="Rounded Rectangle 81"/>
            <p:cNvSpPr/>
            <p:nvPr/>
          </p:nvSpPr>
          <p:spPr>
            <a:xfrm>
              <a:off x="6131321" y="4365817"/>
              <a:ext cx="1177995" cy="460090"/>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55" name="Rectangle 83"/>
            <p:cNvSpPr>
              <a:spLocks noChangeArrowheads="1"/>
            </p:cNvSpPr>
            <p:nvPr/>
          </p:nvSpPr>
          <p:spPr bwMode="auto">
            <a:xfrm>
              <a:off x="5370330" y="4941168"/>
              <a:ext cx="1859057" cy="477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Insurance Corp. &amp; Pension Funds</a:t>
              </a:r>
            </a:p>
          </p:txBody>
        </p:sp>
        <p:sp>
          <p:nvSpPr>
            <p:cNvPr id="85" name="Rounded Rectangle 84"/>
            <p:cNvSpPr/>
            <p:nvPr/>
          </p:nvSpPr>
          <p:spPr>
            <a:xfrm>
              <a:off x="5364514" y="4941723"/>
              <a:ext cx="1795568" cy="490233"/>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57" name="Rectangle 92"/>
            <p:cNvSpPr>
              <a:spLocks noChangeArrowheads="1"/>
            </p:cNvSpPr>
            <p:nvPr/>
          </p:nvSpPr>
          <p:spPr bwMode="auto">
            <a:xfrm>
              <a:off x="7740352" y="4677568"/>
              <a:ext cx="775380" cy="33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latin typeface="Gill Sans MT" pitchFamily="34" charset="0"/>
                </a:rPr>
                <a:t>BOP</a:t>
              </a:r>
              <a:endParaRPr lang="en-GB" sz="1400" b="1">
                <a:solidFill>
                  <a:srgbClr val="000099"/>
                </a:solidFill>
                <a:latin typeface="Gill Sans MT" pitchFamily="34" charset="0"/>
              </a:endParaRPr>
            </a:p>
          </p:txBody>
        </p:sp>
        <p:sp>
          <p:nvSpPr>
            <p:cNvPr id="94" name="Rounded Rectangle 93"/>
            <p:cNvSpPr/>
            <p:nvPr/>
          </p:nvSpPr>
          <p:spPr>
            <a:xfrm>
              <a:off x="7741141" y="4676775"/>
              <a:ext cx="595348" cy="310957"/>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59" name="Rectangle 97"/>
            <p:cNvSpPr>
              <a:spLocks noChangeArrowheads="1"/>
            </p:cNvSpPr>
            <p:nvPr/>
          </p:nvSpPr>
          <p:spPr bwMode="auto">
            <a:xfrm>
              <a:off x="7996926" y="5128276"/>
              <a:ext cx="823546" cy="33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latin typeface="Gill Sans MT" pitchFamily="34" charset="0"/>
                </a:rPr>
                <a:t>MUFA</a:t>
              </a:r>
              <a:endParaRPr lang="en-GB" sz="1400" b="1">
                <a:solidFill>
                  <a:srgbClr val="000099"/>
                </a:solidFill>
                <a:latin typeface="Gill Sans MT" pitchFamily="34" charset="0"/>
              </a:endParaRPr>
            </a:p>
          </p:txBody>
        </p:sp>
        <p:sp>
          <p:nvSpPr>
            <p:cNvPr id="99" name="Rounded Rectangle 98"/>
            <p:cNvSpPr/>
            <p:nvPr/>
          </p:nvSpPr>
          <p:spPr>
            <a:xfrm>
              <a:off x="8069773" y="5127345"/>
              <a:ext cx="671552" cy="310957"/>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61" name="Rectangle 101"/>
            <p:cNvSpPr>
              <a:spLocks noChangeArrowheads="1"/>
            </p:cNvSpPr>
            <p:nvPr/>
          </p:nvSpPr>
          <p:spPr bwMode="auto">
            <a:xfrm>
              <a:off x="8454924" y="5687055"/>
              <a:ext cx="775380" cy="33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latin typeface="Gill Sans MT" pitchFamily="34" charset="0"/>
                </a:rPr>
                <a:t>GFS</a:t>
              </a:r>
              <a:endParaRPr lang="en-GB" sz="1400" b="1">
                <a:solidFill>
                  <a:srgbClr val="000099"/>
                </a:solidFill>
                <a:latin typeface="Gill Sans MT" pitchFamily="34" charset="0"/>
              </a:endParaRPr>
            </a:p>
          </p:txBody>
        </p:sp>
        <p:sp>
          <p:nvSpPr>
            <p:cNvPr id="103" name="Rounded Rectangle 102"/>
            <p:cNvSpPr/>
            <p:nvPr/>
          </p:nvSpPr>
          <p:spPr>
            <a:xfrm>
              <a:off x="8455558" y="5687386"/>
              <a:ext cx="546132" cy="310957"/>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63" name="Rectangle 104"/>
            <p:cNvSpPr>
              <a:spLocks noChangeArrowheads="1"/>
            </p:cNvSpPr>
            <p:nvPr/>
          </p:nvSpPr>
          <p:spPr bwMode="auto">
            <a:xfrm>
              <a:off x="5050869" y="5520873"/>
              <a:ext cx="775380" cy="33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b="1">
                  <a:solidFill>
                    <a:srgbClr val="000099"/>
                  </a:solidFill>
                  <a:latin typeface="Gill Sans MT" pitchFamily="34" charset="0"/>
                </a:rPr>
                <a:t>MFI</a:t>
              </a:r>
            </a:p>
          </p:txBody>
        </p:sp>
        <p:sp>
          <p:nvSpPr>
            <p:cNvPr id="106" name="Rounded Rectangle 105"/>
            <p:cNvSpPr/>
            <p:nvPr/>
          </p:nvSpPr>
          <p:spPr>
            <a:xfrm>
              <a:off x="5050170" y="5571570"/>
              <a:ext cx="547719" cy="260189"/>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65" name="Rectangle 107"/>
            <p:cNvSpPr>
              <a:spLocks noChangeArrowheads="1"/>
            </p:cNvSpPr>
            <p:nvPr/>
          </p:nvSpPr>
          <p:spPr bwMode="auto">
            <a:xfrm>
              <a:off x="3996008" y="5834950"/>
              <a:ext cx="1042450" cy="47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Balance sheet</a:t>
              </a:r>
              <a:endParaRPr lang="en-GB" sz="1600">
                <a:solidFill>
                  <a:srgbClr val="000000"/>
                </a:solidFill>
              </a:endParaRPr>
            </a:p>
          </p:txBody>
        </p:sp>
        <p:sp>
          <p:nvSpPr>
            <p:cNvPr id="109" name="Rounded Rectangle 108"/>
            <p:cNvSpPr/>
            <p:nvPr/>
          </p:nvSpPr>
          <p:spPr>
            <a:xfrm>
              <a:off x="4078563" y="5834932"/>
              <a:ext cx="898578" cy="545762"/>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67" name="Rectangle 110"/>
            <p:cNvSpPr>
              <a:spLocks noChangeArrowheads="1"/>
            </p:cNvSpPr>
            <p:nvPr/>
          </p:nvSpPr>
          <p:spPr bwMode="auto">
            <a:xfrm>
              <a:off x="5556321" y="5877272"/>
              <a:ext cx="959895" cy="47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Interest rates</a:t>
              </a:r>
              <a:endParaRPr lang="en-GB" sz="1600">
                <a:solidFill>
                  <a:srgbClr val="000000"/>
                </a:solidFill>
              </a:endParaRPr>
            </a:p>
          </p:txBody>
        </p:sp>
        <p:sp>
          <p:nvSpPr>
            <p:cNvPr id="112" name="Rounded Rectangle 111"/>
            <p:cNvSpPr/>
            <p:nvPr/>
          </p:nvSpPr>
          <p:spPr>
            <a:xfrm>
              <a:off x="5537561" y="5876182"/>
              <a:ext cx="906517" cy="482301"/>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sp>
          <p:nvSpPr>
            <p:cNvPr id="328769" name="Rectangle 114"/>
            <p:cNvSpPr>
              <a:spLocks noChangeArrowheads="1"/>
            </p:cNvSpPr>
            <p:nvPr/>
          </p:nvSpPr>
          <p:spPr bwMode="auto">
            <a:xfrm>
              <a:off x="6479386" y="5398785"/>
              <a:ext cx="1837030" cy="477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Financial Vehicle Corporations</a:t>
              </a:r>
            </a:p>
          </p:txBody>
        </p:sp>
        <p:sp>
          <p:nvSpPr>
            <p:cNvPr id="116" name="Rounded Rectangle 115"/>
            <p:cNvSpPr/>
            <p:nvPr/>
          </p:nvSpPr>
          <p:spPr>
            <a:xfrm>
              <a:off x="6444078" y="5373256"/>
              <a:ext cx="1787631" cy="490233"/>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grpSp>
      <p:sp>
        <p:nvSpPr>
          <p:cNvPr id="328737" name="Rectangle 2"/>
          <p:cNvSpPr txBox="1">
            <a:spLocks noChangeArrowheads="1"/>
          </p:cNvSpPr>
          <p:nvPr/>
        </p:nvSpPr>
        <p:spPr bwMode="auto">
          <a:xfrm>
            <a:off x="107950" y="-30163"/>
            <a:ext cx="8291513"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1800" b="1">
                <a:solidFill>
                  <a:srgbClr val="FFFFFF"/>
                </a:solidFill>
                <a:latin typeface="Arial" pitchFamily="34" charset="0"/>
              </a:rPr>
              <a:t>Legal framework for European statistics</a:t>
            </a:r>
          </a:p>
        </p:txBody>
      </p:sp>
      <p:sp>
        <p:nvSpPr>
          <p:cNvPr id="328738" name="Rectangle 80"/>
          <p:cNvSpPr>
            <a:spLocks noChangeArrowheads="1"/>
          </p:cNvSpPr>
          <p:nvPr/>
        </p:nvSpPr>
        <p:spPr bwMode="auto">
          <a:xfrm>
            <a:off x="6659563" y="5949950"/>
            <a:ext cx="134461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1500"/>
              </a:lnSpc>
            </a:pPr>
            <a:r>
              <a:rPr lang="en-GB" sz="1600" b="1">
                <a:solidFill>
                  <a:srgbClr val="000099"/>
                </a:solidFill>
              </a:rPr>
              <a:t>Securities Holdings </a:t>
            </a:r>
            <a:endParaRPr lang="en-GB" sz="1600">
              <a:solidFill>
                <a:srgbClr val="000000"/>
              </a:solidFill>
            </a:endParaRPr>
          </a:p>
        </p:txBody>
      </p:sp>
      <p:sp>
        <p:nvSpPr>
          <p:cNvPr id="72" name="Rounded Rectangle 71"/>
          <p:cNvSpPr/>
          <p:nvPr/>
        </p:nvSpPr>
        <p:spPr bwMode="auto">
          <a:xfrm>
            <a:off x="6659563" y="5949950"/>
            <a:ext cx="1377950" cy="490538"/>
          </a:xfrm>
          <a:prstGeom prst="round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endParaRPr>
          </a:p>
        </p:txBody>
      </p:sp>
      <p:cxnSp>
        <p:nvCxnSpPr>
          <p:cNvPr id="73" name="Straight Arrow Connector 72"/>
          <p:cNvCxnSpPr/>
          <p:nvPr/>
        </p:nvCxnSpPr>
        <p:spPr bwMode="auto">
          <a:xfrm>
            <a:off x="7229475" y="4097338"/>
            <a:ext cx="6350" cy="1833562"/>
          </a:xfrm>
          <a:prstGeom prst="straightConnector1">
            <a:avLst/>
          </a:prstGeom>
          <a:ln>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8741" name="Slide Number Placeholder 3"/>
          <p:cNvSpPr>
            <a:spLocks noGrp="1"/>
          </p:cNvSpPr>
          <p:nvPr>
            <p:ph type="sldNum" sz="quarter" idx="11"/>
          </p:nvPr>
        </p:nvSpPr>
        <p:spPr>
          <a:xfrm>
            <a:off x="269875" y="6477000"/>
            <a:ext cx="3213100" cy="188913"/>
          </a:xfrm>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l" eaLnBrk="1" hangingPunct="1">
              <a:lnSpc>
                <a:spcPts val="1200"/>
              </a:lnSpc>
            </a:pPr>
            <a:fld id="{F89CEA1C-02B5-4650-B2C7-69FFFD4F386F}" type="slidenum">
              <a:rPr lang="de-DE" sz="1100" smtClean="0">
                <a:solidFill>
                  <a:srgbClr val="585858"/>
                </a:solidFill>
                <a:latin typeface="Arial" pitchFamily="34" charset="0"/>
                <a:ea typeface="ヒラギノ角ゴ Pro W3" pitchFamily="124" charset="-128"/>
              </a:rPr>
              <a:pPr algn="l" eaLnBrk="1" hangingPunct="1">
                <a:lnSpc>
                  <a:spcPts val="1200"/>
                </a:lnSpc>
              </a:pPr>
              <a:t>6</a:t>
            </a:fld>
            <a:endParaRPr lang="de-DE" sz="1100" smtClean="0">
              <a:solidFill>
                <a:srgbClr val="585858"/>
              </a:solidFill>
              <a:latin typeface="Arial" pitchFamily="34" charset="0"/>
              <a:ea typeface="ヒラギノ角ゴ Pro W3" pitchFamily="12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txBox="1">
            <a:spLocks noChangeArrowheads="1"/>
          </p:cNvSpPr>
          <p:nvPr/>
        </p:nvSpPr>
        <p:spPr bwMode="auto">
          <a:xfrm>
            <a:off x="107950" y="44450"/>
            <a:ext cx="8291513"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1800" b="1">
                <a:solidFill>
                  <a:srgbClr val="FFFFFF"/>
                </a:solidFill>
                <a:latin typeface="Arial" pitchFamily="34" charset="0"/>
              </a:rPr>
              <a:t>Legal framework for ECB statistics</a:t>
            </a:r>
          </a:p>
        </p:txBody>
      </p:sp>
      <p:sp>
        <p:nvSpPr>
          <p:cNvPr id="329731" name="Slide Number Placeholder 3"/>
          <p:cNvSpPr>
            <a:spLocks noGrp="1"/>
          </p:cNvSpPr>
          <p:nvPr>
            <p:ph type="sldNum" sz="quarter" idx="11"/>
          </p:nvPr>
        </p:nvSpPr>
        <p:spPr>
          <a:xfrm>
            <a:off x="4364038" y="6430963"/>
            <a:ext cx="414337" cy="239712"/>
          </a:xfrm>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fontAlgn="base" hangingPunct="1">
              <a:spcAft>
                <a:spcPct val="0"/>
              </a:spcAft>
            </a:pPr>
            <a:fld id="{A17911A9-64E2-4443-BCF8-F41B6A284C30}" type="slidenum">
              <a:rPr lang="de-DE" sz="900" smtClean="0">
                <a:solidFill>
                  <a:srgbClr val="585858"/>
                </a:solidFill>
                <a:latin typeface="Arial" pitchFamily="34" charset="0"/>
              </a:rPr>
              <a:pPr eaLnBrk="1" fontAlgn="base" hangingPunct="1">
                <a:spcAft>
                  <a:spcPct val="0"/>
                </a:spcAft>
              </a:pPr>
              <a:t>7</a:t>
            </a:fld>
            <a:endParaRPr lang="de-DE" sz="900" smtClean="0">
              <a:solidFill>
                <a:srgbClr val="585858"/>
              </a:solidFill>
              <a:latin typeface="Arial" pitchFamily="34" charset="0"/>
            </a:endParaRPr>
          </a:p>
        </p:txBody>
      </p:sp>
      <p:sp>
        <p:nvSpPr>
          <p:cNvPr id="14" name="Rectangle 13"/>
          <p:cNvSpPr/>
          <p:nvPr/>
        </p:nvSpPr>
        <p:spPr>
          <a:xfrm>
            <a:off x="446088" y="1844675"/>
            <a:ext cx="4892675"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800" b="1" dirty="0">
                <a:solidFill>
                  <a:srgbClr val="FFFFFF"/>
                </a:solidFill>
              </a:rPr>
              <a:t>SSM tasks</a:t>
            </a:r>
          </a:p>
        </p:txBody>
      </p:sp>
      <p:sp>
        <p:nvSpPr>
          <p:cNvPr id="15" name="Title 6"/>
          <p:cNvSpPr txBox="1">
            <a:spLocks/>
          </p:cNvSpPr>
          <p:nvPr/>
        </p:nvSpPr>
        <p:spPr bwMode="auto">
          <a:xfrm>
            <a:off x="5867400" y="4276725"/>
            <a:ext cx="2998788" cy="431800"/>
          </a:xfrm>
          <a:prstGeom prst="rect">
            <a:avLst/>
          </a:prstGeom>
          <a:solidFill>
            <a:schemeClr val="tx2">
              <a:lumMod val="40000"/>
              <a:lumOff val="60000"/>
            </a:schemeClr>
          </a:solidFill>
          <a:ln w="25400" cap="flat" cmpd="sng" algn="ctr">
            <a:solidFill>
              <a:schemeClr val="tx2">
                <a:lumMod val="20000"/>
                <a:lumOff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lvl1pPr algn="l" rtl="0" eaLnBrk="0" fontAlgn="base" hangingPunct="0">
              <a:lnSpc>
                <a:spcPts val="2700"/>
              </a:lnSpc>
              <a:spcBef>
                <a:spcPct val="0"/>
              </a:spcBef>
              <a:spcAft>
                <a:spcPct val="0"/>
              </a:spcAft>
              <a:defRPr sz="2400">
                <a:solidFill>
                  <a:schemeClr val="lt1"/>
                </a:solidFill>
                <a:latin typeface="+mn-lt"/>
                <a:ea typeface="+mn-ea"/>
                <a:cs typeface="+mn-cs"/>
              </a:defRPr>
            </a:lvl1pPr>
            <a:lvl2pPr algn="l" rtl="0" eaLnBrk="0" fontAlgn="base" hangingPunct="0">
              <a:lnSpc>
                <a:spcPts val="2700"/>
              </a:lnSpc>
              <a:spcBef>
                <a:spcPct val="0"/>
              </a:spcBef>
              <a:spcAft>
                <a:spcPct val="0"/>
              </a:spcAft>
              <a:defRPr sz="2400">
                <a:solidFill>
                  <a:schemeClr val="lt1"/>
                </a:solidFill>
                <a:latin typeface="+mn-lt"/>
                <a:ea typeface="+mn-ea"/>
                <a:cs typeface="+mn-cs"/>
              </a:defRPr>
            </a:lvl2pPr>
            <a:lvl3pPr algn="l" rtl="0" eaLnBrk="0" fontAlgn="base" hangingPunct="0">
              <a:lnSpc>
                <a:spcPts val="2700"/>
              </a:lnSpc>
              <a:spcBef>
                <a:spcPct val="0"/>
              </a:spcBef>
              <a:spcAft>
                <a:spcPct val="0"/>
              </a:spcAft>
              <a:defRPr sz="2400">
                <a:solidFill>
                  <a:schemeClr val="lt1"/>
                </a:solidFill>
                <a:latin typeface="+mn-lt"/>
                <a:ea typeface="+mn-ea"/>
                <a:cs typeface="+mn-cs"/>
              </a:defRPr>
            </a:lvl3pPr>
            <a:lvl4pPr algn="l" rtl="0" eaLnBrk="0" fontAlgn="base" hangingPunct="0">
              <a:lnSpc>
                <a:spcPts val="2700"/>
              </a:lnSpc>
              <a:spcBef>
                <a:spcPct val="0"/>
              </a:spcBef>
              <a:spcAft>
                <a:spcPct val="0"/>
              </a:spcAft>
              <a:defRPr sz="2400">
                <a:solidFill>
                  <a:schemeClr val="lt1"/>
                </a:solidFill>
                <a:latin typeface="+mn-lt"/>
                <a:ea typeface="+mn-ea"/>
                <a:cs typeface="+mn-cs"/>
              </a:defRPr>
            </a:lvl4pPr>
            <a:lvl5pPr algn="l" rtl="0" eaLnBrk="0" fontAlgn="base" hangingPunct="0">
              <a:lnSpc>
                <a:spcPts val="2700"/>
              </a:lnSpc>
              <a:spcBef>
                <a:spcPct val="0"/>
              </a:spcBef>
              <a:spcAft>
                <a:spcPct val="0"/>
              </a:spcAft>
              <a:defRPr sz="2400">
                <a:solidFill>
                  <a:schemeClr val="lt1"/>
                </a:solidFill>
                <a:latin typeface="+mn-lt"/>
                <a:ea typeface="+mn-ea"/>
                <a:cs typeface="+mn-cs"/>
              </a:defRPr>
            </a:lvl5pPr>
            <a:lvl6pPr marL="457200" algn="l" rtl="0" eaLnBrk="1" fontAlgn="base" hangingPunct="1">
              <a:lnSpc>
                <a:spcPts val="2700"/>
              </a:lnSpc>
              <a:spcBef>
                <a:spcPct val="0"/>
              </a:spcBef>
              <a:spcAft>
                <a:spcPct val="0"/>
              </a:spcAft>
              <a:defRPr sz="2400">
                <a:solidFill>
                  <a:schemeClr val="lt1"/>
                </a:solidFill>
                <a:latin typeface="+mn-lt"/>
                <a:ea typeface="+mn-ea"/>
                <a:cs typeface="+mn-cs"/>
              </a:defRPr>
            </a:lvl6pPr>
            <a:lvl7pPr marL="914400" algn="l" rtl="0" eaLnBrk="1" fontAlgn="base" hangingPunct="1">
              <a:lnSpc>
                <a:spcPts val="2700"/>
              </a:lnSpc>
              <a:spcBef>
                <a:spcPct val="0"/>
              </a:spcBef>
              <a:spcAft>
                <a:spcPct val="0"/>
              </a:spcAft>
              <a:defRPr sz="2400">
                <a:solidFill>
                  <a:schemeClr val="lt1"/>
                </a:solidFill>
                <a:latin typeface="+mn-lt"/>
                <a:ea typeface="+mn-ea"/>
                <a:cs typeface="+mn-cs"/>
              </a:defRPr>
            </a:lvl7pPr>
            <a:lvl8pPr marL="1371600" algn="l" rtl="0" eaLnBrk="1" fontAlgn="base" hangingPunct="1">
              <a:lnSpc>
                <a:spcPts val="2700"/>
              </a:lnSpc>
              <a:spcBef>
                <a:spcPct val="0"/>
              </a:spcBef>
              <a:spcAft>
                <a:spcPct val="0"/>
              </a:spcAft>
              <a:defRPr sz="2400">
                <a:solidFill>
                  <a:schemeClr val="lt1"/>
                </a:solidFill>
                <a:latin typeface="+mn-lt"/>
                <a:ea typeface="+mn-ea"/>
                <a:cs typeface="+mn-cs"/>
              </a:defRPr>
            </a:lvl8pPr>
            <a:lvl9pPr marL="1828800" algn="l" rtl="0" eaLnBrk="1" fontAlgn="base" hangingPunct="1">
              <a:lnSpc>
                <a:spcPts val="2700"/>
              </a:lnSpc>
              <a:spcBef>
                <a:spcPct val="0"/>
              </a:spcBef>
              <a:spcAft>
                <a:spcPct val="0"/>
              </a:spcAft>
              <a:defRPr sz="2400">
                <a:solidFill>
                  <a:schemeClr val="lt1"/>
                </a:solidFill>
                <a:latin typeface="+mn-lt"/>
                <a:ea typeface="+mn-ea"/>
                <a:cs typeface="+mn-cs"/>
              </a:defRPr>
            </a:lvl9pPr>
          </a:lstStyle>
          <a:p>
            <a:pPr algn="ctr" eaLnBrk="1" fontAlgn="auto" hangingPunct="1">
              <a:spcAft>
                <a:spcPts val="0"/>
              </a:spcAft>
              <a:defRPr/>
            </a:pPr>
            <a:r>
              <a:rPr lang="en-GB" sz="1600" b="1" dirty="0" smtClean="0">
                <a:solidFill>
                  <a:srgbClr val="FFFFFF"/>
                </a:solidFill>
              </a:rPr>
              <a:t>CR2533/98</a:t>
            </a:r>
          </a:p>
        </p:txBody>
      </p:sp>
      <p:sp>
        <p:nvSpPr>
          <p:cNvPr id="16" name="Title 6"/>
          <p:cNvSpPr txBox="1">
            <a:spLocks/>
          </p:cNvSpPr>
          <p:nvPr/>
        </p:nvSpPr>
        <p:spPr>
          <a:xfrm>
            <a:off x="468313" y="3146425"/>
            <a:ext cx="2397125" cy="1044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US" sz="1600" b="1" dirty="0" smtClean="0">
                <a:solidFill>
                  <a:srgbClr val="FFFFFF"/>
                </a:solidFill>
              </a:rPr>
              <a:t>Capital Requirements Directive </a:t>
            </a:r>
            <a:r>
              <a:rPr lang="en-US" sz="1600" b="1" dirty="0">
                <a:solidFill>
                  <a:srgbClr val="FFFFFF"/>
                </a:solidFill>
              </a:rPr>
              <a:t>and Regulation </a:t>
            </a:r>
            <a:r>
              <a:rPr lang="en-US" sz="1600" b="1" dirty="0" smtClean="0">
                <a:solidFill>
                  <a:srgbClr val="FFFFFF"/>
                </a:solidFill>
              </a:rPr>
              <a:t>(</a:t>
            </a:r>
            <a:r>
              <a:rPr lang="en-GB" sz="1600" b="1" dirty="0" smtClean="0">
                <a:solidFill>
                  <a:srgbClr val="FFFFFF"/>
                </a:solidFill>
              </a:rPr>
              <a:t>CRD-IV)</a:t>
            </a:r>
          </a:p>
        </p:txBody>
      </p:sp>
      <p:sp>
        <p:nvSpPr>
          <p:cNvPr id="17" name="Title 6"/>
          <p:cNvSpPr txBox="1">
            <a:spLocks/>
          </p:cNvSpPr>
          <p:nvPr/>
        </p:nvSpPr>
        <p:spPr>
          <a:xfrm>
            <a:off x="468313" y="4622800"/>
            <a:ext cx="2397125" cy="1657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GB" sz="1600" b="1" dirty="0" smtClean="0">
                <a:solidFill>
                  <a:srgbClr val="FFFFFF"/>
                </a:solidFill>
              </a:rPr>
              <a:t>EBA’s Implementing </a:t>
            </a:r>
            <a:r>
              <a:rPr lang="en-GB" sz="1600" b="1" dirty="0">
                <a:solidFill>
                  <a:srgbClr val="FFFFFF"/>
                </a:solidFill>
              </a:rPr>
              <a:t>Technical Standards </a:t>
            </a:r>
            <a:r>
              <a:rPr lang="en-GB" sz="1600" b="1" dirty="0" smtClean="0">
                <a:solidFill>
                  <a:srgbClr val="FFFFFF"/>
                </a:solidFill>
              </a:rPr>
              <a:t>(ITS)</a:t>
            </a:r>
            <a:endParaRPr lang="en-GB" sz="1600" b="1" dirty="0">
              <a:solidFill>
                <a:srgbClr val="FFFFFF"/>
              </a:solidFill>
            </a:endParaRPr>
          </a:p>
          <a:p>
            <a:pPr algn="l" fontAlgn="auto">
              <a:spcAft>
                <a:spcPts val="0"/>
              </a:spcAft>
              <a:defRPr/>
            </a:pPr>
            <a:endParaRPr lang="en-GB" sz="1600" dirty="0">
              <a:solidFill>
                <a:srgbClr val="FFFFFF"/>
              </a:solidFill>
            </a:endParaRPr>
          </a:p>
          <a:p>
            <a:pPr algn="l" fontAlgn="auto">
              <a:spcAft>
                <a:spcPts val="0"/>
              </a:spcAft>
              <a:defRPr/>
            </a:pPr>
            <a:r>
              <a:rPr lang="en-GB" sz="1600" dirty="0" smtClean="0">
                <a:solidFill>
                  <a:srgbClr val="FFFFFF"/>
                </a:solidFill>
              </a:rPr>
              <a:t>Corep</a:t>
            </a:r>
          </a:p>
          <a:p>
            <a:pPr algn="l" fontAlgn="auto">
              <a:spcAft>
                <a:spcPts val="0"/>
              </a:spcAft>
              <a:defRPr/>
            </a:pPr>
            <a:r>
              <a:rPr lang="en-GB" sz="1600" dirty="0" smtClean="0">
                <a:solidFill>
                  <a:srgbClr val="FFFFFF"/>
                </a:solidFill>
              </a:rPr>
              <a:t>Finrep</a:t>
            </a:r>
          </a:p>
          <a:p>
            <a:pPr algn="l" fontAlgn="auto">
              <a:spcAft>
                <a:spcPts val="0"/>
              </a:spcAft>
              <a:defRPr/>
            </a:pPr>
            <a:r>
              <a:rPr lang="en-GB" sz="1600" dirty="0" smtClean="0">
                <a:solidFill>
                  <a:srgbClr val="FFFFFF"/>
                </a:solidFill>
              </a:rPr>
              <a:t>....</a:t>
            </a:r>
          </a:p>
        </p:txBody>
      </p:sp>
      <p:sp>
        <p:nvSpPr>
          <p:cNvPr id="19" name="Title 6"/>
          <p:cNvSpPr txBox="1">
            <a:spLocks/>
          </p:cNvSpPr>
          <p:nvPr/>
        </p:nvSpPr>
        <p:spPr>
          <a:xfrm rot="16200000">
            <a:off x="5525294" y="5183981"/>
            <a:ext cx="1365250" cy="674688"/>
          </a:xfrm>
          <a:prstGeom prst="rect">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GB" sz="1600" dirty="0" smtClean="0">
                <a:solidFill>
                  <a:srgbClr val="FFFFFF"/>
                </a:solidFill>
              </a:rPr>
              <a:t>ECB Regulations</a:t>
            </a:r>
          </a:p>
        </p:txBody>
      </p:sp>
      <p:sp>
        <p:nvSpPr>
          <p:cNvPr id="20" name="Title 6"/>
          <p:cNvSpPr txBox="1">
            <a:spLocks/>
          </p:cNvSpPr>
          <p:nvPr/>
        </p:nvSpPr>
        <p:spPr>
          <a:xfrm rot="16200000">
            <a:off x="6369050" y="5187950"/>
            <a:ext cx="1365250" cy="673100"/>
          </a:xfrm>
          <a:prstGeom prst="rect">
            <a:avLst/>
          </a:prstGeom>
          <a:solidFill>
            <a:schemeClr val="tx2">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GB" sz="1600" dirty="0" smtClean="0">
                <a:solidFill>
                  <a:srgbClr val="FFFFFF"/>
                </a:solidFill>
              </a:rPr>
              <a:t>ECB Guidelines</a:t>
            </a:r>
          </a:p>
        </p:txBody>
      </p:sp>
      <p:sp>
        <p:nvSpPr>
          <p:cNvPr id="22" name="Title 6"/>
          <p:cNvSpPr txBox="1">
            <a:spLocks/>
          </p:cNvSpPr>
          <p:nvPr/>
        </p:nvSpPr>
        <p:spPr>
          <a:xfrm>
            <a:off x="3260725" y="3140075"/>
            <a:ext cx="2106613" cy="1050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fontAlgn="auto">
              <a:spcAft>
                <a:spcPts val="0"/>
              </a:spcAft>
              <a:defRPr/>
            </a:pPr>
            <a:r>
              <a:rPr lang="en-GB" sz="1600" dirty="0" smtClean="0">
                <a:solidFill>
                  <a:srgbClr val="FFFFFF"/>
                </a:solidFill>
              </a:rPr>
              <a:t>Additional</a:t>
            </a:r>
          </a:p>
          <a:p>
            <a:pPr fontAlgn="auto">
              <a:spcAft>
                <a:spcPts val="0"/>
              </a:spcAft>
              <a:defRPr/>
            </a:pPr>
            <a:r>
              <a:rPr lang="en-GB" sz="1600" dirty="0" smtClean="0">
                <a:solidFill>
                  <a:srgbClr val="FFFFFF"/>
                </a:solidFill>
              </a:rPr>
              <a:t>information/new data needs</a:t>
            </a:r>
          </a:p>
        </p:txBody>
      </p:sp>
      <p:sp>
        <p:nvSpPr>
          <p:cNvPr id="329739" name="TextBox 35"/>
          <p:cNvSpPr txBox="1">
            <a:spLocks noChangeArrowheads="1"/>
          </p:cNvSpPr>
          <p:nvPr/>
        </p:nvSpPr>
        <p:spPr bwMode="auto">
          <a:xfrm>
            <a:off x="3132138" y="4335463"/>
            <a:ext cx="2452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buFont typeface="Arial" pitchFamily="34" charset="0"/>
              <a:buChar char="•"/>
            </a:pPr>
            <a:r>
              <a:rPr lang="en-GB" sz="1600" i="1">
                <a:solidFill>
                  <a:srgbClr val="585858"/>
                </a:solidFill>
                <a:latin typeface="Calibri" pitchFamily="34" charset="0"/>
              </a:rPr>
              <a:t>legal act(s) under SSM regulation </a:t>
            </a:r>
          </a:p>
        </p:txBody>
      </p:sp>
      <p:sp>
        <p:nvSpPr>
          <p:cNvPr id="24" name="Rectangle 23"/>
          <p:cNvSpPr/>
          <p:nvPr/>
        </p:nvSpPr>
        <p:spPr>
          <a:xfrm>
            <a:off x="5862638" y="1844675"/>
            <a:ext cx="3005137"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800" b="1" dirty="0">
                <a:solidFill>
                  <a:srgbClr val="FFFFFF"/>
                </a:solidFill>
              </a:rPr>
              <a:t>ESCB tasks</a:t>
            </a:r>
          </a:p>
        </p:txBody>
      </p:sp>
      <p:sp>
        <p:nvSpPr>
          <p:cNvPr id="27" name="Title 6"/>
          <p:cNvSpPr txBox="1">
            <a:spLocks/>
          </p:cNvSpPr>
          <p:nvPr/>
        </p:nvSpPr>
        <p:spPr bwMode="auto">
          <a:xfrm>
            <a:off x="474663" y="2533650"/>
            <a:ext cx="4892675" cy="431800"/>
          </a:xfrm>
          <a:prstGeom prst="rect">
            <a:avLst/>
          </a:prstGeom>
          <a:solidFill>
            <a:schemeClr val="tx2">
              <a:lumMod val="40000"/>
              <a:lumOff val="60000"/>
            </a:schemeClr>
          </a:solidFill>
          <a:ln w="25400" cap="flat" cmpd="sng" algn="ctr">
            <a:solidFill>
              <a:schemeClr val="tx2">
                <a:lumMod val="20000"/>
                <a:lumOff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rtl="0" eaLnBrk="0" fontAlgn="base" hangingPunct="0">
              <a:spcBef>
                <a:spcPct val="0"/>
              </a:spcBef>
              <a:spcAft>
                <a:spcPct val="0"/>
              </a:spcAft>
              <a:defRPr sz="4400" kern="1200">
                <a:solidFill>
                  <a:schemeClr val="lt1"/>
                </a:solidFill>
                <a:latin typeface="+mn-lt"/>
                <a:ea typeface="+mn-ea"/>
                <a:cs typeface="+mn-cs"/>
              </a:defRPr>
            </a:lvl1pPr>
            <a:lvl2pPr algn="ctr" rtl="0" eaLnBrk="0" fontAlgn="base" hangingPunct="0">
              <a:spcBef>
                <a:spcPct val="0"/>
              </a:spcBef>
              <a:spcAft>
                <a:spcPct val="0"/>
              </a:spcAft>
              <a:defRPr sz="4400">
                <a:solidFill>
                  <a:schemeClr val="lt1"/>
                </a:solidFill>
                <a:latin typeface="+mn-lt"/>
                <a:ea typeface="+mn-ea"/>
                <a:cs typeface="+mn-cs"/>
              </a:defRPr>
            </a:lvl2pPr>
            <a:lvl3pPr algn="ctr" rtl="0" eaLnBrk="0" fontAlgn="base" hangingPunct="0">
              <a:spcBef>
                <a:spcPct val="0"/>
              </a:spcBef>
              <a:spcAft>
                <a:spcPct val="0"/>
              </a:spcAft>
              <a:defRPr sz="4400">
                <a:solidFill>
                  <a:schemeClr val="lt1"/>
                </a:solidFill>
                <a:latin typeface="+mn-lt"/>
                <a:ea typeface="+mn-ea"/>
                <a:cs typeface="+mn-cs"/>
              </a:defRPr>
            </a:lvl3pPr>
            <a:lvl4pPr algn="ctr" rtl="0" eaLnBrk="0" fontAlgn="base" hangingPunct="0">
              <a:spcBef>
                <a:spcPct val="0"/>
              </a:spcBef>
              <a:spcAft>
                <a:spcPct val="0"/>
              </a:spcAft>
              <a:defRPr sz="4400">
                <a:solidFill>
                  <a:schemeClr val="lt1"/>
                </a:solidFill>
                <a:latin typeface="+mn-lt"/>
                <a:ea typeface="+mn-ea"/>
                <a:cs typeface="+mn-cs"/>
              </a:defRPr>
            </a:lvl4pPr>
            <a:lvl5pPr algn="ctr" rtl="0" eaLnBrk="0" fontAlgn="base" hangingPunct="0">
              <a:spcBef>
                <a:spcPct val="0"/>
              </a:spcBef>
              <a:spcAft>
                <a:spcPct val="0"/>
              </a:spcAft>
              <a:defRPr sz="4400">
                <a:solidFill>
                  <a:schemeClr val="lt1"/>
                </a:solidFill>
                <a:latin typeface="+mn-lt"/>
                <a:ea typeface="+mn-ea"/>
                <a:cs typeface="+mn-cs"/>
              </a:defRPr>
            </a:lvl5pPr>
            <a:lvl6pPr marL="457200" algn="ctr" rtl="0" fontAlgn="base">
              <a:spcBef>
                <a:spcPct val="0"/>
              </a:spcBef>
              <a:spcAft>
                <a:spcPct val="0"/>
              </a:spcAft>
              <a:defRPr sz="4400">
                <a:solidFill>
                  <a:schemeClr val="lt1"/>
                </a:solidFill>
                <a:latin typeface="+mn-lt"/>
                <a:ea typeface="+mn-ea"/>
                <a:cs typeface="+mn-cs"/>
              </a:defRPr>
            </a:lvl6pPr>
            <a:lvl7pPr marL="914400" algn="ctr" rtl="0" fontAlgn="base">
              <a:spcBef>
                <a:spcPct val="0"/>
              </a:spcBef>
              <a:spcAft>
                <a:spcPct val="0"/>
              </a:spcAft>
              <a:defRPr sz="4400">
                <a:solidFill>
                  <a:schemeClr val="lt1"/>
                </a:solidFill>
                <a:latin typeface="+mn-lt"/>
                <a:ea typeface="+mn-ea"/>
                <a:cs typeface="+mn-cs"/>
              </a:defRPr>
            </a:lvl7pPr>
            <a:lvl8pPr marL="1371600" algn="ctr" rtl="0" fontAlgn="base">
              <a:spcBef>
                <a:spcPct val="0"/>
              </a:spcBef>
              <a:spcAft>
                <a:spcPct val="0"/>
              </a:spcAft>
              <a:defRPr sz="4400">
                <a:solidFill>
                  <a:schemeClr val="lt1"/>
                </a:solidFill>
                <a:latin typeface="+mn-lt"/>
                <a:ea typeface="+mn-ea"/>
                <a:cs typeface="+mn-cs"/>
              </a:defRPr>
            </a:lvl8pPr>
            <a:lvl9pPr marL="1828800" algn="ctr" rtl="0" fontAlgn="base">
              <a:spcBef>
                <a:spcPct val="0"/>
              </a:spcBef>
              <a:spcAft>
                <a:spcPct val="0"/>
              </a:spcAft>
              <a:defRPr sz="4400">
                <a:solidFill>
                  <a:schemeClr val="lt1"/>
                </a:solidFill>
                <a:latin typeface="+mn-lt"/>
                <a:ea typeface="+mn-ea"/>
                <a:cs typeface="+mn-cs"/>
              </a:defRPr>
            </a:lvl9pPr>
          </a:lstStyle>
          <a:p>
            <a:pPr eaLnBrk="1" fontAlgn="auto" hangingPunct="1">
              <a:spcAft>
                <a:spcPts val="0"/>
              </a:spcAft>
              <a:defRPr/>
            </a:pPr>
            <a:r>
              <a:rPr lang="en-GB" sz="1600" b="1" dirty="0" smtClean="0">
                <a:solidFill>
                  <a:srgbClr val="FFFFFF"/>
                </a:solidFill>
              </a:rPr>
              <a:t>SSM Regulation 1024/2013</a:t>
            </a:r>
            <a:endParaRPr lang="en-GB" sz="1600" b="1" dirty="0">
              <a:solidFill>
                <a:srgbClr val="FFFFFF"/>
              </a:solidFill>
            </a:endParaRPr>
          </a:p>
        </p:txBody>
      </p:sp>
      <p:sp>
        <p:nvSpPr>
          <p:cNvPr id="32" name="Down Arrow 31"/>
          <p:cNvSpPr/>
          <p:nvPr/>
        </p:nvSpPr>
        <p:spPr bwMode="auto">
          <a:xfrm rot="10800000">
            <a:off x="7164388" y="2535238"/>
            <a:ext cx="504825" cy="1511300"/>
          </a:xfrm>
          <a:prstGeom prst="downArrow">
            <a:avLst/>
          </a:prstGeom>
          <a:gradFill>
            <a:gsLst>
              <a:gs pos="12000">
                <a:schemeClr val="tx2"/>
              </a:gs>
              <a:gs pos="94000">
                <a:schemeClr val="accent1">
                  <a:tint val="44500"/>
                  <a:satMod val="160000"/>
                </a:schemeClr>
              </a:gs>
              <a:gs pos="100000">
                <a:schemeClr val="accent1">
                  <a:tint val="23500"/>
                  <a:satMod val="160000"/>
                </a:schemeClr>
              </a:gs>
            </a:gsLst>
            <a:lin ang="5400000" scaled="0"/>
          </a:gradFill>
          <a:ln w="9525" cap="flat" cmpd="sng" algn="ctr">
            <a:solidFill>
              <a:schemeClr val="tx2"/>
            </a:solidFill>
            <a:prstDash val="solid"/>
            <a:round/>
            <a:headEnd type="none" w="med" len="med"/>
            <a:tailEnd type="none" w="med" len="med"/>
          </a:ln>
          <a:effectLst/>
          <a:extLst/>
        </p:spPr>
        <p:txBody>
          <a:bodyPr anchor="ctr">
            <a:spAutoFit/>
          </a:bodyPr>
          <a:lstStyle/>
          <a:p>
            <a:pPr eaLnBrk="0" hangingPunct="0">
              <a:spcBef>
                <a:spcPct val="50000"/>
              </a:spcBef>
              <a:defRPr/>
            </a:pPr>
            <a:endParaRPr lang="en-GB" sz="1800">
              <a:ln w="10160">
                <a:solidFill>
                  <a:srgbClr val="003399"/>
                </a:solidFill>
                <a:prstDash val="solid"/>
              </a:ln>
              <a:solidFill>
                <a:srgbClr val="3366FF"/>
              </a:solidFill>
              <a:effectLst>
                <a:outerShdw blurRad="38100" dist="32000" dir="5400000" algn="tl">
                  <a:srgbClr val="000000">
                    <a:alpha val="30000"/>
                  </a:srgbClr>
                </a:outerShdw>
              </a:effectLst>
              <a:latin typeface="Arial" charset="0"/>
              <a:ea typeface="ヒラギノ角ゴ Pro W3" pitchFamily="-64" charset="-128"/>
              <a:cs typeface="Arial" charset="0"/>
            </a:endParaRPr>
          </a:p>
        </p:txBody>
      </p:sp>
      <p:sp>
        <p:nvSpPr>
          <p:cNvPr id="23" name="Rounded Rectangle 22"/>
          <p:cNvSpPr/>
          <p:nvPr/>
        </p:nvSpPr>
        <p:spPr bwMode="auto">
          <a:xfrm>
            <a:off x="395288" y="620713"/>
            <a:ext cx="4899025" cy="1008062"/>
          </a:xfrm>
          <a:prstGeom prst="roundRect">
            <a:avLst/>
          </a:prstGeom>
          <a:solidFill>
            <a:schemeClr val="accent6">
              <a:lumMod val="10000"/>
              <a:lumOff val="90000"/>
            </a:schemeClr>
          </a:solidFill>
          <a:ln w="9525" cap="flat" cmpd="sng" algn="ctr">
            <a:solidFill>
              <a:schemeClr val="accent2">
                <a:lumMod val="20000"/>
                <a:lumOff val="80000"/>
              </a:schemeClr>
            </a:solidFill>
            <a:prstDash val="solid"/>
            <a:round/>
            <a:headEnd type="none" w="med" len="med"/>
            <a:tailEnd type="none" w="med" len="med"/>
          </a:ln>
          <a:effectLst/>
          <a:extLst/>
        </p:spPr>
        <p:txBody>
          <a:bodyPr anchor="ctr">
            <a:spAutoFit/>
          </a:bodyPr>
          <a:lstStyle/>
          <a:p>
            <a:pPr>
              <a:lnSpc>
                <a:spcPct val="95000"/>
              </a:lnSpc>
              <a:defRPr/>
            </a:pPr>
            <a:r>
              <a:rPr lang="en-GB" sz="1400" b="1" dirty="0">
                <a:solidFill>
                  <a:srgbClr val="003399"/>
                </a:solidFill>
                <a:latin typeface="Arial" pitchFamily="34" charset="0"/>
                <a:cs typeface="Arial"/>
              </a:rPr>
              <a:t>Legal basis for new ECB tasks - SSM Regulation. Council Regulation No 1024/2013:</a:t>
            </a:r>
            <a:r>
              <a:rPr lang="en-GB" sz="1400" b="1" dirty="0">
                <a:solidFill>
                  <a:srgbClr val="CC6600"/>
                </a:solidFill>
                <a:latin typeface="Arial" pitchFamily="34" charset="0"/>
                <a:cs typeface="Arial"/>
              </a:rPr>
              <a:t> </a:t>
            </a:r>
          </a:p>
          <a:p>
            <a:pPr>
              <a:lnSpc>
                <a:spcPct val="95000"/>
              </a:lnSpc>
              <a:defRPr/>
            </a:pPr>
            <a:r>
              <a:rPr lang="en-GB" sz="1400" dirty="0">
                <a:solidFill>
                  <a:srgbClr val="585858"/>
                </a:solidFill>
                <a:latin typeface="Arial" pitchFamily="34" charset="0"/>
                <a:cs typeface="Arial"/>
              </a:rPr>
              <a:t>“confers to the ECB specific tasks relating to the prudential supervision of credit institutions”</a:t>
            </a:r>
          </a:p>
        </p:txBody>
      </p:sp>
      <p:sp>
        <p:nvSpPr>
          <p:cNvPr id="329744" name="TextBox 35"/>
          <p:cNvSpPr txBox="1">
            <a:spLocks noChangeArrowheads="1"/>
          </p:cNvSpPr>
          <p:nvPr/>
        </p:nvSpPr>
        <p:spPr bwMode="auto">
          <a:xfrm>
            <a:off x="5935663" y="765175"/>
            <a:ext cx="2930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hangingPunct="1"/>
            <a:r>
              <a:rPr lang="en-GB" sz="1600" i="1">
                <a:solidFill>
                  <a:srgbClr val="585858"/>
                </a:solidFill>
                <a:latin typeface="Calibri" pitchFamily="34" charset="0"/>
              </a:rPr>
              <a:t>Issue: multi-purpose information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0754" name="Group 16"/>
          <p:cNvGrpSpPr>
            <a:grpSpLocks/>
          </p:cNvGrpSpPr>
          <p:nvPr/>
        </p:nvGrpSpPr>
        <p:grpSpPr bwMode="auto">
          <a:xfrm>
            <a:off x="179388" y="1903413"/>
            <a:ext cx="8721725" cy="4838700"/>
            <a:chOff x="395536" y="2132112"/>
            <a:chExt cx="8721477" cy="3601145"/>
          </a:xfrm>
        </p:grpSpPr>
        <p:cxnSp>
          <p:nvCxnSpPr>
            <p:cNvPr id="18" name="Straight Connector 17"/>
            <p:cNvCxnSpPr/>
            <p:nvPr/>
          </p:nvCxnSpPr>
          <p:spPr bwMode="auto">
            <a:xfrm flipV="1">
              <a:off x="395536" y="5733257"/>
              <a:ext cx="8721477" cy="0"/>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flipV="1">
              <a:off x="9109075" y="3327768"/>
              <a:ext cx="0" cy="2405489"/>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flipH="1">
              <a:off x="7702590" y="3327768"/>
              <a:ext cx="1406485" cy="11815"/>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flipV="1">
              <a:off x="7701003" y="2132112"/>
              <a:ext cx="1587" cy="1212196"/>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p:cNvCxnSpPr/>
            <p:nvPr/>
          </p:nvCxnSpPr>
          <p:spPr bwMode="auto">
            <a:xfrm flipH="1">
              <a:off x="6311980" y="2132112"/>
              <a:ext cx="1390610" cy="0"/>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flipH="1">
              <a:off x="3203743" y="2132112"/>
              <a:ext cx="3097125" cy="0"/>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flipH="1">
              <a:off x="1849645" y="2132112"/>
              <a:ext cx="1354098" cy="0"/>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1857581" y="2132112"/>
              <a:ext cx="0" cy="1207471"/>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flipH="1">
              <a:off x="395536" y="3327768"/>
              <a:ext cx="1471570" cy="29537"/>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flipV="1">
              <a:off x="395536" y="3357304"/>
              <a:ext cx="0" cy="2375953"/>
            </a:xfrm>
            <a:prstGeom prst="line">
              <a:avLst/>
            </a:prstGeom>
            <a:solidFill>
              <a:schemeClr val="accent1">
                <a:alpha val="38823"/>
              </a:schemeClr>
            </a:solidFill>
            <a:ln w="28575" cap="flat" cmpd="sng" algn="ctr">
              <a:solidFill>
                <a:schemeClr val="bg1">
                  <a:lumMod val="50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0" name="Freeform 79"/>
          <p:cNvSpPr/>
          <p:nvPr/>
        </p:nvSpPr>
        <p:spPr bwMode="auto">
          <a:xfrm>
            <a:off x="2798760" y="5445224"/>
            <a:ext cx="3609097" cy="1080119"/>
          </a:xfrm>
          <a:custGeom>
            <a:avLst/>
            <a:gdLst>
              <a:gd name="connsiteX0" fmla="*/ 0 w 2667182"/>
              <a:gd name="connsiteY0" fmla="*/ 156764 h 1567643"/>
              <a:gd name="connsiteX1" fmla="*/ 156764 w 2667182"/>
              <a:gd name="connsiteY1" fmla="*/ 0 h 1567643"/>
              <a:gd name="connsiteX2" fmla="*/ 2510418 w 2667182"/>
              <a:gd name="connsiteY2" fmla="*/ 0 h 1567643"/>
              <a:gd name="connsiteX3" fmla="*/ 2667182 w 2667182"/>
              <a:gd name="connsiteY3" fmla="*/ 156764 h 1567643"/>
              <a:gd name="connsiteX4" fmla="*/ 2667182 w 2667182"/>
              <a:gd name="connsiteY4" fmla="*/ 1410879 h 1567643"/>
              <a:gd name="connsiteX5" fmla="*/ 2510418 w 2667182"/>
              <a:gd name="connsiteY5" fmla="*/ 1567643 h 1567643"/>
              <a:gd name="connsiteX6" fmla="*/ 156764 w 2667182"/>
              <a:gd name="connsiteY6" fmla="*/ 1567643 h 1567643"/>
              <a:gd name="connsiteX7" fmla="*/ 0 w 2667182"/>
              <a:gd name="connsiteY7" fmla="*/ 1410879 h 1567643"/>
              <a:gd name="connsiteX8" fmla="*/ 0 w 2667182"/>
              <a:gd name="connsiteY8" fmla="*/ 156764 h 156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182" h="1567643">
                <a:moveTo>
                  <a:pt x="0" y="156764"/>
                </a:moveTo>
                <a:cubicBezTo>
                  <a:pt x="0" y="70186"/>
                  <a:pt x="70186" y="0"/>
                  <a:pt x="156764" y="0"/>
                </a:cubicBezTo>
                <a:lnTo>
                  <a:pt x="2510418" y="0"/>
                </a:lnTo>
                <a:cubicBezTo>
                  <a:pt x="2596996" y="0"/>
                  <a:pt x="2667182" y="70186"/>
                  <a:pt x="2667182" y="156764"/>
                </a:cubicBezTo>
                <a:lnTo>
                  <a:pt x="2667182" y="1410879"/>
                </a:lnTo>
                <a:cubicBezTo>
                  <a:pt x="2667182" y="1497457"/>
                  <a:pt x="2596996" y="1567643"/>
                  <a:pt x="2510418" y="1567643"/>
                </a:cubicBezTo>
                <a:lnTo>
                  <a:pt x="156764" y="1567643"/>
                </a:lnTo>
                <a:cubicBezTo>
                  <a:pt x="70186" y="1567643"/>
                  <a:pt x="0" y="1497457"/>
                  <a:pt x="0" y="1410879"/>
                </a:cubicBezTo>
                <a:lnTo>
                  <a:pt x="0" y="156764"/>
                </a:lnTo>
                <a:close/>
              </a:path>
            </a:pathLst>
          </a:custGeom>
          <a:solidFill>
            <a:srgbClr val="0070C0"/>
          </a:solidFill>
          <a:ln>
            <a:solidFill>
              <a:schemeClr val="tx2">
                <a:lumMod val="50000"/>
                <a:lumOff val="50000"/>
              </a:schemeClr>
            </a:solidFill>
            <a:prstDash val="sysDash"/>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91635" tIns="91635" rIns="91635" bIns="91635" anchor="ctr"/>
          <a:lstStyle>
            <a:lvl1pPr marL="342900" indent="-342900">
              <a:defRPr sz="2800">
                <a:solidFill>
                  <a:schemeClr val="tx1"/>
                </a:solidFill>
                <a:latin typeface="Arial" charset="0"/>
              </a:defRPr>
            </a:lvl1pPr>
            <a:lvl2pPr marL="742950" indent="-285750">
              <a:defRPr sz="2800">
                <a:solidFill>
                  <a:schemeClr val="tx1"/>
                </a:solidFill>
                <a:latin typeface="Arial" charset="0"/>
              </a:defRPr>
            </a:lvl2pPr>
            <a:lvl3pPr>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lvl="1">
              <a:spcBef>
                <a:spcPct val="25000"/>
              </a:spcBef>
              <a:buFont typeface="Arial" charset="0"/>
              <a:buChar char="•"/>
              <a:defRPr/>
            </a:pPr>
            <a:endParaRPr lang="en-GB" sz="1200" dirty="0" smtClean="0">
              <a:solidFill>
                <a:srgbClr val="003399"/>
              </a:solidFill>
              <a:latin typeface="Gill Sans MT" pitchFamily="34" charset="0"/>
            </a:endParaRPr>
          </a:p>
          <a:p>
            <a:pPr lvl="1" eaLnBrk="0" hangingPunct="0">
              <a:lnSpc>
                <a:spcPct val="90000"/>
              </a:lnSpc>
              <a:spcAft>
                <a:spcPct val="35000"/>
              </a:spcAft>
              <a:defRPr/>
            </a:pPr>
            <a:endParaRPr lang="en-GB" sz="1200" dirty="0" smtClean="0">
              <a:solidFill>
                <a:srgbClr val="7F7F7F"/>
              </a:solidFill>
              <a:latin typeface="Gill Sans MT" pitchFamily="34" charset="0"/>
            </a:endParaRPr>
          </a:p>
        </p:txBody>
      </p:sp>
      <p:sp>
        <p:nvSpPr>
          <p:cNvPr id="330758" name="Slide Number Placeholder 3"/>
          <p:cNvSpPr>
            <a:spLocks noGrp="1"/>
          </p:cNvSpPr>
          <p:nvPr>
            <p:ph type="sldNum" sz="quarter" idx="10"/>
          </p:nvPr>
        </p:nvSpPr>
        <p:spPr>
          <a:xfrm>
            <a:off x="4357688" y="6573838"/>
            <a:ext cx="414337" cy="239712"/>
          </a:xfrm>
          <a:noFill/>
        </p:spPr>
        <p:txBody>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eaLnBrk="1" fontAlgn="base" hangingPunct="1">
              <a:spcAft>
                <a:spcPct val="0"/>
              </a:spcAft>
            </a:pPr>
            <a:fld id="{94FA4456-0DBB-47F5-B4B4-A7171B3FE87C}" type="slidenum">
              <a:rPr lang="de-DE" sz="1100" b="1" i="1" smtClean="0">
                <a:solidFill>
                  <a:srgbClr val="585858"/>
                </a:solidFill>
                <a:latin typeface="Arial" pitchFamily="34" charset="0"/>
                <a:ea typeface="ヒラギノ角ゴ Pro W3" pitchFamily="124" charset="-128"/>
              </a:rPr>
              <a:pPr eaLnBrk="1" fontAlgn="base" hangingPunct="1">
                <a:spcAft>
                  <a:spcPct val="0"/>
                </a:spcAft>
              </a:pPr>
              <a:t>8</a:t>
            </a:fld>
            <a:endParaRPr lang="de-DE" sz="1100" b="1" i="1" smtClean="0">
              <a:solidFill>
                <a:srgbClr val="585858"/>
              </a:solidFill>
              <a:latin typeface="Arial" pitchFamily="34" charset="0"/>
              <a:ea typeface="ヒラギノ角ゴ Pro W3" pitchFamily="124" charset="-128"/>
            </a:endParaRPr>
          </a:p>
        </p:txBody>
      </p:sp>
      <p:grpSp>
        <p:nvGrpSpPr>
          <p:cNvPr id="330759" name="Group 28"/>
          <p:cNvGrpSpPr>
            <a:grpSpLocks/>
          </p:cNvGrpSpPr>
          <p:nvPr/>
        </p:nvGrpSpPr>
        <p:grpSpPr bwMode="auto">
          <a:xfrm>
            <a:off x="34925" y="2435225"/>
            <a:ext cx="9074150" cy="1160463"/>
            <a:chOff x="-36512" y="2204864"/>
            <a:chExt cx="9073133" cy="1158993"/>
          </a:xfrm>
        </p:grpSpPr>
        <p:sp>
          <p:nvSpPr>
            <p:cNvPr id="30" name="Freeform 29"/>
            <p:cNvSpPr/>
            <p:nvPr/>
          </p:nvSpPr>
          <p:spPr bwMode="auto">
            <a:xfrm>
              <a:off x="7617480" y="2204864"/>
              <a:ext cx="1202992" cy="1051181"/>
            </a:xfrm>
            <a:custGeom>
              <a:avLst/>
              <a:gdLst>
                <a:gd name="connsiteX0" fmla="*/ 0 w 1769861"/>
                <a:gd name="connsiteY0" fmla="*/ 141692 h 1416924"/>
                <a:gd name="connsiteX1" fmla="*/ 141692 w 1769861"/>
                <a:gd name="connsiteY1" fmla="*/ 0 h 1416924"/>
                <a:gd name="connsiteX2" fmla="*/ 1628169 w 1769861"/>
                <a:gd name="connsiteY2" fmla="*/ 0 h 1416924"/>
                <a:gd name="connsiteX3" fmla="*/ 1769861 w 1769861"/>
                <a:gd name="connsiteY3" fmla="*/ 141692 h 1416924"/>
                <a:gd name="connsiteX4" fmla="*/ 1769861 w 1769861"/>
                <a:gd name="connsiteY4" fmla="*/ 1275232 h 1416924"/>
                <a:gd name="connsiteX5" fmla="*/ 1628169 w 1769861"/>
                <a:gd name="connsiteY5" fmla="*/ 1416924 h 1416924"/>
                <a:gd name="connsiteX6" fmla="*/ 141692 w 1769861"/>
                <a:gd name="connsiteY6" fmla="*/ 1416924 h 1416924"/>
                <a:gd name="connsiteX7" fmla="*/ 0 w 1769861"/>
                <a:gd name="connsiteY7" fmla="*/ 1275232 h 1416924"/>
                <a:gd name="connsiteX8" fmla="*/ 0 w 1769861"/>
                <a:gd name="connsiteY8" fmla="*/ 141692 h 141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9861" h="1416924">
                  <a:moveTo>
                    <a:pt x="0" y="141692"/>
                  </a:moveTo>
                  <a:cubicBezTo>
                    <a:pt x="0" y="63438"/>
                    <a:pt x="63438" y="0"/>
                    <a:pt x="141692" y="0"/>
                  </a:cubicBezTo>
                  <a:lnTo>
                    <a:pt x="1628169" y="0"/>
                  </a:lnTo>
                  <a:cubicBezTo>
                    <a:pt x="1706423" y="0"/>
                    <a:pt x="1769861" y="63438"/>
                    <a:pt x="1769861" y="141692"/>
                  </a:cubicBezTo>
                  <a:lnTo>
                    <a:pt x="1769861" y="1275232"/>
                  </a:lnTo>
                  <a:cubicBezTo>
                    <a:pt x="1769861" y="1353486"/>
                    <a:pt x="1706423" y="1416924"/>
                    <a:pt x="1628169" y="1416924"/>
                  </a:cubicBezTo>
                  <a:lnTo>
                    <a:pt x="141692" y="1416924"/>
                  </a:lnTo>
                  <a:cubicBezTo>
                    <a:pt x="63438" y="1416924"/>
                    <a:pt x="0" y="1353486"/>
                    <a:pt x="0" y="1275232"/>
                  </a:cubicBezTo>
                  <a:lnTo>
                    <a:pt x="0" y="141692"/>
                  </a:lnTo>
                  <a:close/>
                </a:path>
              </a:pathLst>
            </a:custGeom>
            <a:solidFill>
              <a:srgbClr val="99CCFF"/>
            </a:solidFill>
            <a:ln>
              <a:noFill/>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102460" tIns="102460" rIns="102460" bIns="102460" spcCol="1270" anchor="ctr"/>
            <a:lstStyle/>
            <a:p>
              <a:pPr algn="ctr" defTabSz="711200" eaLnBrk="0" hangingPunct="0">
                <a:lnSpc>
                  <a:spcPct val="90000"/>
                </a:lnSpc>
                <a:spcAft>
                  <a:spcPct val="35000"/>
                </a:spcAft>
                <a:defRPr/>
              </a:pPr>
              <a:endParaRPr lang="en-GB" sz="1400" dirty="0">
                <a:solidFill>
                  <a:srgbClr val="FFFFFF"/>
                </a:solidFill>
              </a:endParaRPr>
            </a:p>
            <a:p>
              <a:pPr algn="ctr" defTabSz="711200" eaLnBrk="0" hangingPunct="0">
                <a:lnSpc>
                  <a:spcPct val="90000"/>
                </a:lnSpc>
                <a:spcAft>
                  <a:spcPct val="35000"/>
                </a:spcAft>
                <a:defRPr/>
              </a:pPr>
              <a:endParaRPr lang="en-GB" sz="1400" dirty="0">
                <a:solidFill>
                  <a:srgbClr val="FFFFFF"/>
                </a:solidFill>
              </a:endParaRPr>
            </a:p>
            <a:p>
              <a:pPr algn="ctr" defTabSz="711200" eaLnBrk="0" hangingPunct="0">
                <a:lnSpc>
                  <a:spcPct val="90000"/>
                </a:lnSpc>
                <a:spcAft>
                  <a:spcPct val="35000"/>
                </a:spcAft>
                <a:defRPr/>
              </a:pPr>
              <a:endParaRPr lang="en-GB" sz="1800" dirty="0">
                <a:solidFill>
                  <a:srgbClr val="003399"/>
                </a:solidFill>
              </a:endParaRPr>
            </a:p>
            <a:p>
              <a:pPr algn="ctr" defTabSz="711200" eaLnBrk="0" hangingPunct="0">
                <a:lnSpc>
                  <a:spcPct val="90000"/>
                </a:lnSpc>
                <a:spcAft>
                  <a:spcPct val="35000"/>
                </a:spcAft>
                <a:defRPr/>
              </a:pPr>
              <a:endParaRPr lang="en-GB" sz="1200" dirty="0">
                <a:solidFill>
                  <a:srgbClr val="FFFFFF"/>
                </a:solidFill>
              </a:endParaRPr>
            </a:p>
            <a:p>
              <a:pPr algn="ctr" defTabSz="711200" eaLnBrk="0" hangingPunct="0">
                <a:lnSpc>
                  <a:spcPct val="90000"/>
                </a:lnSpc>
                <a:spcAft>
                  <a:spcPct val="35000"/>
                </a:spcAft>
                <a:defRPr/>
              </a:pPr>
              <a:endParaRPr lang="en-GB" sz="1400" dirty="0">
                <a:solidFill>
                  <a:srgbClr val="FFFFFF"/>
                </a:solidFill>
              </a:endParaRPr>
            </a:p>
            <a:p>
              <a:pPr algn="ctr" defTabSz="711200" eaLnBrk="0" hangingPunct="0">
                <a:lnSpc>
                  <a:spcPct val="90000"/>
                </a:lnSpc>
                <a:spcAft>
                  <a:spcPct val="35000"/>
                </a:spcAft>
                <a:defRPr/>
              </a:pPr>
              <a:endParaRPr lang="en-GB" sz="1400" dirty="0">
                <a:solidFill>
                  <a:srgbClr val="FFFFFF"/>
                </a:solidFill>
              </a:endParaRPr>
            </a:p>
            <a:p>
              <a:pPr algn="ctr" defTabSz="711200" eaLnBrk="0" hangingPunct="0">
                <a:lnSpc>
                  <a:spcPct val="90000"/>
                </a:lnSpc>
                <a:spcAft>
                  <a:spcPct val="35000"/>
                </a:spcAft>
                <a:defRPr/>
              </a:pPr>
              <a:endParaRPr lang="en-GB" sz="1400" dirty="0">
                <a:solidFill>
                  <a:srgbClr val="FFFFFF"/>
                </a:solidFill>
              </a:endParaRPr>
            </a:p>
          </p:txBody>
        </p:sp>
        <p:sp>
          <p:nvSpPr>
            <p:cNvPr id="31" name="Freeform 30"/>
            <p:cNvSpPr/>
            <p:nvPr/>
          </p:nvSpPr>
          <p:spPr bwMode="auto">
            <a:xfrm>
              <a:off x="6188135" y="2204864"/>
              <a:ext cx="1192177" cy="1050925"/>
            </a:xfrm>
            <a:custGeom>
              <a:avLst/>
              <a:gdLst>
                <a:gd name="connsiteX0" fmla="*/ 0 w 1795687"/>
                <a:gd name="connsiteY0" fmla="*/ 133942 h 1339424"/>
                <a:gd name="connsiteX1" fmla="*/ 133942 w 1795687"/>
                <a:gd name="connsiteY1" fmla="*/ 0 h 1339424"/>
                <a:gd name="connsiteX2" fmla="*/ 1661745 w 1795687"/>
                <a:gd name="connsiteY2" fmla="*/ 0 h 1339424"/>
                <a:gd name="connsiteX3" fmla="*/ 1795687 w 1795687"/>
                <a:gd name="connsiteY3" fmla="*/ 133942 h 1339424"/>
                <a:gd name="connsiteX4" fmla="*/ 1795687 w 1795687"/>
                <a:gd name="connsiteY4" fmla="*/ 1205482 h 1339424"/>
                <a:gd name="connsiteX5" fmla="*/ 1661745 w 1795687"/>
                <a:gd name="connsiteY5" fmla="*/ 1339424 h 1339424"/>
                <a:gd name="connsiteX6" fmla="*/ 133942 w 1795687"/>
                <a:gd name="connsiteY6" fmla="*/ 1339424 h 1339424"/>
                <a:gd name="connsiteX7" fmla="*/ 0 w 1795687"/>
                <a:gd name="connsiteY7" fmla="*/ 1205482 h 1339424"/>
                <a:gd name="connsiteX8" fmla="*/ 0 w 1795687"/>
                <a:gd name="connsiteY8" fmla="*/ 133942 h 133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5687" h="1339424">
                  <a:moveTo>
                    <a:pt x="0" y="133942"/>
                  </a:moveTo>
                  <a:cubicBezTo>
                    <a:pt x="0" y="59968"/>
                    <a:pt x="59968" y="0"/>
                    <a:pt x="133942" y="0"/>
                  </a:cubicBezTo>
                  <a:lnTo>
                    <a:pt x="1661745" y="0"/>
                  </a:lnTo>
                  <a:cubicBezTo>
                    <a:pt x="1735719" y="0"/>
                    <a:pt x="1795687" y="59968"/>
                    <a:pt x="1795687" y="133942"/>
                  </a:cubicBezTo>
                  <a:lnTo>
                    <a:pt x="1795687" y="1205482"/>
                  </a:lnTo>
                  <a:cubicBezTo>
                    <a:pt x="1795687" y="1279456"/>
                    <a:pt x="1735719" y="1339424"/>
                    <a:pt x="1661745" y="1339424"/>
                  </a:cubicBezTo>
                  <a:lnTo>
                    <a:pt x="133942" y="1339424"/>
                  </a:lnTo>
                  <a:cubicBezTo>
                    <a:pt x="59968" y="1339424"/>
                    <a:pt x="0" y="1279456"/>
                    <a:pt x="0" y="1205482"/>
                  </a:cubicBezTo>
                  <a:lnTo>
                    <a:pt x="0" y="133942"/>
                  </a:lnTo>
                  <a:close/>
                </a:path>
              </a:pathLst>
            </a:custGeom>
            <a:solidFill>
              <a:srgbClr val="99CCFF"/>
            </a:solidFill>
            <a:ln>
              <a:noFill/>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100190" tIns="100190" rIns="100190" bIns="100190" spcCol="1270" anchor="ctr"/>
            <a:lstStyle/>
            <a:p>
              <a:pPr algn="ctr" defTabSz="711200" eaLnBrk="0" hangingPunct="0">
                <a:lnSpc>
                  <a:spcPct val="90000"/>
                </a:lnSpc>
                <a:spcAft>
                  <a:spcPct val="35000"/>
                </a:spcAft>
                <a:defRPr/>
              </a:pPr>
              <a:endParaRPr lang="en-GB" sz="1400" dirty="0">
                <a:solidFill>
                  <a:srgbClr val="FFFFFF"/>
                </a:solidFill>
              </a:endParaRPr>
            </a:p>
          </p:txBody>
        </p:sp>
        <p:pic>
          <p:nvPicPr>
            <p:cNvPr id="330806" name="Picture 39" descr="estat CE RGB e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83325" y="2514600"/>
              <a:ext cx="9525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0807" name="Group 12"/>
            <p:cNvGrpSpPr>
              <a:grpSpLocks/>
            </p:cNvGrpSpPr>
            <p:nvPr/>
          </p:nvGrpSpPr>
          <p:grpSpPr bwMode="auto">
            <a:xfrm>
              <a:off x="-36512" y="2204864"/>
              <a:ext cx="3446636" cy="1158993"/>
              <a:chOff x="-36512" y="2204864"/>
              <a:chExt cx="3446636" cy="1158993"/>
            </a:xfrm>
          </p:grpSpPr>
          <p:sp>
            <p:nvSpPr>
              <p:cNvPr id="35" name="Freeform 34"/>
              <p:cNvSpPr/>
              <p:nvPr/>
            </p:nvSpPr>
            <p:spPr bwMode="auto">
              <a:xfrm>
                <a:off x="1712824" y="2204864"/>
                <a:ext cx="1202992" cy="1066933"/>
              </a:xfrm>
              <a:custGeom>
                <a:avLst/>
                <a:gdLst>
                  <a:gd name="connsiteX0" fmla="*/ 0 w 1769861"/>
                  <a:gd name="connsiteY0" fmla="*/ 141692 h 1416924"/>
                  <a:gd name="connsiteX1" fmla="*/ 141692 w 1769861"/>
                  <a:gd name="connsiteY1" fmla="*/ 0 h 1416924"/>
                  <a:gd name="connsiteX2" fmla="*/ 1628169 w 1769861"/>
                  <a:gd name="connsiteY2" fmla="*/ 0 h 1416924"/>
                  <a:gd name="connsiteX3" fmla="*/ 1769861 w 1769861"/>
                  <a:gd name="connsiteY3" fmla="*/ 141692 h 1416924"/>
                  <a:gd name="connsiteX4" fmla="*/ 1769861 w 1769861"/>
                  <a:gd name="connsiteY4" fmla="*/ 1275232 h 1416924"/>
                  <a:gd name="connsiteX5" fmla="*/ 1628169 w 1769861"/>
                  <a:gd name="connsiteY5" fmla="*/ 1416924 h 1416924"/>
                  <a:gd name="connsiteX6" fmla="*/ 141692 w 1769861"/>
                  <a:gd name="connsiteY6" fmla="*/ 1416924 h 1416924"/>
                  <a:gd name="connsiteX7" fmla="*/ 0 w 1769861"/>
                  <a:gd name="connsiteY7" fmla="*/ 1275232 h 1416924"/>
                  <a:gd name="connsiteX8" fmla="*/ 0 w 1769861"/>
                  <a:gd name="connsiteY8" fmla="*/ 141692 h 1416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9861" h="1416924">
                    <a:moveTo>
                      <a:pt x="0" y="141692"/>
                    </a:moveTo>
                    <a:cubicBezTo>
                      <a:pt x="0" y="63438"/>
                      <a:pt x="63438" y="0"/>
                      <a:pt x="141692" y="0"/>
                    </a:cubicBezTo>
                    <a:lnTo>
                      <a:pt x="1628169" y="0"/>
                    </a:lnTo>
                    <a:cubicBezTo>
                      <a:pt x="1706423" y="0"/>
                      <a:pt x="1769861" y="63438"/>
                      <a:pt x="1769861" y="141692"/>
                    </a:cubicBezTo>
                    <a:lnTo>
                      <a:pt x="1769861" y="1275232"/>
                    </a:lnTo>
                    <a:cubicBezTo>
                      <a:pt x="1769861" y="1353486"/>
                      <a:pt x="1706423" y="1416924"/>
                      <a:pt x="1628169" y="1416924"/>
                    </a:cubicBezTo>
                    <a:lnTo>
                      <a:pt x="141692" y="1416924"/>
                    </a:lnTo>
                    <a:cubicBezTo>
                      <a:pt x="63438" y="1416924"/>
                      <a:pt x="0" y="1353486"/>
                      <a:pt x="0" y="1275232"/>
                    </a:cubicBezTo>
                    <a:lnTo>
                      <a:pt x="0" y="141692"/>
                    </a:lnTo>
                    <a:close/>
                  </a:path>
                </a:pathLst>
              </a:custGeom>
              <a:solidFill>
                <a:srgbClr val="99CCFF"/>
              </a:solidFill>
              <a:ln>
                <a:noFill/>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102460" tIns="102460" rIns="102460" bIns="102460" spcCol="1270" anchor="ctr"/>
              <a:lstStyle/>
              <a:p>
                <a:pPr algn="ctr" defTabSz="711200" eaLnBrk="0" hangingPunct="0">
                  <a:lnSpc>
                    <a:spcPct val="90000"/>
                  </a:lnSpc>
                  <a:spcAft>
                    <a:spcPct val="35000"/>
                  </a:spcAft>
                  <a:defRPr/>
                </a:pPr>
                <a:endParaRPr lang="en-GB" sz="1800" dirty="0">
                  <a:solidFill>
                    <a:srgbClr val="003399"/>
                  </a:solidFill>
                </a:endParaRPr>
              </a:p>
              <a:p>
                <a:pPr algn="ctr" defTabSz="711200" eaLnBrk="0" hangingPunct="0">
                  <a:lnSpc>
                    <a:spcPct val="90000"/>
                  </a:lnSpc>
                  <a:spcAft>
                    <a:spcPct val="35000"/>
                  </a:spcAft>
                  <a:defRPr/>
                </a:pPr>
                <a:endParaRPr lang="en-GB" sz="1800" dirty="0">
                  <a:solidFill>
                    <a:srgbClr val="003399"/>
                  </a:solidFill>
                </a:endParaRPr>
              </a:p>
              <a:p>
                <a:pPr algn="ctr" defTabSz="711200" eaLnBrk="0" hangingPunct="0">
                  <a:lnSpc>
                    <a:spcPct val="90000"/>
                  </a:lnSpc>
                  <a:spcAft>
                    <a:spcPct val="35000"/>
                  </a:spcAft>
                  <a:defRPr/>
                </a:pPr>
                <a:endParaRPr lang="en-GB" sz="1400" dirty="0">
                  <a:solidFill>
                    <a:srgbClr val="FFFFFF"/>
                  </a:solidFill>
                </a:endParaRPr>
              </a:p>
              <a:p>
                <a:pPr algn="ctr" defTabSz="711200" eaLnBrk="0" hangingPunct="0">
                  <a:lnSpc>
                    <a:spcPct val="90000"/>
                  </a:lnSpc>
                  <a:spcAft>
                    <a:spcPct val="35000"/>
                  </a:spcAft>
                  <a:defRPr/>
                </a:pPr>
                <a:endParaRPr lang="en-GB" sz="1400" dirty="0">
                  <a:solidFill>
                    <a:srgbClr val="FFFFFF"/>
                  </a:solidFill>
                </a:endParaRPr>
              </a:p>
            </p:txBody>
          </p:sp>
          <p:sp>
            <p:nvSpPr>
              <p:cNvPr id="36" name="Freeform 35"/>
              <p:cNvSpPr/>
              <p:nvPr/>
            </p:nvSpPr>
            <p:spPr bwMode="auto">
              <a:xfrm>
                <a:off x="285675" y="2205038"/>
                <a:ext cx="1202934" cy="1053215"/>
              </a:xfrm>
              <a:custGeom>
                <a:avLst/>
                <a:gdLst>
                  <a:gd name="connsiteX0" fmla="*/ 0 w 1795687"/>
                  <a:gd name="connsiteY0" fmla="*/ 133942 h 1339424"/>
                  <a:gd name="connsiteX1" fmla="*/ 133942 w 1795687"/>
                  <a:gd name="connsiteY1" fmla="*/ 0 h 1339424"/>
                  <a:gd name="connsiteX2" fmla="*/ 1661745 w 1795687"/>
                  <a:gd name="connsiteY2" fmla="*/ 0 h 1339424"/>
                  <a:gd name="connsiteX3" fmla="*/ 1795687 w 1795687"/>
                  <a:gd name="connsiteY3" fmla="*/ 133942 h 1339424"/>
                  <a:gd name="connsiteX4" fmla="*/ 1795687 w 1795687"/>
                  <a:gd name="connsiteY4" fmla="*/ 1205482 h 1339424"/>
                  <a:gd name="connsiteX5" fmla="*/ 1661745 w 1795687"/>
                  <a:gd name="connsiteY5" fmla="*/ 1339424 h 1339424"/>
                  <a:gd name="connsiteX6" fmla="*/ 133942 w 1795687"/>
                  <a:gd name="connsiteY6" fmla="*/ 1339424 h 1339424"/>
                  <a:gd name="connsiteX7" fmla="*/ 0 w 1795687"/>
                  <a:gd name="connsiteY7" fmla="*/ 1205482 h 1339424"/>
                  <a:gd name="connsiteX8" fmla="*/ 0 w 1795687"/>
                  <a:gd name="connsiteY8" fmla="*/ 133942 h 133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5687" h="1339424">
                    <a:moveTo>
                      <a:pt x="0" y="133942"/>
                    </a:moveTo>
                    <a:cubicBezTo>
                      <a:pt x="0" y="59968"/>
                      <a:pt x="59968" y="0"/>
                      <a:pt x="133942" y="0"/>
                    </a:cubicBezTo>
                    <a:lnTo>
                      <a:pt x="1661745" y="0"/>
                    </a:lnTo>
                    <a:cubicBezTo>
                      <a:pt x="1735719" y="0"/>
                      <a:pt x="1795687" y="59968"/>
                      <a:pt x="1795687" y="133942"/>
                    </a:cubicBezTo>
                    <a:lnTo>
                      <a:pt x="1795687" y="1205482"/>
                    </a:lnTo>
                    <a:cubicBezTo>
                      <a:pt x="1795687" y="1279456"/>
                      <a:pt x="1735719" y="1339424"/>
                      <a:pt x="1661745" y="1339424"/>
                    </a:cubicBezTo>
                    <a:lnTo>
                      <a:pt x="133942" y="1339424"/>
                    </a:lnTo>
                    <a:cubicBezTo>
                      <a:pt x="59968" y="1339424"/>
                      <a:pt x="0" y="1279456"/>
                      <a:pt x="0" y="1205482"/>
                    </a:cubicBezTo>
                    <a:lnTo>
                      <a:pt x="0" y="133942"/>
                    </a:lnTo>
                    <a:close/>
                  </a:path>
                </a:pathLst>
              </a:custGeom>
              <a:solidFill>
                <a:srgbClr val="99CCFF"/>
              </a:solidFill>
              <a:ln>
                <a:noFill/>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100190" tIns="100190" rIns="100190" bIns="100190" spcCol="1270" anchor="ctr"/>
              <a:lstStyle/>
              <a:p>
                <a:pPr algn="ctr" defTabSz="711200" eaLnBrk="0" hangingPunct="0">
                  <a:lnSpc>
                    <a:spcPct val="90000"/>
                  </a:lnSpc>
                  <a:spcAft>
                    <a:spcPct val="35000"/>
                  </a:spcAft>
                  <a:defRPr/>
                </a:pPr>
                <a:endParaRPr lang="en-GB" sz="1400" dirty="0">
                  <a:solidFill>
                    <a:srgbClr val="FFFFFF"/>
                  </a:solidFill>
                </a:endParaRPr>
              </a:p>
            </p:txBody>
          </p:sp>
          <p:sp>
            <p:nvSpPr>
              <p:cNvPr id="330815" name="TextBox 10"/>
              <p:cNvSpPr txBox="1">
                <a:spLocks noChangeArrowheads="1"/>
              </p:cNvSpPr>
              <p:nvPr/>
            </p:nvSpPr>
            <p:spPr bwMode="auto">
              <a:xfrm>
                <a:off x="-36512" y="2348880"/>
                <a:ext cx="1828759" cy="101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r>
                  <a:rPr lang="de-DE" sz="1400" b="1">
                    <a:solidFill>
                      <a:srgbClr val="003399"/>
                    </a:solidFill>
                    <a:latin typeface="Gill Sans MT" pitchFamily="34" charset="0"/>
                  </a:rPr>
                  <a:t>EU National Central </a:t>
                </a:r>
              </a:p>
              <a:p>
                <a:pPr algn="ctr" eaLnBrk="1" hangingPunct="1"/>
                <a:r>
                  <a:rPr lang="de-DE" sz="1400" b="1">
                    <a:solidFill>
                      <a:srgbClr val="003399"/>
                    </a:solidFill>
                    <a:latin typeface="Gill Sans MT" pitchFamily="34" charset="0"/>
                  </a:rPr>
                  <a:t>Banks</a:t>
                </a:r>
                <a:r>
                  <a:rPr lang="de-DE" sz="1800" b="1">
                    <a:solidFill>
                      <a:srgbClr val="003399"/>
                    </a:solidFill>
                    <a:latin typeface="Gill Sans MT" pitchFamily="34" charset="0"/>
                  </a:rPr>
                  <a:t/>
                </a:r>
                <a:br>
                  <a:rPr lang="de-DE" sz="1800" b="1">
                    <a:solidFill>
                      <a:srgbClr val="003399"/>
                    </a:solidFill>
                    <a:latin typeface="Gill Sans MT" pitchFamily="34" charset="0"/>
                  </a:rPr>
                </a:br>
                <a:endParaRPr lang="de-DE" sz="1800" b="1">
                  <a:solidFill>
                    <a:srgbClr val="003399"/>
                  </a:solidFill>
                  <a:latin typeface="Gill Sans MT" pitchFamily="34" charset="0"/>
                </a:endParaRPr>
              </a:p>
            </p:txBody>
          </p:sp>
          <p:pic>
            <p:nvPicPr>
              <p:cNvPr id="330816" name="Picture 23590"/>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087563" y="2309813"/>
                <a:ext cx="39687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817" name="TextBox 10"/>
              <p:cNvSpPr txBox="1">
                <a:spLocks noChangeArrowheads="1"/>
              </p:cNvSpPr>
              <p:nvPr/>
            </p:nvSpPr>
            <p:spPr bwMode="auto">
              <a:xfrm>
                <a:off x="1187624" y="2636838"/>
                <a:ext cx="2222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r>
                  <a:rPr lang="en-GB" sz="1200" b="1">
                    <a:solidFill>
                      <a:srgbClr val="003399"/>
                    </a:solidFill>
                    <a:latin typeface="Gill Sans MT" pitchFamily="34" charset="0"/>
                  </a:rPr>
                  <a:t>ECB</a:t>
                </a:r>
                <a:r>
                  <a:rPr lang="en-GB" sz="1800" b="1">
                    <a:solidFill>
                      <a:srgbClr val="003399"/>
                    </a:solidFill>
                    <a:latin typeface="Gill Sans MT" pitchFamily="34" charset="0"/>
                  </a:rPr>
                  <a:t/>
                </a:r>
                <a:br>
                  <a:rPr lang="en-GB" sz="1800" b="1">
                    <a:solidFill>
                      <a:srgbClr val="003399"/>
                    </a:solidFill>
                    <a:latin typeface="Gill Sans MT" pitchFamily="34" charset="0"/>
                  </a:rPr>
                </a:br>
                <a:endParaRPr lang="en-GB" sz="1800" b="1">
                  <a:solidFill>
                    <a:srgbClr val="003399"/>
                  </a:solidFill>
                  <a:latin typeface="Gill Sans MT" pitchFamily="34" charset="0"/>
                </a:endParaRPr>
              </a:p>
            </p:txBody>
          </p:sp>
        </p:grpSp>
        <p:sp>
          <p:nvSpPr>
            <p:cNvPr id="330808" name="TextBox 10"/>
            <p:cNvSpPr txBox="1">
              <a:spLocks noChangeArrowheads="1"/>
            </p:cNvSpPr>
            <p:nvPr/>
          </p:nvSpPr>
          <p:spPr bwMode="auto">
            <a:xfrm>
              <a:off x="7380312" y="2348880"/>
              <a:ext cx="1656309" cy="737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r>
                <a:rPr lang="en-GB" sz="1400" b="1">
                  <a:solidFill>
                    <a:srgbClr val="003399"/>
                  </a:solidFill>
                  <a:latin typeface="Gill Sans MT" pitchFamily="34" charset="0"/>
                </a:rPr>
                <a:t>EU </a:t>
              </a:r>
              <a:r>
                <a:rPr lang="de-DE" sz="1400" b="1">
                  <a:solidFill>
                    <a:srgbClr val="003399"/>
                  </a:solidFill>
                  <a:latin typeface="Gill Sans MT" pitchFamily="34" charset="0"/>
                </a:rPr>
                <a:t>National Statistical</a:t>
              </a:r>
            </a:p>
            <a:p>
              <a:pPr algn="ctr" eaLnBrk="1" hangingPunct="1"/>
              <a:r>
                <a:rPr lang="de-DE" sz="1400" b="1">
                  <a:solidFill>
                    <a:srgbClr val="003399"/>
                  </a:solidFill>
                  <a:latin typeface="Gill Sans MT" pitchFamily="34" charset="0"/>
                </a:rPr>
                <a:t>Institutes</a:t>
              </a:r>
              <a:endParaRPr lang="de-DE" sz="1800" b="1">
                <a:solidFill>
                  <a:srgbClr val="003399"/>
                </a:solidFill>
                <a:latin typeface="Gill Sans MT" pitchFamily="34" charset="0"/>
              </a:endParaRPr>
            </a:p>
          </p:txBody>
        </p:sp>
      </p:grpSp>
      <p:grpSp>
        <p:nvGrpSpPr>
          <p:cNvPr id="330760" name="Group 39"/>
          <p:cNvGrpSpPr>
            <a:grpSpLocks/>
          </p:cNvGrpSpPr>
          <p:nvPr/>
        </p:nvGrpSpPr>
        <p:grpSpPr bwMode="auto">
          <a:xfrm>
            <a:off x="87313" y="1073150"/>
            <a:ext cx="9361487" cy="5487988"/>
            <a:chOff x="87311" y="1067949"/>
            <a:chExt cx="9361488" cy="5164413"/>
          </a:xfrm>
        </p:grpSpPr>
        <p:grpSp>
          <p:nvGrpSpPr>
            <p:cNvPr id="330773" name="Group 41"/>
            <p:cNvGrpSpPr>
              <a:grpSpLocks/>
            </p:cNvGrpSpPr>
            <p:nvPr/>
          </p:nvGrpSpPr>
          <p:grpSpPr bwMode="auto">
            <a:xfrm>
              <a:off x="5937249" y="4050175"/>
              <a:ext cx="3511550" cy="1132213"/>
              <a:chOff x="6101060" y="4106221"/>
              <a:chExt cx="3511500" cy="1132588"/>
            </a:xfrm>
          </p:grpSpPr>
          <p:sp>
            <p:nvSpPr>
              <p:cNvPr id="62" name="Freeform 61"/>
              <p:cNvSpPr/>
              <p:nvPr/>
            </p:nvSpPr>
            <p:spPr bwMode="auto">
              <a:xfrm>
                <a:off x="6280323" y="4106221"/>
                <a:ext cx="2828312" cy="1132588"/>
              </a:xfrm>
              <a:custGeom>
                <a:avLst/>
                <a:gdLst>
                  <a:gd name="connsiteX0" fmla="*/ 0 w 2667182"/>
                  <a:gd name="connsiteY0" fmla="*/ 156764 h 1567643"/>
                  <a:gd name="connsiteX1" fmla="*/ 156764 w 2667182"/>
                  <a:gd name="connsiteY1" fmla="*/ 0 h 1567643"/>
                  <a:gd name="connsiteX2" fmla="*/ 2510418 w 2667182"/>
                  <a:gd name="connsiteY2" fmla="*/ 0 h 1567643"/>
                  <a:gd name="connsiteX3" fmla="*/ 2667182 w 2667182"/>
                  <a:gd name="connsiteY3" fmla="*/ 156764 h 1567643"/>
                  <a:gd name="connsiteX4" fmla="*/ 2667182 w 2667182"/>
                  <a:gd name="connsiteY4" fmla="*/ 1410879 h 1567643"/>
                  <a:gd name="connsiteX5" fmla="*/ 2510418 w 2667182"/>
                  <a:gd name="connsiteY5" fmla="*/ 1567643 h 1567643"/>
                  <a:gd name="connsiteX6" fmla="*/ 156764 w 2667182"/>
                  <a:gd name="connsiteY6" fmla="*/ 1567643 h 1567643"/>
                  <a:gd name="connsiteX7" fmla="*/ 0 w 2667182"/>
                  <a:gd name="connsiteY7" fmla="*/ 1410879 h 1567643"/>
                  <a:gd name="connsiteX8" fmla="*/ 0 w 2667182"/>
                  <a:gd name="connsiteY8" fmla="*/ 156764 h 156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182" h="1567643">
                    <a:moveTo>
                      <a:pt x="0" y="156764"/>
                    </a:moveTo>
                    <a:cubicBezTo>
                      <a:pt x="0" y="70186"/>
                      <a:pt x="70186" y="0"/>
                      <a:pt x="156764" y="0"/>
                    </a:cubicBezTo>
                    <a:lnTo>
                      <a:pt x="2510418" y="0"/>
                    </a:lnTo>
                    <a:cubicBezTo>
                      <a:pt x="2596996" y="0"/>
                      <a:pt x="2667182" y="70186"/>
                      <a:pt x="2667182" y="156764"/>
                    </a:cubicBezTo>
                    <a:lnTo>
                      <a:pt x="2667182" y="1410879"/>
                    </a:lnTo>
                    <a:cubicBezTo>
                      <a:pt x="2667182" y="1497457"/>
                      <a:pt x="2596996" y="1567643"/>
                      <a:pt x="2510418" y="1567643"/>
                    </a:cubicBezTo>
                    <a:lnTo>
                      <a:pt x="156764" y="1567643"/>
                    </a:lnTo>
                    <a:cubicBezTo>
                      <a:pt x="70186" y="1567643"/>
                      <a:pt x="0" y="1497457"/>
                      <a:pt x="0" y="1410879"/>
                    </a:cubicBezTo>
                    <a:lnTo>
                      <a:pt x="0" y="156764"/>
                    </a:lnTo>
                    <a:close/>
                  </a:path>
                </a:pathLst>
              </a:custGeom>
              <a:solidFill>
                <a:srgbClr val="0070C0"/>
              </a:solidFill>
              <a:ln>
                <a:solidFill>
                  <a:schemeClr val="tx2">
                    <a:lumMod val="50000"/>
                    <a:lumOff val="50000"/>
                  </a:schemeClr>
                </a:solidFill>
                <a:prstDash val="sysDash"/>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91635" tIns="91635" rIns="91635" bIns="91635" anchor="ctr"/>
              <a:lstStyle>
                <a:lvl1pPr marL="285750" indent="-285750">
                  <a:defRPr sz="2800">
                    <a:solidFill>
                      <a:schemeClr val="tx1"/>
                    </a:solidFill>
                    <a:latin typeface="Arial" charset="0"/>
                  </a:defRPr>
                </a:lvl1pPr>
                <a:lvl2pPr marL="742950" indent="-285750">
                  <a:defRPr sz="2800">
                    <a:solidFill>
                      <a:schemeClr val="tx1"/>
                    </a:solidFill>
                    <a:latin typeface="Arial" charset="0"/>
                  </a:defRPr>
                </a:lvl2pPr>
                <a:lvl3pPr>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lvl="1">
                  <a:spcBef>
                    <a:spcPct val="25000"/>
                  </a:spcBef>
                  <a:buFont typeface="Arial" charset="0"/>
                  <a:buChar char="•"/>
                  <a:defRPr/>
                </a:pPr>
                <a:endParaRPr lang="en-GB" sz="1200" dirty="0" smtClean="0">
                  <a:solidFill>
                    <a:srgbClr val="003399"/>
                  </a:solidFill>
                  <a:latin typeface="Gill Sans MT" pitchFamily="34" charset="0"/>
                </a:endParaRPr>
              </a:p>
              <a:p>
                <a:pPr marL="0" indent="0">
                  <a:spcBef>
                    <a:spcPct val="25000"/>
                  </a:spcBef>
                  <a:defRPr/>
                </a:pPr>
                <a:endParaRPr lang="en-US" sz="1200" dirty="0" smtClean="0">
                  <a:solidFill>
                    <a:srgbClr val="003399"/>
                  </a:solidFill>
                  <a:latin typeface="Gill Sans MT" pitchFamily="34" charset="0"/>
                </a:endParaRPr>
              </a:p>
              <a:p>
                <a:pPr>
                  <a:spcBef>
                    <a:spcPct val="25000"/>
                  </a:spcBef>
                  <a:buFont typeface="Arial" charset="0"/>
                  <a:buChar char="•"/>
                  <a:defRPr/>
                </a:pPr>
                <a:endParaRPr lang="en-GB" sz="1200" dirty="0" smtClean="0">
                  <a:solidFill>
                    <a:srgbClr val="003399"/>
                  </a:solidFill>
                  <a:latin typeface="Gill Sans MT" pitchFamily="34" charset="0"/>
                </a:endParaRPr>
              </a:p>
              <a:p>
                <a:pPr lvl="1" eaLnBrk="0" hangingPunct="0">
                  <a:lnSpc>
                    <a:spcPct val="90000"/>
                  </a:lnSpc>
                  <a:spcAft>
                    <a:spcPct val="35000"/>
                  </a:spcAft>
                  <a:defRPr/>
                </a:pPr>
                <a:endParaRPr lang="en-GB" sz="1200" dirty="0" smtClean="0">
                  <a:solidFill>
                    <a:srgbClr val="7F7F7F"/>
                  </a:solidFill>
                  <a:latin typeface="Gill Sans MT" pitchFamily="34" charset="0"/>
                </a:endParaRPr>
              </a:p>
            </p:txBody>
          </p:sp>
          <p:sp>
            <p:nvSpPr>
              <p:cNvPr id="330799" name="Rectangle 3"/>
              <p:cNvSpPr>
                <a:spLocks noChangeArrowheads="1"/>
              </p:cNvSpPr>
              <p:nvPr/>
            </p:nvSpPr>
            <p:spPr bwMode="auto">
              <a:xfrm>
                <a:off x="6101060" y="4289632"/>
                <a:ext cx="3511500" cy="724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2" indent="-463550">
                  <a:spcBef>
                    <a:spcPct val="25000"/>
                  </a:spcBef>
                </a:pPr>
                <a:r>
                  <a:rPr lang="de-DE" sz="1400">
                    <a:solidFill>
                      <a:srgbClr val="FFFFFF"/>
                    </a:solidFill>
                    <a:latin typeface="Gill Sans MT" pitchFamily="34" charset="0"/>
                  </a:rPr>
                  <a:t>        Responsibility</a:t>
                </a:r>
                <a:endParaRPr lang="de-DE" sz="1600">
                  <a:solidFill>
                    <a:srgbClr val="FFFFFF"/>
                  </a:solidFill>
                  <a:latin typeface="Gill Sans MT" pitchFamily="34" charset="0"/>
                </a:endParaRPr>
              </a:p>
              <a:p>
                <a:pPr lvl="1">
                  <a:spcBef>
                    <a:spcPct val="25000"/>
                  </a:spcBef>
                  <a:buFont typeface="Arial" pitchFamily="34" charset="0"/>
                  <a:buChar char="•"/>
                </a:pPr>
                <a:r>
                  <a:rPr lang="de-DE" sz="1200">
                    <a:solidFill>
                      <a:srgbClr val="FFFFFF"/>
                    </a:solidFill>
                    <a:latin typeface="Gill Sans MT" pitchFamily="34" charset="0"/>
                  </a:rPr>
                  <a:t> General economic statistics</a:t>
                </a:r>
              </a:p>
              <a:p>
                <a:pPr lvl="1">
                  <a:spcBef>
                    <a:spcPct val="25000"/>
                  </a:spcBef>
                  <a:buFont typeface="Arial" pitchFamily="34" charset="0"/>
                  <a:buChar char="•"/>
                </a:pPr>
                <a:r>
                  <a:rPr lang="de-DE" sz="1200">
                    <a:solidFill>
                      <a:srgbClr val="FFFFFF"/>
                    </a:solidFill>
                    <a:latin typeface="Gill Sans MT" pitchFamily="34" charset="0"/>
                  </a:rPr>
                  <a:t> non-economic statistics</a:t>
                </a:r>
              </a:p>
            </p:txBody>
          </p:sp>
        </p:grpSp>
        <p:grpSp>
          <p:nvGrpSpPr>
            <p:cNvPr id="330774" name="Group 42"/>
            <p:cNvGrpSpPr>
              <a:grpSpLocks/>
            </p:cNvGrpSpPr>
            <p:nvPr/>
          </p:nvGrpSpPr>
          <p:grpSpPr bwMode="auto">
            <a:xfrm>
              <a:off x="107504" y="3886816"/>
              <a:ext cx="3248025" cy="1295574"/>
              <a:chOff x="191562" y="3944050"/>
              <a:chExt cx="3246884" cy="1296144"/>
            </a:xfrm>
          </p:grpSpPr>
          <p:sp>
            <p:nvSpPr>
              <p:cNvPr id="60" name="Freeform 59"/>
              <p:cNvSpPr/>
              <p:nvPr/>
            </p:nvSpPr>
            <p:spPr bwMode="auto">
              <a:xfrm>
                <a:off x="335527" y="3944050"/>
                <a:ext cx="2880049" cy="1296144"/>
              </a:xfrm>
              <a:custGeom>
                <a:avLst/>
                <a:gdLst>
                  <a:gd name="connsiteX0" fmla="*/ 0 w 2667182"/>
                  <a:gd name="connsiteY0" fmla="*/ 156764 h 1567643"/>
                  <a:gd name="connsiteX1" fmla="*/ 156764 w 2667182"/>
                  <a:gd name="connsiteY1" fmla="*/ 0 h 1567643"/>
                  <a:gd name="connsiteX2" fmla="*/ 2510418 w 2667182"/>
                  <a:gd name="connsiteY2" fmla="*/ 0 h 1567643"/>
                  <a:gd name="connsiteX3" fmla="*/ 2667182 w 2667182"/>
                  <a:gd name="connsiteY3" fmla="*/ 156764 h 1567643"/>
                  <a:gd name="connsiteX4" fmla="*/ 2667182 w 2667182"/>
                  <a:gd name="connsiteY4" fmla="*/ 1410879 h 1567643"/>
                  <a:gd name="connsiteX5" fmla="*/ 2510418 w 2667182"/>
                  <a:gd name="connsiteY5" fmla="*/ 1567643 h 1567643"/>
                  <a:gd name="connsiteX6" fmla="*/ 156764 w 2667182"/>
                  <a:gd name="connsiteY6" fmla="*/ 1567643 h 1567643"/>
                  <a:gd name="connsiteX7" fmla="*/ 0 w 2667182"/>
                  <a:gd name="connsiteY7" fmla="*/ 1410879 h 1567643"/>
                  <a:gd name="connsiteX8" fmla="*/ 0 w 2667182"/>
                  <a:gd name="connsiteY8" fmla="*/ 156764 h 156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182" h="1567643">
                    <a:moveTo>
                      <a:pt x="0" y="156764"/>
                    </a:moveTo>
                    <a:cubicBezTo>
                      <a:pt x="0" y="70186"/>
                      <a:pt x="70186" y="0"/>
                      <a:pt x="156764" y="0"/>
                    </a:cubicBezTo>
                    <a:lnTo>
                      <a:pt x="2510418" y="0"/>
                    </a:lnTo>
                    <a:cubicBezTo>
                      <a:pt x="2596996" y="0"/>
                      <a:pt x="2667182" y="70186"/>
                      <a:pt x="2667182" y="156764"/>
                    </a:cubicBezTo>
                    <a:lnTo>
                      <a:pt x="2667182" y="1410879"/>
                    </a:lnTo>
                    <a:cubicBezTo>
                      <a:pt x="2667182" y="1497457"/>
                      <a:pt x="2596996" y="1567643"/>
                      <a:pt x="2510418" y="1567643"/>
                    </a:cubicBezTo>
                    <a:lnTo>
                      <a:pt x="156764" y="1567643"/>
                    </a:lnTo>
                    <a:cubicBezTo>
                      <a:pt x="70186" y="1567643"/>
                      <a:pt x="0" y="1497457"/>
                      <a:pt x="0" y="1410879"/>
                    </a:cubicBezTo>
                    <a:lnTo>
                      <a:pt x="0" y="156764"/>
                    </a:lnTo>
                    <a:close/>
                  </a:path>
                </a:pathLst>
              </a:custGeom>
              <a:solidFill>
                <a:srgbClr val="0070C0"/>
              </a:solidFill>
              <a:ln>
                <a:solidFill>
                  <a:schemeClr val="tx2">
                    <a:lumMod val="50000"/>
                    <a:lumOff val="50000"/>
                  </a:schemeClr>
                </a:solidFill>
                <a:prstDash val="sysDash"/>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91635" tIns="91635" rIns="91635" bIns="91635" anchor="ctr"/>
              <a:lstStyle>
                <a:lvl1pPr marL="342900" indent="-342900">
                  <a:defRPr sz="2800">
                    <a:solidFill>
                      <a:schemeClr val="tx1"/>
                    </a:solidFill>
                    <a:latin typeface="Arial" charset="0"/>
                  </a:defRPr>
                </a:lvl1pPr>
                <a:lvl2pPr marL="742950" indent="-285750">
                  <a:defRPr sz="2800">
                    <a:solidFill>
                      <a:schemeClr val="tx1"/>
                    </a:solidFill>
                    <a:latin typeface="Arial" charset="0"/>
                  </a:defRPr>
                </a:lvl2pPr>
                <a:lvl3pPr>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lvl="1">
                  <a:spcBef>
                    <a:spcPct val="25000"/>
                  </a:spcBef>
                  <a:buFont typeface="Arial" charset="0"/>
                  <a:buChar char="•"/>
                  <a:defRPr/>
                </a:pPr>
                <a:endParaRPr lang="en-GB" sz="1200" dirty="0" smtClean="0">
                  <a:solidFill>
                    <a:srgbClr val="003399"/>
                  </a:solidFill>
                  <a:latin typeface="Gill Sans MT" pitchFamily="34" charset="0"/>
                </a:endParaRPr>
              </a:p>
              <a:p>
                <a:pPr lvl="1" eaLnBrk="0" hangingPunct="0">
                  <a:lnSpc>
                    <a:spcPct val="90000"/>
                  </a:lnSpc>
                  <a:spcAft>
                    <a:spcPct val="35000"/>
                  </a:spcAft>
                  <a:defRPr/>
                </a:pPr>
                <a:endParaRPr lang="en-GB" sz="1200" dirty="0" smtClean="0">
                  <a:solidFill>
                    <a:srgbClr val="7F7F7F"/>
                  </a:solidFill>
                  <a:latin typeface="Gill Sans MT" pitchFamily="34" charset="0"/>
                </a:endParaRPr>
              </a:p>
            </p:txBody>
          </p:sp>
          <p:sp>
            <p:nvSpPr>
              <p:cNvPr id="45099" name="Rectangle 10"/>
              <p:cNvSpPr>
                <a:spLocks noChangeArrowheads="1"/>
              </p:cNvSpPr>
              <p:nvPr/>
            </p:nvSpPr>
            <p:spPr bwMode="auto">
              <a:xfrm>
                <a:off x="192006" y="4272976"/>
                <a:ext cx="3246884" cy="79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55600" lvl="1" indent="-177800">
                  <a:spcBef>
                    <a:spcPct val="25000"/>
                  </a:spcBef>
                  <a:buFont typeface="Arial" pitchFamily="34" charset="0"/>
                  <a:buChar char="•"/>
                  <a:defRPr/>
                </a:pPr>
                <a:r>
                  <a:rPr lang="de-DE" sz="1200" dirty="0">
                    <a:solidFill>
                      <a:srgbClr val="FFFFFF"/>
                    </a:solidFill>
                    <a:latin typeface="Gill Sans MT" pitchFamily="34" charset="0"/>
                  </a:rPr>
                  <a:t> </a:t>
                </a:r>
                <a:r>
                  <a:rPr lang="de-DE" sz="1400" dirty="0" err="1">
                    <a:solidFill>
                      <a:srgbClr val="FFFFFF"/>
                    </a:solidFill>
                    <a:latin typeface="Gill Sans MT" pitchFamily="34" charset="0"/>
                    <a:cs typeface="+mn-cs"/>
                  </a:rPr>
                  <a:t>Monetary</a:t>
                </a:r>
                <a:r>
                  <a:rPr lang="de-DE" sz="1400" dirty="0">
                    <a:solidFill>
                      <a:srgbClr val="FFFFFF"/>
                    </a:solidFill>
                    <a:latin typeface="Gill Sans MT" pitchFamily="34" charset="0"/>
                    <a:cs typeface="+mn-cs"/>
                  </a:rPr>
                  <a:t> </a:t>
                </a:r>
                <a:r>
                  <a:rPr lang="de-DE" sz="1400" dirty="0" err="1">
                    <a:solidFill>
                      <a:srgbClr val="FFFFFF"/>
                    </a:solidFill>
                    <a:latin typeface="Gill Sans MT" pitchFamily="34" charset="0"/>
                    <a:cs typeface="+mn-cs"/>
                  </a:rPr>
                  <a:t>and</a:t>
                </a:r>
                <a:r>
                  <a:rPr lang="de-DE" sz="1400" dirty="0">
                    <a:solidFill>
                      <a:srgbClr val="FFFFFF"/>
                    </a:solidFill>
                    <a:latin typeface="Gill Sans MT" pitchFamily="34" charset="0"/>
                    <a:cs typeface="+mn-cs"/>
                  </a:rPr>
                  <a:t> Financial </a:t>
                </a:r>
                <a:r>
                  <a:rPr lang="de-DE" sz="1400" dirty="0" err="1">
                    <a:solidFill>
                      <a:srgbClr val="FFFFFF"/>
                    </a:solidFill>
                    <a:latin typeface="Gill Sans MT" pitchFamily="34" charset="0"/>
                    <a:cs typeface="+mn-cs"/>
                  </a:rPr>
                  <a:t>statistics</a:t>
                </a:r>
                <a:endParaRPr lang="de-DE" sz="1400" dirty="0">
                  <a:solidFill>
                    <a:srgbClr val="FFFFFF"/>
                  </a:solidFill>
                  <a:latin typeface="Gill Sans MT" pitchFamily="34" charset="0"/>
                  <a:cs typeface="+mn-cs"/>
                </a:endParaRPr>
              </a:p>
              <a:p>
                <a:pPr marL="355600" lvl="1" indent="-177800">
                  <a:spcBef>
                    <a:spcPct val="25000"/>
                  </a:spcBef>
                  <a:buFont typeface="Arial" pitchFamily="34" charset="0"/>
                  <a:buChar char="•"/>
                  <a:defRPr/>
                </a:pPr>
                <a:r>
                  <a:rPr lang="de-DE" sz="1400" dirty="0">
                    <a:solidFill>
                      <a:srgbClr val="FFFFFF"/>
                    </a:solidFill>
                    <a:latin typeface="Gill Sans MT" pitchFamily="34" charset="0"/>
                    <a:cs typeface="+mn-cs"/>
                  </a:rPr>
                  <a:t> Quarterly </a:t>
                </a:r>
                <a:r>
                  <a:rPr lang="de-DE" sz="1400" dirty="0" err="1">
                    <a:solidFill>
                      <a:srgbClr val="FFFFFF"/>
                    </a:solidFill>
                    <a:latin typeface="Gill Sans MT" pitchFamily="34" charset="0"/>
                    <a:cs typeface="+mn-cs"/>
                  </a:rPr>
                  <a:t>financial</a:t>
                </a:r>
                <a:r>
                  <a:rPr lang="de-DE" sz="1400" dirty="0">
                    <a:solidFill>
                      <a:srgbClr val="FFFFFF"/>
                    </a:solidFill>
                    <a:latin typeface="Gill Sans MT" pitchFamily="34" charset="0"/>
                    <a:cs typeface="+mn-cs"/>
                  </a:rPr>
                  <a:t> </a:t>
                </a:r>
                <a:r>
                  <a:rPr lang="de-DE" sz="1400" dirty="0" err="1">
                    <a:solidFill>
                      <a:srgbClr val="FFFFFF"/>
                    </a:solidFill>
                    <a:latin typeface="Gill Sans MT" pitchFamily="34" charset="0"/>
                    <a:cs typeface="+mn-cs"/>
                  </a:rPr>
                  <a:t>accounts</a:t>
                </a:r>
                <a:endParaRPr lang="de-DE" sz="1400" dirty="0">
                  <a:solidFill>
                    <a:srgbClr val="FFFFFF"/>
                  </a:solidFill>
                  <a:latin typeface="Gill Sans MT" pitchFamily="34" charset="0"/>
                  <a:cs typeface="+mn-cs"/>
                </a:endParaRPr>
              </a:p>
              <a:p>
                <a:pPr marL="355600" lvl="1" indent="-177800">
                  <a:spcBef>
                    <a:spcPct val="25000"/>
                  </a:spcBef>
                  <a:buFont typeface="Arial" pitchFamily="34" charset="0"/>
                  <a:buChar char="•"/>
                  <a:defRPr/>
                </a:pPr>
                <a:r>
                  <a:rPr lang="de-DE" sz="1400" dirty="0">
                    <a:solidFill>
                      <a:srgbClr val="FFFFFF"/>
                    </a:solidFill>
                    <a:latin typeface="Gill Sans MT" pitchFamily="34" charset="0"/>
                    <a:cs typeface="+mn-cs"/>
                  </a:rPr>
                  <a:t> Financial </a:t>
                </a:r>
                <a:r>
                  <a:rPr lang="de-DE" sz="1400" dirty="0" err="1">
                    <a:solidFill>
                      <a:srgbClr val="FFFFFF"/>
                    </a:solidFill>
                    <a:latin typeface="Gill Sans MT" pitchFamily="34" charset="0"/>
                    <a:cs typeface="+mn-cs"/>
                  </a:rPr>
                  <a:t>stability</a:t>
                </a:r>
                <a:r>
                  <a:rPr lang="de-DE" sz="1400" dirty="0">
                    <a:solidFill>
                      <a:srgbClr val="FFFFFF"/>
                    </a:solidFill>
                    <a:latin typeface="Gill Sans MT" pitchFamily="34" charset="0"/>
                    <a:cs typeface="+mn-cs"/>
                  </a:rPr>
                  <a:t> </a:t>
                </a:r>
                <a:r>
                  <a:rPr lang="de-DE" sz="1400" dirty="0" err="1">
                    <a:solidFill>
                      <a:srgbClr val="FFFFFF"/>
                    </a:solidFill>
                    <a:latin typeface="Gill Sans MT" pitchFamily="34" charset="0"/>
                    <a:cs typeface="+mn-cs"/>
                  </a:rPr>
                  <a:t>statistics</a:t>
                </a:r>
                <a:endParaRPr lang="de-DE" sz="1400" dirty="0">
                  <a:solidFill>
                    <a:srgbClr val="FFFFFF"/>
                  </a:solidFill>
                  <a:latin typeface="Gill Sans MT" pitchFamily="34" charset="0"/>
                  <a:cs typeface="+mn-cs"/>
                </a:endParaRPr>
              </a:p>
            </p:txBody>
          </p:sp>
        </p:grpSp>
        <p:sp>
          <p:nvSpPr>
            <p:cNvPr id="330775" name="Rectangle 43"/>
            <p:cNvSpPr>
              <a:spLocks noChangeArrowheads="1"/>
            </p:cNvSpPr>
            <p:nvPr/>
          </p:nvSpPr>
          <p:spPr bwMode="auto">
            <a:xfrm>
              <a:off x="3170114" y="1534484"/>
              <a:ext cx="2929007" cy="289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400">
                  <a:solidFill>
                    <a:srgbClr val="003399"/>
                  </a:solidFill>
                  <a:latin typeface="Gill Sans MT" pitchFamily="34" charset="0"/>
                </a:rPr>
                <a:t>Memorandum of Understanding </a:t>
              </a:r>
            </a:p>
          </p:txBody>
        </p:sp>
        <p:grpSp>
          <p:nvGrpSpPr>
            <p:cNvPr id="330776" name="Group 44"/>
            <p:cNvGrpSpPr>
              <a:grpSpLocks/>
            </p:cNvGrpSpPr>
            <p:nvPr/>
          </p:nvGrpSpPr>
          <p:grpSpPr bwMode="auto">
            <a:xfrm>
              <a:off x="2606673" y="1678990"/>
              <a:ext cx="4032250" cy="3509108"/>
              <a:chOff x="2720642" y="3097641"/>
              <a:chExt cx="4030935" cy="3509136"/>
            </a:xfrm>
          </p:grpSpPr>
          <p:pic>
            <p:nvPicPr>
              <p:cNvPr id="330788" name="Picture 3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987798" y="5485857"/>
                <a:ext cx="11811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0789" name="Rectangle 38"/>
              <p:cNvSpPr>
                <a:spLocks noChangeArrowheads="1"/>
              </p:cNvSpPr>
              <p:nvPr/>
            </p:nvSpPr>
            <p:spPr bwMode="auto">
              <a:xfrm>
                <a:off x="3414312" y="5911619"/>
                <a:ext cx="2812132" cy="695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de-DE" sz="1400">
                    <a:solidFill>
                      <a:srgbClr val="003399"/>
                    </a:solidFill>
                    <a:latin typeface="Gill Sans MT" pitchFamily="34" charset="0"/>
                  </a:rPr>
                  <a:t>Committee for Monetary, Financial and Balance of Payments Statistics</a:t>
                </a:r>
              </a:p>
            </p:txBody>
          </p:sp>
          <p:cxnSp>
            <p:nvCxnSpPr>
              <p:cNvPr id="58" name="Straight Arrow Connector 57"/>
              <p:cNvCxnSpPr/>
              <p:nvPr/>
            </p:nvCxnSpPr>
            <p:spPr bwMode="auto">
              <a:xfrm flipH="1">
                <a:off x="6226286" y="3105074"/>
                <a:ext cx="525291" cy="0"/>
              </a:xfrm>
              <a:prstGeom prst="straightConnector1">
                <a:avLst/>
              </a:prstGeom>
              <a:solidFill>
                <a:schemeClr val="accent1">
                  <a:alpha val="38823"/>
                </a:schemeClr>
              </a:solidFill>
              <a:ln w="38100" cap="flat" cmpd="sng" algn="ctr">
                <a:solidFill>
                  <a:schemeClr val="bg2">
                    <a:lumMod val="60000"/>
                    <a:lumOff val="40000"/>
                  </a:schemeClr>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Arrow Connector 58"/>
              <p:cNvCxnSpPr/>
              <p:nvPr/>
            </p:nvCxnSpPr>
            <p:spPr bwMode="auto">
              <a:xfrm flipH="1">
                <a:off x="2720642" y="3097605"/>
                <a:ext cx="563379" cy="0"/>
              </a:xfrm>
              <a:prstGeom prst="straightConnector1">
                <a:avLst/>
              </a:prstGeom>
              <a:solidFill>
                <a:schemeClr val="accent1">
                  <a:alpha val="38823"/>
                </a:schemeClr>
              </a:solidFill>
              <a:ln w="38100" cap="flat" cmpd="sng" algn="ctr">
                <a:solidFill>
                  <a:schemeClr val="bg2">
                    <a:lumMod val="60000"/>
                    <a:lumOff val="40000"/>
                  </a:schemeClr>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30777" name="Group 46"/>
            <p:cNvGrpSpPr>
              <a:grpSpLocks/>
            </p:cNvGrpSpPr>
            <p:nvPr/>
          </p:nvGrpSpPr>
          <p:grpSpPr bwMode="auto">
            <a:xfrm>
              <a:off x="87311" y="1067949"/>
              <a:ext cx="3265488" cy="1222703"/>
              <a:chOff x="35495" y="756087"/>
              <a:chExt cx="3101248" cy="1301926"/>
            </a:xfrm>
          </p:grpSpPr>
          <p:sp>
            <p:nvSpPr>
              <p:cNvPr id="52" name="Freeform 51"/>
              <p:cNvSpPr/>
              <p:nvPr/>
            </p:nvSpPr>
            <p:spPr bwMode="auto">
              <a:xfrm>
                <a:off x="35495" y="756087"/>
                <a:ext cx="3101248" cy="1301926"/>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00" h="10000">
                    <a:moveTo>
                      <a:pt x="0" y="10000"/>
                    </a:moveTo>
                    <a:lnTo>
                      <a:pt x="5000" y="0"/>
                    </a:lnTo>
                    <a:lnTo>
                      <a:pt x="10000" y="10000"/>
                    </a:lnTo>
                    <a:lnTo>
                      <a:pt x="0" y="10000"/>
                    </a:lnTo>
                    <a:close/>
                  </a:path>
                </a:pathLst>
              </a:custGeom>
              <a:solidFill>
                <a:schemeClr val="accent2"/>
              </a:solidFill>
              <a:scene3d>
                <a:camera prst="orthographicFront">
                  <a:rot lat="0" lon="0" rev="0"/>
                </a:camera>
                <a:lightRig rig="threePt" dir="t">
                  <a:rot lat="0" lon="0" rev="1200000"/>
                </a:lightRig>
              </a:scene3d>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txBody>
              <a:bodyPr lIns="987295" tIns="600119" rIns="987295" bIns="53340" spcCol="1270" anchor="ctr"/>
              <a:lstStyle/>
              <a:p>
                <a:pPr defTabSz="622300" eaLnBrk="0" hangingPunct="0">
                  <a:lnSpc>
                    <a:spcPct val="90000"/>
                  </a:lnSpc>
                  <a:spcAft>
                    <a:spcPct val="35000"/>
                  </a:spcAft>
                  <a:defRPr/>
                </a:pPr>
                <a:endParaRPr lang="en-GB" sz="1600" dirty="0">
                  <a:solidFill>
                    <a:srgbClr val="FFFFFF"/>
                  </a:solidFill>
                </a:endParaRPr>
              </a:p>
            </p:txBody>
          </p:sp>
          <p:sp>
            <p:nvSpPr>
              <p:cNvPr id="330787" name="Rectangle 2"/>
              <p:cNvSpPr>
                <a:spLocks noChangeArrowheads="1"/>
              </p:cNvSpPr>
              <p:nvPr/>
            </p:nvSpPr>
            <p:spPr bwMode="auto">
              <a:xfrm>
                <a:off x="651514" y="1368486"/>
                <a:ext cx="1959056" cy="67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22300" eaLnBrk="0" hangingPunct="0">
                  <a:lnSpc>
                    <a:spcPct val="90000"/>
                  </a:lnSpc>
                  <a:spcAft>
                    <a:spcPct val="35000"/>
                  </a:spcAft>
                </a:pPr>
                <a:r>
                  <a:rPr lang="de-DE" sz="1400">
                    <a:solidFill>
                      <a:srgbClr val="FFFFFF"/>
                    </a:solidFill>
                    <a:latin typeface="Gill Sans MT" pitchFamily="34" charset="0"/>
                  </a:rPr>
                  <a:t>European System of Central Banks (ESCB)/Eurosystem</a:t>
                </a:r>
              </a:p>
            </p:txBody>
          </p:sp>
        </p:grpSp>
        <p:grpSp>
          <p:nvGrpSpPr>
            <p:cNvPr id="330778" name="Group 47"/>
            <p:cNvGrpSpPr>
              <a:grpSpLocks/>
            </p:cNvGrpSpPr>
            <p:nvPr/>
          </p:nvGrpSpPr>
          <p:grpSpPr bwMode="auto">
            <a:xfrm>
              <a:off x="6010274" y="1067949"/>
              <a:ext cx="3151187" cy="1428031"/>
              <a:chOff x="6148086" y="980728"/>
              <a:chExt cx="2798141" cy="1292518"/>
            </a:xfrm>
          </p:grpSpPr>
          <p:sp>
            <p:nvSpPr>
              <p:cNvPr id="50" name="Freeform 49"/>
              <p:cNvSpPr/>
              <p:nvPr/>
            </p:nvSpPr>
            <p:spPr bwMode="auto">
              <a:xfrm>
                <a:off x="6148086" y="980728"/>
                <a:ext cx="2798141" cy="1077285"/>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00" h="10000">
                    <a:moveTo>
                      <a:pt x="0" y="10000"/>
                    </a:moveTo>
                    <a:lnTo>
                      <a:pt x="5000" y="0"/>
                    </a:lnTo>
                    <a:lnTo>
                      <a:pt x="10000" y="10000"/>
                    </a:lnTo>
                    <a:lnTo>
                      <a:pt x="0" y="10000"/>
                    </a:lnTo>
                    <a:close/>
                  </a:path>
                </a:pathLst>
              </a:custGeom>
              <a:solidFill>
                <a:schemeClr val="accent2"/>
              </a:solidFill>
              <a:scene3d>
                <a:camera prst="orthographicFront">
                  <a:rot lat="0" lon="0" rev="0"/>
                </a:camera>
                <a:lightRig rig="threePt" dir="t">
                  <a:rot lat="0" lon="0" rev="1200000"/>
                </a:lightRig>
              </a:scene3d>
            </p:spPr>
            <p:style>
              <a:lnRef idx="0">
                <a:schemeClr val="lt1">
                  <a:hueOff val="0"/>
                  <a:satOff val="0"/>
                  <a:lumOff val="0"/>
                  <a:alphaOff val="0"/>
                </a:schemeClr>
              </a:lnRef>
              <a:fillRef idx="3">
                <a:scrgbClr r="0" g="0" b="0"/>
              </a:fillRef>
              <a:effectRef idx="3">
                <a:schemeClr val="accent1">
                  <a:hueOff val="0"/>
                  <a:satOff val="0"/>
                  <a:lumOff val="0"/>
                  <a:alphaOff val="0"/>
                </a:schemeClr>
              </a:effectRef>
              <a:fontRef idx="minor">
                <a:schemeClr val="lt1"/>
              </a:fontRef>
            </p:style>
            <p:txBody>
              <a:bodyPr lIns="987295" tIns="600119" rIns="987295" bIns="53340" spcCol="1270" anchor="ctr"/>
              <a:lstStyle/>
              <a:p>
                <a:pPr algn="ctr" defTabSz="622300" eaLnBrk="0" hangingPunct="0">
                  <a:lnSpc>
                    <a:spcPct val="90000"/>
                  </a:lnSpc>
                  <a:spcAft>
                    <a:spcPct val="35000"/>
                  </a:spcAft>
                  <a:defRPr/>
                </a:pPr>
                <a:endParaRPr lang="en-GB" sz="1600" dirty="0">
                  <a:solidFill>
                    <a:srgbClr val="FFFFFF"/>
                  </a:solidFill>
                </a:endParaRPr>
              </a:p>
              <a:p>
                <a:pPr algn="ctr" defTabSz="622300" eaLnBrk="0" hangingPunct="0">
                  <a:lnSpc>
                    <a:spcPct val="90000"/>
                  </a:lnSpc>
                  <a:spcAft>
                    <a:spcPct val="35000"/>
                  </a:spcAft>
                  <a:defRPr/>
                </a:pPr>
                <a:endParaRPr lang="en-GB" sz="1600" dirty="0">
                  <a:solidFill>
                    <a:srgbClr val="FFFFFF"/>
                  </a:solidFill>
                </a:endParaRPr>
              </a:p>
              <a:p>
                <a:pPr algn="ctr" defTabSz="622300" eaLnBrk="0" hangingPunct="0">
                  <a:lnSpc>
                    <a:spcPct val="90000"/>
                  </a:lnSpc>
                  <a:spcAft>
                    <a:spcPct val="35000"/>
                  </a:spcAft>
                  <a:defRPr/>
                </a:pPr>
                <a:r>
                  <a:rPr lang="en-GB" sz="1600" dirty="0">
                    <a:solidFill>
                      <a:srgbClr val="FFFFFF"/>
                    </a:solidFill>
                  </a:rPr>
                  <a:t> </a:t>
                </a:r>
              </a:p>
              <a:p>
                <a:pPr algn="ctr" defTabSz="622300" eaLnBrk="0" hangingPunct="0">
                  <a:lnSpc>
                    <a:spcPct val="90000"/>
                  </a:lnSpc>
                  <a:spcAft>
                    <a:spcPct val="35000"/>
                  </a:spcAft>
                  <a:defRPr/>
                </a:pPr>
                <a:endParaRPr lang="en-GB" sz="1500" dirty="0">
                  <a:solidFill>
                    <a:srgbClr val="003399"/>
                  </a:solidFill>
                </a:endParaRPr>
              </a:p>
            </p:txBody>
          </p:sp>
          <p:sp>
            <p:nvSpPr>
              <p:cNvPr id="330783" name="Rectangle 58"/>
              <p:cNvSpPr>
                <a:spLocks noChangeArrowheads="1"/>
              </p:cNvSpPr>
              <p:nvPr/>
            </p:nvSpPr>
            <p:spPr bwMode="auto">
              <a:xfrm>
                <a:off x="6501125" y="1405545"/>
                <a:ext cx="2060974" cy="86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622300" eaLnBrk="0" hangingPunct="0">
                  <a:lnSpc>
                    <a:spcPct val="90000"/>
                  </a:lnSpc>
                  <a:spcAft>
                    <a:spcPct val="35000"/>
                  </a:spcAft>
                </a:pPr>
                <a:r>
                  <a:rPr lang="de-DE" sz="1400">
                    <a:solidFill>
                      <a:srgbClr val="FFFFFF"/>
                    </a:solidFill>
                    <a:latin typeface="Gill Sans MT" pitchFamily="34" charset="0"/>
                  </a:rPr>
                  <a:t>European  </a:t>
                </a:r>
              </a:p>
              <a:p>
                <a:pPr algn="ctr" defTabSz="622300" eaLnBrk="0" hangingPunct="0">
                  <a:lnSpc>
                    <a:spcPct val="90000"/>
                  </a:lnSpc>
                  <a:spcAft>
                    <a:spcPct val="35000"/>
                  </a:spcAft>
                </a:pPr>
                <a:r>
                  <a:rPr lang="de-DE" sz="1400">
                    <a:solidFill>
                      <a:srgbClr val="FFFFFF"/>
                    </a:solidFill>
                    <a:latin typeface="Gill Sans MT" pitchFamily="34" charset="0"/>
                  </a:rPr>
                  <a:t>Statistiscal System </a:t>
                </a:r>
                <a:r>
                  <a:rPr lang="en-GB" sz="1400">
                    <a:solidFill>
                      <a:srgbClr val="FFFFFF"/>
                    </a:solidFill>
                    <a:latin typeface="Gill Sans MT" pitchFamily="34" charset="0"/>
                  </a:rPr>
                  <a:t/>
                </a:r>
                <a:br>
                  <a:rPr lang="en-GB" sz="1400">
                    <a:solidFill>
                      <a:srgbClr val="FFFFFF"/>
                    </a:solidFill>
                    <a:latin typeface="Gill Sans MT" pitchFamily="34" charset="0"/>
                  </a:rPr>
                </a:br>
                <a:r>
                  <a:rPr lang="en-GB" sz="1400">
                    <a:solidFill>
                      <a:srgbClr val="FFFFFF"/>
                    </a:solidFill>
                    <a:latin typeface="Gill Sans MT" pitchFamily="34" charset="0"/>
                  </a:rPr>
                  <a:t>(ESS) </a:t>
                </a:r>
              </a:p>
              <a:p>
                <a:pPr algn="ctr" defTabSz="622300" eaLnBrk="0" hangingPunct="0">
                  <a:lnSpc>
                    <a:spcPct val="90000"/>
                  </a:lnSpc>
                  <a:spcAft>
                    <a:spcPct val="35000"/>
                  </a:spcAft>
                </a:pPr>
                <a:endParaRPr lang="en-GB" sz="1400">
                  <a:solidFill>
                    <a:srgbClr val="FFFFFF"/>
                  </a:solidFill>
                  <a:latin typeface="Gill Sans MT" pitchFamily="34" charset="0"/>
                </a:endParaRPr>
              </a:p>
            </p:txBody>
          </p:sp>
        </p:grpSp>
        <p:sp>
          <p:nvSpPr>
            <p:cNvPr id="55" name="Rectangle 54"/>
            <p:cNvSpPr/>
            <p:nvPr/>
          </p:nvSpPr>
          <p:spPr bwMode="auto">
            <a:xfrm>
              <a:off x="2935286" y="5182150"/>
              <a:ext cx="4589462" cy="1050212"/>
            </a:xfrm>
            <a:prstGeom prst="rect">
              <a:avLst/>
            </a:prstGeom>
          </p:spPr>
          <p:txBody>
            <a:bodyPr>
              <a:spAutoFit/>
            </a:bodyPr>
            <a:lstStyle/>
            <a:p>
              <a:pPr lvl="1">
                <a:defRPr/>
              </a:pPr>
              <a:r>
                <a:rPr lang="de-DE" sz="1400" dirty="0" err="1">
                  <a:solidFill>
                    <a:srgbClr val="FFFFFF"/>
                  </a:solidFill>
                  <a:latin typeface="Gill Sans MT" pitchFamily="34" charset="0"/>
                  <a:cs typeface="+mn-cs"/>
                </a:rPr>
                <a:t>Shared</a:t>
              </a:r>
              <a:r>
                <a:rPr lang="de-DE" sz="1400" dirty="0">
                  <a:solidFill>
                    <a:srgbClr val="FFFFFF"/>
                  </a:solidFill>
                  <a:latin typeface="Gill Sans MT" pitchFamily="34" charset="0"/>
                  <a:cs typeface="+mn-cs"/>
                </a:rPr>
                <a:t> </a:t>
              </a:r>
              <a:r>
                <a:rPr lang="de-DE" sz="1400" dirty="0" err="1">
                  <a:solidFill>
                    <a:srgbClr val="FFFFFF"/>
                  </a:solidFill>
                  <a:latin typeface="Gill Sans MT" pitchFamily="34" charset="0"/>
                  <a:cs typeface="+mn-cs"/>
                </a:rPr>
                <a:t>responsibilities</a:t>
              </a:r>
              <a:endParaRPr lang="de-DE" sz="1400" dirty="0">
                <a:solidFill>
                  <a:srgbClr val="FFFFFF"/>
                </a:solidFill>
                <a:latin typeface="Gill Sans MT" pitchFamily="34" charset="0"/>
                <a:cs typeface="+mn-cs"/>
              </a:endParaRPr>
            </a:p>
            <a:p>
              <a:pPr marL="542925" lvl="1" indent="-85725">
                <a:spcBef>
                  <a:spcPct val="25000"/>
                </a:spcBef>
                <a:buFont typeface="Arial" charset="0"/>
                <a:buChar char="•"/>
                <a:defRPr/>
              </a:pPr>
              <a:r>
                <a:rPr lang="de-DE" sz="1400" dirty="0">
                  <a:solidFill>
                    <a:srgbClr val="FFFFFF"/>
                  </a:solidFill>
                  <a:latin typeface="Gill Sans MT" pitchFamily="34" charset="0"/>
                  <a:cs typeface="+mn-cs"/>
                </a:rPr>
                <a:t>Balance </a:t>
              </a:r>
              <a:r>
                <a:rPr lang="de-DE" sz="1400" dirty="0" err="1">
                  <a:solidFill>
                    <a:srgbClr val="FFFFFF"/>
                  </a:solidFill>
                  <a:latin typeface="Gill Sans MT" pitchFamily="34" charset="0"/>
                  <a:cs typeface="+mn-cs"/>
                </a:rPr>
                <a:t>of</a:t>
              </a:r>
              <a:r>
                <a:rPr lang="de-DE" sz="1400" dirty="0">
                  <a:solidFill>
                    <a:srgbClr val="FFFFFF"/>
                  </a:solidFill>
                  <a:latin typeface="Gill Sans MT" pitchFamily="34" charset="0"/>
                  <a:cs typeface="+mn-cs"/>
                </a:rPr>
                <a:t> </a:t>
              </a:r>
              <a:r>
                <a:rPr lang="de-DE" sz="1400" dirty="0" err="1">
                  <a:solidFill>
                    <a:srgbClr val="FFFFFF"/>
                  </a:solidFill>
                  <a:latin typeface="Gill Sans MT" pitchFamily="34" charset="0"/>
                  <a:cs typeface="+mn-cs"/>
                </a:rPr>
                <a:t>Payments</a:t>
              </a:r>
              <a:endParaRPr lang="de-DE" sz="1400" dirty="0">
                <a:solidFill>
                  <a:srgbClr val="FFFFFF"/>
                </a:solidFill>
                <a:latin typeface="Gill Sans MT" pitchFamily="34" charset="0"/>
                <a:cs typeface="+mn-cs"/>
              </a:endParaRPr>
            </a:p>
            <a:p>
              <a:pPr marL="542925" lvl="1" indent="-85725">
                <a:spcBef>
                  <a:spcPct val="25000"/>
                </a:spcBef>
                <a:buFont typeface="Arial" charset="0"/>
                <a:buChar char="•"/>
                <a:defRPr/>
              </a:pPr>
              <a:r>
                <a:rPr lang="de-DE" sz="1400" dirty="0">
                  <a:solidFill>
                    <a:srgbClr val="FFFFFF"/>
                  </a:solidFill>
                  <a:latin typeface="Gill Sans MT" pitchFamily="34" charset="0"/>
                  <a:cs typeface="+mn-cs"/>
                </a:rPr>
                <a:t>European </a:t>
              </a:r>
              <a:r>
                <a:rPr lang="de-DE" sz="1400" dirty="0" err="1">
                  <a:solidFill>
                    <a:srgbClr val="FFFFFF"/>
                  </a:solidFill>
                  <a:latin typeface="Gill Sans MT" pitchFamily="34" charset="0"/>
                  <a:cs typeface="+mn-cs"/>
                </a:rPr>
                <a:t>Sector</a:t>
              </a:r>
              <a:r>
                <a:rPr lang="de-DE" sz="1400" dirty="0">
                  <a:solidFill>
                    <a:srgbClr val="FFFFFF"/>
                  </a:solidFill>
                  <a:latin typeface="Gill Sans MT" pitchFamily="34" charset="0"/>
                  <a:cs typeface="+mn-cs"/>
                </a:rPr>
                <a:t> Accounts  </a:t>
              </a:r>
            </a:p>
            <a:p>
              <a:pPr marL="542925" lvl="1" indent="-85725">
                <a:spcBef>
                  <a:spcPct val="25000"/>
                </a:spcBef>
                <a:buFont typeface="Arial" charset="0"/>
                <a:buChar char="•"/>
                <a:defRPr/>
              </a:pPr>
              <a:r>
                <a:rPr lang="de-DE" sz="1400" dirty="0">
                  <a:solidFill>
                    <a:srgbClr val="FFFFFF"/>
                  </a:solidFill>
                  <a:latin typeface="Gill Sans MT" pitchFamily="34" charset="0"/>
                  <a:cs typeface="+mn-cs"/>
                </a:rPr>
                <a:t>Statistical Infrastructure</a:t>
              </a:r>
            </a:p>
          </p:txBody>
        </p:sp>
      </p:grpSp>
      <p:pic>
        <p:nvPicPr>
          <p:cNvPr id="330761"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66688" y="3171825"/>
            <a:ext cx="8797925"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0762" name="Rectangle 74"/>
          <p:cNvSpPr>
            <a:spLocks noChangeArrowheads="1"/>
          </p:cNvSpPr>
          <p:nvPr/>
        </p:nvSpPr>
        <p:spPr bwMode="auto">
          <a:xfrm>
            <a:off x="3273425" y="3657600"/>
            <a:ext cx="2663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sz="1400">
                <a:solidFill>
                  <a:srgbClr val="C00000"/>
                </a:solidFill>
                <a:latin typeface="Gill Sans MT" pitchFamily="34" charset="0"/>
              </a:rPr>
              <a:t>+ new: </a:t>
            </a:r>
          </a:p>
          <a:p>
            <a:pPr algn="ctr"/>
            <a:r>
              <a:rPr lang="en-GB" sz="1400">
                <a:solidFill>
                  <a:srgbClr val="C00000"/>
                </a:solidFill>
                <a:latin typeface="Gill Sans MT" pitchFamily="34" charset="0"/>
              </a:rPr>
              <a:t>European Statistical Forum</a:t>
            </a:r>
          </a:p>
        </p:txBody>
      </p:sp>
      <p:sp>
        <p:nvSpPr>
          <p:cNvPr id="76" name="Freeform 75"/>
          <p:cNvSpPr/>
          <p:nvPr/>
        </p:nvSpPr>
        <p:spPr bwMode="auto">
          <a:xfrm>
            <a:off x="224275" y="3607486"/>
            <a:ext cx="2881061" cy="461267"/>
          </a:xfrm>
          <a:custGeom>
            <a:avLst/>
            <a:gdLst>
              <a:gd name="connsiteX0" fmla="*/ 0 w 2667182"/>
              <a:gd name="connsiteY0" fmla="*/ 156764 h 1567643"/>
              <a:gd name="connsiteX1" fmla="*/ 156764 w 2667182"/>
              <a:gd name="connsiteY1" fmla="*/ 0 h 1567643"/>
              <a:gd name="connsiteX2" fmla="*/ 2510418 w 2667182"/>
              <a:gd name="connsiteY2" fmla="*/ 0 h 1567643"/>
              <a:gd name="connsiteX3" fmla="*/ 2667182 w 2667182"/>
              <a:gd name="connsiteY3" fmla="*/ 156764 h 1567643"/>
              <a:gd name="connsiteX4" fmla="*/ 2667182 w 2667182"/>
              <a:gd name="connsiteY4" fmla="*/ 1410879 h 1567643"/>
              <a:gd name="connsiteX5" fmla="*/ 2510418 w 2667182"/>
              <a:gd name="connsiteY5" fmla="*/ 1567643 h 1567643"/>
              <a:gd name="connsiteX6" fmla="*/ 156764 w 2667182"/>
              <a:gd name="connsiteY6" fmla="*/ 1567643 h 1567643"/>
              <a:gd name="connsiteX7" fmla="*/ 0 w 2667182"/>
              <a:gd name="connsiteY7" fmla="*/ 1410879 h 1567643"/>
              <a:gd name="connsiteX8" fmla="*/ 0 w 2667182"/>
              <a:gd name="connsiteY8" fmla="*/ 156764 h 156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182" h="1567643">
                <a:moveTo>
                  <a:pt x="0" y="156764"/>
                </a:moveTo>
                <a:cubicBezTo>
                  <a:pt x="0" y="70186"/>
                  <a:pt x="70186" y="0"/>
                  <a:pt x="156764" y="0"/>
                </a:cubicBezTo>
                <a:lnTo>
                  <a:pt x="2510418" y="0"/>
                </a:lnTo>
                <a:cubicBezTo>
                  <a:pt x="2596996" y="0"/>
                  <a:pt x="2667182" y="70186"/>
                  <a:pt x="2667182" y="156764"/>
                </a:cubicBezTo>
                <a:lnTo>
                  <a:pt x="2667182" y="1410879"/>
                </a:lnTo>
                <a:cubicBezTo>
                  <a:pt x="2667182" y="1497457"/>
                  <a:pt x="2596996" y="1567643"/>
                  <a:pt x="2510418" y="1567643"/>
                </a:cubicBezTo>
                <a:lnTo>
                  <a:pt x="156764" y="1567643"/>
                </a:lnTo>
                <a:cubicBezTo>
                  <a:pt x="70186" y="1567643"/>
                  <a:pt x="0" y="1497457"/>
                  <a:pt x="0" y="1410879"/>
                </a:cubicBezTo>
                <a:lnTo>
                  <a:pt x="0" y="156764"/>
                </a:lnTo>
                <a:close/>
              </a:path>
            </a:pathLst>
          </a:custGeom>
          <a:solidFill>
            <a:srgbClr val="0070C0"/>
          </a:solidFill>
          <a:ln>
            <a:solidFill>
              <a:schemeClr val="tx2">
                <a:lumMod val="50000"/>
                <a:lumOff val="50000"/>
              </a:schemeClr>
            </a:solidFill>
            <a:prstDash val="sysDash"/>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91635" tIns="91635" rIns="91635" bIns="91635" anchor="ctr"/>
          <a:lstStyle>
            <a:lvl1pPr marL="342900" indent="-342900">
              <a:defRPr sz="2800">
                <a:solidFill>
                  <a:schemeClr val="tx1"/>
                </a:solidFill>
                <a:latin typeface="Arial" charset="0"/>
              </a:defRPr>
            </a:lvl1pPr>
            <a:lvl2pPr marL="742950" indent="-285750">
              <a:defRPr sz="2800">
                <a:solidFill>
                  <a:schemeClr val="tx1"/>
                </a:solidFill>
                <a:latin typeface="Arial" charset="0"/>
              </a:defRPr>
            </a:lvl2pPr>
            <a:lvl3pPr>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lvl="1">
              <a:spcBef>
                <a:spcPct val="25000"/>
              </a:spcBef>
              <a:buFont typeface="Arial" charset="0"/>
              <a:buChar char="•"/>
              <a:defRPr/>
            </a:pPr>
            <a:endParaRPr lang="en-GB" sz="1200" dirty="0" smtClean="0">
              <a:solidFill>
                <a:srgbClr val="003399"/>
              </a:solidFill>
              <a:latin typeface="Gill Sans MT" pitchFamily="34" charset="0"/>
            </a:endParaRPr>
          </a:p>
          <a:p>
            <a:pPr lvl="1" eaLnBrk="0" hangingPunct="0">
              <a:lnSpc>
                <a:spcPct val="90000"/>
              </a:lnSpc>
              <a:spcAft>
                <a:spcPct val="35000"/>
              </a:spcAft>
              <a:defRPr/>
            </a:pPr>
            <a:endParaRPr lang="en-GB" sz="1200" dirty="0" smtClean="0">
              <a:solidFill>
                <a:srgbClr val="7F7F7F"/>
              </a:solidFill>
              <a:latin typeface="Gill Sans MT" pitchFamily="34" charset="0"/>
            </a:endParaRPr>
          </a:p>
        </p:txBody>
      </p:sp>
      <p:sp>
        <p:nvSpPr>
          <p:cNvPr id="330766" name="Rectangle 10"/>
          <p:cNvSpPr>
            <a:spLocks noChangeArrowheads="1"/>
          </p:cNvSpPr>
          <p:nvPr/>
        </p:nvSpPr>
        <p:spPr bwMode="auto">
          <a:xfrm>
            <a:off x="223838" y="3630613"/>
            <a:ext cx="3248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lvl="2" indent="-279400">
              <a:spcBef>
                <a:spcPct val="25000"/>
              </a:spcBef>
            </a:pPr>
            <a:r>
              <a:rPr lang="de-DE" sz="1800">
                <a:solidFill>
                  <a:srgbClr val="FFFFFF"/>
                </a:solidFill>
                <a:latin typeface="Gill Sans MT" pitchFamily="34" charset="0"/>
              </a:rPr>
              <a:t>Statistics Committee</a:t>
            </a:r>
          </a:p>
        </p:txBody>
      </p:sp>
      <p:sp>
        <p:nvSpPr>
          <p:cNvPr id="78" name="Freeform 77"/>
          <p:cNvSpPr/>
          <p:nvPr/>
        </p:nvSpPr>
        <p:spPr bwMode="auto">
          <a:xfrm>
            <a:off x="6156176" y="3573015"/>
            <a:ext cx="2881061" cy="669297"/>
          </a:xfrm>
          <a:custGeom>
            <a:avLst/>
            <a:gdLst>
              <a:gd name="connsiteX0" fmla="*/ 0 w 2667182"/>
              <a:gd name="connsiteY0" fmla="*/ 156764 h 1567643"/>
              <a:gd name="connsiteX1" fmla="*/ 156764 w 2667182"/>
              <a:gd name="connsiteY1" fmla="*/ 0 h 1567643"/>
              <a:gd name="connsiteX2" fmla="*/ 2510418 w 2667182"/>
              <a:gd name="connsiteY2" fmla="*/ 0 h 1567643"/>
              <a:gd name="connsiteX3" fmla="*/ 2667182 w 2667182"/>
              <a:gd name="connsiteY3" fmla="*/ 156764 h 1567643"/>
              <a:gd name="connsiteX4" fmla="*/ 2667182 w 2667182"/>
              <a:gd name="connsiteY4" fmla="*/ 1410879 h 1567643"/>
              <a:gd name="connsiteX5" fmla="*/ 2510418 w 2667182"/>
              <a:gd name="connsiteY5" fmla="*/ 1567643 h 1567643"/>
              <a:gd name="connsiteX6" fmla="*/ 156764 w 2667182"/>
              <a:gd name="connsiteY6" fmla="*/ 1567643 h 1567643"/>
              <a:gd name="connsiteX7" fmla="*/ 0 w 2667182"/>
              <a:gd name="connsiteY7" fmla="*/ 1410879 h 1567643"/>
              <a:gd name="connsiteX8" fmla="*/ 0 w 2667182"/>
              <a:gd name="connsiteY8" fmla="*/ 156764 h 156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67182" h="1567643">
                <a:moveTo>
                  <a:pt x="0" y="156764"/>
                </a:moveTo>
                <a:cubicBezTo>
                  <a:pt x="0" y="70186"/>
                  <a:pt x="70186" y="0"/>
                  <a:pt x="156764" y="0"/>
                </a:cubicBezTo>
                <a:lnTo>
                  <a:pt x="2510418" y="0"/>
                </a:lnTo>
                <a:cubicBezTo>
                  <a:pt x="2596996" y="0"/>
                  <a:pt x="2667182" y="70186"/>
                  <a:pt x="2667182" y="156764"/>
                </a:cubicBezTo>
                <a:lnTo>
                  <a:pt x="2667182" y="1410879"/>
                </a:lnTo>
                <a:cubicBezTo>
                  <a:pt x="2667182" y="1497457"/>
                  <a:pt x="2596996" y="1567643"/>
                  <a:pt x="2510418" y="1567643"/>
                </a:cubicBezTo>
                <a:lnTo>
                  <a:pt x="156764" y="1567643"/>
                </a:lnTo>
                <a:cubicBezTo>
                  <a:pt x="70186" y="1567643"/>
                  <a:pt x="0" y="1497457"/>
                  <a:pt x="0" y="1410879"/>
                </a:cubicBezTo>
                <a:lnTo>
                  <a:pt x="0" y="156764"/>
                </a:lnTo>
                <a:close/>
              </a:path>
            </a:pathLst>
          </a:custGeom>
          <a:solidFill>
            <a:srgbClr val="0070C0"/>
          </a:solidFill>
          <a:ln>
            <a:solidFill>
              <a:schemeClr val="tx2">
                <a:lumMod val="50000"/>
                <a:lumOff val="50000"/>
              </a:schemeClr>
            </a:solidFill>
            <a:prstDash val="sysDash"/>
          </a:ln>
          <a:scene3d>
            <a:camera prst="orthographicFront">
              <a:rot lat="0" lon="0" rev="0"/>
            </a:camera>
            <a:lightRig rig="threePt" dir="t">
              <a:rot lat="0" lon="0" rev="1200000"/>
            </a:lightRig>
          </a:scene3d>
        </p:spPr>
        <p:style>
          <a:lnRef idx="0">
            <a:scrgbClr r="0" g="0" b="0"/>
          </a:lnRef>
          <a:fillRef idx="3">
            <a:scrgbClr r="0" g="0" b="0"/>
          </a:fillRef>
          <a:effectRef idx="3">
            <a:schemeClr val="accent1">
              <a:hueOff val="0"/>
              <a:satOff val="0"/>
              <a:lumOff val="0"/>
              <a:alphaOff val="0"/>
            </a:schemeClr>
          </a:effectRef>
          <a:fontRef idx="minor">
            <a:schemeClr val="lt1"/>
          </a:fontRef>
        </p:style>
        <p:txBody>
          <a:bodyPr lIns="91635" tIns="91635" rIns="91635" bIns="91635" anchor="ctr"/>
          <a:lstStyle>
            <a:lvl1pPr marL="342900" indent="-342900">
              <a:defRPr sz="2800">
                <a:solidFill>
                  <a:schemeClr val="tx1"/>
                </a:solidFill>
                <a:latin typeface="Arial" charset="0"/>
              </a:defRPr>
            </a:lvl1pPr>
            <a:lvl2pPr marL="742950" indent="-285750">
              <a:defRPr sz="2800">
                <a:solidFill>
                  <a:schemeClr val="tx1"/>
                </a:solidFill>
                <a:latin typeface="Arial" charset="0"/>
              </a:defRPr>
            </a:lvl2pPr>
            <a:lvl3pPr>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lvl="1">
              <a:spcBef>
                <a:spcPct val="25000"/>
              </a:spcBef>
              <a:buFont typeface="Arial" charset="0"/>
              <a:buChar char="•"/>
              <a:defRPr/>
            </a:pPr>
            <a:endParaRPr lang="en-GB" sz="1200" dirty="0" smtClean="0">
              <a:solidFill>
                <a:srgbClr val="003399"/>
              </a:solidFill>
              <a:latin typeface="Gill Sans MT" pitchFamily="34" charset="0"/>
            </a:endParaRPr>
          </a:p>
          <a:p>
            <a:pPr lvl="1" eaLnBrk="0" hangingPunct="0">
              <a:lnSpc>
                <a:spcPct val="90000"/>
              </a:lnSpc>
              <a:spcAft>
                <a:spcPct val="35000"/>
              </a:spcAft>
              <a:defRPr/>
            </a:pPr>
            <a:endParaRPr lang="en-GB" sz="1200" dirty="0" smtClean="0">
              <a:solidFill>
                <a:srgbClr val="7F7F7F"/>
              </a:solidFill>
              <a:latin typeface="Gill Sans MT" pitchFamily="34" charset="0"/>
            </a:endParaRPr>
          </a:p>
        </p:txBody>
      </p:sp>
      <p:sp>
        <p:nvSpPr>
          <p:cNvPr id="330770" name="Rectangle 10"/>
          <p:cNvSpPr>
            <a:spLocks noChangeArrowheads="1"/>
          </p:cNvSpPr>
          <p:nvPr/>
        </p:nvSpPr>
        <p:spPr bwMode="auto">
          <a:xfrm>
            <a:off x="6156325" y="3595688"/>
            <a:ext cx="3248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lvl="2" indent="-279400">
              <a:spcBef>
                <a:spcPct val="25000"/>
              </a:spcBef>
            </a:pPr>
            <a:r>
              <a:rPr lang="de-DE" sz="1800">
                <a:solidFill>
                  <a:srgbClr val="FFFFFF"/>
                </a:solidFill>
                <a:latin typeface="Gill Sans MT" pitchFamily="34" charset="0"/>
              </a:rPr>
              <a:t>European Statistical Systems Committee</a:t>
            </a:r>
          </a:p>
        </p:txBody>
      </p:sp>
      <p:sp>
        <p:nvSpPr>
          <p:cNvPr id="330771" name="Rectangle 3"/>
          <p:cNvSpPr>
            <a:spLocks noChangeArrowheads="1"/>
          </p:cNvSpPr>
          <p:nvPr/>
        </p:nvSpPr>
        <p:spPr bwMode="auto">
          <a:xfrm>
            <a:off x="223838" y="4110038"/>
            <a:ext cx="1790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2" indent="-463550">
              <a:spcBef>
                <a:spcPct val="25000"/>
              </a:spcBef>
            </a:pPr>
            <a:r>
              <a:rPr lang="de-DE" sz="1400">
                <a:solidFill>
                  <a:srgbClr val="FFFFFF"/>
                </a:solidFill>
                <a:latin typeface="Gill Sans MT" pitchFamily="34" charset="0"/>
              </a:rPr>
              <a:t>Responsibility</a:t>
            </a:r>
            <a:endParaRPr lang="de-DE" sz="1600">
              <a:solidFill>
                <a:srgbClr val="FFFFFF"/>
              </a:solidFill>
              <a:latin typeface="Gill Sans MT" pitchFamily="34" charset="0"/>
            </a:endParaRPr>
          </a:p>
        </p:txBody>
      </p:sp>
      <p:sp>
        <p:nvSpPr>
          <p:cNvPr id="330772" name="Rectangle 3"/>
          <p:cNvSpPr>
            <a:spLocks noChangeArrowheads="1"/>
          </p:cNvSpPr>
          <p:nvPr/>
        </p:nvSpPr>
        <p:spPr bwMode="auto">
          <a:xfrm>
            <a:off x="250825" y="42863"/>
            <a:ext cx="8966200"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33450">
              <a:tabLst>
                <a:tab pos="3676650" algn="l"/>
              </a:tabLst>
            </a:pPr>
            <a:r>
              <a:rPr lang="en-GB" sz="1800" b="1">
                <a:solidFill>
                  <a:schemeClr val="bg1"/>
                </a:solidFill>
                <a:latin typeface="Arial" pitchFamily="34" charset="0"/>
              </a:rPr>
              <a:t>Governance of European statistics (1)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p:cNvSpPr>
            <a:spLocks noGrp="1" noChangeArrowheads="1"/>
          </p:cNvSpPr>
          <p:nvPr>
            <p:ph idx="1"/>
          </p:nvPr>
        </p:nvSpPr>
        <p:spPr>
          <a:xfrm>
            <a:off x="9525" y="1341438"/>
            <a:ext cx="8929688" cy="4824412"/>
          </a:xfrm>
        </p:spPr>
        <p:txBody>
          <a:bodyPr/>
          <a:lstStyle/>
          <a:p>
            <a:pPr>
              <a:lnSpc>
                <a:spcPct val="110000"/>
              </a:lnSpc>
              <a:spcBef>
                <a:spcPct val="25000"/>
              </a:spcBef>
              <a:spcAft>
                <a:spcPct val="40000"/>
              </a:spcAft>
              <a:buFont typeface="Wingdings" pitchFamily="2" charset="2"/>
              <a:buChar char="ü"/>
              <a:defRPr/>
            </a:pPr>
            <a:r>
              <a:rPr lang="en-GB" dirty="0"/>
              <a:t>The </a:t>
            </a:r>
            <a:r>
              <a:rPr lang="en-GB" b="1" dirty="0">
                <a:solidFill>
                  <a:schemeClr val="tx2"/>
                </a:solidFill>
              </a:rPr>
              <a:t>ESCB</a:t>
            </a:r>
            <a:r>
              <a:rPr lang="en-GB" dirty="0"/>
              <a:t> and the </a:t>
            </a:r>
            <a:r>
              <a:rPr lang="en-GB" b="1" dirty="0">
                <a:solidFill>
                  <a:schemeClr val="tx2"/>
                </a:solidFill>
              </a:rPr>
              <a:t>European Statistical System </a:t>
            </a:r>
            <a:r>
              <a:rPr lang="en-GB" dirty="0"/>
              <a:t>(</a:t>
            </a:r>
            <a:r>
              <a:rPr lang="en-GB" b="1" dirty="0">
                <a:solidFill>
                  <a:schemeClr val="tx2"/>
                </a:solidFill>
              </a:rPr>
              <a:t>Eurostat</a:t>
            </a:r>
            <a:r>
              <a:rPr lang="en-GB" dirty="0"/>
              <a:t> and </a:t>
            </a:r>
            <a:r>
              <a:rPr lang="en-GB" b="1" dirty="0">
                <a:solidFill>
                  <a:schemeClr val="tx2"/>
                </a:solidFill>
              </a:rPr>
              <a:t>National Statistical Institutes</a:t>
            </a:r>
            <a:r>
              <a:rPr lang="en-GB" dirty="0"/>
              <a:t>) develop, produce and disseminate European statistics</a:t>
            </a:r>
          </a:p>
          <a:p>
            <a:pPr lvl="1">
              <a:lnSpc>
                <a:spcPct val="110000"/>
              </a:lnSpc>
              <a:spcBef>
                <a:spcPct val="25000"/>
              </a:spcBef>
              <a:spcAft>
                <a:spcPct val="40000"/>
              </a:spcAft>
              <a:buFont typeface="Wingdings" pitchFamily="2" charset="2"/>
              <a:buChar char="Ø"/>
              <a:defRPr/>
            </a:pPr>
            <a:r>
              <a:rPr lang="en-GB" sz="2200" dirty="0">
                <a:ea typeface="+mn-ea"/>
              </a:rPr>
              <a:t>under separate legal frameworks, reflecting their respective governance structures</a:t>
            </a:r>
          </a:p>
          <a:p>
            <a:pPr lvl="1">
              <a:lnSpc>
                <a:spcPct val="110000"/>
              </a:lnSpc>
              <a:spcBef>
                <a:spcPct val="25000"/>
              </a:spcBef>
              <a:spcAft>
                <a:spcPct val="40000"/>
              </a:spcAft>
              <a:buFont typeface="Wingdings" pitchFamily="2" charset="2"/>
              <a:buChar char="Ø"/>
              <a:defRPr/>
            </a:pPr>
            <a:r>
              <a:rPr lang="en-GB" sz="2200" dirty="0">
                <a:ea typeface="+mn-ea"/>
              </a:rPr>
              <a:t>Memorandum of Understanding between </a:t>
            </a:r>
            <a:r>
              <a:rPr lang="en-GB" sz="2200" b="1" dirty="0">
                <a:solidFill>
                  <a:schemeClr val="tx2"/>
                </a:solidFill>
                <a:ea typeface="+mn-ea"/>
              </a:rPr>
              <a:t>ESS</a:t>
            </a:r>
            <a:r>
              <a:rPr lang="en-GB" sz="2200" dirty="0">
                <a:ea typeface="+mn-ea"/>
              </a:rPr>
              <a:t> and the </a:t>
            </a:r>
            <a:r>
              <a:rPr lang="en-GB" sz="2200" b="1" dirty="0">
                <a:solidFill>
                  <a:schemeClr val="tx2"/>
                </a:solidFill>
                <a:ea typeface="+mn-ea"/>
              </a:rPr>
              <a:t>ESCB</a:t>
            </a:r>
            <a:r>
              <a:rPr lang="en-GB" sz="2200" dirty="0">
                <a:ea typeface="+mn-ea"/>
              </a:rPr>
              <a:t> (</a:t>
            </a:r>
            <a:r>
              <a:rPr lang="en-GB" sz="2200" b="1" dirty="0">
                <a:solidFill>
                  <a:schemeClr val="tx2"/>
                </a:solidFill>
                <a:ea typeface="+mn-ea"/>
              </a:rPr>
              <a:t>signed on</a:t>
            </a:r>
            <a:r>
              <a:rPr lang="en-GB" sz="2200" dirty="0">
                <a:ea typeface="+mn-ea"/>
              </a:rPr>
              <a:t> April 2013) enhanced cooperation:</a:t>
            </a:r>
          </a:p>
          <a:p>
            <a:pPr lvl="2">
              <a:lnSpc>
                <a:spcPct val="110000"/>
              </a:lnSpc>
              <a:spcBef>
                <a:spcPct val="25000"/>
              </a:spcBef>
              <a:spcAft>
                <a:spcPct val="40000"/>
              </a:spcAft>
              <a:buFont typeface="Wingdings" pitchFamily="2" charset="2"/>
              <a:buChar char="Ø"/>
              <a:defRPr/>
            </a:pPr>
            <a:r>
              <a:rPr lang="en-GB" sz="2200" dirty="0">
                <a:ea typeface="+mn-ea"/>
              </a:rPr>
              <a:t>European Statistical Forum – strategic cooperation</a:t>
            </a:r>
          </a:p>
          <a:p>
            <a:pPr lvl="2">
              <a:lnSpc>
                <a:spcPct val="110000"/>
              </a:lnSpc>
              <a:spcBef>
                <a:spcPct val="25000"/>
              </a:spcBef>
              <a:spcAft>
                <a:spcPct val="40000"/>
              </a:spcAft>
              <a:buFont typeface="Wingdings" pitchFamily="2" charset="2"/>
              <a:buChar char="Ø"/>
              <a:defRPr/>
            </a:pPr>
            <a:r>
              <a:rPr lang="en-GB" sz="2200" dirty="0">
                <a:ea typeface="+mn-ea"/>
              </a:rPr>
              <a:t>work jointly in Committee for Monetary, Financial and Balance of Payments statistics (</a:t>
            </a:r>
            <a:r>
              <a:rPr lang="en-GB" sz="2200" b="1" dirty="0">
                <a:solidFill>
                  <a:schemeClr val="tx2"/>
                </a:solidFill>
                <a:ea typeface="+mn-ea"/>
              </a:rPr>
              <a:t>CMFB</a:t>
            </a:r>
            <a:r>
              <a:rPr lang="en-GB" sz="2200" dirty="0">
                <a:ea typeface="+mn-ea"/>
              </a:rPr>
              <a:t>) - operational cooperation</a:t>
            </a:r>
          </a:p>
          <a:p>
            <a:pPr lvl="2">
              <a:lnSpc>
                <a:spcPct val="110000"/>
              </a:lnSpc>
              <a:spcBef>
                <a:spcPct val="25000"/>
              </a:spcBef>
              <a:spcAft>
                <a:spcPct val="40000"/>
              </a:spcAft>
              <a:buFont typeface="Wingdings" pitchFamily="2" charset="2"/>
              <a:buChar char="Ø"/>
              <a:defRPr/>
            </a:pPr>
            <a:endParaRPr lang="en-GB" sz="2200" dirty="0" smtClean="0">
              <a:solidFill>
                <a:srgbClr val="000099"/>
              </a:solidFill>
            </a:endParaRPr>
          </a:p>
        </p:txBody>
      </p:sp>
      <p:sp>
        <p:nvSpPr>
          <p:cNvPr id="6" name="Slide Number Placeholder 3"/>
          <p:cNvSpPr>
            <a:spLocks noGrp="1"/>
          </p:cNvSpPr>
          <p:nvPr>
            <p:ph type="sldNum" sz="quarter" idx="11"/>
          </p:nvPr>
        </p:nvSpPr>
        <p:spPr/>
        <p:txBody>
          <a:bodyPr/>
          <a:lstStyle/>
          <a:p>
            <a:pPr>
              <a:defRPr/>
            </a:pPr>
            <a:fld id="{27020D11-179F-456B-B2AF-56E6ADCFEDFD}" type="slidenum">
              <a:rPr lang="en-GB"/>
              <a:pPr>
                <a:defRPr/>
              </a:pPr>
              <a:t>9</a:t>
            </a:fld>
            <a:endParaRPr lang="en-GB" dirty="0"/>
          </a:p>
        </p:txBody>
      </p:sp>
      <p:sp>
        <p:nvSpPr>
          <p:cNvPr id="331780" name="Text Box 4"/>
          <p:cNvSpPr txBox="1">
            <a:spLocks noChangeArrowheads="1"/>
          </p:cNvSpPr>
          <p:nvPr/>
        </p:nvSpPr>
        <p:spPr bwMode="auto">
          <a:xfrm>
            <a:off x="8461375" y="6446838"/>
            <a:ext cx="6477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600">
                <a:solidFill>
                  <a:schemeClr val="tx1"/>
                </a:solidFill>
                <a:latin typeface="Times New Roman" pitchFamily="18" charset="0"/>
                <a:cs typeface="Arial" pitchFamily="34" charset="0"/>
              </a:defRPr>
            </a:lvl1pPr>
            <a:lvl2pPr marL="742950" indent="-285750" eaLnBrk="0" hangingPunct="0">
              <a:defRPr sz="3600">
                <a:solidFill>
                  <a:schemeClr val="tx1"/>
                </a:solidFill>
                <a:latin typeface="Times New Roman" pitchFamily="18" charset="0"/>
                <a:cs typeface="Arial" pitchFamily="34" charset="0"/>
              </a:defRPr>
            </a:lvl2pPr>
            <a:lvl3pPr marL="1143000" indent="-228600" eaLnBrk="0" hangingPunct="0">
              <a:defRPr sz="3600">
                <a:solidFill>
                  <a:schemeClr val="tx1"/>
                </a:solidFill>
                <a:latin typeface="Times New Roman" pitchFamily="18" charset="0"/>
                <a:cs typeface="Arial" pitchFamily="34" charset="0"/>
              </a:defRPr>
            </a:lvl3pPr>
            <a:lvl4pPr marL="1600200" indent="-228600" eaLnBrk="0" hangingPunct="0">
              <a:defRPr sz="3600">
                <a:solidFill>
                  <a:schemeClr val="tx1"/>
                </a:solidFill>
                <a:latin typeface="Times New Roman" pitchFamily="18" charset="0"/>
                <a:cs typeface="Arial" pitchFamily="34" charset="0"/>
              </a:defRPr>
            </a:lvl4pPr>
            <a:lvl5pPr marL="2057400" indent="-228600" eaLnBrk="0" hangingPunct="0">
              <a:defRPr sz="36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pitchFamily="34" charset="0"/>
              </a:defRPr>
            </a:lvl9pPr>
          </a:lstStyle>
          <a:p>
            <a:pPr algn="ctr" eaLnBrk="1" hangingPunct="1">
              <a:spcBef>
                <a:spcPct val="50000"/>
              </a:spcBef>
            </a:pPr>
            <a:endParaRPr lang="en-US" sz="1800" b="1">
              <a:solidFill>
                <a:srgbClr val="000099"/>
              </a:solidFill>
              <a:latin typeface="Gill Sans MT" pitchFamily="34" charset="0"/>
            </a:endParaRPr>
          </a:p>
        </p:txBody>
      </p:sp>
      <p:sp>
        <p:nvSpPr>
          <p:cNvPr id="331781" name="Rectangle 3"/>
          <p:cNvSpPr>
            <a:spLocks noChangeArrowheads="1"/>
          </p:cNvSpPr>
          <p:nvPr/>
        </p:nvSpPr>
        <p:spPr bwMode="auto">
          <a:xfrm>
            <a:off x="271463" y="19050"/>
            <a:ext cx="8966200" cy="64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33450">
              <a:tabLst>
                <a:tab pos="3676650" algn="l"/>
              </a:tabLst>
            </a:pPr>
            <a:r>
              <a:rPr lang="en-GB" sz="1800" b="1">
                <a:solidFill>
                  <a:schemeClr val="bg1"/>
                </a:solidFill>
                <a:latin typeface="Arial" pitchFamily="34" charset="0"/>
              </a:rPr>
              <a:t>Governance of European statistics (2)</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GENDA_2_ASSOC" val="-1"/>
</p:tagLst>
</file>

<file path=ppt/tags/tag10.xml><?xml version="1.0" encoding="utf-8"?>
<p:tagLst xmlns:a="http://schemas.openxmlformats.org/drawingml/2006/main" xmlns:r="http://schemas.openxmlformats.org/officeDocument/2006/relationships" xmlns:p="http://schemas.openxmlformats.org/presentationml/2006/main">
  <p:tag name="AGENDA_1" val="-1"/>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wf8Xh2DQK0.B4KvvxO.l4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VjxKzFyA5Eq0yp7EDdu5B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UFK3163kGkSmqLSvUvDK9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bZ2cJRkGVU.958ctJeOUi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3LuekADPb0a_wwT2NhW3H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dR5nT7xZtU.vaZqWSIgp6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u1j8bcMm6USRu_IMade2B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MhVAJwIMXE20bY8Euc773Q"/>
</p:tagLst>
</file>

<file path=ppt/tags/tag2.xml><?xml version="1.0" encoding="utf-8"?>
<p:tagLst xmlns:a="http://schemas.openxmlformats.org/drawingml/2006/main" xmlns:r="http://schemas.openxmlformats.org/officeDocument/2006/relationships" xmlns:p="http://schemas.openxmlformats.org/presentationml/2006/main">
  <p:tag name="AGENDA_2" val="-1"/>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1yc6siDUkE6KnN9XY5uaG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ot69hIfeBEWpzEy5wv9Z_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Lktq9_Ffa0aQtmzaeovm8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bwO83x3SxEaA03zssC0yHA"/>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I4iNfeFg40O7qyYsh65G7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HWUxyLtv_EuLV0x6vLRya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r7OE8Bftc0ybN_UqouZu8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9fGhYObCuESfpYyu_.mAX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gL5Wk2wYZUW6eF7m0_tTg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E1jvCCWCTUawq2PldGWFrQ"/>
</p:tagLst>
</file>

<file path=ppt/tags/tag3.xml><?xml version="1.0" encoding="utf-8"?>
<p:tagLst xmlns:a="http://schemas.openxmlformats.org/drawingml/2006/main" xmlns:r="http://schemas.openxmlformats.org/officeDocument/2006/relationships" xmlns:p="http://schemas.openxmlformats.org/presentationml/2006/main">
  <p:tag name="AGENDA_3_ASSOC" val="-1"/>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D8sD.VcvKkG8HLfCMSc1.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3GpuIOv6EqhV4Itz3cVw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tQ_bvvdE3UOHwIkHSgT9g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amhBDS6SqU2VbFkXWymd2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BDJLVfk6gkmjDT47zUEWf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8J5hnJ9Lj0SE1k8av44oc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SCwAO8oDhE24NbT2Z1TrH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h0nF0gDA1kCKdHb6TJcJL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HA9k2OCO40ysnAMGQKz5rg"/>
</p:tagLst>
</file>

<file path=ppt/tags/tag4.xml><?xml version="1.0" encoding="utf-8"?>
<p:tagLst xmlns:a="http://schemas.openxmlformats.org/drawingml/2006/main" xmlns:r="http://schemas.openxmlformats.org/officeDocument/2006/relationships" xmlns:p="http://schemas.openxmlformats.org/presentationml/2006/main">
  <p:tag name="AGENDA_2" val="-1"/>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rP7eQPuqq0qf1bNWc3cwF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wCkBW9oI_EKrytNEqTZSY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guupgIz2BUykuyazgHTPi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DLoiM0bkzUGjSvTQQuEeM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VE56oqgvQkiWSnx7B0rd8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GxBYHxcqAkCfim0GEt89P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XslXWk9HbU6a5WYhdqRp_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AwjuAdaY0k21SAMlQJMfY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xoKG062EcUeHXz9JIRo5q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eybmknMVc0eD2ynhroGiXQ"/>
</p:tagLst>
</file>

<file path=ppt/tags/tag5.xml><?xml version="1.0" encoding="utf-8"?>
<p:tagLst xmlns:a="http://schemas.openxmlformats.org/drawingml/2006/main" xmlns:r="http://schemas.openxmlformats.org/officeDocument/2006/relationships" xmlns:p="http://schemas.openxmlformats.org/presentationml/2006/main">
  <p:tag name="AGENDA_1_ASSOC" val="-1"/>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wCkBW9oI_EKrytNEqTZSY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SCwAO8oDhE24NbT2Z1TrH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SCwAO8oDhE24NbT2Z1TrH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wCkBW9oI_EKrytNEqTZSY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DLoiM0bkzUGjSvTQQuEeM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guupgIz2BUykuyazgHTPi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guupgIz2BUykuyazgHTPi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BDJLVfk6gkmjDT47zUEWf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Q_bvvdE3UOHwIkHSgT9gQ"/>
</p:tagLst>
</file>

<file path=ppt/tags/tag6.xml><?xml version="1.0" encoding="utf-8"?>
<p:tagLst xmlns:a="http://schemas.openxmlformats.org/drawingml/2006/main" xmlns:r="http://schemas.openxmlformats.org/officeDocument/2006/relationships" xmlns:p="http://schemas.openxmlformats.org/presentationml/2006/main">
  <p:tag name="AGENDA_1" val="-1"/>
</p:tagLst>
</file>

<file path=ppt/tags/tag7.xml><?xml version="1.0" encoding="utf-8"?>
<p:tagLst xmlns:a="http://schemas.openxmlformats.org/drawingml/2006/main" xmlns:r="http://schemas.openxmlformats.org/officeDocument/2006/relationships" xmlns:p="http://schemas.openxmlformats.org/presentationml/2006/main">
  <p:tag name="AGENDA_1" val="-1"/>
</p:tagLst>
</file>

<file path=ppt/tags/tag8.xml><?xml version="1.0" encoding="utf-8"?>
<p:tagLst xmlns:a="http://schemas.openxmlformats.org/drawingml/2006/main" xmlns:r="http://schemas.openxmlformats.org/officeDocument/2006/relationships" xmlns:p="http://schemas.openxmlformats.org/presentationml/2006/main">
  <p:tag name="AGENDA_1" val="-1"/>
</p:tagLst>
</file>

<file path=ppt/tags/tag9.xml><?xml version="1.0" encoding="utf-8"?>
<p:tagLst xmlns:a="http://schemas.openxmlformats.org/drawingml/2006/main" xmlns:r="http://schemas.openxmlformats.org/officeDocument/2006/relationships" xmlns:p="http://schemas.openxmlformats.org/presentationml/2006/main">
  <p:tag name="AGENDA_1" val="-1"/>
</p:tagLst>
</file>

<file path=ppt/theme/theme1.xml><?xml version="1.0" encoding="utf-8"?>
<a:theme xmlns:a="http://schemas.openxmlformats.org/drawingml/2006/main" name="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1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2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3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4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5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6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7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8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ECB Default">
  <a:themeElements>
    <a:clrScheme name="ECB default presentation">
      <a:dk1>
        <a:srgbClr val="585858"/>
      </a:dk1>
      <a:lt1>
        <a:srgbClr val="FFFFFF"/>
      </a:lt1>
      <a:dk2>
        <a:srgbClr val="003399"/>
      </a:dk2>
      <a:lt2>
        <a:srgbClr val="BEBEBE"/>
      </a:lt2>
      <a:accent1>
        <a:srgbClr val="003399"/>
      </a:accent1>
      <a:accent2>
        <a:srgbClr val="4078B8"/>
      </a:accent2>
      <a:accent3>
        <a:srgbClr val="000066"/>
      </a:accent3>
      <a:accent4>
        <a:srgbClr val="008080"/>
      </a:accent4>
      <a:accent5>
        <a:srgbClr val="A50021"/>
      </a:accent5>
      <a:accent6>
        <a:srgbClr val="00005C"/>
      </a:accent6>
      <a:hlink>
        <a:srgbClr val="008080"/>
      </a:hlink>
      <a:folHlink>
        <a:srgbClr val="A50021"/>
      </a:folHlink>
    </a:clrScheme>
    <a:fontScheme name="5_Leere Präsentatio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spDef>
    <a:lnDef>
      <a:spPr bwMode="auto">
        <a:xfrm>
          <a:off x="0" y="0"/>
          <a:ext cx="1" cy="1"/>
        </a:xfrm>
        <a:custGeom>
          <a:avLst/>
          <a:gdLst/>
          <a:ahLst/>
          <a:cxnLst/>
          <a:rect l="0" t="0" r="0" b="0"/>
          <a:pathLst/>
        </a:custGeom>
        <a:solidFill>
          <a:schemeClr val="tx2"/>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ea typeface="ヒラギノ角ゴ Pro W3" pitchFamily="-64" charset="-128"/>
          </a:defRPr>
        </a:defPPr>
      </a:lstStyle>
    </a:lnDef>
  </a:objectDefaults>
  <a:extraClrSchemeLst>
    <a:extraClrScheme>
      <a:clrScheme name="5_Leere Präsentation 1">
        <a:dk1>
          <a:srgbClr val="585858"/>
        </a:dk1>
        <a:lt1>
          <a:srgbClr val="FFFFFF"/>
        </a:lt1>
        <a:dk2>
          <a:srgbClr val="003399"/>
        </a:dk2>
        <a:lt2>
          <a:srgbClr val="BEBEBE"/>
        </a:lt2>
        <a:accent1>
          <a:srgbClr val="4078B8"/>
        </a:accent1>
        <a:accent2>
          <a:srgbClr val="000066"/>
        </a:accent2>
        <a:accent3>
          <a:srgbClr val="FFFFFF"/>
        </a:accent3>
        <a:accent4>
          <a:srgbClr val="4A4A4A"/>
        </a:accent4>
        <a:accent5>
          <a:srgbClr val="AFBED8"/>
        </a:accent5>
        <a:accent6>
          <a:srgbClr val="00005C"/>
        </a:accent6>
        <a:hlink>
          <a:srgbClr val="008080"/>
        </a:hlink>
        <a:folHlink>
          <a:srgbClr val="A50021"/>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3364</TotalTime>
  <Words>2245</Words>
  <Application>Microsoft Office PowerPoint</Application>
  <PresentationFormat>On-screen Show (4:3)</PresentationFormat>
  <Paragraphs>468</Paragraphs>
  <Slides>29</Slides>
  <Notes>20</Notes>
  <HiddenSlides>0</HiddenSlides>
  <MMClips>0</MMClips>
  <ScaleCrop>false</ScaleCrop>
  <HeadingPairs>
    <vt:vector size="6" baseType="variant">
      <vt:variant>
        <vt:lpstr>Theme</vt:lpstr>
      </vt:variant>
      <vt:variant>
        <vt:i4>19</vt:i4>
      </vt:variant>
      <vt:variant>
        <vt:lpstr>Embedded OLE Servers</vt:lpstr>
      </vt:variant>
      <vt:variant>
        <vt:i4>1</vt:i4>
      </vt:variant>
      <vt:variant>
        <vt:lpstr>Slide Titles</vt:lpstr>
      </vt:variant>
      <vt:variant>
        <vt:i4>29</vt:i4>
      </vt:variant>
    </vt:vector>
  </HeadingPairs>
  <TitlesOfParts>
    <vt:vector size="49" baseType="lpstr">
      <vt:lpstr>ECB Default</vt:lpstr>
      <vt:lpstr>1_ECB Default</vt:lpstr>
      <vt:lpstr>2_ECB Default</vt:lpstr>
      <vt:lpstr>3_ECB Default</vt:lpstr>
      <vt:lpstr>4_ECB Default</vt:lpstr>
      <vt:lpstr>5_ECB Default</vt:lpstr>
      <vt:lpstr>6_ECB default</vt:lpstr>
      <vt:lpstr>7_ECB Default</vt:lpstr>
      <vt:lpstr>8_ECB Default</vt:lpstr>
      <vt:lpstr>9_ECB Default</vt:lpstr>
      <vt:lpstr>10_ECB Default</vt:lpstr>
      <vt:lpstr>11_ECB default</vt:lpstr>
      <vt:lpstr>12_ECB Default</vt:lpstr>
      <vt:lpstr>13_ECB Default</vt:lpstr>
      <vt:lpstr>14_ECB Default</vt:lpstr>
      <vt:lpstr>15_ECB Default</vt:lpstr>
      <vt:lpstr>16_ECB Default</vt:lpstr>
      <vt:lpstr>17_ECB default</vt:lpstr>
      <vt:lpstr>18_ECB Default</vt:lpstr>
      <vt:lpstr>think-cell Slide</vt:lpstr>
      <vt:lpstr>ESCB statistics for European policy making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ECB legal instruments concerning statistics</vt:lpstr>
      <vt:lpstr>Statistical work at the ECB is the result of team effort </vt:lpstr>
      <vt:lpstr>Compiling euro area aggregates</vt:lpstr>
      <vt:lpstr>National and euro area monetary aggregates</vt:lpstr>
      <vt:lpstr>Reference reporting population for ECB statistics </vt:lpstr>
      <vt:lpstr>Brief overview of own produced statistics </vt:lpstr>
      <vt:lpstr>Supervisory data </vt:lpstr>
      <vt:lpstr>DG-S - data flows for statistical and supervisory tasks</vt:lpstr>
      <vt:lpstr>The Sequential Approach – Process for reporting ITS data</vt:lpstr>
      <vt:lpstr>PowerPoint Presentation</vt:lpstr>
      <vt:lpstr>PowerPoint Presentation</vt:lpstr>
      <vt:lpstr>PowerPoint Presentation</vt:lpstr>
      <vt:lpstr>Monetary and financial statistics</vt:lpstr>
      <vt:lpstr>PowerPoint Presentation</vt:lpstr>
      <vt:lpstr>PowerPoint Presentation</vt:lpstr>
      <vt:lpstr>PowerPoint Presentation</vt:lpstr>
      <vt:lpstr>PowerPoint Presentation</vt:lpstr>
      <vt:lpstr>General economic statistics </vt:lpstr>
      <vt:lpstr>PowerPoint Presentation</vt:lpstr>
    </vt:vector>
  </TitlesOfParts>
  <Company>European Central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S/MFM Seminar 2007</dc:title>
  <dc:creator>Peter Bull</dc:creator>
  <cp:lastModifiedBy>Sisene</cp:lastModifiedBy>
  <cp:revision>233</cp:revision>
  <cp:lastPrinted>2015-04-13T10:46:04Z</cp:lastPrinted>
  <dcterms:created xsi:type="dcterms:W3CDTF">2005-10-26T18:37:56Z</dcterms:created>
  <dcterms:modified xsi:type="dcterms:W3CDTF">2015-04-20T09:55:31Z</dcterms:modified>
</cp:coreProperties>
</file>