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305" r:id="rId2"/>
    <p:sldId id="316" r:id="rId3"/>
    <p:sldId id="306" r:id="rId4"/>
    <p:sldId id="313" r:id="rId5"/>
    <p:sldId id="317" r:id="rId6"/>
    <p:sldId id="318" r:id="rId7"/>
    <p:sldId id="319" r:id="rId8"/>
    <p:sldId id="314" r:id="rId9"/>
    <p:sldId id="315" r:id="rId10"/>
    <p:sldId id="320" r:id="rId11"/>
    <p:sldId id="321" r:id="rId12"/>
  </p:sldIdLst>
  <p:sldSz cx="9144000" cy="6858000" type="screen4x3"/>
  <p:notesSz cx="6797675" cy="9872663"/>
  <p:defaultTextStyle>
    <a:defPPr>
      <a:defRPr lang="en-US"/>
    </a:defPPr>
    <a:lvl1pPr algn="l" rtl="0" eaLnBrk="0" fontAlgn="base" hangingPunct="0">
      <a:spcBef>
        <a:spcPct val="0"/>
      </a:spcBef>
      <a:spcAft>
        <a:spcPct val="0"/>
      </a:spcAft>
      <a:defRPr sz="2800" kern="1200">
        <a:solidFill>
          <a:schemeClr val="tx1"/>
        </a:solidFill>
        <a:latin typeface="Verdana" pitchFamily="34" charset="0"/>
        <a:ea typeface="+mn-ea"/>
        <a:cs typeface="Arial" charset="0"/>
      </a:defRPr>
    </a:lvl1pPr>
    <a:lvl2pPr marL="457200" algn="l" rtl="0" eaLnBrk="0" fontAlgn="base" hangingPunct="0">
      <a:spcBef>
        <a:spcPct val="0"/>
      </a:spcBef>
      <a:spcAft>
        <a:spcPct val="0"/>
      </a:spcAft>
      <a:defRPr sz="2800" kern="1200">
        <a:solidFill>
          <a:schemeClr val="tx1"/>
        </a:solidFill>
        <a:latin typeface="Verdana" pitchFamily="34" charset="0"/>
        <a:ea typeface="+mn-ea"/>
        <a:cs typeface="Arial" charset="0"/>
      </a:defRPr>
    </a:lvl2pPr>
    <a:lvl3pPr marL="914400" algn="l" rtl="0" eaLnBrk="0" fontAlgn="base" hangingPunct="0">
      <a:spcBef>
        <a:spcPct val="0"/>
      </a:spcBef>
      <a:spcAft>
        <a:spcPct val="0"/>
      </a:spcAft>
      <a:defRPr sz="2800" kern="1200">
        <a:solidFill>
          <a:schemeClr val="tx1"/>
        </a:solidFill>
        <a:latin typeface="Verdana" pitchFamily="34" charset="0"/>
        <a:ea typeface="+mn-ea"/>
        <a:cs typeface="Arial" charset="0"/>
      </a:defRPr>
    </a:lvl3pPr>
    <a:lvl4pPr marL="1371600" algn="l" rtl="0" eaLnBrk="0" fontAlgn="base" hangingPunct="0">
      <a:spcBef>
        <a:spcPct val="0"/>
      </a:spcBef>
      <a:spcAft>
        <a:spcPct val="0"/>
      </a:spcAft>
      <a:defRPr sz="2800" kern="1200">
        <a:solidFill>
          <a:schemeClr val="tx1"/>
        </a:solidFill>
        <a:latin typeface="Verdana" pitchFamily="34" charset="0"/>
        <a:ea typeface="+mn-ea"/>
        <a:cs typeface="Arial" charset="0"/>
      </a:defRPr>
    </a:lvl4pPr>
    <a:lvl5pPr marL="1828800" algn="l" rtl="0" eaLnBrk="0" fontAlgn="base" hangingPunct="0">
      <a:spcBef>
        <a:spcPct val="0"/>
      </a:spcBef>
      <a:spcAft>
        <a:spcPct val="0"/>
      </a:spcAft>
      <a:defRPr sz="2800" kern="1200">
        <a:solidFill>
          <a:schemeClr val="tx1"/>
        </a:solidFill>
        <a:latin typeface="Verdana" pitchFamily="34" charset="0"/>
        <a:ea typeface="+mn-ea"/>
        <a:cs typeface="Arial" charset="0"/>
      </a:defRPr>
    </a:lvl5pPr>
    <a:lvl6pPr marL="2286000" algn="l" defTabSz="914400" rtl="0" eaLnBrk="1" latinLnBrk="0" hangingPunct="1">
      <a:defRPr sz="2800" kern="1200">
        <a:solidFill>
          <a:schemeClr val="tx1"/>
        </a:solidFill>
        <a:latin typeface="Verdana" pitchFamily="34" charset="0"/>
        <a:ea typeface="+mn-ea"/>
        <a:cs typeface="Arial" charset="0"/>
      </a:defRPr>
    </a:lvl6pPr>
    <a:lvl7pPr marL="2743200" algn="l" defTabSz="914400" rtl="0" eaLnBrk="1" latinLnBrk="0" hangingPunct="1">
      <a:defRPr sz="2800" kern="1200">
        <a:solidFill>
          <a:schemeClr val="tx1"/>
        </a:solidFill>
        <a:latin typeface="Verdana" pitchFamily="34" charset="0"/>
        <a:ea typeface="+mn-ea"/>
        <a:cs typeface="Arial" charset="0"/>
      </a:defRPr>
    </a:lvl7pPr>
    <a:lvl8pPr marL="3200400" algn="l" defTabSz="914400" rtl="0" eaLnBrk="1" latinLnBrk="0" hangingPunct="1">
      <a:defRPr sz="2800" kern="1200">
        <a:solidFill>
          <a:schemeClr val="tx1"/>
        </a:solidFill>
        <a:latin typeface="Verdana" pitchFamily="34" charset="0"/>
        <a:ea typeface="+mn-ea"/>
        <a:cs typeface="Arial" charset="0"/>
      </a:defRPr>
    </a:lvl8pPr>
    <a:lvl9pPr marL="3657600" algn="l" defTabSz="914400" rtl="0" eaLnBrk="1" latinLnBrk="0" hangingPunct="1">
      <a:defRPr sz="2800"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B1A09"/>
    <a:srgbClr val="BE5702"/>
    <a:srgbClr val="9FA917"/>
    <a:srgbClr val="21467B"/>
    <a:srgbClr val="00CC00"/>
    <a:srgbClr val="941C08"/>
    <a:srgbClr val="BBE0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99" autoAdjust="0"/>
    <p:restoredTop sz="79609" autoAdjust="0"/>
  </p:normalViewPr>
  <p:slideViewPr>
    <p:cSldViewPr>
      <p:cViewPr varScale="1">
        <p:scale>
          <a:sx n="131" d="100"/>
          <a:sy n="131" d="100"/>
        </p:scale>
        <p:origin x="-169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84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448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19" rIns="91438" bIns="45719" numCol="1" anchor="t" anchorCtr="0" compatLnSpc="1">
            <a:prstTxWarp prst="textNoShape">
              <a:avLst/>
            </a:prstTxWarp>
          </a:bodyPr>
          <a:lstStyle>
            <a:lvl1pPr eaLnBrk="1" hangingPunct="1">
              <a:defRPr sz="1200">
                <a:latin typeface="Arial" charset="0"/>
                <a:cs typeface="+mn-cs"/>
              </a:defRPr>
            </a:lvl1pPr>
          </a:lstStyle>
          <a:p>
            <a:pPr>
              <a:defRPr/>
            </a:pPr>
            <a:endParaRPr lang="en-GB"/>
          </a:p>
        </p:txBody>
      </p:sp>
      <p:sp>
        <p:nvSpPr>
          <p:cNvPr id="25603" name="Rectangle 3"/>
          <p:cNvSpPr>
            <a:spLocks noGrp="1" noChangeArrowheads="1"/>
          </p:cNvSpPr>
          <p:nvPr>
            <p:ph type="dt" sz="quarter" idx="1"/>
          </p:nvPr>
        </p:nvSpPr>
        <p:spPr bwMode="auto">
          <a:xfrm>
            <a:off x="3851275" y="0"/>
            <a:ext cx="29448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19" rIns="91438" bIns="45719" numCol="1" anchor="t" anchorCtr="0" compatLnSpc="1">
            <a:prstTxWarp prst="textNoShape">
              <a:avLst/>
            </a:prstTxWarp>
          </a:bodyPr>
          <a:lstStyle>
            <a:lvl1pPr algn="r" eaLnBrk="1" hangingPunct="1">
              <a:defRPr sz="1200">
                <a:latin typeface="Arial" charset="0"/>
                <a:cs typeface="+mn-cs"/>
              </a:defRPr>
            </a:lvl1pPr>
          </a:lstStyle>
          <a:p>
            <a:pPr>
              <a:defRPr/>
            </a:pPr>
            <a:endParaRPr lang="en-GB"/>
          </a:p>
        </p:txBody>
      </p:sp>
      <p:sp>
        <p:nvSpPr>
          <p:cNvPr id="25604" name="Rectangle 4"/>
          <p:cNvSpPr>
            <a:spLocks noGrp="1" noChangeArrowheads="1"/>
          </p:cNvSpPr>
          <p:nvPr>
            <p:ph type="ftr" sz="quarter" idx="2"/>
          </p:nvPr>
        </p:nvSpPr>
        <p:spPr bwMode="auto">
          <a:xfrm>
            <a:off x="0" y="9377363"/>
            <a:ext cx="2944813"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19" rIns="91438" bIns="45719" numCol="1" anchor="b" anchorCtr="0" compatLnSpc="1">
            <a:prstTxWarp prst="textNoShape">
              <a:avLst/>
            </a:prstTxWarp>
          </a:bodyPr>
          <a:lstStyle>
            <a:lvl1pPr eaLnBrk="1" hangingPunct="1">
              <a:defRPr sz="1200">
                <a:latin typeface="Arial" charset="0"/>
                <a:cs typeface="+mn-cs"/>
              </a:defRPr>
            </a:lvl1pPr>
          </a:lstStyle>
          <a:p>
            <a:pPr>
              <a:defRPr/>
            </a:pPr>
            <a:endParaRPr lang="en-GB"/>
          </a:p>
        </p:txBody>
      </p:sp>
      <p:sp>
        <p:nvSpPr>
          <p:cNvPr id="25605" name="Rectangle 5"/>
          <p:cNvSpPr>
            <a:spLocks noGrp="1" noChangeArrowheads="1"/>
          </p:cNvSpPr>
          <p:nvPr>
            <p:ph type="sldNum" sz="quarter" idx="3"/>
          </p:nvPr>
        </p:nvSpPr>
        <p:spPr bwMode="auto">
          <a:xfrm>
            <a:off x="3851275" y="9377363"/>
            <a:ext cx="2944813"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19" rIns="91438" bIns="45719" numCol="1" anchor="b" anchorCtr="0" compatLnSpc="1">
            <a:prstTxWarp prst="textNoShape">
              <a:avLst/>
            </a:prstTxWarp>
          </a:bodyPr>
          <a:lstStyle>
            <a:lvl1pPr algn="r" eaLnBrk="1" hangingPunct="1">
              <a:defRPr sz="1200" smtClean="0">
                <a:latin typeface="Arial" charset="0"/>
              </a:defRPr>
            </a:lvl1pPr>
          </a:lstStyle>
          <a:p>
            <a:pPr>
              <a:defRPr/>
            </a:pPr>
            <a:fld id="{DB068E46-44C5-4B7C-B264-2C2A098B0FFA}" type="slidenum">
              <a:rPr lang="en-GB" altLang="de-DE"/>
              <a:pPr>
                <a:defRPr/>
              </a:pPr>
              <a:t>‹#›</a:t>
            </a:fld>
            <a:endParaRPr lang="en-GB" altLang="de-DE"/>
          </a:p>
        </p:txBody>
      </p:sp>
    </p:spTree>
    <p:extLst>
      <p:ext uri="{BB962C8B-B14F-4D97-AF65-F5344CB8AC3E}">
        <p14:creationId xmlns:p14="http://schemas.microsoft.com/office/powerpoint/2010/main" val="4340810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48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19" rIns="91438" bIns="45719" numCol="1" anchor="t"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3075" name="Rectangle 3"/>
          <p:cNvSpPr>
            <a:spLocks noGrp="1" noChangeArrowheads="1"/>
          </p:cNvSpPr>
          <p:nvPr>
            <p:ph type="dt" idx="1"/>
          </p:nvPr>
        </p:nvSpPr>
        <p:spPr bwMode="auto">
          <a:xfrm>
            <a:off x="3851275" y="0"/>
            <a:ext cx="29448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19" rIns="91438" bIns="45719" numCol="1" anchor="t" anchorCtr="0" compatLnSpc="1">
            <a:prstTxWarp prst="textNoShape">
              <a:avLst/>
            </a:prstTxWarp>
          </a:bodyPr>
          <a:lstStyle>
            <a:lvl1pPr algn="r" eaLnBrk="1" hangingPunct="1">
              <a:defRPr sz="1200">
                <a:latin typeface="Arial" charset="0"/>
                <a:cs typeface="+mn-cs"/>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931863" y="739775"/>
            <a:ext cx="4940300" cy="37052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79450" y="4689475"/>
            <a:ext cx="5438775" cy="444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19" rIns="91438" bIns="4571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377363"/>
            <a:ext cx="2944813"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19" rIns="91438" bIns="45719" numCol="1" anchor="b"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3079" name="Rectangle 7"/>
          <p:cNvSpPr>
            <a:spLocks noGrp="1" noChangeArrowheads="1"/>
          </p:cNvSpPr>
          <p:nvPr>
            <p:ph type="sldNum" sz="quarter" idx="5"/>
          </p:nvPr>
        </p:nvSpPr>
        <p:spPr bwMode="auto">
          <a:xfrm>
            <a:off x="3851275" y="9377363"/>
            <a:ext cx="2944813"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8" tIns="45719" rIns="91438" bIns="45719" numCol="1" anchor="b" anchorCtr="0" compatLnSpc="1">
            <a:prstTxWarp prst="textNoShape">
              <a:avLst/>
            </a:prstTxWarp>
          </a:bodyPr>
          <a:lstStyle>
            <a:lvl1pPr algn="r" eaLnBrk="1" hangingPunct="1">
              <a:defRPr sz="1200" smtClean="0">
                <a:latin typeface="Arial" charset="0"/>
              </a:defRPr>
            </a:lvl1pPr>
          </a:lstStyle>
          <a:p>
            <a:pPr>
              <a:defRPr/>
            </a:pPr>
            <a:fld id="{0DDC388C-38E5-4960-9DA6-451B904DD64E}" type="slidenum">
              <a:rPr lang="en-US" altLang="de-DE"/>
              <a:pPr>
                <a:defRPr/>
              </a:pPr>
              <a:t>‹#›</a:t>
            </a:fld>
            <a:endParaRPr lang="en-US" altLang="de-DE"/>
          </a:p>
        </p:txBody>
      </p:sp>
    </p:spTree>
    <p:extLst>
      <p:ext uri="{BB962C8B-B14F-4D97-AF65-F5344CB8AC3E}">
        <p14:creationId xmlns:p14="http://schemas.microsoft.com/office/powerpoint/2010/main" val="32520581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748916D2-8E58-4BB7-BFBC-25850E58E2DB}" type="slidenum">
              <a:rPr lang="en-US" altLang="en-US"/>
              <a:pPr>
                <a:spcBef>
                  <a:spcPct val="0"/>
                </a:spcBef>
              </a:pPr>
              <a:t>1</a:t>
            </a:fld>
            <a:endParaRPr lang="en-US" altLang="en-US"/>
          </a:p>
        </p:txBody>
      </p:sp>
      <p:sp>
        <p:nvSpPr>
          <p:cNvPr id="14339" name="Rectangle 2"/>
          <p:cNvSpPr>
            <a:spLocks noGrp="1" noRot="1" noChangeAspect="1" noChangeArrowheads="1" noTextEdit="1"/>
          </p:cNvSpPr>
          <p:nvPr>
            <p:ph type="sldImg"/>
          </p:nvPr>
        </p:nvSpPr>
        <p:spPr>
          <a:xfrm>
            <a:off x="928688" y="739775"/>
            <a:ext cx="4940300" cy="3705225"/>
          </a:xfrm>
          <a:ln/>
        </p:spPr>
      </p:sp>
      <p:sp>
        <p:nvSpPr>
          <p:cNvPr id="14340" name="Rectangle 3"/>
          <p:cNvSpPr>
            <a:spLocks noGrp="1" noChangeArrowheads="1"/>
          </p:cNvSpPr>
          <p:nvPr>
            <p:ph type="body" idx="1"/>
          </p:nvPr>
        </p:nvSpPr>
        <p:spPr>
          <a:xfrm>
            <a:off x="679450" y="4687888"/>
            <a:ext cx="5438775" cy="4445000"/>
          </a:xfrm>
          <a:noFill/>
        </p:spPr>
        <p:txBody>
          <a:bodyPr/>
          <a:lstStyle/>
          <a:p>
            <a:pPr eaLnBrk="1" hangingPunct="1"/>
            <a:endParaRPr lang="en-GB"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a:t>31 May 2012</a:t>
            </a:r>
          </a:p>
        </p:txBody>
      </p:sp>
      <p:sp>
        <p:nvSpPr>
          <p:cNvPr id="5" name="Rectangle 6"/>
          <p:cNvSpPr>
            <a:spLocks noGrp="1" noChangeArrowheads="1"/>
          </p:cNvSpPr>
          <p:nvPr>
            <p:ph type="sldNum" sz="quarter" idx="11"/>
          </p:nvPr>
        </p:nvSpPr>
        <p:spPr>
          <a:ln/>
        </p:spPr>
        <p:txBody>
          <a:bodyPr/>
          <a:lstStyle>
            <a:lvl1pPr>
              <a:defRPr/>
            </a:lvl1pPr>
          </a:lstStyle>
          <a:p>
            <a:pPr>
              <a:defRPr/>
            </a:pPr>
            <a:fld id="{36149403-6390-426F-A01B-1E7B5C8F97FF}" type="slidenum">
              <a:rPr lang="en-US" altLang="de-DE"/>
              <a:pPr>
                <a:defRPr/>
              </a:pPr>
              <a:t>‹#›</a:t>
            </a:fld>
            <a:endParaRPr lang="en-US" altLang="de-DE"/>
          </a:p>
        </p:txBody>
      </p:sp>
    </p:spTree>
    <p:extLst>
      <p:ext uri="{BB962C8B-B14F-4D97-AF65-F5344CB8AC3E}">
        <p14:creationId xmlns:p14="http://schemas.microsoft.com/office/powerpoint/2010/main" val="3439414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a:t>31 May 2012</a:t>
            </a:r>
          </a:p>
        </p:txBody>
      </p:sp>
      <p:sp>
        <p:nvSpPr>
          <p:cNvPr id="5" name="Rectangle 6"/>
          <p:cNvSpPr>
            <a:spLocks noGrp="1" noChangeArrowheads="1"/>
          </p:cNvSpPr>
          <p:nvPr>
            <p:ph type="sldNum" sz="quarter" idx="11"/>
          </p:nvPr>
        </p:nvSpPr>
        <p:spPr>
          <a:ln/>
        </p:spPr>
        <p:txBody>
          <a:bodyPr/>
          <a:lstStyle>
            <a:lvl1pPr>
              <a:defRPr/>
            </a:lvl1pPr>
          </a:lstStyle>
          <a:p>
            <a:pPr>
              <a:defRPr/>
            </a:pPr>
            <a:fld id="{C6FCE202-F000-446D-B1D3-16C2BF4C2D94}" type="slidenum">
              <a:rPr lang="en-US" altLang="de-DE"/>
              <a:pPr>
                <a:defRPr/>
              </a:pPr>
              <a:t>‹#›</a:t>
            </a:fld>
            <a:endParaRPr lang="en-US" altLang="de-DE"/>
          </a:p>
        </p:txBody>
      </p:sp>
    </p:spTree>
    <p:extLst>
      <p:ext uri="{BB962C8B-B14F-4D97-AF65-F5344CB8AC3E}">
        <p14:creationId xmlns:p14="http://schemas.microsoft.com/office/powerpoint/2010/main" val="2689635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60450"/>
            <a:ext cx="2057400" cy="50323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060450"/>
            <a:ext cx="6019800" cy="5032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a:t>31 May 2012</a:t>
            </a:r>
          </a:p>
        </p:txBody>
      </p:sp>
      <p:sp>
        <p:nvSpPr>
          <p:cNvPr id="5" name="Rectangle 6"/>
          <p:cNvSpPr>
            <a:spLocks noGrp="1" noChangeArrowheads="1"/>
          </p:cNvSpPr>
          <p:nvPr>
            <p:ph type="sldNum" sz="quarter" idx="11"/>
          </p:nvPr>
        </p:nvSpPr>
        <p:spPr>
          <a:ln/>
        </p:spPr>
        <p:txBody>
          <a:bodyPr/>
          <a:lstStyle>
            <a:lvl1pPr>
              <a:defRPr/>
            </a:lvl1pPr>
          </a:lstStyle>
          <a:p>
            <a:pPr>
              <a:defRPr/>
            </a:pPr>
            <a:fld id="{DE106B38-F944-409D-9063-7987396810EC}" type="slidenum">
              <a:rPr lang="en-US" altLang="de-DE"/>
              <a:pPr>
                <a:defRPr/>
              </a:pPr>
              <a:t>‹#›</a:t>
            </a:fld>
            <a:endParaRPr lang="en-US" altLang="de-DE"/>
          </a:p>
        </p:txBody>
      </p:sp>
    </p:spTree>
    <p:extLst>
      <p:ext uri="{BB962C8B-B14F-4D97-AF65-F5344CB8AC3E}">
        <p14:creationId xmlns:p14="http://schemas.microsoft.com/office/powerpoint/2010/main" val="3933827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a:t>31 May 2012</a:t>
            </a:r>
          </a:p>
        </p:txBody>
      </p:sp>
      <p:sp>
        <p:nvSpPr>
          <p:cNvPr id="5" name="Rectangle 6"/>
          <p:cNvSpPr>
            <a:spLocks noGrp="1" noChangeArrowheads="1"/>
          </p:cNvSpPr>
          <p:nvPr>
            <p:ph type="sldNum" sz="quarter" idx="11"/>
          </p:nvPr>
        </p:nvSpPr>
        <p:spPr>
          <a:ln/>
        </p:spPr>
        <p:txBody>
          <a:bodyPr/>
          <a:lstStyle>
            <a:lvl1pPr>
              <a:defRPr/>
            </a:lvl1pPr>
          </a:lstStyle>
          <a:p>
            <a:pPr>
              <a:defRPr/>
            </a:pPr>
            <a:fld id="{A9FB65B7-A22C-4D45-BAA9-E6F358F020B6}" type="slidenum">
              <a:rPr lang="en-US" altLang="de-DE"/>
              <a:pPr>
                <a:defRPr/>
              </a:pPr>
              <a:t>‹#›</a:t>
            </a:fld>
            <a:endParaRPr lang="en-US" altLang="de-DE"/>
          </a:p>
        </p:txBody>
      </p:sp>
    </p:spTree>
    <p:extLst>
      <p:ext uri="{BB962C8B-B14F-4D97-AF65-F5344CB8AC3E}">
        <p14:creationId xmlns:p14="http://schemas.microsoft.com/office/powerpoint/2010/main" val="191055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31 May 2012</a:t>
            </a:r>
          </a:p>
        </p:txBody>
      </p:sp>
      <p:sp>
        <p:nvSpPr>
          <p:cNvPr id="5" name="Rectangle 6"/>
          <p:cNvSpPr>
            <a:spLocks noGrp="1" noChangeArrowheads="1"/>
          </p:cNvSpPr>
          <p:nvPr>
            <p:ph type="sldNum" sz="quarter" idx="11"/>
          </p:nvPr>
        </p:nvSpPr>
        <p:spPr>
          <a:ln/>
        </p:spPr>
        <p:txBody>
          <a:bodyPr/>
          <a:lstStyle>
            <a:lvl1pPr>
              <a:defRPr/>
            </a:lvl1pPr>
          </a:lstStyle>
          <a:p>
            <a:pPr>
              <a:defRPr/>
            </a:pPr>
            <a:fld id="{71DC5574-8256-42EF-9673-D915040335B5}" type="slidenum">
              <a:rPr lang="en-US" altLang="de-DE"/>
              <a:pPr>
                <a:defRPr/>
              </a:pPr>
              <a:t>‹#›</a:t>
            </a:fld>
            <a:endParaRPr lang="en-US" altLang="de-DE"/>
          </a:p>
        </p:txBody>
      </p:sp>
    </p:spTree>
    <p:extLst>
      <p:ext uri="{BB962C8B-B14F-4D97-AF65-F5344CB8AC3E}">
        <p14:creationId xmlns:p14="http://schemas.microsoft.com/office/powerpoint/2010/main" val="1736726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201863"/>
            <a:ext cx="4038600" cy="3890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201863"/>
            <a:ext cx="4038600" cy="3890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US"/>
              <a:t>31 May 2012</a:t>
            </a:r>
          </a:p>
        </p:txBody>
      </p:sp>
      <p:sp>
        <p:nvSpPr>
          <p:cNvPr id="6" name="Rectangle 6"/>
          <p:cNvSpPr>
            <a:spLocks noGrp="1" noChangeArrowheads="1"/>
          </p:cNvSpPr>
          <p:nvPr>
            <p:ph type="sldNum" sz="quarter" idx="11"/>
          </p:nvPr>
        </p:nvSpPr>
        <p:spPr>
          <a:ln/>
        </p:spPr>
        <p:txBody>
          <a:bodyPr/>
          <a:lstStyle>
            <a:lvl1pPr>
              <a:defRPr/>
            </a:lvl1pPr>
          </a:lstStyle>
          <a:p>
            <a:pPr>
              <a:defRPr/>
            </a:pPr>
            <a:fld id="{F79B5486-7D6A-42A9-B502-6E9EA16A2A85}" type="slidenum">
              <a:rPr lang="en-US" altLang="de-DE"/>
              <a:pPr>
                <a:defRPr/>
              </a:pPr>
              <a:t>‹#›</a:t>
            </a:fld>
            <a:endParaRPr lang="en-US" altLang="de-DE"/>
          </a:p>
        </p:txBody>
      </p:sp>
    </p:spTree>
    <p:extLst>
      <p:ext uri="{BB962C8B-B14F-4D97-AF65-F5344CB8AC3E}">
        <p14:creationId xmlns:p14="http://schemas.microsoft.com/office/powerpoint/2010/main" val="2100530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US"/>
              <a:t>31 May 2012</a:t>
            </a:r>
          </a:p>
        </p:txBody>
      </p:sp>
      <p:sp>
        <p:nvSpPr>
          <p:cNvPr id="8" name="Rectangle 6"/>
          <p:cNvSpPr>
            <a:spLocks noGrp="1" noChangeArrowheads="1"/>
          </p:cNvSpPr>
          <p:nvPr>
            <p:ph type="sldNum" sz="quarter" idx="11"/>
          </p:nvPr>
        </p:nvSpPr>
        <p:spPr>
          <a:ln/>
        </p:spPr>
        <p:txBody>
          <a:bodyPr/>
          <a:lstStyle>
            <a:lvl1pPr>
              <a:defRPr/>
            </a:lvl1pPr>
          </a:lstStyle>
          <a:p>
            <a:pPr>
              <a:defRPr/>
            </a:pPr>
            <a:fld id="{2E10D883-11D3-4D7A-A920-45717AF058C4}" type="slidenum">
              <a:rPr lang="en-US" altLang="de-DE"/>
              <a:pPr>
                <a:defRPr/>
              </a:pPr>
              <a:t>‹#›</a:t>
            </a:fld>
            <a:endParaRPr lang="en-US" altLang="de-DE"/>
          </a:p>
        </p:txBody>
      </p:sp>
    </p:spTree>
    <p:extLst>
      <p:ext uri="{BB962C8B-B14F-4D97-AF65-F5344CB8AC3E}">
        <p14:creationId xmlns:p14="http://schemas.microsoft.com/office/powerpoint/2010/main" val="2529044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a:t>31 May 2012</a:t>
            </a:r>
          </a:p>
        </p:txBody>
      </p:sp>
      <p:sp>
        <p:nvSpPr>
          <p:cNvPr id="4" name="Rectangle 6"/>
          <p:cNvSpPr>
            <a:spLocks noGrp="1" noChangeArrowheads="1"/>
          </p:cNvSpPr>
          <p:nvPr>
            <p:ph type="sldNum" sz="quarter" idx="11"/>
          </p:nvPr>
        </p:nvSpPr>
        <p:spPr>
          <a:ln/>
        </p:spPr>
        <p:txBody>
          <a:bodyPr/>
          <a:lstStyle>
            <a:lvl1pPr>
              <a:defRPr/>
            </a:lvl1pPr>
          </a:lstStyle>
          <a:p>
            <a:pPr>
              <a:defRPr/>
            </a:pPr>
            <a:fld id="{375DC16C-5DF5-48E6-BC0C-4B6F9600569D}" type="slidenum">
              <a:rPr lang="en-US" altLang="de-DE"/>
              <a:pPr>
                <a:defRPr/>
              </a:pPr>
              <a:t>‹#›</a:t>
            </a:fld>
            <a:endParaRPr lang="en-US" altLang="de-DE"/>
          </a:p>
        </p:txBody>
      </p:sp>
    </p:spTree>
    <p:extLst>
      <p:ext uri="{BB962C8B-B14F-4D97-AF65-F5344CB8AC3E}">
        <p14:creationId xmlns:p14="http://schemas.microsoft.com/office/powerpoint/2010/main" val="2920792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31 May 2012</a:t>
            </a:r>
          </a:p>
        </p:txBody>
      </p:sp>
      <p:sp>
        <p:nvSpPr>
          <p:cNvPr id="3" name="Rectangle 6"/>
          <p:cNvSpPr>
            <a:spLocks noGrp="1" noChangeArrowheads="1"/>
          </p:cNvSpPr>
          <p:nvPr>
            <p:ph type="sldNum" sz="quarter" idx="11"/>
          </p:nvPr>
        </p:nvSpPr>
        <p:spPr>
          <a:ln/>
        </p:spPr>
        <p:txBody>
          <a:bodyPr/>
          <a:lstStyle>
            <a:lvl1pPr>
              <a:defRPr/>
            </a:lvl1pPr>
          </a:lstStyle>
          <a:p>
            <a:pPr>
              <a:defRPr/>
            </a:pPr>
            <a:fld id="{B9455083-EF62-4F7B-AF18-C577B6091019}" type="slidenum">
              <a:rPr lang="en-US" altLang="de-DE"/>
              <a:pPr>
                <a:defRPr/>
              </a:pPr>
              <a:t>‹#›</a:t>
            </a:fld>
            <a:endParaRPr lang="en-US" altLang="de-DE"/>
          </a:p>
        </p:txBody>
      </p:sp>
    </p:spTree>
    <p:extLst>
      <p:ext uri="{BB962C8B-B14F-4D97-AF65-F5344CB8AC3E}">
        <p14:creationId xmlns:p14="http://schemas.microsoft.com/office/powerpoint/2010/main" val="18392589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31 May 2012</a:t>
            </a:r>
          </a:p>
        </p:txBody>
      </p:sp>
      <p:sp>
        <p:nvSpPr>
          <p:cNvPr id="6" name="Rectangle 6"/>
          <p:cNvSpPr>
            <a:spLocks noGrp="1" noChangeArrowheads="1"/>
          </p:cNvSpPr>
          <p:nvPr>
            <p:ph type="sldNum" sz="quarter" idx="11"/>
          </p:nvPr>
        </p:nvSpPr>
        <p:spPr>
          <a:ln/>
        </p:spPr>
        <p:txBody>
          <a:bodyPr/>
          <a:lstStyle>
            <a:lvl1pPr>
              <a:defRPr/>
            </a:lvl1pPr>
          </a:lstStyle>
          <a:p>
            <a:pPr>
              <a:defRPr/>
            </a:pPr>
            <a:fld id="{BA59F6B1-F8A8-49A2-A982-F24C35178159}" type="slidenum">
              <a:rPr lang="en-US" altLang="de-DE"/>
              <a:pPr>
                <a:defRPr/>
              </a:pPr>
              <a:t>‹#›</a:t>
            </a:fld>
            <a:endParaRPr lang="en-US" altLang="de-DE"/>
          </a:p>
        </p:txBody>
      </p:sp>
    </p:spTree>
    <p:extLst>
      <p:ext uri="{BB962C8B-B14F-4D97-AF65-F5344CB8AC3E}">
        <p14:creationId xmlns:p14="http://schemas.microsoft.com/office/powerpoint/2010/main" val="3579496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31 May 2012</a:t>
            </a:r>
          </a:p>
        </p:txBody>
      </p:sp>
      <p:sp>
        <p:nvSpPr>
          <p:cNvPr id="6" name="Rectangle 6"/>
          <p:cNvSpPr>
            <a:spLocks noGrp="1" noChangeArrowheads="1"/>
          </p:cNvSpPr>
          <p:nvPr>
            <p:ph type="sldNum" sz="quarter" idx="11"/>
          </p:nvPr>
        </p:nvSpPr>
        <p:spPr>
          <a:ln/>
        </p:spPr>
        <p:txBody>
          <a:bodyPr/>
          <a:lstStyle>
            <a:lvl1pPr>
              <a:defRPr/>
            </a:lvl1pPr>
          </a:lstStyle>
          <a:p>
            <a:pPr>
              <a:defRPr/>
            </a:pPr>
            <a:fld id="{A6EB65BA-6755-4069-A23B-79AA4D2089C3}" type="slidenum">
              <a:rPr lang="en-US" altLang="de-DE"/>
              <a:pPr>
                <a:defRPr/>
              </a:pPr>
              <a:t>‹#›</a:t>
            </a:fld>
            <a:endParaRPr lang="en-US" altLang="de-DE"/>
          </a:p>
        </p:txBody>
      </p:sp>
    </p:spTree>
    <p:extLst>
      <p:ext uri="{BB962C8B-B14F-4D97-AF65-F5344CB8AC3E}">
        <p14:creationId xmlns:p14="http://schemas.microsoft.com/office/powerpoint/2010/main" val="1740549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06045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2201863"/>
            <a:ext cx="8229600" cy="3890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028" name="Picture 7" descr="Picture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115888"/>
            <a:ext cx="9302750" cy="696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4"/>
          <p:cNvSpPr>
            <a:spLocks noGrp="1" noChangeArrowheads="1"/>
          </p:cNvSpPr>
          <p:nvPr>
            <p:ph type="dt" sz="half" idx="2"/>
          </p:nvPr>
        </p:nvSpPr>
        <p:spPr bwMode="auto">
          <a:xfrm>
            <a:off x="457200" y="65246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mn-lt"/>
                <a:cs typeface="+mn-cs"/>
              </a:defRPr>
            </a:lvl1pPr>
          </a:lstStyle>
          <a:p>
            <a:pPr>
              <a:defRPr/>
            </a:pPr>
            <a:r>
              <a:rPr lang="en-US"/>
              <a:t>31 May 2012</a:t>
            </a:r>
          </a:p>
        </p:txBody>
      </p:sp>
      <p:sp>
        <p:nvSpPr>
          <p:cNvPr id="1030" name="Rectangle 6"/>
          <p:cNvSpPr>
            <a:spLocks noGrp="1" noChangeArrowheads="1"/>
          </p:cNvSpPr>
          <p:nvPr>
            <p:ph type="sldNum" sz="quarter" idx="4"/>
          </p:nvPr>
        </p:nvSpPr>
        <p:spPr bwMode="auto">
          <a:xfrm>
            <a:off x="6553200" y="65246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atin typeface="Arial" charset="0"/>
              </a:defRPr>
            </a:lvl1pPr>
          </a:lstStyle>
          <a:p>
            <a:pPr>
              <a:defRPr/>
            </a:pPr>
            <a:fld id="{9074615E-3DDB-4486-8771-4D016BFFAED7}" type="slidenum">
              <a:rPr lang="en-US" altLang="de-DE"/>
              <a:pPr>
                <a:defRPr/>
              </a:pPr>
              <a:t>‹#›</a:t>
            </a:fld>
            <a:endParaRPr lang="en-US" alt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rtl="0" eaLnBrk="0" fontAlgn="base" hangingPunct="0">
        <a:spcBef>
          <a:spcPct val="0"/>
        </a:spcBef>
        <a:spcAft>
          <a:spcPct val="0"/>
        </a:spcAft>
        <a:defRPr sz="4400">
          <a:solidFill>
            <a:srgbClr val="21467B"/>
          </a:solidFill>
          <a:latin typeface="+mj-lt"/>
          <a:ea typeface="+mj-ea"/>
          <a:cs typeface="+mj-cs"/>
        </a:defRPr>
      </a:lvl1pPr>
      <a:lvl2pPr algn="ctr" rtl="0" eaLnBrk="0" fontAlgn="base" hangingPunct="0">
        <a:spcBef>
          <a:spcPct val="0"/>
        </a:spcBef>
        <a:spcAft>
          <a:spcPct val="0"/>
        </a:spcAft>
        <a:defRPr sz="4400">
          <a:solidFill>
            <a:srgbClr val="21467B"/>
          </a:solidFill>
          <a:latin typeface="Arial" charset="0"/>
        </a:defRPr>
      </a:lvl2pPr>
      <a:lvl3pPr algn="ctr" rtl="0" eaLnBrk="0" fontAlgn="base" hangingPunct="0">
        <a:spcBef>
          <a:spcPct val="0"/>
        </a:spcBef>
        <a:spcAft>
          <a:spcPct val="0"/>
        </a:spcAft>
        <a:defRPr sz="4400">
          <a:solidFill>
            <a:srgbClr val="21467B"/>
          </a:solidFill>
          <a:latin typeface="Arial" charset="0"/>
        </a:defRPr>
      </a:lvl3pPr>
      <a:lvl4pPr algn="ctr" rtl="0" eaLnBrk="0" fontAlgn="base" hangingPunct="0">
        <a:spcBef>
          <a:spcPct val="0"/>
        </a:spcBef>
        <a:spcAft>
          <a:spcPct val="0"/>
        </a:spcAft>
        <a:defRPr sz="4400">
          <a:solidFill>
            <a:srgbClr val="21467B"/>
          </a:solidFill>
          <a:latin typeface="Arial" charset="0"/>
        </a:defRPr>
      </a:lvl4pPr>
      <a:lvl5pPr algn="ctr" rtl="0" eaLnBrk="0" fontAlgn="base" hangingPunct="0">
        <a:spcBef>
          <a:spcPct val="0"/>
        </a:spcBef>
        <a:spcAft>
          <a:spcPct val="0"/>
        </a:spcAft>
        <a:defRPr sz="4400">
          <a:solidFill>
            <a:srgbClr val="21467B"/>
          </a:solidFill>
          <a:latin typeface="Arial" charset="0"/>
        </a:defRPr>
      </a:lvl5pPr>
      <a:lvl6pPr marL="457200" algn="ctr" rtl="0" fontAlgn="base">
        <a:spcBef>
          <a:spcPct val="0"/>
        </a:spcBef>
        <a:spcAft>
          <a:spcPct val="0"/>
        </a:spcAft>
        <a:defRPr sz="4400">
          <a:solidFill>
            <a:srgbClr val="21467B"/>
          </a:solidFill>
          <a:latin typeface="Arial" charset="0"/>
        </a:defRPr>
      </a:lvl6pPr>
      <a:lvl7pPr marL="914400" algn="ctr" rtl="0" fontAlgn="base">
        <a:spcBef>
          <a:spcPct val="0"/>
        </a:spcBef>
        <a:spcAft>
          <a:spcPct val="0"/>
        </a:spcAft>
        <a:defRPr sz="4400">
          <a:solidFill>
            <a:srgbClr val="21467B"/>
          </a:solidFill>
          <a:latin typeface="Arial" charset="0"/>
        </a:defRPr>
      </a:lvl7pPr>
      <a:lvl8pPr marL="1371600" algn="ctr" rtl="0" fontAlgn="base">
        <a:spcBef>
          <a:spcPct val="0"/>
        </a:spcBef>
        <a:spcAft>
          <a:spcPct val="0"/>
        </a:spcAft>
        <a:defRPr sz="4400">
          <a:solidFill>
            <a:srgbClr val="21467B"/>
          </a:solidFill>
          <a:latin typeface="Arial" charset="0"/>
        </a:defRPr>
      </a:lvl8pPr>
      <a:lvl9pPr marL="1828800" algn="ctr" rtl="0" fontAlgn="base">
        <a:spcBef>
          <a:spcPct val="0"/>
        </a:spcBef>
        <a:spcAft>
          <a:spcPct val="0"/>
        </a:spcAft>
        <a:defRPr sz="4400">
          <a:solidFill>
            <a:srgbClr val="21467B"/>
          </a:solidFill>
          <a:latin typeface="Arial" charset="0"/>
        </a:defRPr>
      </a:lvl9pPr>
    </p:titleStyle>
    <p:bodyStyle>
      <a:lvl1pPr marL="342900" indent="-342900" algn="l" rtl="0" eaLnBrk="0" fontAlgn="base" hangingPunct="0">
        <a:spcBef>
          <a:spcPct val="20000"/>
        </a:spcBef>
        <a:spcAft>
          <a:spcPct val="0"/>
        </a:spcAft>
        <a:buChar char="•"/>
        <a:defRPr sz="3000">
          <a:solidFill>
            <a:srgbClr val="21467B"/>
          </a:solidFill>
          <a:latin typeface="+mn-lt"/>
          <a:ea typeface="+mn-ea"/>
          <a:cs typeface="+mn-cs"/>
        </a:defRPr>
      </a:lvl1pPr>
      <a:lvl2pPr marL="742950" indent="-285750" algn="l" rtl="0" eaLnBrk="0" fontAlgn="base" hangingPunct="0">
        <a:spcBef>
          <a:spcPct val="20000"/>
        </a:spcBef>
        <a:spcAft>
          <a:spcPct val="0"/>
        </a:spcAft>
        <a:buChar char="–"/>
        <a:defRPr sz="2600">
          <a:solidFill>
            <a:srgbClr val="21467B"/>
          </a:solidFill>
          <a:latin typeface="+mn-lt"/>
        </a:defRPr>
      </a:lvl2pPr>
      <a:lvl3pPr marL="1143000" indent="-228600" algn="l" rtl="0" eaLnBrk="0" fontAlgn="base" hangingPunct="0">
        <a:spcBef>
          <a:spcPct val="20000"/>
        </a:spcBef>
        <a:spcAft>
          <a:spcPct val="0"/>
        </a:spcAft>
        <a:buChar char="•"/>
        <a:defRPr sz="2400">
          <a:solidFill>
            <a:srgbClr val="21467B"/>
          </a:solidFill>
          <a:latin typeface="+mn-lt"/>
        </a:defRPr>
      </a:lvl3pPr>
      <a:lvl4pPr marL="1600200" indent="-228600" algn="l" rtl="0" eaLnBrk="0" fontAlgn="base" hangingPunct="0">
        <a:spcBef>
          <a:spcPct val="20000"/>
        </a:spcBef>
        <a:spcAft>
          <a:spcPct val="0"/>
        </a:spcAft>
        <a:buChar char="–"/>
        <a:defRPr sz="2000">
          <a:solidFill>
            <a:srgbClr val="21467B"/>
          </a:solidFill>
          <a:latin typeface="+mn-lt"/>
        </a:defRPr>
      </a:lvl4pPr>
      <a:lvl5pPr marL="2057400" indent="-228600" algn="l" rtl="0" eaLnBrk="0" fontAlgn="base" hangingPunct="0">
        <a:spcBef>
          <a:spcPct val="20000"/>
        </a:spcBef>
        <a:spcAft>
          <a:spcPct val="0"/>
        </a:spcAft>
        <a:buChar char="»"/>
        <a:defRPr sz="2000">
          <a:solidFill>
            <a:srgbClr val="21467B"/>
          </a:solidFill>
          <a:latin typeface="+mn-lt"/>
        </a:defRPr>
      </a:lvl5pPr>
      <a:lvl6pPr marL="2514600" indent="-228600" algn="l" rtl="0" fontAlgn="base">
        <a:spcBef>
          <a:spcPct val="20000"/>
        </a:spcBef>
        <a:spcAft>
          <a:spcPct val="0"/>
        </a:spcAft>
        <a:buChar char="»"/>
        <a:defRPr sz="2000">
          <a:solidFill>
            <a:srgbClr val="21467B"/>
          </a:solidFill>
          <a:latin typeface="+mn-lt"/>
        </a:defRPr>
      </a:lvl6pPr>
      <a:lvl7pPr marL="2971800" indent="-228600" algn="l" rtl="0" fontAlgn="base">
        <a:spcBef>
          <a:spcPct val="20000"/>
        </a:spcBef>
        <a:spcAft>
          <a:spcPct val="0"/>
        </a:spcAft>
        <a:buChar char="»"/>
        <a:defRPr sz="2000">
          <a:solidFill>
            <a:srgbClr val="21467B"/>
          </a:solidFill>
          <a:latin typeface="+mn-lt"/>
        </a:defRPr>
      </a:lvl7pPr>
      <a:lvl8pPr marL="3429000" indent="-228600" algn="l" rtl="0" fontAlgn="base">
        <a:spcBef>
          <a:spcPct val="20000"/>
        </a:spcBef>
        <a:spcAft>
          <a:spcPct val="0"/>
        </a:spcAft>
        <a:buChar char="»"/>
        <a:defRPr sz="2000">
          <a:solidFill>
            <a:srgbClr val="21467B"/>
          </a:solidFill>
          <a:latin typeface="+mn-lt"/>
        </a:defRPr>
      </a:lvl8pPr>
      <a:lvl9pPr marL="3886200" indent="-228600" algn="l" rtl="0" fontAlgn="base">
        <a:spcBef>
          <a:spcPct val="20000"/>
        </a:spcBef>
        <a:spcAft>
          <a:spcPct val="0"/>
        </a:spcAft>
        <a:buChar char="»"/>
        <a:defRPr sz="2000">
          <a:solidFill>
            <a:srgbClr val="2146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4"/>
          <p:cNvSpPr>
            <a:spLocks noGrp="1"/>
          </p:cNvSpPr>
          <p:nvPr>
            <p:ph type="sldNum" sz="quarter" idx="11"/>
          </p:nvPr>
        </p:nvSpPr>
        <p:spPr>
          <a:noFill/>
        </p:spPr>
        <p:txBody>
          <a:bodyPr/>
          <a:lstStyle>
            <a:lvl1pPr>
              <a:spcBef>
                <a:spcPct val="20000"/>
              </a:spcBef>
              <a:buChar char="•"/>
              <a:defRPr sz="3000">
                <a:solidFill>
                  <a:srgbClr val="21467B"/>
                </a:solidFill>
                <a:latin typeface="Arial" charset="0"/>
              </a:defRPr>
            </a:lvl1pPr>
            <a:lvl2pPr marL="742950" indent="-285750">
              <a:spcBef>
                <a:spcPct val="20000"/>
              </a:spcBef>
              <a:buChar char="–"/>
              <a:defRPr sz="2600">
                <a:solidFill>
                  <a:srgbClr val="21467B"/>
                </a:solidFill>
                <a:latin typeface="Arial" charset="0"/>
              </a:defRPr>
            </a:lvl2pPr>
            <a:lvl3pPr marL="1143000" indent="-228600">
              <a:spcBef>
                <a:spcPct val="20000"/>
              </a:spcBef>
              <a:buChar char="•"/>
              <a:defRPr sz="2400">
                <a:solidFill>
                  <a:srgbClr val="21467B"/>
                </a:solidFill>
                <a:latin typeface="Arial" charset="0"/>
              </a:defRPr>
            </a:lvl3pPr>
            <a:lvl4pPr marL="1600200" indent="-228600">
              <a:spcBef>
                <a:spcPct val="20000"/>
              </a:spcBef>
              <a:buChar char="–"/>
              <a:defRPr sz="2000">
                <a:solidFill>
                  <a:srgbClr val="21467B"/>
                </a:solidFill>
                <a:latin typeface="Arial" charset="0"/>
              </a:defRPr>
            </a:lvl4pPr>
            <a:lvl5pPr marL="2057400" indent="-228600">
              <a:spcBef>
                <a:spcPct val="20000"/>
              </a:spcBef>
              <a:buChar char="»"/>
              <a:defRPr sz="2000">
                <a:solidFill>
                  <a:srgbClr val="21467B"/>
                </a:solidFill>
                <a:latin typeface="Arial" charset="0"/>
              </a:defRPr>
            </a:lvl5pPr>
            <a:lvl6pPr marL="2514600" indent="-228600" eaLnBrk="0" fontAlgn="base" hangingPunct="0">
              <a:spcBef>
                <a:spcPct val="20000"/>
              </a:spcBef>
              <a:spcAft>
                <a:spcPct val="0"/>
              </a:spcAft>
              <a:buChar char="»"/>
              <a:defRPr sz="2000">
                <a:solidFill>
                  <a:srgbClr val="21467B"/>
                </a:solidFill>
                <a:latin typeface="Arial" charset="0"/>
              </a:defRPr>
            </a:lvl6pPr>
            <a:lvl7pPr marL="2971800" indent="-228600" eaLnBrk="0" fontAlgn="base" hangingPunct="0">
              <a:spcBef>
                <a:spcPct val="20000"/>
              </a:spcBef>
              <a:spcAft>
                <a:spcPct val="0"/>
              </a:spcAft>
              <a:buChar char="»"/>
              <a:defRPr sz="2000">
                <a:solidFill>
                  <a:srgbClr val="21467B"/>
                </a:solidFill>
                <a:latin typeface="Arial" charset="0"/>
              </a:defRPr>
            </a:lvl7pPr>
            <a:lvl8pPr marL="3429000" indent="-228600" eaLnBrk="0" fontAlgn="base" hangingPunct="0">
              <a:spcBef>
                <a:spcPct val="20000"/>
              </a:spcBef>
              <a:spcAft>
                <a:spcPct val="0"/>
              </a:spcAft>
              <a:buChar char="»"/>
              <a:defRPr sz="2000">
                <a:solidFill>
                  <a:srgbClr val="21467B"/>
                </a:solidFill>
                <a:latin typeface="Arial" charset="0"/>
              </a:defRPr>
            </a:lvl8pPr>
            <a:lvl9pPr marL="3886200" indent="-228600" eaLnBrk="0" fontAlgn="base" hangingPunct="0">
              <a:spcBef>
                <a:spcPct val="20000"/>
              </a:spcBef>
              <a:spcAft>
                <a:spcPct val="0"/>
              </a:spcAft>
              <a:buChar char="»"/>
              <a:defRPr sz="2000">
                <a:solidFill>
                  <a:srgbClr val="21467B"/>
                </a:solidFill>
                <a:latin typeface="Arial" charset="0"/>
              </a:defRPr>
            </a:lvl9pPr>
          </a:lstStyle>
          <a:p>
            <a:pPr>
              <a:spcBef>
                <a:spcPct val="0"/>
              </a:spcBef>
              <a:buFontTx/>
              <a:buNone/>
            </a:pPr>
            <a:fld id="{712E043E-DA0E-44C2-9E4B-8C0806DEB499}" type="slidenum">
              <a:rPr lang="de-DE" altLang="de-DE" sz="1200">
                <a:solidFill>
                  <a:schemeClr val="tx1"/>
                </a:solidFill>
              </a:rPr>
              <a:pPr>
                <a:spcBef>
                  <a:spcPct val="0"/>
                </a:spcBef>
                <a:buFontTx/>
                <a:buNone/>
              </a:pPr>
              <a:t>1</a:t>
            </a:fld>
            <a:endParaRPr lang="de-DE" altLang="de-DE" sz="1200">
              <a:solidFill>
                <a:schemeClr val="tx1"/>
              </a:solidFill>
            </a:endParaRPr>
          </a:p>
        </p:txBody>
      </p:sp>
      <p:sp>
        <p:nvSpPr>
          <p:cNvPr id="2051" name="Rectangle 2"/>
          <p:cNvSpPr>
            <a:spLocks noGrp="1" noChangeArrowheads="1"/>
          </p:cNvSpPr>
          <p:nvPr>
            <p:ph type="ctrTitle"/>
          </p:nvPr>
        </p:nvSpPr>
        <p:spPr>
          <a:xfrm>
            <a:off x="179388" y="2130425"/>
            <a:ext cx="8964612" cy="1470025"/>
          </a:xfrm>
        </p:spPr>
        <p:txBody>
          <a:bodyPr/>
          <a:lstStyle/>
          <a:p>
            <a:pPr eaLnBrk="1" hangingPunct="1"/>
            <a:r>
              <a:rPr lang="en-GB" altLang="en-US" sz="3600" b="1" smtClean="0"/>
              <a:t>Policy relevance of Macroeconomic Statistics </a:t>
            </a:r>
            <a:r>
              <a:rPr lang="nb-NO" altLang="en-US" sz="3600" b="1" smtClean="0"/>
              <a:t>- background</a:t>
            </a:r>
            <a:endParaRPr lang="de-DE" altLang="en-US" sz="2800" b="1" smtClean="0"/>
          </a:p>
        </p:txBody>
      </p:sp>
      <p:sp>
        <p:nvSpPr>
          <p:cNvPr id="2052" name="Rectangle 3"/>
          <p:cNvSpPr>
            <a:spLocks noGrp="1" noChangeArrowheads="1"/>
          </p:cNvSpPr>
          <p:nvPr>
            <p:ph type="subTitle" idx="1"/>
          </p:nvPr>
        </p:nvSpPr>
        <p:spPr>
          <a:xfrm>
            <a:off x="1371600" y="4076700"/>
            <a:ext cx="6400800" cy="1562100"/>
          </a:xfrm>
        </p:spPr>
        <p:txBody>
          <a:bodyPr/>
          <a:lstStyle/>
          <a:p>
            <a:pPr eaLnBrk="1" hangingPunct="1"/>
            <a:r>
              <a:rPr lang="en-GB" altLang="en-US" sz="2800" b="1" smtClean="0"/>
              <a:t>Workshop on the implementation of 2008 SNA in EECCA countries</a:t>
            </a:r>
            <a:endParaRPr lang="en-GB" altLang="en-US" sz="2800" smtClean="0">
              <a:solidFill>
                <a:srgbClr val="009999"/>
              </a:solidFill>
            </a:endParaRPr>
          </a:p>
          <a:p>
            <a:pPr eaLnBrk="1" hangingPunct="1"/>
            <a:r>
              <a:rPr lang="nb-NO" altLang="en-US" sz="2800" b="1" smtClean="0">
                <a:solidFill>
                  <a:srgbClr val="009999"/>
                </a:solidFill>
              </a:rPr>
              <a:t>Istanbul 6-8 May 2015</a:t>
            </a:r>
          </a:p>
          <a:p>
            <a:pPr eaLnBrk="1" hangingPunct="1"/>
            <a:r>
              <a:rPr lang="nb-NO" altLang="en-US" sz="1600" b="1" smtClean="0">
                <a:solidFill>
                  <a:srgbClr val="009999"/>
                </a:solidFill>
              </a:rPr>
              <a:t>Kurt Wass, EFTA</a:t>
            </a:r>
            <a:endParaRPr lang="en-GB" altLang="en-US" sz="1600" b="1"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a:xfrm>
            <a:off x="457200" y="1773238"/>
            <a:ext cx="8229600" cy="4968875"/>
          </a:xfrm>
        </p:spPr>
        <p:txBody>
          <a:bodyPr/>
          <a:lstStyle/>
          <a:p>
            <a:r>
              <a:rPr lang="en-GB" altLang="de-DE" sz="2400" smtClean="0"/>
              <a:t>Fiscal policy, e.g. increased government spending</a:t>
            </a:r>
          </a:p>
          <a:p>
            <a:pPr marL="400050" lvl="1" indent="0">
              <a:buFontTx/>
              <a:buNone/>
            </a:pPr>
            <a:r>
              <a:rPr lang="en-GB" altLang="de-DE" sz="2800" b="1" i="1" smtClean="0"/>
              <a:t>Δ</a:t>
            </a:r>
            <a:r>
              <a:rPr lang="en-GB" altLang="de-DE" sz="2800" b="1" smtClean="0"/>
              <a:t>G &gt; 0</a:t>
            </a:r>
          </a:p>
          <a:p>
            <a:pPr marL="400050" lvl="1" indent="0">
              <a:buFontTx/>
              <a:buNone/>
            </a:pPr>
            <a:r>
              <a:rPr lang="en-GB" altLang="de-DE" sz="2000" smtClean="0"/>
              <a:t>        Y</a:t>
            </a:r>
          </a:p>
          <a:p>
            <a:pPr marL="400050" lvl="1" indent="0">
              <a:buFontTx/>
              <a:buNone/>
            </a:pPr>
            <a:r>
              <a:rPr lang="en-GB" altLang="de-DE" sz="2000" smtClean="0"/>
              <a:t>	 Y        (Y-T)         C </a:t>
            </a:r>
          </a:p>
          <a:p>
            <a:pPr marL="400050" lvl="1" indent="0">
              <a:buFontTx/>
              <a:buNone/>
            </a:pPr>
            <a:r>
              <a:rPr lang="en-GB" altLang="de-DE" sz="2000" smtClean="0"/>
              <a:t> 	 Y        NX </a:t>
            </a:r>
          </a:p>
          <a:p>
            <a:pPr marL="400050" lvl="1" indent="0">
              <a:buFontTx/>
              <a:buNone/>
            </a:pPr>
            <a:r>
              <a:rPr lang="en-GB" altLang="de-DE" sz="2000" smtClean="0"/>
              <a:t>       </a:t>
            </a:r>
            <a:r>
              <a:rPr lang="en-GB" altLang="de-DE" sz="2000" i="1" smtClean="0"/>
              <a:t>ΔB </a:t>
            </a:r>
          </a:p>
          <a:p>
            <a:pPr marL="400050" lvl="1" indent="0">
              <a:buFontTx/>
              <a:buNone/>
            </a:pPr>
            <a:r>
              <a:rPr lang="en-GB" altLang="de-DE" sz="2000" smtClean="0"/>
              <a:t>This very simple model is based on strong assumptions, but nevertheless it shows how interrelated the different parts of the economy are. If the statistical frameworks making up the macroeconomic picture are not compiled in a coordinated and coherent manner applying common standards and definitions the possibility for correct analyses and policy decisions would suffer – there are enough uncertainties in the real world without low quality statistics adding to this.  </a:t>
            </a:r>
          </a:p>
          <a:p>
            <a:pPr marL="400050" lvl="1" indent="0">
              <a:buFontTx/>
              <a:buNone/>
            </a:pPr>
            <a:r>
              <a:rPr lang="en-GB" altLang="de-DE" sz="2000" smtClean="0"/>
              <a:t> </a:t>
            </a:r>
          </a:p>
        </p:txBody>
      </p:sp>
      <p:sp>
        <p:nvSpPr>
          <p:cNvPr id="11267" name="Slide Number Placeholder 4"/>
          <p:cNvSpPr>
            <a:spLocks noGrp="1"/>
          </p:cNvSpPr>
          <p:nvPr>
            <p:ph type="sldNum" sz="quarter" idx="11"/>
          </p:nvPr>
        </p:nvSpPr>
        <p:spPr>
          <a:noFill/>
        </p:spPr>
        <p:txBody>
          <a:bodyPr/>
          <a:lstStyle>
            <a:lvl1pPr>
              <a:spcBef>
                <a:spcPct val="20000"/>
              </a:spcBef>
              <a:buChar char="•"/>
              <a:defRPr sz="3000">
                <a:solidFill>
                  <a:srgbClr val="21467B"/>
                </a:solidFill>
                <a:latin typeface="Arial" charset="0"/>
              </a:defRPr>
            </a:lvl1pPr>
            <a:lvl2pPr marL="742950" indent="-285750">
              <a:spcBef>
                <a:spcPct val="20000"/>
              </a:spcBef>
              <a:buChar char="–"/>
              <a:defRPr sz="2600">
                <a:solidFill>
                  <a:srgbClr val="21467B"/>
                </a:solidFill>
                <a:latin typeface="Arial" charset="0"/>
              </a:defRPr>
            </a:lvl2pPr>
            <a:lvl3pPr marL="1143000" indent="-228600">
              <a:spcBef>
                <a:spcPct val="20000"/>
              </a:spcBef>
              <a:buChar char="•"/>
              <a:defRPr sz="2400">
                <a:solidFill>
                  <a:srgbClr val="21467B"/>
                </a:solidFill>
                <a:latin typeface="Arial" charset="0"/>
              </a:defRPr>
            </a:lvl3pPr>
            <a:lvl4pPr marL="1600200" indent="-228600">
              <a:spcBef>
                <a:spcPct val="20000"/>
              </a:spcBef>
              <a:buChar char="–"/>
              <a:defRPr sz="2000">
                <a:solidFill>
                  <a:srgbClr val="21467B"/>
                </a:solidFill>
                <a:latin typeface="Arial" charset="0"/>
              </a:defRPr>
            </a:lvl4pPr>
            <a:lvl5pPr marL="2057400" indent="-228600">
              <a:spcBef>
                <a:spcPct val="20000"/>
              </a:spcBef>
              <a:buChar char="»"/>
              <a:defRPr sz="2000">
                <a:solidFill>
                  <a:srgbClr val="21467B"/>
                </a:solidFill>
                <a:latin typeface="Arial" charset="0"/>
              </a:defRPr>
            </a:lvl5pPr>
            <a:lvl6pPr marL="2514600" indent="-228600" eaLnBrk="0" fontAlgn="base" hangingPunct="0">
              <a:spcBef>
                <a:spcPct val="20000"/>
              </a:spcBef>
              <a:spcAft>
                <a:spcPct val="0"/>
              </a:spcAft>
              <a:buChar char="»"/>
              <a:defRPr sz="2000">
                <a:solidFill>
                  <a:srgbClr val="21467B"/>
                </a:solidFill>
                <a:latin typeface="Arial" charset="0"/>
              </a:defRPr>
            </a:lvl6pPr>
            <a:lvl7pPr marL="2971800" indent="-228600" eaLnBrk="0" fontAlgn="base" hangingPunct="0">
              <a:spcBef>
                <a:spcPct val="20000"/>
              </a:spcBef>
              <a:spcAft>
                <a:spcPct val="0"/>
              </a:spcAft>
              <a:buChar char="»"/>
              <a:defRPr sz="2000">
                <a:solidFill>
                  <a:srgbClr val="21467B"/>
                </a:solidFill>
                <a:latin typeface="Arial" charset="0"/>
              </a:defRPr>
            </a:lvl7pPr>
            <a:lvl8pPr marL="3429000" indent="-228600" eaLnBrk="0" fontAlgn="base" hangingPunct="0">
              <a:spcBef>
                <a:spcPct val="20000"/>
              </a:spcBef>
              <a:spcAft>
                <a:spcPct val="0"/>
              </a:spcAft>
              <a:buChar char="»"/>
              <a:defRPr sz="2000">
                <a:solidFill>
                  <a:srgbClr val="21467B"/>
                </a:solidFill>
                <a:latin typeface="Arial" charset="0"/>
              </a:defRPr>
            </a:lvl8pPr>
            <a:lvl9pPr marL="3886200" indent="-228600" eaLnBrk="0" fontAlgn="base" hangingPunct="0">
              <a:spcBef>
                <a:spcPct val="20000"/>
              </a:spcBef>
              <a:spcAft>
                <a:spcPct val="0"/>
              </a:spcAft>
              <a:buChar char="»"/>
              <a:defRPr sz="2000">
                <a:solidFill>
                  <a:srgbClr val="21467B"/>
                </a:solidFill>
                <a:latin typeface="Arial" charset="0"/>
              </a:defRPr>
            </a:lvl9pPr>
          </a:lstStyle>
          <a:p>
            <a:pPr>
              <a:spcBef>
                <a:spcPct val="0"/>
              </a:spcBef>
              <a:buFontTx/>
              <a:buNone/>
            </a:pPr>
            <a:fld id="{FBF80A8B-6448-4909-AB75-C3ADF48660EC}" type="slidenum">
              <a:rPr lang="en-US" altLang="de-DE" sz="1200">
                <a:solidFill>
                  <a:schemeClr val="tx1"/>
                </a:solidFill>
              </a:rPr>
              <a:pPr>
                <a:spcBef>
                  <a:spcPct val="0"/>
                </a:spcBef>
                <a:buFontTx/>
                <a:buNone/>
              </a:pPr>
              <a:t>10</a:t>
            </a:fld>
            <a:endParaRPr lang="en-US" altLang="de-DE" sz="1200">
              <a:solidFill>
                <a:schemeClr val="tx1"/>
              </a:solidFill>
            </a:endParaRPr>
          </a:p>
        </p:txBody>
      </p:sp>
      <p:sp>
        <p:nvSpPr>
          <p:cNvPr id="11268" name="Title 1"/>
          <p:cNvSpPr>
            <a:spLocks noGrp="1"/>
          </p:cNvSpPr>
          <p:nvPr>
            <p:ph type="title"/>
          </p:nvPr>
        </p:nvSpPr>
        <p:spPr>
          <a:xfrm>
            <a:off x="457200" y="931863"/>
            <a:ext cx="8229600" cy="1143000"/>
          </a:xfrm>
        </p:spPr>
        <p:txBody>
          <a:bodyPr/>
          <a:lstStyle/>
          <a:p>
            <a:r>
              <a:rPr lang="en-GB" altLang="en-US" sz="2400" b="1" smtClean="0"/>
              <a:t>Policy relevance of Macroeconomic Statistics</a:t>
            </a:r>
          </a:p>
        </p:txBody>
      </p:sp>
      <p:sp>
        <p:nvSpPr>
          <p:cNvPr id="7" name="Right Arrow 6"/>
          <p:cNvSpPr/>
          <p:nvPr/>
        </p:nvSpPr>
        <p:spPr>
          <a:xfrm>
            <a:off x="1073150" y="3949700"/>
            <a:ext cx="315913"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dirty="0">
              <a:solidFill>
                <a:schemeClr val="tx1"/>
              </a:solidFill>
            </a:endParaRPr>
          </a:p>
        </p:txBody>
      </p:sp>
      <p:sp>
        <p:nvSpPr>
          <p:cNvPr id="10" name="Right Arrow 9"/>
          <p:cNvSpPr/>
          <p:nvPr/>
        </p:nvSpPr>
        <p:spPr>
          <a:xfrm>
            <a:off x="1116013" y="2863850"/>
            <a:ext cx="315912"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dirty="0">
              <a:solidFill>
                <a:schemeClr val="tx1"/>
              </a:solidFill>
            </a:endParaRPr>
          </a:p>
        </p:txBody>
      </p:sp>
      <p:cxnSp>
        <p:nvCxnSpPr>
          <p:cNvPr id="11" name="Straight Arrow Connector 10"/>
          <p:cNvCxnSpPr/>
          <p:nvPr/>
        </p:nvCxnSpPr>
        <p:spPr>
          <a:xfrm flipV="1">
            <a:off x="1725613" y="2708275"/>
            <a:ext cx="0" cy="21590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1738313" y="3043238"/>
            <a:ext cx="0" cy="21590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Right Arrow 12"/>
          <p:cNvSpPr/>
          <p:nvPr/>
        </p:nvSpPr>
        <p:spPr>
          <a:xfrm>
            <a:off x="1868488" y="3251200"/>
            <a:ext cx="315912"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dirty="0">
              <a:solidFill>
                <a:schemeClr val="tx1"/>
              </a:solidFill>
            </a:endParaRPr>
          </a:p>
        </p:txBody>
      </p:sp>
      <p:cxnSp>
        <p:nvCxnSpPr>
          <p:cNvPr id="14" name="Straight Arrow Connector 13"/>
          <p:cNvCxnSpPr/>
          <p:nvPr/>
        </p:nvCxnSpPr>
        <p:spPr>
          <a:xfrm flipV="1">
            <a:off x="2890838" y="3076575"/>
            <a:ext cx="0" cy="21590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ight Arrow 14"/>
          <p:cNvSpPr/>
          <p:nvPr/>
        </p:nvSpPr>
        <p:spPr>
          <a:xfrm flipV="1">
            <a:off x="3021013" y="3251200"/>
            <a:ext cx="315912" cy="730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dirty="0">
              <a:solidFill>
                <a:schemeClr val="tx1"/>
              </a:solidFill>
            </a:endParaRPr>
          </a:p>
        </p:txBody>
      </p:sp>
      <p:cxnSp>
        <p:nvCxnSpPr>
          <p:cNvPr id="16" name="Straight Arrow Connector 15"/>
          <p:cNvCxnSpPr/>
          <p:nvPr/>
        </p:nvCxnSpPr>
        <p:spPr>
          <a:xfrm flipV="1">
            <a:off x="3695700" y="3067050"/>
            <a:ext cx="0" cy="21590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1739900" y="3352800"/>
            <a:ext cx="0" cy="21590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Right Arrow 17"/>
          <p:cNvSpPr/>
          <p:nvPr/>
        </p:nvSpPr>
        <p:spPr>
          <a:xfrm>
            <a:off x="1835150" y="3594100"/>
            <a:ext cx="315913"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dirty="0">
              <a:solidFill>
                <a:schemeClr val="tx1"/>
              </a:solidFill>
            </a:endParaRPr>
          </a:p>
        </p:txBody>
      </p:sp>
      <p:cxnSp>
        <p:nvCxnSpPr>
          <p:cNvPr id="19" name="Straight Arrow Connector 18"/>
          <p:cNvCxnSpPr/>
          <p:nvPr/>
        </p:nvCxnSpPr>
        <p:spPr>
          <a:xfrm flipH="1">
            <a:off x="2654300" y="3409950"/>
            <a:ext cx="6350" cy="27305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827213" y="3798888"/>
            <a:ext cx="0" cy="21590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4"/>
          <p:cNvSpPr>
            <a:spLocks noGrp="1"/>
          </p:cNvSpPr>
          <p:nvPr>
            <p:ph type="sldNum" sz="quarter" idx="11"/>
          </p:nvPr>
        </p:nvSpPr>
        <p:spPr>
          <a:noFill/>
        </p:spPr>
        <p:txBody>
          <a:bodyPr/>
          <a:lstStyle>
            <a:lvl1pPr>
              <a:spcBef>
                <a:spcPct val="20000"/>
              </a:spcBef>
              <a:buChar char="•"/>
              <a:defRPr sz="3000">
                <a:solidFill>
                  <a:srgbClr val="21467B"/>
                </a:solidFill>
                <a:latin typeface="Arial" charset="0"/>
              </a:defRPr>
            </a:lvl1pPr>
            <a:lvl2pPr marL="742950" indent="-285750">
              <a:spcBef>
                <a:spcPct val="20000"/>
              </a:spcBef>
              <a:buChar char="–"/>
              <a:defRPr sz="2600">
                <a:solidFill>
                  <a:srgbClr val="21467B"/>
                </a:solidFill>
                <a:latin typeface="Arial" charset="0"/>
              </a:defRPr>
            </a:lvl2pPr>
            <a:lvl3pPr marL="1143000" indent="-228600">
              <a:spcBef>
                <a:spcPct val="20000"/>
              </a:spcBef>
              <a:buChar char="•"/>
              <a:defRPr sz="2400">
                <a:solidFill>
                  <a:srgbClr val="21467B"/>
                </a:solidFill>
                <a:latin typeface="Arial" charset="0"/>
              </a:defRPr>
            </a:lvl3pPr>
            <a:lvl4pPr marL="1600200" indent="-228600">
              <a:spcBef>
                <a:spcPct val="20000"/>
              </a:spcBef>
              <a:buChar char="–"/>
              <a:defRPr sz="2000">
                <a:solidFill>
                  <a:srgbClr val="21467B"/>
                </a:solidFill>
                <a:latin typeface="Arial" charset="0"/>
              </a:defRPr>
            </a:lvl4pPr>
            <a:lvl5pPr marL="2057400" indent="-228600">
              <a:spcBef>
                <a:spcPct val="20000"/>
              </a:spcBef>
              <a:buChar char="»"/>
              <a:defRPr sz="2000">
                <a:solidFill>
                  <a:srgbClr val="21467B"/>
                </a:solidFill>
                <a:latin typeface="Arial" charset="0"/>
              </a:defRPr>
            </a:lvl5pPr>
            <a:lvl6pPr marL="2514600" indent="-228600" eaLnBrk="0" fontAlgn="base" hangingPunct="0">
              <a:spcBef>
                <a:spcPct val="20000"/>
              </a:spcBef>
              <a:spcAft>
                <a:spcPct val="0"/>
              </a:spcAft>
              <a:buChar char="»"/>
              <a:defRPr sz="2000">
                <a:solidFill>
                  <a:srgbClr val="21467B"/>
                </a:solidFill>
                <a:latin typeface="Arial" charset="0"/>
              </a:defRPr>
            </a:lvl6pPr>
            <a:lvl7pPr marL="2971800" indent="-228600" eaLnBrk="0" fontAlgn="base" hangingPunct="0">
              <a:spcBef>
                <a:spcPct val="20000"/>
              </a:spcBef>
              <a:spcAft>
                <a:spcPct val="0"/>
              </a:spcAft>
              <a:buChar char="»"/>
              <a:defRPr sz="2000">
                <a:solidFill>
                  <a:srgbClr val="21467B"/>
                </a:solidFill>
                <a:latin typeface="Arial" charset="0"/>
              </a:defRPr>
            </a:lvl7pPr>
            <a:lvl8pPr marL="3429000" indent="-228600" eaLnBrk="0" fontAlgn="base" hangingPunct="0">
              <a:spcBef>
                <a:spcPct val="20000"/>
              </a:spcBef>
              <a:spcAft>
                <a:spcPct val="0"/>
              </a:spcAft>
              <a:buChar char="»"/>
              <a:defRPr sz="2000">
                <a:solidFill>
                  <a:srgbClr val="21467B"/>
                </a:solidFill>
                <a:latin typeface="Arial" charset="0"/>
              </a:defRPr>
            </a:lvl8pPr>
            <a:lvl9pPr marL="3886200" indent="-228600" eaLnBrk="0" fontAlgn="base" hangingPunct="0">
              <a:spcBef>
                <a:spcPct val="20000"/>
              </a:spcBef>
              <a:spcAft>
                <a:spcPct val="0"/>
              </a:spcAft>
              <a:buChar char="»"/>
              <a:defRPr sz="2000">
                <a:solidFill>
                  <a:srgbClr val="21467B"/>
                </a:solidFill>
                <a:latin typeface="Arial" charset="0"/>
              </a:defRPr>
            </a:lvl9pPr>
          </a:lstStyle>
          <a:p>
            <a:pPr>
              <a:spcBef>
                <a:spcPct val="0"/>
              </a:spcBef>
              <a:buFontTx/>
              <a:buNone/>
            </a:pPr>
            <a:fld id="{2ED2B665-C7C4-4182-A393-3BCE47852CAE}" type="slidenum">
              <a:rPr lang="en-US" altLang="de-DE" sz="1200">
                <a:solidFill>
                  <a:schemeClr val="tx1"/>
                </a:solidFill>
              </a:rPr>
              <a:pPr>
                <a:spcBef>
                  <a:spcPct val="0"/>
                </a:spcBef>
                <a:buFontTx/>
                <a:buNone/>
              </a:pPr>
              <a:t>11</a:t>
            </a:fld>
            <a:endParaRPr lang="en-US" altLang="de-DE" sz="1200">
              <a:solidFill>
                <a:schemeClr val="tx1"/>
              </a:solidFill>
            </a:endParaRPr>
          </a:p>
        </p:txBody>
      </p:sp>
      <p:sp>
        <p:nvSpPr>
          <p:cNvPr id="12291" name="Title 1"/>
          <p:cNvSpPr>
            <a:spLocks noGrp="1"/>
          </p:cNvSpPr>
          <p:nvPr>
            <p:ph type="title"/>
          </p:nvPr>
        </p:nvSpPr>
        <p:spPr>
          <a:xfrm>
            <a:off x="457200" y="931863"/>
            <a:ext cx="8229600" cy="1143000"/>
          </a:xfrm>
        </p:spPr>
        <p:txBody>
          <a:bodyPr/>
          <a:lstStyle/>
          <a:p>
            <a:r>
              <a:rPr lang="en-GB" altLang="en-US" sz="2400" b="1" smtClean="0"/>
              <a:t>Policy relevance of Macroeconomic Statistics</a:t>
            </a:r>
          </a:p>
        </p:txBody>
      </p:sp>
      <p:graphicFrame>
        <p:nvGraphicFramePr>
          <p:cNvPr id="8" name="Table 7"/>
          <p:cNvGraphicFramePr>
            <a:graphicFrameLocks noGrp="1"/>
          </p:cNvGraphicFramePr>
          <p:nvPr/>
        </p:nvGraphicFramePr>
        <p:xfrm>
          <a:off x="971550" y="2074863"/>
          <a:ext cx="7129465" cy="2938466"/>
        </p:xfrm>
        <a:graphic>
          <a:graphicData uri="http://schemas.openxmlformats.org/drawingml/2006/table">
            <a:tbl>
              <a:tblPr firstRow="1" bandRow="1">
                <a:tableStyleId>{5C22544A-7EE6-4342-B048-85BDC9FD1C3A}</a:tableStyleId>
              </a:tblPr>
              <a:tblGrid>
                <a:gridCol w="1018495"/>
                <a:gridCol w="1018495"/>
                <a:gridCol w="1018495"/>
                <a:gridCol w="1018495"/>
                <a:gridCol w="1018495"/>
                <a:gridCol w="1018495"/>
                <a:gridCol w="1018495"/>
              </a:tblGrid>
              <a:tr h="914354">
                <a:tc>
                  <a:txBody>
                    <a:bodyPr/>
                    <a:lstStyle/>
                    <a:p>
                      <a:endParaRPr lang="de-DE" sz="1800" dirty="0" smtClean="0">
                        <a:solidFill>
                          <a:schemeClr val="tx1"/>
                        </a:solidFill>
                      </a:endParaRPr>
                    </a:p>
                    <a:p>
                      <a:r>
                        <a:rPr lang="de-DE" sz="1800" dirty="0" smtClean="0">
                          <a:solidFill>
                            <a:schemeClr val="tx1"/>
                          </a:solidFill>
                        </a:rPr>
                        <a:t>Framework</a:t>
                      </a:r>
                      <a:endParaRPr lang="de-DE" sz="1800" dirty="0">
                        <a:solidFill>
                          <a:schemeClr val="tx1"/>
                        </a:solidFill>
                      </a:endParaRPr>
                    </a:p>
                  </a:txBody>
                  <a:tcPr marL="91449" marR="91449" marT="45698" marB="45698"/>
                </a:tc>
                <a:tc>
                  <a:txBody>
                    <a:bodyPr/>
                    <a:lstStyle/>
                    <a:p>
                      <a:pPr algn="ctr"/>
                      <a:endParaRPr lang="de-DE" sz="1800" dirty="0" smtClean="0">
                        <a:solidFill>
                          <a:schemeClr val="tx1"/>
                        </a:solidFill>
                      </a:endParaRPr>
                    </a:p>
                    <a:p>
                      <a:pPr algn="ctr"/>
                      <a:r>
                        <a:rPr lang="de-DE" sz="1800" dirty="0" smtClean="0">
                          <a:solidFill>
                            <a:schemeClr val="tx1"/>
                          </a:solidFill>
                        </a:rPr>
                        <a:t>Var1</a:t>
                      </a:r>
                    </a:p>
                  </a:txBody>
                  <a:tcPr marL="91449" marR="91449" marT="45698" marB="45698"/>
                </a:tc>
                <a:tc>
                  <a:txBody>
                    <a:bodyPr/>
                    <a:lstStyle/>
                    <a:p>
                      <a:pPr algn="ctr"/>
                      <a:endParaRPr lang="de-DE" sz="1800" dirty="0" smtClean="0">
                        <a:solidFill>
                          <a:schemeClr val="tx1"/>
                        </a:solidFill>
                      </a:endParaRPr>
                    </a:p>
                    <a:p>
                      <a:pPr algn="ctr"/>
                      <a:r>
                        <a:rPr lang="de-DE" sz="1800" dirty="0" smtClean="0">
                          <a:solidFill>
                            <a:schemeClr val="tx1"/>
                          </a:solidFill>
                        </a:rPr>
                        <a:t>Var2</a:t>
                      </a:r>
                    </a:p>
                  </a:txBody>
                  <a:tcPr marL="91449" marR="91449" marT="45698" marB="45698"/>
                </a:tc>
                <a:tc>
                  <a:txBody>
                    <a:bodyPr/>
                    <a:lstStyle/>
                    <a:p>
                      <a:pPr algn="ctr"/>
                      <a:endParaRPr lang="de-DE" sz="1800"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rPr>
                        <a:t>Var3</a:t>
                      </a:r>
                    </a:p>
                    <a:p>
                      <a:pPr algn="ctr"/>
                      <a:endParaRPr lang="de-DE" sz="1800" dirty="0">
                        <a:solidFill>
                          <a:schemeClr val="tx1"/>
                        </a:solidFill>
                      </a:endParaRPr>
                    </a:p>
                  </a:txBody>
                  <a:tcPr marL="91449" marR="91449" marT="45698" marB="45698"/>
                </a:tc>
                <a:tc>
                  <a:txBody>
                    <a:bodyPr/>
                    <a:lstStyle/>
                    <a:p>
                      <a:pPr algn="ctr"/>
                      <a:endParaRPr lang="de-DE" sz="1800"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rPr>
                        <a:t>Var4</a:t>
                      </a:r>
                    </a:p>
                    <a:p>
                      <a:pPr algn="ctr"/>
                      <a:endParaRPr lang="de-DE" sz="1800" dirty="0">
                        <a:solidFill>
                          <a:schemeClr val="tx1"/>
                        </a:solidFill>
                      </a:endParaRPr>
                    </a:p>
                  </a:txBody>
                  <a:tcPr marL="91449" marR="91449" marT="45698" marB="45698"/>
                </a:tc>
                <a:tc>
                  <a:txBody>
                    <a:bodyPr/>
                    <a:lstStyle/>
                    <a:p>
                      <a:pPr algn="ctr"/>
                      <a:endParaRPr lang="de-DE" sz="1800" dirty="0" smtClean="0">
                        <a:solidFill>
                          <a:schemeClr val="tx1"/>
                        </a:solidFill>
                      </a:endParaRPr>
                    </a:p>
                    <a:p>
                      <a:pPr algn="ctr"/>
                      <a:r>
                        <a:rPr lang="de-DE" sz="1800" dirty="0" smtClean="0">
                          <a:solidFill>
                            <a:schemeClr val="tx1"/>
                          </a:solidFill>
                        </a:rPr>
                        <a:t>Var5</a:t>
                      </a:r>
                    </a:p>
                  </a:txBody>
                  <a:tcPr marL="91449" marR="91449" marT="45698" marB="45698"/>
                </a:tc>
                <a:tc>
                  <a:txBody>
                    <a:bodyPr/>
                    <a:lstStyle/>
                    <a:p>
                      <a:pPr algn="ctr"/>
                      <a:endParaRPr lang="de-DE" sz="1800" dirty="0" smtClean="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rPr>
                        <a:t>Var6</a:t>
                      </a:r>
                    </a:p>
                    <a:p>
                      <a:pPr algn="ctr"/>
                      <a:endParaRPr lang="de-DE" sz="1800" dirty="0">
                        <a:solidFill>
                          <a:schemeClr val="tx1"/>
                        </a:solidFill>
                      </a:endParaRPr>
                    </a:p>
                  </a:txBody>
                  <a:tcPr marL="91449" marR="91449" marT="45698" marB="45698"/>
                </a:tc>
              </a:tr>
              <a:tr h="640034">
                <a:tc>
                  <a:txBody>
                    <a:bodyPr/>
                    <a:lstStyle/>
                    <a:p>
                      <a:endParaRPr lang="de-DE" sz="1800" dirty="0" smtClean="0"/>
                    </a:p>
                    <a:p>
                      <a:r>
                        <a:rPr lang="de-DE" sz="1800" dirty="0" smtClean="0"/>
                        <a:t>SNA</a:t>
                      </a:r>
                      <a:endParaRPr lang="de-DE" sz="1800" dirty="0"/>
                    </a:p>
                  </a:txBody>
                  <a:tcPr marL="91449" marR="91449" marT="45698" marB="45698"/>
                </a:tc>
                <a:tc>
                  <a:txBody>
                    <a:bodyPr/>
                    <a:lstStyle/>
                    <a:p>
                      <a:pPr algn="ctr"/>
                      <a:endParaRPr lang="de-DE" sz="1800" dirty="0" smtClean="0">
                        <a:solidFill>
                          <a:schemeClr val="tx1"/>
                        </a:solidFill>
                      </a:endParaRPr>
                    </a:p>
                    <a:p>
                      <a:pPr algn="ctr"/>
                      <a:r>
                        <a:rPr lang="de-DE" sz="1800" dirty="0" smtClean="0">
                          <a:solidFill>
                            <a:schemeClr val="tx1"/>
                          </a:solidFill>
                        </a:rPr>
                        <a:t>X</a:t>
                      </a:r>
                      <a:endParaRPr lang="de-DE" sz="1800" dirty="0">
                        <a:solidFill>
                          <a:schemeClr val="tx1"/>
                        </a:solidFill>
                      </a:endParaRPr>
                    </a:p>
                  </a:txBody>
                  <a:tcPr marL="91449" marR="91449" marT="45698" marB="45698"/>
                </a:tc>
                <a:tc>
                  <a:txBody>
                    <a:bodyPr/>
                    <a:lstStyle/>
                    <a:p>
                      <a:pPr algn="ctr"/>
                      <a:endParaRPr lang="de-DE" sz="1800" dirty="0" smtClean="0">
                        <a:solidFill>
                          <a:schemeClr val="tx1"/>
                        </a:solidFill>
                      </a:endParaRPr>
                    </a:p>
                    <a:p>
                      <a:pPr algn="ctr"/>
                      <a:r>
                        <a:rPr lang="de-DE" sz="1800" dirty="0" smtClean="0">
                          <a:solidFill>
                            <a:schemeClr val="tx1"/>
                          </a:solidFill>
                        </a:rPr>
                        <a:t>X</a:t>
                      </a:r>
                      <a:endParaRPr lang="de-DE" sz="1800" dirty="0">
                        <a:solidFill>
                          <a:schemeClr val="tx1"/>
                        </a:solidFill>
                      </a:endParaRPr>
                    </a:p>
                  </a:txBody>
                  <a:tcPr marL="91449" marR="91449" marT="45698" marB="45698"/>
                </a:tc>
                <a:tc>
                  <a:txBody>
                    <a:bodyPr/>
                    <a:lstStyle/>
                    <a:p>
                      <a:pPr algn="ctr"/>
                      <a:endParaRPr lang="de-DE" sz="1800" dirty="0" smtClean="0">
                        <a:solidFill>
                          <a:schemeClr val="tx1"/>
                        </a:solidFill>
                      </a:endParaRPr>
                    </a:p>
                    <a:p>
                      <a:pPr algn="ctr"/>
                      <a:r>
                        <a:rPr lang="de-DE" sz="1800" dirty="0" smtClean="0">
                          <a:solidFill>
                            <a:schemeClr val="tx1"/>
                          </a:solidFill>
                        </a:rPr>
                        <a:t>X</a:t>
                      </a:r>
                      <a:endParaRPr lang="de-DE" sz="1800" dirty="0">
                        <a:solidFill>
                          <a:schemeClr val="tx1"/>
                        </a:solidFill>
                      </a:endParaRPr>
                    </a:p>
                  </a:txBody>
                  <a:tcPr marL="91449" marR="91449" marT="45698" marB="45698"/>
                </a:tc>
                <a:tc>
                  <a:txBody>
                    <a:bodyPr/>
                    <a:lstStyle/>
                    <a:p>
                      <a:pPr algn="ctr"/>
                      <a:endParaRPr lang="de-DE" sz="1800" dirty="0" smtClean="0">
                        <a:solidFill>
                          <a:schemeClr val="tx1"/>
                        </a:solidFill>
                      </a:endParaRPr>
                    </a:p>
                    <a:p>
                      <a:pPr algn="ctr"/>
                      <a:r>
                        <a:rPr lang="de-DE" sz="1800" dirty="0" smtClean="0">
                          <a:solidFill>
                            <a:schemeClr val="tx1"/>
                          </a:solidFill>
                        </a:rPr>
                        <a:t>X</a:t>
                      </a:r>
                      <a:endParaRPr lang="de-DE" sz="1800" dirty="0">
                        <a:solidFill>
                          <a:schemeClr val="tx1"/>
                        </a:solidFill>
                      </a:endParaRPr>
                    </a:p>
                  </a:txBody>
                  <a:tcPr marL="91449" marR="91449" marT="45698" marB="45698"/>
                </a:tc>
                <a:tc>
                  <a:txBody>
                    <a:bodyPr/>
                    <a:lstStyle/>
                    <a:p>
                      <a:pPr algn="ctr"/>
                      <a:endParaRPr lang="de-DE" sz="1800" dirty="0" smtClean="0">
                        <a:solidFill>
                          <a:schemeClr val="tx1"/>
                        </a:solidFill>
                      </a:endParaRPr>
                    </a:p>
                    <a:p>
                      <a:pPr algn="ctr"/>
                      <a:r>
                        <a:rPr lang="de-DE" sz="1800" dirty="0" smtClean="0">
                          <a:solidFill>
                            <a:schemeClr val="tx1"/>
                          </a:solidFill>
                        </a:rPr>
                        <a:t>X</a:t>
                      </a:r>
                      <a:endParaRPr lang="de-DE" sz="1800" dirty="0">
                        <a:solidFill>
                          <a:schemeClr val="tx1"/>
                        </a:solidFill>
                      </a:endParaRPr>
                    </a:p>
                  </a:txBody>
                  <a:tcPr marL="91449" marR="91449" marT="45698" marB="45698"/>
                </a:tc>
                <a:tc>
                  <a:txBody>
                    <a:bodyPr/>
                    <a:lstStyle/>
                    <a:p>
                      <a:pPr algn="ctr"/>
                      <a:endParaRPr lang="de-DE" sz="1800" dirty="0" smtClean="0">
                        <a:solidFill>
                          <a:schemeClr val="tx1"/>
                        </a:solidFill>
                      </a:endParaRPr>
                    </a:p>
                    <a:p>
                      <a:pPr algn="ctr"/>
                      <a:r>
                        <a:rPr lang="de-DE" sz="1800" dirty="0" smtClean="0">
                          <a:solidFill>
                            <a:schemeClr val="tx1"/>
                          </a:solidFill>
                        </a:rPr>
                        <a:t>X</a:t>
                      </a:r>
                      <a:endParaRPr lang="de-DE" sz="1800" dirty="0">
                        <a:solidFill>
                          <a:schemeClr val="tx1"/>
                        </a:solidFill>
                      </a:endParaRPr>
                    </a:p>
                  </a:txBody>
                  <a:tcPr marL="91449" marR="91449" marT="45698" marB="45698"/>
                </a:tc>
              </a:tr>
              <a:tr h="692037">
                <a:tc>
                  <a:txBody>
                    <a:bodyPr/>
                    <a:lstStyle/>
                    <a:p>
                      <a:endParaRPr lang="de-DE" sz="1800" dirty="0" smtClean="0"/>
                    </a:p>
                    <a:p>
                      <a:r>
                        <a:rPr lang="de-DE" sz="1800" dirty="0" smtClean="0"/>
                        <a:t>BOP</a:t>
                      </a:r>
                    </a:p>
                  </a:txBody>
                  <a:tcPr marL="91449" marR="91449" marT="45698" marB="45698"/>
                </a:tc>
                <a:tc>
                  <a:txBody>
                    <a:bodyPr/>
                    <a:lstStyle/>
                    <a:p>
                      <a:pPr algn="ctr"/>
                      <a:endParaRPr lang="de-DE" sz="1800" dirty="0">
                        <a:solidFill>
                          <a:schemeClr val="tx1"/>
                        </a:solidFill>
                      </a:endParaRPr>
                    </a:p>
                  </a:txBody>
                  <a:tcPr marL="91449" marR="91449" marT="45698" marB="45698"/>
                </a:tc>
                <a:tc>
                  <a:txBody>
                    <a:bodyPr/>
                    <a:lstStyle/>
                    <a:p>
                      <a:pPr algn="ctr"/>
                      <a:endParaRPr lang="de-DE" sz="1800" dirty="0" smtClean="0">
                        <a:solidFill>
                          <a:schemeClr val="tx1"/>
                        </a:solidFill>
                      </a:endParaRPr>
                    </a:p>
                    <a:p>
                      <a:pPr algn="ctr"/>
                      <a:r>
                        <a:rPr lang="de-DE" sz="1800" dirty="0" smtClean="0">
                          <a:solidFill>
                            <a:schemeClr val="tx1"/>
                          </a:solidFill>
                        </a:rPr>
                        <a:t>X</a:t>
                      </a:r>
                      <a:endParaRPr lang="de-DE" sz="1800" dirty="0">
                        <a:solidFill>
                          <a:schemeClr val="tx1"/>
                        </a:solidFill>
                      </a:endParaRPr>
                    </a:p>
                  </a:txBody>
                  <a:tcPr marL="91449" marR="91449" marT="45698" marB="45698"/>
                </a:tc>
                <a:tc>
                  <a:txBody>
                    <a:bodyPr/>
                    <a:lstStyle/>
                    <a:p>
                      <a:pPr algn="ctr"/>
                      <a:endParaRPr lang="de-DE" sz="1800" dirty="0" smtClean="0">
                        <a:solidFill>
                          <a:schemeClr val="tx1"/>
                        </a:solidFill>
                      </a:endParaRPr>
                    </a:p>
                    <a:p>
                      <a:pPr algn="ctr"/>
                      <a:r>
                        <a:rPr lang="de-DE" sz="1800" dirty="0" smtClean="0">
                          <a:solidFill>
                            <a:schemeClr val="tx1"/>
                          </a:solidFill>
                        </a:rPr>
                        <a:t>X</a:t>
                      </a:r>
                      <a:endParaRPr lang="de-DE" sz="1800" dirty="0">
                        <a:solidFill>
                          <a:schemeClr val="tx1"/>
                        </a:solidFill>
                      </a:endParaRPr>
                    </a:p>
                  </a:txBody>
                  <a:tcPr marL="91449" marR="91449" marT="45698" marB="45698"/>
                </a:tc>
                <a:tc>
                  <a:txBody>
                    <a:bodyPr/>
                    <a:lstStyle/>
                    <a:p>
                      <a:pPr algn="ctr"/>
                      <a:endParaRPr lang="de-DE" sz="1800" dirty="0" smtClean="0">
                        <a:solidFill>
                          <a:schemeClr val="tx1"/>
                        </a:solidFill>
                      </a:endParaRPr>
                    </a:p>
                    <a:p>
                      <a:pPr algn="ctr"/>
                      <a:r>
                        <a:rPr lang="de-DE" sz="1800" dirty="0" smtClean="0">
                          <a:solidFill>
                            <a:schemeClr val="tx1"/>
                          </a:solidFill>
                        </a:rPr>
                        <a:t>X</a:t>
                      </a:r>
                      <a:endParaRPr lang="de-DE" sz="1800" dirty="0">
                        <a:solidFill>
                          <a:schemeClr val="tx1"/>
                        </a:solidFill>
                      </a:endParaRPr>
                    </a:p>
                  </a:txBody>
                  <a:tcPr marL="91449" marR="91449" marT="45698" marB="45698"/>
                </a:tc>
                <a:tc>
                  <a:txBody>
                    <a:bodyPr/>
                    <a:lstStyle/>
                    <a:p>
                      <a:pPr algn="ctr"/>
                      <a:endParaRPr lang="de-DE" sz="1800" dirty="0">
                        <a:solidFill>
                          <a:schemeClr val="tx1"/>
                        </a:solidFill>
                      </a:endParaRPr>
                    </a:p>
                  </a:txBody>
                  <a:tcPr marL="91449" marR="91449" marT="45698" marB="45698"/>
                </a:tc>
                <a:tc>
                  <a:txBody>
                    <a:bodyPr/>
                    <a:lstStyle/>
                    <a:p>
                      <a:pPr algn="ctr"/>
                      <a:endParaRPr lang="de-DE" sz="1800" dirty="0">
                        <a:solidFill>
                          <a:schemeClr val="tx1"/>
                        </a:solidFill>
                      </a:endParaRPr>
                    </a:p>
                  </a:txBody>
                  <a:tcPr marL="91449" marR="91449" marT="45698" marB="45698"/>
                </a:tc>
              </a:tr>
              <a:tr h="692037">
                <a:tc>
                  <a:txBody>
                    <a:bodyPr/>
                    <a:lstStyle/>
                    <a:p>
                      <a:endParaRPr lang="de-DE" sz="1800" dirty="0" smtClean="0"/>
                    </a:p>
                    <a:p>
                      <a:r>
                        <a:rPr lang="de-DE" sz="1800" dirty="0" smtClean="0"/>
                        <a:t>GFS</a:t>
                      </a:r>
                      <a:endParaRPr lang="de-DE" sz="1800" dirty="0"/>
                    </a:p>
                  </a:txBody>
                  <a:tcPr marL="91449" marR="91449" marT="45698" marB="45698"/>
                </a:tc>
                <a:tc>
                  <a:txBody>
                    <a:bodyPr/>
                    <a:lstStyle/>
                    <a:p>
                      <a:pPr algn="ctr"/>
                      <a:endParaRPr lang="de-DE" sz="1800" dirty="0">
                        <a:solidFill>
                          <a:schemeClr val="tx1"/>
                        </a:solidFill>
                      </a:endParaRPr>
                    </a:p>
                  </a:txBody>
                  <a:tcPr marL="91449" marR="91449" marT="45698" marB="45698"/>
                </a:tc>
                <a:tc>
                  <a:txBody>
                    <a:bodyPr/>
                    <a:lstStyle/>
                    <a:p>
                      <a:pPr algn="ctr"/>
                      <a:endParaRPr lang="de-DE" sz="1800">
                        <a:solidFill>
                          <a:schemeClr val="tx1"/>
                        </a:solidFill>
                      </a:endParaRPr>
                    </a:p>
                  </a:txBody>
                  <a:tcPr marL="91449" marR="91449" marT="45698" marB="45698"/>
                </a:tc>
                <a:tc>
                  <a:txBody>
                    <a:bodyPr/>
                    <a:lstStyle/>
                    <a:p>
                      <a:pPr algn="ctr"/>
                      <a:endParaRPr lang="de-DE" sz="1800">
                        <a:solidFill>
                          <a:schemeClr val="tx1"/>
                        </a:solidFill>
                      </a:endParaRPr>
                    </a:p>
                  </a:txBody>
                  <a:tcPr marL="91449" marR="91449" marT="45698" marB="45698"/>
                </a:tc>
                <a:tc>
                  <a:txBody>
                    <a:bodyPr/>
                    <a:lstStyle/>
                    <a:p>
                      <a:pPr algn="ctr"/>
                      <a:endParaRPr lang="de-DE" sz="1800" dirty="0" smtClean="0">
                        <a:solidFill>
                          <a:schemeClr val="tx1"/>
                        </a:solidFill>
                      </a:endParaRPr>
                    </a:p>
                    <a:p>
                      <a:pPr algn="ctr"/>
                      <a:r>
                        <a:rPr lang="de-DE" sz="1800" dirty="0" smtClean="0">
                          <a:solidFill>
                            <a:schemeClr val="tx1"/>
                          </a:solidFill>
                        </a:rPr>
                        <a:t>X</a:t>
                      </a:r>
                      <a:endParaRPr lang="de-DE" sz="1800" dirty="0">
                        <a:solidFill>
                          <a:schemeClr val="tx1"/>
                        </a:solidFill>
                      </a:endParaRPr>
                    </a:p>
                  </a:txBody>
                  <a:tcPr marL="91449" marR="91449" marT="45698" marB="45698"/>
                </a:tc>
                <a:tc>
                  <a:txBody>
                    <a:bodyPr/>
                    <a:lstStyle/>
                    <a:p>
                      <a:pPr algn="ctr"/>
                      <a:endParaRPr lang="de-DE" sz="1800" dirty="0" smtClean="0">
                        <a:solidFill>
                          <a:schemeClr val="tx1"/>
                        </a:solidFill>
                      </a:endParaRPr>
                    </a:p>
                    <a:p>
                      <a:pPr algn="ctr"/>
                      <a:r>
                        <a:rPr lang="de-DE" sz="1800" dirty="0" smtClean="0">
                          <a:solidFill>
                            <a:schemeClr val="tx1"/>
                          </a:solidFill>
                        </a:rPr>
                        <a:t>X</a:t>
                      </a:r>
                      <a:endParaRPr lang="de-DE" sz="1800" dirty="0">
                        <a:solidFill>
                          <a:schemeClr val="tx1"/>
                        </a:solidFill>
                      </a:endParaRPr>
                    </a:p>
                  </a:txBody>
                  <a:tcPr marL="91449" marR="91449" marT="45698" marB="45698"/>
                </a:tc>
                <a:tc>
                  <a:txBody>
                    <a:bodyPr/>
                    <a:lstStyle/>
                    <a:p>
                      <a:pPr algn="ctr"/>
                      <a:endParaRPr lang="de-DE" sz="1800" dirty="0" smtClean="0">
                        <a:solidFill>
                          <a:schemeClr val="tx1"/>
                        </a:solidFill>
                      </a:endParaRPr>
                    </a:p>
                    <a:p>
                      <a:pPr algn="ctr"/>
                      <a:r>
                        <a:rPr lang="de-DE" sz="1800" dirty="0" smtClean="0">
                          <a:solidFill>
                            <a:schemeClr val="tx1"/>
                          </a:solidFill>
                        </a:rPr>
                        <a:t>X</a:t>
                      </a:r>
                      <a:endParaRPr lang="de-DE" sz="1800" dirty="0">
                        <a:solidFill>
                          <a:schemeClr val="tx1"/>
                        </a:solidFill>
                      </a:endParaRPr>
                    </a:p>
                  </a:txBody>
                  <a:tcPr marL="91449" marR="91449" marT="45698" marB="45698"/>
                </a:tc>
              </a:tr>
            </a:tbl>
          </a:graphicData>
        </a:graphic>
      </p:graphicFrame>
      <p:sp>
        <p:nvSpPr>
          <p:cNvPr id="10" name="TextBox 9"/>
          <p:cNvSpPr txBox="1"/>
          <p:nvPr/>
        </p:nvSpPr>
        <p:spPr>
          <a:xfrm>
            <a:off x="684213" y="5229225"/>
            <a:ext cx="7775575" cy="830263"/>
          </a:xfrm>
          <a:prstGeom prst="rect">
            <a:avLst/>
          </a:prstGeom>
          <a:noFill/>
        </p:spPr>
        <p:txBody>
          <a:bodyPr>
            <a:spAutoFit/>
          </a:bodyPr>
          <a:lstStyle/>
          <a:p>
            <a:pPr>
              <a:defRPr/>
            </a:pPr>
            <a:r>
              <a:rPr lang="en-GB" sz="2400" kern="0" dirty="0">
                <a:solidFill>
                  <a:srgbClr val="21467B"/>
                </a:solidFill>
                <a:latin typeface="Arial"/>
                <a:cs typeface="+mn-cs"/>
              </a:rPr>
              <a:t>Illustration: a score-board approach to provide a coherent “snap-shot” of the macroeconomic picture. </a:t>
            </a:r>
            <a:endParaRPr lang="de-DE" dirty="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p:txBody>
          <a:bodyPr/>
          <a:lstStyle/>
          <a:p>
            <a:pPr>
              <a:defRPr/>
            </a:pPr>
            <a:endParaRPr lang="en-GB" altLang="de-DE" sz="2400" dirty="0" smtClean="0"/>
          </a:p>
          <a:p>
            <a:pPr>
              <a:defRPr/>
            </a:pPr>
            <a:endParaRPr lang="en-GB" altLang="de-DE" sz="2400" dirty="0"/>
          </a:p>
          <a:p>
            <a:pPr>
              <a:defRPr/>
            </a:pPr>
            <a:r>
              <a:rPr lang="en-GB" altLang="de-DE" sz="2400" dirty="0" smtClean="0"/>
              <a:t>The purpose of this presentation is to show in a simplified way some basic macroeconomic relations and the possible impacts of policies and how the various parts in the economy is inter-related.</a:t>
            </a:r>
          </a:p>
          <a:p>
            <a:pPr marL="0" indent="0">
              <a:buFontTx/>
              <a:buNone/>
              <a:defRPr/>
            </a:pPr>
            <a:endParaRPr lang="en-GB" altLang="de-DE" sz="2400" dirty="0" smtClean="0"/>
          </a:p>
        </p:txBody>
      </p:sp>
      <p:sp>
        <p:nvSpPr>
          <p:cNvPr id="3075" name="Slide Number Placeholder 4"/>
          <p:cNvSpPr>
            <a:spLocks noGrp="1"/>
          </p:cNvSpPr>
          <p:nvPr>
            <p:ph type="sldNum" sz="quarter" idx="11"/>
          </p:nvPr>
        </p:nvSpPr>
        <p:spPr>
          <a:noFill/>
        </p:spPr>
        <p:txBody>
          <a:bodyPr/>
          <a:lstStyle>
            <a:lvl1pPr>
              <a:spcBef>
                <a:spcPct val="20000"/>
              </a:spcBef>
              <a:buChar char="•"/>
              <a:defRPr sz="3000">
                <a:solidFill>
                  <a:srgbClr val="21467B"/>
                </a:solidFill>
                <a:latin typeface="Arial" charset="0"/>
              </a:defRPr>
            </a:lvl1pPr>
            <a:lvl2pPr marL="742950" indent="-285750">
              <a:spcBef>
                <a:spcPct val="20000"/>
              </a:spcBef>
              <a:buChar char="–"/>
              <a:defRPr sz="2600">
                <a:solidFill>
                  <a:srgbClr val="21467B"/>
                </a:solidFill>
                <a:latin typeface="Arial" charset="0"/>
              </a:defRPr>
            </a:lvl2pPr>
            <a:lvl3pPr marL="1143000" indent="-228600">
              <a:spcBef>
                <a:spcPct val="20000"/>
              </a:spcBef>
              <a:buChar char="•"/>
              <a:defRPr sz="2400">
                <a:solidFill>
                  <a:srgbClr val="21467B"/>
                </a:solidFill>
                <a:latin typeface="Arial" charset="0"/>
              </a:defRPr>
            </a:lvl3pPr>
            <a:lvl4pPr marL="1600200" indent="-228600">
              <a:spcBef>
                <a:spcPct val="20000"/>
              </a:spcBef>
              <a:buChar char="–"/>
              <a:defRPr sz="2000">
                <a:solidFill>
                  <a:srgbClr val="21467B"/>
                </a:solidFill>
                <a:latin typeface="Arial" charset="0"/>
              </a:defRPr>
            </a:lvl4pPr>
            <a:lvl5pPr marL="2057400" indent="-228600">
              <a:spcBef>
                <a:spcPct val="20000"/>
              </a:spcBef>
              <a:buChar char="»"/>
              <a:defRPr sz="2000">
                <a:solidFill>
                  <a:srgbClr val="21467B"/>
                </a:solidFill>
                <a:latin typeface="Arial" charset="0"/>
              </a:defRPr>
            </a:lvl5pPr>
            <a:lvl6pPr marL="2514600" indent="-228600" eaLnBrk="0" fontAlgn="base" hangingPunct="0">
              <a:spcBef>
                <a:spcPct val="20000"/>
              </a:spcBef>
              <a:spcAft>
                <a:spcPct val="0"/>
              </a:spcAft>
              <a:buChar char="»"/>
              <a:defRPr sz="2000">
                <a:solidFill>
                  <a:srgbClr val="21467B"/>
                </a:solidFill>
                <a:latin typeface="Arial" charset="0"/>
              </a:defRPr>
            </a:lvl6pPr>
            <a:lvl7pPr marL="2971800" indent="-228600" eaLnBrk="0" fontAlgn="base" hangingPunct="0">
              <a:spcBef>
                <a:spcPct val="20000"/>
              </a:spcBef>
              <a:spcAft>
                <a:spcPct val="0"/>
              </a:spcAft>
              <a:buChar char="»"/>
              <a:defRPr sz="2000">
                <a:solidFill>
                  <a:srgbClr val="21467B"/>
                </a:solidFill>
                <a:latin typeface="Arial" charset="0"/>
              </a:defRPr>
            </a:lvl7pPr>
            <a:lvl8pPr marL="3429000" indent="-228600" eaLnBrk="0" fontAlgn="base" hangingPunct="0">
              <a:spcBef>
                <a:spcPct val="20000"/>
              </a:spcBef>
              <a:spcAft>
                <a:spcPct val="0"/>
              </a:spcAft>
              <a:buChar char="»"/>
              <a:defRPr sz="2000">
                <a:solidFill>
                  <a:srgbClr val="21467B"/>
                </a:solidFill>
                <a:latin typeface="Arial" charset="0"/>
              </a:defRPr>
            </a:lvl8pPr>
            <a:lvl9pPr marL="3886200" indent="-228600" eaLnBrk="0" fontAlgn="base" hangingPunct="0">
              <a:spcBef>
                <a:spcPct val="20000"/>
              </a:spcBef>
              <a:spcAft>
                <a:spcPct val="0"/>
              </a:spcAft>
              <a:buChar char="»"/>
              <a:defRPr sz="2000">
                <a:solidFill>
                  <a:srgbClr val="21467B"/>
                </a:solidFill>
                <a:latin typeface="Arial" charset="0"/>
              </a:defRPr>
            </a:lvl9pPr>
          </a:lstStyle>
          <a:p>
            <a:pPr>
              <a:spcBef>
                <a:spcPct val="0"/>
              </a:spcBef>
              <a:buFontTx/>
              <a:buNone/>
            </a:pPr>
            <a:fld id="{95B7AEC4-F9FA-42A1-84CD-F6FD7E7DDBAE}" type="slidenum">
              <a:rPr lang="en-US" altLang="de-DE" sz="1200">
                <a:solidFill>
                  <a:schemeClr val="tx1"/>
                </a:solidFill>
              </a:rPr>
              <a:pPr>
                <a:spcBef>
                  <a:spcPct val="0"/>
                </a:spcBef>
                <a:buFontTx/>
                <a:buNone/>
              </a:pPr>
              <a:t>2</a:t>
            </a:fld>
            <a:endParaRPr lang="en-US" altLang="de-DE" sz="1200">
              <a:solidFill>
                <a:schemeClr val="tx1"/>
              </a:solidFill>
            </a:endParaRPr>
          </a:p>
        </p:txBody>
      </p:sp>
      <p:sp>
        <p:nvSpPr>
          <p:cNvPr id="3076" name="Title 1"/>
          <p:cNvSpPr>
            <a:spLocks noGrp="1"/>
          </p:cNvSpPr>
          <p:nvPr>
            <p:ph type="title"/>
          </p:nvPr>
        </p:nvSpPr>
        <p:spPr/>
        <p:txBody>
          <a:bodyPr/>
          <a:lstStyle/>
          <a:p>
            <a:r>
              <a:rPr lang="en-GB" altLang="en-US" sz="2400" b="1" smtClean="0"/>
              <a:t>Policy relevance of Macroeconomic Statistics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GB" altLang="en-US" sz="2400" b="1" smtClean="0"/>
              <a:t>Policy relevance of Macroeconomic Statistics</a:t>
            </a:r>
          </a:p>
        </p:txBody>
      </p:sp>
      <p:sp>
        <p:nvSpPr>
          <p:cNvPr id="3" name="Content Placeholder 2"/>
          <p:cNvSpPr>
            <a:spLocks noGrp="1"/>
          </p:cNvSpPr>
          <p:nvPr>
            <p:ph idx="1"/>
          </p:nvPr>
        </p:nvSpPr>
        <p:spPr>
          <a:xfrm>
            <a:off x="611188" y="1916113"/>
            <a:ext cx="8229600" cy="4032250"/>
          </a:xfrm>
        </p:spPr>
        <p:txBody>
          <a:bodyPr/>
          <a:lstStyle/>
          <a:p>
            <a:pPr>
              <a:defRPr/>
            </a:pPr>
            <a:endParaRPr lang="en-GB" sz="2400" dirty="0" smtClean="0"/>
          </a:p>
          <a:p>
            <a:pPr>
              <a:defRPr/>
            </a:pPr>
            <a:r>
              <a:rPr lang="en-GB" sz="2400" dirty="0" smtClean="0"/>
              <a:t>Macroeconomics: </a:t>
            </a:r>
          </a:p>
          <a:p>
            <a:pPr lvl="1">
              <a:buFont typeface="Wingdings" panose="05000000000000000000" pitchFamily="2" charset="2"/>
              <a:buChar char="Ø"/>
              <a:defRPr/>
            </a:pPr>
            <a:r>
              <a:rPr lang="en-GB" sz="2000" dirty="0" smtClean="0"/>
              <a:t>To understand how the economy works and to make projections</a:t>
            </a:r>
          </a:p>
          <a:p>
            <a:pPr lvl="1">
              <a:buFont typeface="Wingdings" panose="05000000000000000000" pitchFamily="2" charset="2"/>
              <a:buChar char="Ø"/>
              <a:defRPr/>
            </a:pPr>
            <a:r>
              <a:rPr lang="en-GB" sz="2000" dirty="0" smtClean="0"/>
              <a:t>To provide decision makers a tool for planning</a:t>
            </a:r>
          </a:p>
          <a:p>
            <a:pPr lvl="1">
              <a:buFont typeface="Wingdings" panose="05000000000000000000" pitchFamily="2" charset="2"/>
              <a:buChar char="Ø"/>
              <a:defRPr/>
            </a:pPr>
            <a:r>
              <a:rPr lang="en-GB" sz="2000" dirty="0" smtClean="0"/>
              <a:t>Focus on a limited number of major variables</a:t>
            </a:r>
          </a:p>
          <a:p>
            <a:pPr lvl="1">
              <a:defRPr/>
            </a:pPr>
            <a:endParaRPr lang="en-GB" sz="2000" dirty="0" smtClean="0"/>
          </a:p>
          <a:p>
            <a:pPr lvl="1">
              <a:buFont typeface="Wingdings" panose="05000000000000000000" pitchFamily="2" charset="2"/>
              <a:buChar char="ü"/>
              <a:defRPr/>
            </a:pPr>
            <a:r>
              <a:rPr lang="en-GB" sz="2000" dirty="0" smtClean="0"/>
              <a:t>Macroeconomic theory attempts to explain how the economies function and how economic policies might affect the economy, in the shot run – medium and the long run. </a:t>
            </a:r>
          </a:p>
          <a:p>
            <a:pPr lvl="1">
              <a:buFont typeface="Wingdings" panose="05000000000000000000" pitchFamily="2" charset="2"/>
              <a:buChar char="ü"/>
              <a:defRPr/>
            </a:pPr>
            <a:r>
              <a:rPr lang="en-GB" sz="2000" dirty="0" smtClean="0"/>
              <a:t>There are different theoretical “schools” of macroeconomics. However economists agree on a basic set of propositions, though there are also issues that leave room for disagreement.</a:t>
            </a:r>
            <a:endParaRPr lang="en-GB" sz="2400" dirty="0" smtClean="0"/>
          </a:p>
          <a:p>
            <a:pPr marL="0" indent="0">
              <a:buFontTx/>
              <a:buNone/>
              <a:defRPr/>
            </a:pPr>
            <a:endParaRPr lang="en-GB" sz="2000" dirty="0" smtClean="0"/>
          </a:p>
          <a:p>
            <a:pPr lvl="1">
              <a:defRPr/>
            </a:pPr>
            <a:endParaRPr lang="en-GB" sz="2000" dirty="0" smtClean="0"/>
          </a:p>
          <a:p>
            <a:pPr>
              <a:defRPr/>
            </a:pPr>
            <a:endParaRPr lang="en-GB" dirty="0" smtClean="0"/>
          </a:p>
          <a:p>
            <a:pPr marL="0" indent="0">
              <a:buFontTx/>
              <a:buNone/>
              <a:defRPr/>
            </a:pPr>
            <a:endParaRPr lang="en-GB" dirty="0" smtClean="0"/>
          </a:p>
        </p:txBody>
      </p:sp>
      <p:sp>
        <p:nvSpPr>
          <p:cNvPr id="4100" name="Slide Number Placeholder 4"/>
          <p:cNvSpPr>
            <a:spLocks noGrp="1"/>
          </p:cNvSpPr>
          <p:nvPr>
            <p:ph type="sldNum" sz="quarter" idx="11"/>
          </p:nvPr>
        </p:nvSpPr>
        <p:spPr>
          <a:noFill/>
        </p:spPr>
        <p:txBody>
          <a:bodyPr/>
          <a:lstStyle>
            <a:lvl1pPr>
              <a:spcBef>
                <a:spcPct val="20000"/>
              </a:spcBef>
              <a:buChar char="•"/>
              <a:defRPr sz="3000">
                <a:solidFill>
                  <a:srgbClr val="21467B"/>
                </a:solidFill>
                <a:latin typeface="Arial" charset="0"/>
              </a:defRPr>
            </a:lvl1pPr>
            <a:lvl2pPr marL="742950" indent="-285750">
              <a:spcBef>
                <a:spcPct val="20000"/>
              </a:spcBef>
              <a:buChar char="–"/>
              <a:defRPr sz="2600">
                <a:solidFill>
                  <a:srgbClr val="21467B"/>
                </a:solidFill>
                <a:latin typeface="Arial" charset="0"/>
              </a:defRPr>
            </a:lvl2pPr>
            <a:lvl3pPr marL="1143000" indent="-228600">
              <a:spcBef>
                <a:spcPct val="20000"/>
              </a:spcBef>
              <a:buChar char="•"/>
              <a:defRPr sz="2400">
                <a:solidFill>
                  <a:srgbClr val="21467B"/>
                </a:solidFill>
                <a:latin typeface="Arial" charset="0"/>
              </a:defRPr>
            </a:lvl3pPr>
            <a:lvl4pPr marL="1600200" indent="-228600">
              <a:spcBef>
                <a:spcPct val="20000"/>
              </a:spcBef>
              <a:buChar char="–"/>
              <a:defRPr sz="2000">
                <a:solidFill>
                  <a:srgbClr val="21467B"/>
                </a:solidFill>
                <a:latin typeface="Arial" charset="0"/>
              </a:defRPr>
            </a:lvl4pPr>
            <a:lvl5pPr marL="2057400" indent="-228600">
              <a:spcBef>
                <a:spcPct val="20000"/>
              </a:spcBef>
              <a:buChar char="»"/>
              <a:defRPr sz="2000">
                <a:solidFill>
                  <a:srgbClr val="21467B"/>
                </a:solidFill>
                <a:latin typeface="Arial" charset="0"/>
              </a:defRPr>
            </a:lvl5pPr>
            <a:lvl6pPr marL="2514600" indent="-228600" eaLnBrk="0" fontAlgn="base" hangingPunct="0">
              <a:spcBef>
                <a:spcPct val="20000"/>
              </a:spcBef>
              <a:spcAft>
                <a:spcPct val="0"/>
              </a:spcAft>
              <a:buChar char="»"/>
              <a:defRPr sz="2000">
                <a:solidFill>
                  <a:srgbClr val="21467B"/>
                </a:solidFill>
                <a:latin typeface="Arial" charset="0"/>
              </a:defRPr>
            </a:lvl6pPr>
            <a:lvl7pPr marL="2971800" indent="-228600" eaLnBrk="0" fontAlgn="base" hangingPunct="0">
              <a:spcBef>
                <a:spcPct val="20000"/>
              </a:spcBef>
              <a:spcAft>
                <a:spcPct val="0"/>
              </a:spcAft>
              <a:buChar char="»"/>
              <a:defRPr sz="2000">
                <a:solidFill>
                  <a:srgbClr val="21467B"/>
                </a:solidFill>
                <a:latin typeface="Arial" charset="0"/>
              </a:defRPr>
            </a:lvl7pPr>
            <a:lvl8pPr marL="3429000" indent="-228600" eaLnBrk="0" fontAlgn="base" hangingPunct="0">
              <a:spcBef>
                <a:spcPct val="20000"/>
              </a:spcBef>
              <a:spcAft>
                <a:spcPct val="0"/>
              </a:spcAft>
              <a:buChar char="»"/>
              <a:defRPr sz="2000">
                <a:solidFill>
                  <a:srgbClr val="21467B"/>
                </a:solidFill>
                <a:latin typeface="Arial" charset="0"/>
              </a:defRPr>
            </a:lvl8pPr>
            <a:lvl9pPr marL="3886200" indent="-228600" eaLnBrk="0" fontAlgn="base" hangingPunct="0">
              <a:spcBef>
                <a:spcPct val="20000"/>
              </a:spcBef>
              <a:spcAft>
                <a:spcPct val="0"/>
              </a:spcAft>
              <a:buChar char="»"/>
              <a:defRPr sz="2000">
                <a:solidFill>
                  <a:srgbClr val="21467B"/>
                </a:solidFill>
                <a:latin typeface="Arial" charset="0"/>
              </a:defRPr>
            </a:lvl9pPr>
          </a:lstStyle>
          <a:p>
            <a:pPr>
              <a:spcBef>
                <a:spcPct val="0"/>
              </a:spcBef>
              <a:buFontTx/>
              <a:buNone/>
            </a:pPr>
            <a:fld id="{2825E883-CA75-4E01-B254-6F316458F292}" type="slidenum">
              <a:rPr lang="en-GB" altLang="de-DE" sz="1200">
                <a:solidFill>
                  <a:schemeClr val="tx1"/>
                </a:solidFill>
              </a:rPr>
              <a:pPr>
                <a:spcBef>
                  <a:spcPct val="0"/>
                </a:spcBef>
                <a:buFontTx/>
                <a:buNone/>
              </a:pPr>
              <a:t>3</a:t>
            </a:fld>
            <a:endParaRPr lang="en-GB" altLang="de-DE" sz="120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p:cNvSpPr>
          <p:nvPr>
            <p:ph idx="1"/>
          </p:nvPr>
        </p:nvSpPr>
        <p:spPr/>
        <p:txBody>
          <a:bodyPr/>
          <a:lstStyle/>
          <a:p>
            <a:r>
              <a:rPr lang="en-GB" altLang="de-DE" sz="2400" smtClean="0"/>
              <a:t>What are the main goals of macroeconomic policy?</a:t>
            </a:r>
          </a:p>
          <a:p>
            <a:pPr lvl="1">
              <a:buFont typeface="Wingdings" pitchFamily="2" charset="2"/>
              <a:buChar char="Ø"/>
            </a:pPr>
            <a:r>
              <a:rPr lang="en-GB" altLang="de-DE" sz="2000" smtClean="0"/>
              <a:t>High production</a:t>
            </a:r>
          </a:p>
          <a:p>
            <a:pPr lvl="1">
              <a:buFont typeface="Wingdings" pitchFamily="2" charset="2"/>
              <a:buChar char="Ø"/>
            </a:pPr>
            <a:r>
              <a:rPr lang="en-GB" altLang="de-DE" sz="2000" smtClean="0"/>
              <a:t>Low unemployment/high employment</a:t>
            </a:r>
          </a:p>
          <a:p>
            <a:pPr lvl="1">
              <a:buFont typeface="Wingdings" pitchFamily="2" charset="2"/>
              <a:buChar char="Ø"/>
            </a:pPr>
            <a:r>
              <a:rPr lang="en-GB" altLang="de-DE" sz="2000" smtClean="0"/>
              <a:t>Stable prices</a:t>
            </a:r>
          </a:p>
          <a:p>
            <a:pPr lvl="1">
              <a:buFont typeface="Wingdings" pitchFamily="2" charset="2"/>
              <a:buChar char="Ø"/>
            </a:pPr>
            <a:r>
              <a:rPr lang="en-GB" altLang="de-DE" sz="2000" smtClean="0"/>
              <a:t>Economic growth</a:t>
            </a:r>
          </a:p>
          <a:p>
            <a:pPr lvl="1">
              <a:buFont typeface="Wingdings" pitchFamily="2" charset="2"/>
              <a:buChar char="Ø"/>
            </a:pPr>
            <a:r>
              <a:rPr lang="en-GB" altLang="de-DE" sz="2000" smtClean="0"/>
              <a:t>Internal and external balance</a:t>
            </a:r>
          </a:p>
          <a:p>
            <a:pPr lvl="1"/>
            <a:endParaRPr lang="en-GB" altLang="de-DE" sz="2000" smtClean="0"/>
          </a:p>
          <a:p>
            <a:r>
              <a:rPr lang="en-GB" altLang="de-DE" sz="2400" smtClean="0"/>
              <a:t>Policy makers:</a:t>
            </a:r>
          </a:p>
          <a:p>
            <a:pPr lvl="1">
              <a:buFont typeface="Wingdings" pitchFamily="2" charset="2"/>
              <a:buChar char="Ø"/>
            </a:pPr>
            <a:r>
              <a:rPr lang="en-GB" altLang="de-DE" sz="2000" smtClean="0"/>
              <a:t>Fiscal policy: Government</a:t>
            </a:r>
          </a:p>
          <a:p>
            <a:pPr lvl="1">
              <a:buFont typeface="Wingdings" pitchFamily="2" charset="2"/>
              <a:buChar char="Ø"/>
            </a:pPr>
            <a:r>
              <a:rPr lang="en-GB" altLang="de-DE" sz="2000" smtClean="0"/>
              <a:t>Monetary policy: Central Bank</a:t>
            </a:r>
          </a:p>
        </p:txBody>
      </p:sp>
      <p:sp>
        <p:nvSpPr>
          <p:cNvPr id="5123" name="Slide Number Placeholder 4"/>
          <p:cNvSpPr>
            <a:spLocks noGrp="1"/>
          </p:cNvSpPr>
          <p:nvPr>
            <p:ph type="sldNum" sz="quarter" idx="11"/>
          </p:nvPr>
        </p:nvSpPr>
        <p:spPr>
          <a:noFill/>
        </p:spPr>
        <p:txBody>
          <a:bodyPr/>
          <a:lstStyle>
            <a:lvl1pPr>
              <a:spcBef>
                <a:spcPct val="20000"/>
              </a:spcBef>
              <a:buChar char="•"/>
              <a:defRPr sz="3000">
                <a:solidFill>
                  <a:srgbClr val="21467B"/>
                </a:solidFill>
                <a:latin typeface="Arial" charset="0"/>
              </a:defRPr>
            </a:lvl1pPr>
            <a:lvl2pPr marL="742950" indent="-285750">
              <a:spcBef>
                <a:spcPct val="20000"/>
              </a:spcBef>
              <a:buChar char="–"/>
              <a:defRPr sz="2600">
                <a:solidFill>
                  <a:srgbClr val="21467B"/>
                </a:solidFill>
                <a:latin typeface="Arial" charset="0"/>
              </a:defRPr>
            </a:lvl2pPr>
            <a:lvl3pPr marL="1143000" indent="-228600">
              <a:spcBef>
                <a:spcPct val="20000"/>
              </a:spcBef>
              <a:buChar char="•"/>
              <a:defRPr sz="2400">
                <a:solidFill>
                  <a:srgbClr val="21467B"/>
                </a:solidFill>
                <a:latin typeface="Arial" charset="0"/>
              </a:defRPr>
            </a:lvl3pPr>
            <a:lvl4pPr marL="1600200" indent="-228600">
              <a:spcBef>
                <a:spcPct val="20000"/>
              </a:spcBef>
              <a:buChar char="–"/>
              <a:defRPr sz="2000">
                <a:solidFill>
                  <a:srgbClr val="21467B"/>
                </a:solidFill>
                <a:latin typeface="Arial" charset="0"/>
              </a:defRPr>
            </a:lvl4pPr>
            <a:lvl5pPr marL="2057400" indent="-228600">
              <a:spcBef>
                <a:spcPct val="20000"/>
              </a:spcBef>
              <a:buChar char="»"/>
              <a:defRPr sz="2000">
                <a:solidFill>
                  <a:srgbClr val="21467B"/>
                </a:solidFill>
                <a:latin typeface="Arial" charset="0"/>
              </a:defRPr>
            </a:lvl5pPr>
            <a:lvl6pPr marL="2514600" indent="-228600" eaLnBrk="0" fontAlgn="base" hangingPunct="0">
              <a:spcBef>
                <a:spcPct val="20000"/>
              </a:spcBef>
              <a:spcAft>
                <a:spcPct val="0"/>
              </a:spcAft>
              <a:buChar char="»"/>
              <a:defRPr sz="2000">
                <a:solidFill>
                  <a:srgbClr val="21467B"/>
                </a:solidFill>
                <a:latin typeface="Arial" charset="0"/>
              </a:defRPr>
            </a:lvl6pPr>
            <a:lvl7pPr marL="2971800" indent="-228600" eaLnBrk="0" fontAlgn="base" hangingPunct="0">
              <a:spcBef>
                <a:spcPct val="20000"/>
              </a:spcBef>
              <a:spcAft>
                <a:spcPct val="0"/>
              </a:spcAft>
              <a:buChar char="»"/>
              <a:defRPr sz="2000">
                <a:solidFill>
                  <a:srgbClr val="21467B"/>
                </a:solidFill>
                <a:latin typeface="Arial" charset="0"/>
              </a:defRPr>
            </a:lvl7pPr>
            <a:lvl8pPr marL="3429000" indent="-228600" eaLnBrk="0" fontAlgn="base" hangingPunct="0">
              <a:spcBef>
                <a:spcPct val="20000"/>
              </a:spcBef>
              <a:spcAft>
                <a:spcPct val="0"/>
              </a:spcAft>
              <a:buChar char="»"/>
              <a:defRPr sz="2000">
                <a:solidFill>
                  <a:srgbClr val="21467B"/>
                </a:solidFill>
                <a:latin typeface="Arial" charset="0"/>
              </a:defRPr>
            </a:lvl8pPr>
            <a:lvl9pPr marL="3886200" indent="-228600" eaLnBrk="0" fontAlgn="base" hangingPunct="0">
              <a:spcBef>
                <a:spcPct val="20000"/>
              </a:spcBef>
              <a:spcAft>
                <a:spcPct val="0"/>
              </a:spcAft>
              <a:buChar char="»"/>
              <a:defRPr sz="2000">
                <a:solidFill>
                  <a:srgbClr val="21467B"/>
                </a:solidFill>
                <a:latin typeface="Arial" charset="0"/>
              </a:defRPr>
            </a:lvl9pPr>
          </a:lstStyle>
          <a:p>
            <a:pPr>
              <a:spcBef>
                <a:spcPct val="0"/>
              </a:spcBef>
              <a:buFontTx/>
              <a:buNone/>
            </a:pPr>
            <a:fld id="{0FFEE4A6-E1CB-41F0-9967-9CB89A7A2A51}" type="slidenum">
              <a:rPr lang="en-US" altLang="de-DE" sz="1200">
                <a:solidFill>
                  <a:schemeClr val="tx1"/>
                </a:solidFill>
              </a:rPr>
              <a:pPr>
                <a:spcBef>
                  <a:spcPct val="0"/>
                </a:spcBef>
                <a:buFontTx/>
                <a:buNone/>
              </a:pPr>
              <a:t>4</a:t>
            </a:fld>
            <a:endParaRPr lang="en-US" altLang="de-DE" sz="1200">
              <a:solidFill>
                <a:schemeClr val="tx1"/>
              </a:solidFill>
            </a:endParaRPr>
          </a:p>
        </p:txBody>
      </p:sp>
      <p:sp>
        <p:nvSpPr>
          <p:cNvPr id="5124" name="Title 1"/>
          <p:cNvSpPr>
            <a:spLocks noGrp="1"/>
          </p:cNvSpPr>
          <p:nvPr>
            <p:ph type="title"/>
          </p:nvPr>
        </p:nvSpPr>
        <p:spPr/>
        <p:txBody>
          <a:bodyPr/>
          <a:lstStyle/>
          <a:p>
            <a:r>
              <a:rPr lang="en-GB" altLang="en-US" sz="2400" b="1" smtClean="0"/>
              <a:t>Policy relevance of Macroeconomic Statistics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p:txBody>
          <a:bodyPr/>
          <a:lstStyle/>
          <a:p>
            <a:pPr>
              <a:defRPr/>
            </a:pPr>
            <a:r>
              <a:rPr lang="de-DE" altLang="de-DE" sz="2400" dirty="0" smtClean="0"/>
              <a:t>Some simplified macroeconomic relations</a:t>
            </a:r>
          </a:p>
          <a:p>
            <a:pPr marL="457200" lvl="1" indent="0">
              <a:buFontTx/>
              <a:buNone/>
              <a:defRPr/>
            </a:pPr>
            <a:r>
              <a:rPr lang="de-DE" altLang="de-DE" sz="2000" b="1" i="1" dirty="0" smtClean="0"/>
              <a:t>Y = C + I + G + NX</a:t>
            </a:r>
            <a:r>
              <a:rPr lang="de-DE" altLang="de-DE" sz="2000" dirty="0" smtClean="0"/>
              <a:t>, </a:t>
            </a:r>
            <a:r>
              <a:rPr lang="de-DE" altLang="de-DE" sz="2000" dirty="0"/>
              <a:t>	</a:t>
            </a:r>
            <a:r>
              <a:rPr lang="de-DE" altLang="de-DE" sz="2000" dirty="0" smtClean="0"/>
              <a:t>where </a:t>
            </a:r>
          </a:p>
          <a:p>
            <a:pPr marL="457200" lvl="1" indent="0">
              <a:buFontTx/>
              <a:buNone/>
              <a:defRPr/>
            </a:pPr>
            <a:r>
              <a:rPr lang="de-DE" altLang="de-DE" sz="2000" dirty="0" smtClean="0"/>
              <a:t>Y = GDP (or GNI), C = private consumption, I = private (non-financial) net investment, G = govenrment spending, NX = net export (exports minus imports)</a:t>
            </a:r>
          </a:p>
          <a:p>
            <a:pPr marL="457200" lvl="1" indent="0">
              <a:buFontTx/>
              <a:buNone/>
              <a:defRPr/>
            </a:pPr>
            <a:endParaRPr lang="de-DE" altLang="de-DE" sz="2000" dirty="0" smtClean="0"/>
          </a:p>
          <a:p>
            <a:pPr marL="457200" lvl="1" indent="0">
              <a:buFontTx/>
              <a:buNone/>
              <a:defRPr/>
            </a:pPr>
            <a:r>
              <a:rPr lang="de-DE" altLang="de-DE" sz="2000" dirty="0" smtClean="0"/>
              <a:t>Assuming some basic behavioural relations allow us to establish</a:t>
            </a:r>
          </a:p>
          <a:p>
            <a:pPr marL="914400" lvl="1" indent="-457200">
              <a:buFontTx/>
              <a:buAutoNum type="arabicParenBoth"/>
              <a:defRPr/>
            </a:pPr>
            <a:r>
              <a:rPr lang="de-DE" altLang="de-DE" sz="2000" b="1" i="1" dirty="0" smtClean="0"/>
              <a:t>Y = C(Y-T) + I(r) + G + NX(Y,Y*, ɛ)</a:t>
            </a:r>
          </a:p>
          <a:p>
            <a:pPr marL="1314450" lvl="3" indent="0">
              <a:buFontTx/>
              <a:buNone/>
              <a:defRPr/>
            </a:pPr>
            <a:r>
              <a:rPr lang="de-DE" altLang="de-DE" sz="1400" b="1" i="1" dirty="0"/>
              <a:t> </a:t>
            </a:r>
            <a:r>
              <a:rPr lang="de-DE" altLang="de-DE" sz="1400" b="1" i="1" dirty="0" smtClean="0"/>
              <a:t>         +              -                            -   +     -</a:t>
            </a:r>
            <a:endParaRPr lang="de-DE" altLang="de-DE" sz="1400" dirty="0"/>
          </a:p>
          <a:p>
            <a:pPr marL="457200" lvl="1" indent="0">
              <a:buFontTx/>
              <a:buNone/>
              <a:defRPr/>
            </a:pPr>
            <a:r>
              <a:rPr lang="de-DE" altLang="de-DE" sz="2000" dirty="0" smtClean="0"/>
              <a:t>Where, r = real interest rate, Y*=foreign demand, </a:t>
            </a:r>
            <a:r>
              <a:rPr lang="de-DE" altLang="de-DE" sz="2000" i="1" dirty="0" smtClean="0"/>
              <a:t>ɛ = real exchage rate</a:t>
            </a:r>
            <a:r>
              <a:rPr lang="de-DE" altLang="de-DE" sz="2000" dirty="0" smtClean="0"/>
              <a:t> </a:t>
            </a:r>
          </a:p>
          <a:p>
            <a:pPr marL="457200" lvl="1" indent="0">
              <a:buFontTx/>
              <a:buNone/>
              <a:defRPr/>
            </a:pPr>
            <a:endParaRPr lang="de-DE" altLang="de-DE" sz="2000" dirty="0" smtClean="0"/>
          </a:p>
          <a:p>
            <a:pPr marL="457200" lvl="1" indent="0">
              <a:buFontTx/>
              <a:buNone/>
              <a:defRPr/>
            </a:pPr>
            <a:r>
              <a:rPr lang="de-DE" altLang="de-DE" sz="2000" dirty="0"/>
              <a:t>	</a:t>
            </a:r>
            <a:endParaRPr lang="de-DE" altLang="de-DE" sz="2000" dirty="0" smtClean="0"/>
          </a:p>
        </p:txBody>
      </p:sp>
      <p:sp>
        <p:nvSpPr>
          <p:cNvPr id="6147" name="Slide Number Placeholder 4"/>
          <p:cNvSpPr>
            <a:spLocks noGrp="1"/>
          </p:cNvSpPr>
          <p:nvPr>
            <p:ph type="sldNum" sz="quarter" idx="11"/>
          </p:nvPr>
        </p:nvSpPr>
        <p:spPr>
          <a:noFill/>
        </p:spPr>
        <p:txBody>
          <a:bodyPr/>
          <a:lstStyle>
            <a:lvl1pPr>
              <a:spcBef>
                <a:spcPct val="20000"/>
              </a:spcBef>
              <a:buChar char="•"/>
              <a:defRPr sz="3000">
                <a:solidFill>
                  <a:srgbClr val="21467B"/>
                </a:solidFill>
                <a:latin typeface="Arial" charset="0"/>
              </a:defRPr>
            </a:lvl1pPr>
            <a:lvl2pPr marL="742950" indent="-285750">
              <a:spcBef>
                <a:spcPct val="20000"/>
              </a:spcBef>
              <a:buChar char="–"/>
              <a:defRPr sz="2600">
                <a:solidFill>
                  <a:srgbClr val="21467B"/>
                </a:solidFill>
                <a:latin typeface="Arial" charset="0"/>
              </a:defRPr>
            </a:lvl2pPr>
            <a:lvl3pPr marL="1143000" indent="-228600">
              <a:spcBef>
                <a:spcPct val="20000"/>
              </a:spcBef>
              <a:buChar char="•"/>
              <a:defRPr sz="2400">
                <a:solidFill>
                  <a:srgbClr val="21467B"/>
                </a:solidFill>
                <a:latin typeface="Arial" charset="0"/>
              </a:defRPr>
            </a:lvl3pPr>
            <a:lvl4pPr marL="1600200" indent="-228600">
              <a:spcBef>
                <a:spcPct val="20000"/>
              </a:spcBef>
              <a:buChar char="–"/>
              <a:defRPr sz="2000">
                <a:solidFill>
                  <a:srgbClr val="21467B"/>
                </a:solidFill>
                <a:latin typeface="Arial" charset="0"/>
              </a:defRPr>
            </a:lvl4pPr>
            <a:lvl5pPr marL="2057400" indent="-228600">
              <a:spcBef>
                <a:spcPct val="20000"/>
              </a:spcBef>
              <a:buChar char="»"/>
              <a:defRPr sz="2000">
                <a:solidFill>
                  <a:srgbClr val="21467B"/>
                </a:solidFill>
                <a:latin typeface="Arial" charset="0"/>
              </a:defRPr>
            </a:lvl5pPr>
            <a:lvl6pPr marL="2514600" indent="-228600" eaLnBrk="0" fontAlgn="base" hangingPunct="0">
              <a:spcBef>
                <a:spcPct val="20000"/>
              </a:spcBef>
              <a:spcAft>
                <a:spcPct val="0"/>
              </a:spcAft>
              <a:buChar char="»"/>
              <a:defRPr sz="2000">
                <a:solidFill>
                  <a:srgbClr val="21467B"/>
                </a:solidFill>
                <a:latin typeface="Arial" charset="0"/>
              </a:defRPr>
            </a:lvl6pPr>
            <a:lvl7pPr marL="2971800" indent="-228600" eaLnBrk="0" fontAlgn="base" hangingPunct="0">
              <a:spcBef>
                <a:spcPct val="20000"/>
              </a:spcBef>
              <a:spcAft>
                <a:spcPct val="0"/>
              </a:spcAft>
              <a:buChar char="»"/>
              <a:defRPr sz="2000">
                <a:solidFill>
                  <a:srgbClr val="21467B"/>
                </a:solidFill>
                <a:latin typeface="Arial" charset="0"/>
              </a:defRPr>
            </a:lvl7pPr>
            <a:lvl8pPr marL="3429000" indent="-228600" eaLnBrk="0" fontAlgn="base" hangingPunct="0">
              <a:spcBef>
                <a:spcPct val="20000"/>
              </a:spcBef>
              <a:spcAft>
                <a:spcPct val="0"/>
              </a:spcAft>
              <a:buChar char="»"/>
              <a:defRPr sz="2000">
                <a:solidFill>
                  <a:srgbClr val="21467B"/>
                </a:solidFill>
                <a:latin typeface="Arial" charset="0"/>
              </a:defRPr>
            </a:lvl8pPr>
            <a:lvl9pPr marL="3886200" indent="-228600" eaLnBrk="0" fontAlgn="base" hangingPunct="0">
              <a:spcBef>
                <a:spcPct val="20000"/>
              </a:spcBef>
              <a:spcAft>
                <a:spcPct val="0"/>
              </a:spcAft>
              <a:buChar char="»"/>
              <a:defRPr sz="2000">
                <a:solidFill>
                  <a:srgbClr val="21467B"/>
                </a:solidFill>
                <a:latin typeface="Arial" charset="0"/>
              </a:defRPr>
            </a:lvl9pPr>
          </a:lstStyle>
          <a:p>
            <a:pPr>
              <a:spcBef>
                <a:spcPct val="0"/>
              </a:spcBef>
              <a:buFontTx/>
              <a:buNone/>
            </a:pPr>
            <a:fld id="{5954271C-E07C-4316-BBD1-F1EB5C255C2A}" type="slidenum">
              <a:rPr lang="en-US" altLang="de-DE" sz="1200">
                <a:solidFill>
                  <a:schemeClr val="tx1"/>
                </a:solidFill>
              </a:rPr>
              <a:pPr>
                <a:spcBef>
                  <a:spcPct val="0"/>
                </a:spcBef>
                <a:buFontTx/>
                <a:buNone/>
              </a:pPr>
              <a:t>5</a:t>
            </a:fld>
            <a:endParaRPr lang="en-US" altLang="de-DE" sz="1200">
              <a:solidFill>
                <a:schemeClr val="tx1"/>
              </a:solidFill>
            </a:endParaRPr>
          </a:p>
        </p:txBody>
      </p:sp>
      <p:sp>
        <p:nvSpPr>
          <p:cNvPr id="6148" name="Title 1"/>
          <p:cNvSpPr>
            <a:spLocks noGrp="1"/>
          </p:cNvSpPr>
          <p:nvPr>
            <p:ph type="title"/>
          </p:nvPr>
        </p:nvSpPr>
        <p:spPr/>
        <p:txBody>
          <a:bodyPr/>
          <a:lstStyle/>
          <a:p>
            <a:r>
              <a:rPr lang="en-GB" altLang="en-US" sz="2400" b="1" smtClean="0"/>
              <a:t>Policy relevance of Macroeconomic Statistics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a:xfrm>
            <a:off x="457200" y="1989138"/>
            <a:ext cx="8229600" cy="4319587"/>
          </a:xfrm>
        </p:spPr>
        <p:txBody>
          <a:bodyPr/>
          <a:lstStyle/>
          <a:p>
            <a:r>
              <a:rPr lang="de-DE" altLang="de-DE" sz="2400" smtClean="0"/>
              <a:t>How is the nominal exchange rate decided?</a:t>
            </a:r>
          </a:p>
          <a:p>
            <a:pPr marL="400050" lvl="1" indent="0">
              <a:buFontTx/>
              <a:buNone/>
            </a:pPr>
            <a:r>
              <a:rPr lang="de-DE" altLang="de-DE" sz="2000" smtClean="0"/>
              <a:t>Assuming perfect mobility of financial capital, the choice of a domestic vs foreign investment will depend on the rate of return on the investment. </a:t>
            </a:r>
          </a:p>
          <a:p>
            <a:pPr marL="400050" lvl="1" indent="0">
              <a:buFontTx/>
              <a:buNone/>
            </a:pPr>
            <a:r>
              <a:rPr lang="de-DE" altLang="de-DE" sz="2000" smtClean="0"/>
              <a:t>Return on domestic investment: (1+i), i = domestic nominal interst rate</a:t>
            </a:r>
          </a:p>
          <a:p>
            <a:pPr marL="400050" lvl="1" indent="0">
              <a:buFontTx/>
              <a:buNone/>
            </a:pPr>
            <a:r>
              <a:rPr lang="de-DE" altLang="de-DE" sz="2000" smtClean="0"/>
              <a:t>Return on foreign investment in national currency;  e(1+i*)/(Ee‘), where i*=foreign nominal interest rate, e=nominal exchange rate (units of foreign currency per unit national currency) Ee‘= ‚tomorrows‘ expected exchange rate. This means for the return to be the same on foreign and domestic investments we must have:  </a:t>
            </a:r>
            <a:r>
              <a:rPr lang="de-DE" altLang="de-DE" sz="2000" b="1" i="1" smtClean="0"/>
              <a:t>(1+i)=(1+i*)e/Ee‘</a:t>
            </a:r>
            <a:r>
              <a:rPr lang="de-DE" altLang="de-DE" sz="2000" i="1" smtClean="0"/>
              <a:t>  (Interest parity condition), or</a:t>
            </a:r>
          </a:p>
          <a:p>
            <a:pPr marL="400050" lvl="1" indent="0">
              <a:buFontTx/>
              <a:buNone/>
            </a:pPr>
            <a:r>
              <a:rPr lang="de-DE" altLang="de-DE" sz="2000" b="1" i="1" smtClean="0"/>
              <a:t>(2) e= (1+i)Ee‘/(1+i*)</a:t>
            </a:r>
            <a:endParaRPr lang="de-DE" altLang="de-DE" sz="2000" smtClean="0"/>
          </a:p>
        </p:txBody>
      </p:sp>
      <p:sp>
        <p:nvSpPr>
          <p:cNvPr id="7171" name="Slide Number Placeholder 4"/>
          <p:cNvSpPr>
            <a:spLocks noGrp="1"/>
          </p:cNvSpPr>
          <p:nvPr>
            <p:ph type="sldNum" sz="quarter" idx="11"/>
          </p:nvPr>
        </p:nvSpPr>
        <p:spPr>
          <a:noFill/>
        </p:spPr>
        <p:txBody>
          <a:bodyPr/>
          <a:lstStyle>
            <a:lvl1pPr>
              <a:spcBef>
                <a:spcPct val="20000"/>
              </a:spcBef>
              <a:buChar char="•"/>
              <a:defRPr sz="3000">
                <a:solidFill>
                  <a:srgbClr val="21467B"/>
                </a:solidFill>
                <a:latin typeface="Arial" charset="0"/>
              </a:defRPr>
            </a:lvl1pPr>
            <a:lvl2pPr marL="742950" indent="-285750">
              <a:spcBef>
                <a:spcPct val="20000"/>
              </a:spcBef>
              <a:buChar char="–"/>
              <a:defRPr sz="2600">
                <a:solidFill>
                  <a:srgbClr val="21467B"/>
                </a:solidFill>
                <a:latin typeface="Arial" charset="0"/>
              </a:defRPr>
            </a:lvl2pPr>
            <a:lvl3pPr marL="1143000" indent="-228600">
              <a:spcBef>
                <a:spcPct val="20000"/>
              </a:spcBef>
              <a:buChar char="•"/>
              <a:defRPr sz="2400">
                <a:solidFill>
                  <a:srgbClr val="21467B"/>
                </a:solidFill>
                <a:latin typeface="Arial" charset="0"/>
              </a:defRPr>
            </a:lvl3pPr>
            <a:lvl4pPr marL="1600200" indent="-228600">
              <a:spcBef>
                <a:spcPct val="20000"/>
              </a:spcBef>
              <a:buChar char="–"/>
              <a:defRPr sz="2000">
                <a:solidFill>
                  <a:srgbClr val="21467B"/>
                </a:solidFill>
                <a:latin typeface="Arial" charset="0"/>
              </a:defRPr>
            </a:lvl4pPr>
            <a:lvl5pPr marL="2057400" indent="-228600">
              <a:spcBef>
                <a:spcPct val="20000"/>
              </a:spcBef>
              <a:buChar char="»"/>
              <a:defRPr sz="2000">
                <a:solidFill>
                  <a:srgbClr val="21467B"/>
                </a:solidFill>
                <a:latin typeface="Arial" charset="0"/>
              </a:defRPr>
            </a:lvl5pPr>
            <a:lvl6pPr marL="2514600" indent="-228600" eaLnBrk="0" fontAlgn="base" hangingPunct="0">
              <a:spcBef>
                <a:spcPct val="20000"/>
              </a:spcBef>
              <a:spcAft>
                <a:spcPct val="0"/>
              </a:spcAft>
              <a:buChar char="»"/>
              <a:defRPr sz="2000">
                <a:solidFill>
                  <a:srgbClr val="21467B"/>
                </a:solidFill>
                <a:latin typeface="Arial" charset="0"/>
              </a:defRPr>
            </a:lvl6pPr>
            <a:lvl7pPr marL="2971800" indent="-228600" eaLnBrk="0" fontAlgn="base" hangingPunct="0">
              <a:spcBef>
                <a:spcPct val="20000"/>
              </a:spcBef>
              <a:spcAft>
                <a:spcPct val="0"/>
              </a:spcAft>
              <a:buChar char="»"/>
              <a:defRPr sz="2000">
                <a:solidFill>
                  <a:srgbClr val="21467B"/>
                </a:solidFill>
                <a:latin typeface="Arial" charset="0"/>
              </a:defRPr>
            </a:lvl7pPr>
            <a:lvl8pPr marL="3429000" indent="-228600" eaLnBrk="0" fontAlgn="base" hangingPunct="0">
              <a:spcBef>
                <a:spcPct val="20000"/>
              </a:spcBef>
              <a:spcAft>
                <a:spcPct val="0"/>
              </a:spcAft>
              <a:buChar char="»"/>
              <a:defRPr sz="2000">
                <a:solidFill>
                  <a:srgbClr val="21467B"/>
                </a:solidFill>
                <a:latin typeface="Arial" charset="0"/>
              </a:defRPr>
            </a:lvl8pPr>
            <a:lvl9pPr marL="3886200" indent="-228600" eaLnBrk="0" fontAlgn="base" hangingPunct="0">
              <a:spcBef>
                <a:spcPct val="20000"/>
              </a:spcBef>
              <a:spcAft>
                <a:spcPct val="0"/>
              </a:spcAft>
              <a:buChar char="»"/>
              <a:defRPr sz="2000">
                <a:solidFill>
                  <a:srgbClr val="21467B"/>
                </a:solidFill>
                <a:latin typeface="Arial" charset="0"/>
              </a:defRPr>
            </a:lvl9pPr>
          </a:lstStyle>
          <a:p>
            <a:pPr>
              <a:spcBef>
                <a:spcPct val="0"/>
              </a:spcBef>
              <a:buFontTx/>
              <a:buNone/>
            </a:pPr>
            <a:fld id="{6A45A658-079A-4C24-94D3-6B576D64400F}" type="slidenum">
              <a:rPr lang="en-US" altLang="de-DE" sz="1200">
                <a:solidFill>
                  <a:schemeClr val="tx1"/>
                </a:solidFill>
              </a:rPr>
              <a:pPr>
                <a:spcBef>
                  <a:spcPct val="0"/>
                </a:spcBef>
                <a:buFontTx/>
                <a:buNone/>
              </a:pPr>
              <a:t>6</a:t>
            </a:fld>
            <a:endParaRPr lang="en-US" altLang="de-DE" sz="1200">
              <a:solidFill>
                <a:schemeClr val="tx1"/>
              </a:solidFill>
            </a:endParaRPr>
          </a:p>
        </p:txBody>
      </p:sp>
      <p:sp>
        <p:nvSpPr>
          <p:cNvPr id="7172" name="Title 1"/>
          <p:cNvSpPr>
            <a:spLocks noGrp="1"/>
          </p:cNvSpPr>
          <p:nvPr>
            <p:ph type="title"/>
          </p:nvPr>
        </p:nvSpPr>
        <p:spPr/>
        <p:txBody>
          <a:bodyPr/>
          <a:lstStyle/>
          <a:p>
            <a:r>
              <a:rPr lang="en-GB" altLang="en-US" sz="2400" b="1" smtClean="0"/>
              <a:t>Policy relevance of Macroeconomic Statistics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2"/>
          <p:cNvSpPr>
            <a:spLocks noGrp="1"/>
          </p:cNvSpPr>
          <p:nvPr>
            <p:ph idx="1"/>
          </p:nvPr>
        </p:nvSpPr>
        <p:spPr>
          <a:xfrm>
            <a:off x="473075" y="1916113"/>
            <a:ext cx="8229600" cy="4392612"/>
          </a:xfrm>
        </p:spPr>
        <p:txBody>
          <a:bodyPr/>
          <a:lstStyle/>
          <a:p>
            <a:r>
              <a:rPr lang="de-DE" altLang="de-DE" sz="2200" smtClean="0"/>
              <a:t>From nominal to real exchange rate by taking into account the domestic price level (P) relative to the foreign price level (P*):</a:t>
            </a:r>
          </a:p>
          <a:p>
            <a:pPr marL="400050" lvl="1" indent="0">
              <a:buFontTx/>
              <a:buNone/>
            </a:pPr>
            <a:r>
              <a:rPr lang="de-DE" altLang="de-DE" sz="2000" b="1" i="1" smtClean="0"/>
              <a:t>(3) ɛ = eP/P*</a:t>
            </a:r>
            <a:endParaRPr lang="de-DE" altLang="de-DE" sz="2000" smtClean="0"/>
          </a:p>
          <a:p>
            <a:r>
              <a:rPr lang="de-DE" altLang="de-DE" sz="2200" smtClean="0"/>
              <a:t>The real interest rate is established by adjusting the nominal interest rate with the rate of (expected) inflation (</a:t>
            </a:r>
            <a:r>
              <a:rPr lang="el-GR" altLang="de-DE" sz="2200" i="1" smtClean="0"/>
              <a:t>π</a:t>
            </a:r>
            <a:r>
              <a:rPr lang="de-DE" altLang="de-DE" sz="2200" i="1" smtClean="0"/>
              <a:t>):</a:t>
            </a:r>
          </a:p>
          <a:p>
            <a:pPr marL="400050" lvl="1" indent="0">
              <a:buFontTx/>
              <a:buNone/>
            </a:pPr>
            <a:r>
              <a:rPr lang="de-DE" altLang="de-DE" sz="2000" b="1" i="1" smtClean="0"/>
              <a:t>(4) r = i – </a:t>
            </a:r>
            <a:r>
              <a:rPr lang="el-GR" altLang="de-DE" sz="2000" b="1" i="1" smtClean="0"/>
              <a:t>π</a:t>
            </a:r>
            <a:endParaRPr lang="de-DE" altLang="de-DE" sz="2000" b="1" i="1" smtClean="0"/>
          </a:p>
          <a:p>
            <a:r>
              <a:rPr lang="de-DE" altLang="de-DE" sz="2200" smtClean="0"/>
              <a:t>Finally, introducing also the government budget conastraint:</a:t>
            </a:r>
          </a:p>
          <a:p>
            <a:pPr marL="400050" lvl="1" indent="0">
              <a:buFontTx/>
              <a:buNone/>
            </a:pPr>
            <a:r>
              <a:rPr lang="de-DE" altLang="de-DE" sz="2000" b="1" i="1" smtClean="0"/>
              <a:t>(5) </a:t>
            </a:r>
            <a:r>
              <a:rPr lang="el-GR" altLang="de-DE" sz="2000" b="1" i="1" smtClean="0"/>
              <a:t>Δ</a:t>
            </a:r>
            <a:r>
              <a:rPr lang="de-DE" altLang="de-DE" sz="2000" b="1" i="1" smtClean="0"/>
              <a:t>B = rB + G – T</a:t>
            </a:r>
            <a:endParaRPr lang="de-DE" altLang="de-DE" sz="2000" i="1" smtClean="0"/>
          </a:p>
          <a:p>
            <a:pPr marL="400050" lvl="1" indent="0">
              <a:buFontTx/>
              <a:buNone/>
            </a:pPr>
            <a:r>
              <a:rPr lang="de-DE" altLang="de-DE" sz="2000" i="1" smtClean="0"/>
              <a:t>where </a:t>
            </a:r>
            <a:r>
              <a:rPr lang="el-GR" altLang="de-DE" sz="2000" i="1" smtClean="0"/>
              <a:t>Δ</a:t>
            </a:r>
            <a:r>
              <a:rPr lang="de-DE" altLang="de-DE" sz="2000" i="1" smtClean="0"/>
              <a:t>B is change in debt, B initial debt, G government spending  and T taxes (potentially other government revenues).</a:t>
            </a:r>
          </a:p>
          <a:p>
            <a:pPr marL="400050" lvl="1" indent="0">
              <a:buFontTx/>
              <a:buNone/>
            </a:pPr>
            <a:endParaRPr lang="de-DE" altLang="de-DE" sz="2000" smtClean="0"/>
          </a:p>
        </p:txBody>
      </p:sp>
      <p:sp>
        <p:nvSpPr>
          <p:cNvPr id="8195" name="Slide Number Placeholder 4"/>
          <p:cNvSpPr>
            <a:spLocks noGrp="1"/>
          </p:cNvSpPr>
          <p:nvPr>
            <p:ph type="sldNum" sz="quarter" idx="11"/>
          </p:nvPr>
        </p:nvSpPr>
        <p:spPr>
          <a:noFill/>
        </p:spPr>
        <p:txBody>
          <a:bodyPr/>
          <a:lstStyle>
            <a:lvl1pPr>
              <a:spcBef>
                <a:spcPct val="20000"/>
              </a:spcBef>
              <a:buChar char="•"/>
              <a:defRPr sz="3000">
                <a:solidFill>
                  <a:srgbClr val="21467B"/>
                </a:solidFill>
                <a:latin typeface="Arial" charset="0"/>
              </a:defRPr>
            </a:lvl1pPr>
            <a:lvl2pPr marL="742950" indent="-285750">
              <a:spcBef>
                <a:spcPct val="20000"/>
              </a:spcBef>
              <a:buChar char="–"/>
              <a:defRPr sz="2600">
                <a:solidFill>
                  <a:srgbClr val="21467B"/>
                </a:solidFill>
                <a:latin typeface="Arial" charset="0"/>
              </a:defRPr>
            </a:lvl2pPr>
            <a:lvl3pPr marL="1143000" indent="-228600">
              <a:spcBef>
                <a:spcPct val="20000"/>
              </a:spcBef>
              <a:buChar char="•"/>
              <a:defRPr sz="2400">
                <a:solidFill>
                  <a:srgbClr val="21467B"/>
                </a:solidFill>
                <a:latin typeface="Arial" charset="0"/>
              </a:defRPr>
            </a:lvl3pPr>
            <a:lvl4pPr marL="1600200" indent="-228600">
              <a:spcBef>
                <a:spcPct val="20000"/>
              </a:spcBef>
              <a:buChar char="–"/>
              <a:defRPr sz="2000">
                <a:solidFill>
                  <a:srgbClr val="21467B"/>
                </a:solidFill>
                <a:latin typeface="Arial" charset="0"/>
              </a:defRPr>
            </a:lvl4pPr>
            <a:lvl5pPr marL="2057400" indent="-228600">
              <a:spcBef>
                <a:spcPct val="20000"/>
              </a:spcBef>
              <a:buChar char="»"/>
              <a:defRPr sz="2000">
                <a:solidFill>
                  <a:srgbClr val="21467B"/>
                </a:solidFill>
                <a:latin typeface="Arial" charset="0"/>
              </a:defRPr>
            </a:lvl5pPr>
            <a:lvl6pPr marL="2514600" indent="-228600" eaLnBrk="0" fontAlgn="base" hangingPunct="0">
              <a:spcBef>
                <a:spcPct val="20000"/>
              </a:spcBef>
              <a:spcAft>
                <a:spcPct val="0"/>
              </a:spcAft>
              <a:buChar char="»"/>
              <a:defRPr sz="2000">
                <a:solidFill>
                  <a:srgbClr val="21467B"/>
                </a:solidFill>
                <a:latin typeface="Arial" charset="0"/>
              </a:defRPr>
            </a:lvl6pPr>
            <a:lvl7pPr marL="2971800" indent="-228600" eaLnBrk="0" fontAlgn="base" hangingPunct="0">
              <a:spcBef>
                <a:spcPct val="20000"/>
              </a:spcBef>
              <a:spcAft>
                <a:spcPct val="0"/>
              </a:spcAft>
              <a:buChar char="»"/>
              <a:defRPr sz="2000">
                <a:solidFill>
                  <a:srgbClr val="21467B"/>
                </a:solidFill>
                <a:latin typeface="Arial" charset="0"/>
              </a:defRPr>
            </a:lvl7pPr>
            <a:lvl8pPr marL="3429000" indent="-228600" eaLnBrk="0" fontAlgn="base" hangingPunct="0">
              <a:spcBef>
                <a:spcPct val="20000"/>
              </a:spcBef>
              <a:spcAft>
                <a:spcPct val="0"/>
              </a:spcAft>
              <a:buChar char="»"/>
              <a:defRPr sz="2000">
                <a:solidFill>
                  <a:srgbClr val="21467B"/>
                </a:solidFill>
                <a:latin typeface="Arial" charset="0"/>
              </a:defRPr>
            </a:lvl8pPr>
            <a:lvl9pPr marL="3886200" indent="-228600" eaLnBrk="0" fontAlgn="base" hangingPunct="0">
              <a:spcBef>
                <a:spcPct val="20000"/>
              </a:spcBef>
              <a:spcAft>
                <a:spcPct val="0"/>
              </a:spcAft>
              <a:buChar char="»"/>
              <a:defRPr sz="2000">
                <a:solidFill>
                  <a:srgbClr val="21467B"/>
                </a:solidFill>
                <a:latin typeface="Arial" charset="0"/>
              </a:defRPr>
            </a:lvl9pPr>
          </a:lstStyle>
          <a:p>
            <a:pPr>
              <a:spcBef>
                <a:spcPct val="0"/>
              </a:spcBef>
              <a:buFontTx/>
              <a:buNone/>
            </a:pPr>
            <a:fld id="{B2FEC414-E598-4AA4-BA10-9B5B03148CF3}" type="slidenum">
              <a:rPr lang="en-US" altLang="de-DE" sz="1200">
                <a:solidFill>
                  <a:schemeClr val="tx1"/>
                </a:solidFill>
              </a:rPr>
              <a:pPr>
                <a:spcBef>
                  <a:spcPct val="0"/>
                </a:spcBef>
                <a:buFontTx/>
                <a:buNone/>
              </a:pPr>
              <a:t>7</a:t>
            </a:fld>
            <a:endParaRPr lang="en-US" altLang="de-DE" sz="1200">
              <a:solidFill>
                <a:schemeClr val="tx1"/>
              </a:solidFill>
            </a:endParaRPr>
          </a:p>
        </p:txBody>
      </p:sp>
      <p:sp>
        <p:nvSpPr>
          <p:cNvPr id="8196" name="Title 1"/>
          <p:cNvSpPr>
            <a:spLocks noGrp="1"/>
          </p:cNvSpPr>
          <p:nvPr>
            <p:ph type="title"/>
          </p:nvPr>
        </p:nvSpPr>
        <p:spPr/>
        <p:txBody>
          <a:bodyPr/>
          <a:lstStyle/>
          <a:p>
            <a:r>
              <a:rPr lang="en-GB" altLang="en-US" sz="2400" b="1" smtClean="0"/>
              <a:t>Policy relevance of Macroeconomic Statistics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457200" y="2201863"/>
            <a:ext cx="8229600" cy="4106862"/>
          </a:xfrm>
        </p:spPr>
        <p:txBody>
          <a:bodyPr/>
          <a:lstStyle/>
          <a:p>
            <a:pPr>
              <a:defRPr/>
            </a:pPr>
            <a:r>
              <a:rPr lang="de-DE" altLang="de-DE" sz="2000" dirty="0" smtClean="0"/>
              <a:t>Bringing our macroeconomic relations together we now have:</a:t>
            </a:r>
          </a:p>
          <a:p>
            <a:pPr marL="0" indent="0">
              <a:buFontTx/>
              <a:buNone/>
              <a:defRPr/>
            </a:pPr>
            <a:endParaRPr lang="de-DE" altLang="de-DE" sz="1600" dirty="0" smtClean="0"/>
          </a:p>
          <a:p>
            <a:pPr marL="914400" lvl="1" indent="-457200">
              <a:buFontTx/>
              <a:buAutoNum type="arabicParenBoth"/>
              <a:defRPr/>
            </a:pPr>
            <a:r>
              <a:rPr lang="de-DE" altLang="de-DE" sz="2000" b="1" i="1" dirty="0" smtClean="0"/>
              <a:t>Y = C(Y-T) + I(r) + G + NX(Y,Y*,ɛ)</a:t>
            </a:r>
          </a:p>
          <a:p>
            <a:pPr marL="914400" lvl="1" indent="-457200">
              <a:buFontTx/>
              <a:buAutoNum type="arabicParenBoth"/>
              <a:defRPr/>
            </a:pPr>
            <a:r>
              <a:rPr lang="de-DE" sz="2000" b="1" i="1" dirty="0"/>
              <a:t>e</a:t>
            </a:r>
            <a:r>
              <a:rPr lang="de-DE" sz="2000" b="1" i="1" dirty="0" smtClean="0"/>
              <a:t>=(1+i)Ee‘/(1+i*)</a:t>
            </a:r>
          </a:p>
          <a:p>
            <a:pPr marL="914400" lvl="1" indent="-457200">
              <a:buFontTx/>
              <a:buAutoNum type="arabicParenBoth"/>
              <a:defRPr/>
            </a:pPr>
            <a:r>
              <a:rPr lang="de-DE" altLang="de-DE" sz="2000" b="1" i="1" dirty="0" smtClean="0"/>
              <a:t>ɛ = eP/P*</a:t>
            </a:r>
            <a:endParaRPr lang="de-DE" altLang="de-DE" sz="2000" dirty="0" smtClean="0"/>
          </a:p>
          <a:p>
            <a:pPr marL="914400" lvl="1" indent="-457200">
              <a:buFontTx/>
              <a:buAutoNum type="arabicParenBoth"/>
              <a:defRPr/>
            </a:pPr>
            <a:r>
              <a:rPr lang="de-DE" sz="2000" b="1" i="1" dirty="0" smtClean="0"/>
              <a:t>r = i – </a:t>
            </a:r>
            <a:r>
              <a:rPr lang="el-GR" sz="2000" b="1" i="1" dirty="0" smtClean="0"/>
              <a:t>π</a:t>
            </a:r>
            <a:endParaRPr lang="de-DE" sz="2000" b="1" i="1" dirty="0" smtClean="0"/>
          </a:p>
          <a:p>
            <a:pPr marL="914400" lvl="1" indent="-457200">
              <a:buFontTx/>
              <a:buAutoNum type="arabicParenBoth"/>
              <a:defRPr/>
            </a:pPr>
            <a:r>
              <a:rPr lang="el-GR" sz="2000" b="1" i="1" dirty="0" smtClean="0"/>
              <a:t>Δ</a:t>
            </a:r>
            <a:r>
              <a:rPr lang="de-DE" sz="2000" b="1" i="1" dirty="0" smtClean="0"/>
              <a:t>B = rB + G – T</a:t>
            </a:r>
            <a:endParaRPr lang="de-DE" sz="2000" i="1" dirty="0"/>
          </a:p>
          <a:p>
            <a:pPr marL="57150" indent="0">
              <a:buFontTx/>
              <a:buNone/>
              <a:defRPr/>
            </a:pPr>
            <a:r>
              <a:rPr lang="de-DE" altLang="de-DE" sz="2000" dirty="0" smtClean="0"/>
              <a:t>5 relations to determine equilibrium values of the 5 endogenous variables, Y, e, </a:t>
            </a:r>
            <a:r>
              <a:rPr lang="de-DE" altLang="de-DE" sz="2000" i="1" dirty="0" smtClean="0"/>
              <a:t>ɛ, r, </a:t>
            </a:r>
            <a:r>
              <a:rPr lang="de-DE" altLang="de-DE" sz="2000" dirty="0" smtClean="0"/>
              <a:t>and </a:t>
            </a:r>
            <a:r>
              <a:rPr lang="el-GR" sz="2000" i="1" dirty="0"/>
              <a:t>Δ</a:t>
            </a:r>
            <a:r>
              <a:rPr lang="de-DE" sz="2000" i="1" dirty="0" smtClean="0"/>
              <a:t>B.</a:t>
            </a:r>
            <a:r>
              <a:rPr lang="de-DE" sz="2000" b="1" i="1" dirty="0" smtClean="0"/>
              <a:t> </a:t>
            </a:r>
            <a:r>
              <a:rPr lang="de-DE" altLang="de-DE" sz="2000" dirty="0" smtClean="0"/>
              <a:t>We can now for example study the effect fiscal and monetary policies. In this model monetary policy would be the central bank setting the nominal interest rate, and fiscal policies changes in government spendning, taxation or incurring debt. </a:t>
            </a:r>
            <a:endParaRPr lang="de-DE" altLang="de-DE" sz="1600" dirty="0" smtClean="0"/>
          </a:p>
        </p:txBody>
      </p:sp>
      <p:sp>
        <p:nvSpPr>
          <p:cNvPr id="9219" name="Slide Number Placeholder 4"/>
          <p:cNvSpPr>
            <a:spLocks noGrp="1"/>
          </p:cNvSpPr>
          <p:nvPr>
            <p:ph type="sldNum" sz="quarter" idx="11"/>
          </p:nvPr>
        </p:nvSpPr>
        <p:spPr>
          <a:noFill/>
        </p:spPr>
        <p:txBody>
          <a:bodyPr/>
          <a:lstStyle>
            <a:lvl1pPr>
              <a:spcBef>
                <a:spcPct val="20000"/>
              </a:spcBef>
              <a:buChar char="•"/>
              <a:defRPr sz="3000">
                <a:solidFill>
                  <a:srgbClr val="21467B"/>
                </a:solidFill>
                <a:latin typeface="Arial" charset="0"/>
              </a:defRPr>
            </a:lvl1pPr>
            <a:lvl2pPr marL="742950" indent="-285750">
              <a:spcBef>
                <a:spcPct val="20000"/>
              </a:spcBef>
              <a:buChar char="–"/>
              <a:defRPr sz="2600">
                <a:solidFill>
                  <a:srgbClr val="21467B"/>
                </a:solidFill>
                <a:latin typeface="Arial" charset="0"/>
              </a:defRPr>
            </a:lvl2pPr>
            <a:lvl3pPr marL="1143000" indent="-228600">
              <a:spcBef>
                <a:spcPct val="20000"/>
              </a:spcBef>
              <a:buChar char="•"/>
              <a:defRPr sz="2400">
                <a:solidFill>
                  <a:srgbClr val="21467B"/>
                </a:solidFill>
                <a:latin typeface="Arial" charset="0"/>
              </a:defRPr>
            </a:lvl3pPr>
            <a:lvl4pPr marL="1600200" indent="-228600">
              <a:spcBef>
                <a:spcPct val="20000"/>
              </a:spcBef>
              <a:buChar char="–"/>
              <a:defRPr sz="2000">
                <a:solidFill>
                  <a:srgbClr val="21467B"/>
                </a:solidFill>
                <a:latin typeface="Arial" charset="0"/>
              </a:defRPr>
            </a:lvl4pPr>
            <a:lvl5pPr marL="2057400" indent="-228600">
              <a:spcBef>
                <a:spcPct val="20000"/>
              </a:spcBef>
              <a:buChar char="»"/>
              <a:defRPr sz="2000">
                <a:solidFill>
                  <a:srgbClr val="21467B"/>
                </a:solidFill>
                <a:latin typeface="Arial" charset="0"/>
              </a:defRPr>
            </a:lvl5pPr>
            <a:lvl6pPr marL="2514600" indent="-228600" eaLnBrk="0" fontAlgn="base" hangingPunct="0">
              <a:spcBef>
                <a:spcPct val="20000"/>
              </a:spcBef>
              <a:spcAft>
                <a:spcPct val="0"/>
              </a:spcAft>
              <a:buChar char="»"/>
              <a:defRPr sz="2000">
                <a:solidFill>
                  <a:srgbClr val="21467B"/>
                </a:solidFill>
                <a:latin typeface="Arial" charset="0"/>
              </a:defRPr>
            </a:lvl6pPr>
            <a:lvl7pPr marL="2971800" indent="-228600" eaLnBrk="0" fontAlgn="base" hangingPunct="0">
              <a:spcBef>
                <a:spcPct val="20000"/>
              </a:spcBef>
              <a:spcAft>
                <a:spcPct val="0"/>
              </a:spcAft>
              <a:buChar char="»"/>
              <a:defRPr sz="2000">
                <a:solidFill>
                  <a:srgbClr val="21467B"/>
                </a:solidFill>
                <a:latin typeface="Arial" charset="0"/>
              </a:defRPr>
            </a:lvl7pPr>
            <a:lvl8pPr marL="3429000" indent="-228600" eaLnBrk="0" fontAlgn="base" hangingPunct="0">
              <a:spcBef>
                <a:spcPct val="20000"/>
              </a:spcBef>
              <a:spcAft>
                <a:spcPct val="0"/>
              </a:spcAft>
              <a:buChar char="»"/>
              <a:defRPr sz="2000">
                <a:solidFill>
                  <a:srgbClr val="21467B"/>
                </a:solidFill>
                <a:latin typeface="Arial" charset="0"/>
              </a:defRPr>
            </a:lvl8pPr>
            <a:lvl9pPr marL="3886200" indent="-228600" eaLnBrk="0" fontAlgn="base" hangingPunct="0">
              <a:spcBef>
                <a:spcPct val="20000"/>
              </a:spcBef>
              <a:spcAft>
                <a:spcPct val="0"/>
              </a:spcAft>
              <a:buChar char="»"/>
              <a:defRPr sz="2000">
                <a:solidFill>
                  <a:srgbClr val="21467B"/>
                </a:solidFill>
                <a:latin typeface="Arial" charset="0"/>
              </a:defRPr>
            </a:lvl9pPr>
          </a:lstStyle>
          <a:p>
            <a:pPr>
              <a:spcBef>
                <a:spcPct val="0"/>
              </a:spcBef>
              <a:buFontTx/>
              <a:buNone/>
            </a:pPr>
            <a:fld id="{AA594611-4CA4-4A4E-9BBB-0DEB1ADBFC50}" type="slidenum">
              <a:rPr lang="en-US" altLang="de-DE" sz="1200">
                <a:solidFill>
                  <a:schemeClr val="tx1"/>
                </a:solidFill>
              </a:rPr>
              <a:pPr>
                <a:spcBef>
                  <a:spcPct val="0"/>
                </a:spcBef>
                <a:buFontTx/>
                <a:buNone/>
              </a:pPr>
              <a:t>8</a:t>
            </a:fld>
            <a:endParaRPr lang="en-US" altLang="de-DE" sz="1200">
              <a:solidFill>
                <a:schemeClr val="tx1"/>
              </a:solidFill>
            </a:endParaRPr>
          </a:p>
        </p:txBody>
      </p:sp>
      <p:sp>
        <p:nvSpPr>
          <p:cNvPr id="9220" name="Title 1"/>
          <p:cNvSpPr>
            <a:spLocks noGrp="1"/>
          </p:cNvSpPr>
          <p:nvPr>
            <p:ph type="title"/>
          </p:nvPr>
        </p:nvSpPr>
        <p:spPr/>
        <p:txBody>
          <a:bodyPr/>
          <a:lstStyle/>
          <a:p>
            <a:r>
              <a:rPr lang="en-GB" altLang="en-US" sz="2400" b="1" smtClean="0"/>
              <a:t>Policy relevance of Macroeconomic Statistics</a:t>
            </a:r>
          </a:p>
        </p:txBody>
      </p:sp>
      <p:sp>
        <p:nvSpPr>
          <p:cNvPr id="9221" name="TextBox 1"/>
          <p:cNvSpPr txBox="1">
            <a:spLocks noChangeArrowheads="1"/>
          </p:cNvSpPr>
          <p:nvPr/>
        </p:nvSpPr>
        <p:spPr bwMode="auto">
          <a:xfrm>
            <a:off x="4192588" y="3084513"/>
            <a:ext cx="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000">
                <a:solidFill>
                  <a:srgbClr val="21467B"/>
                </a:solidFill>
                <a:latin typeface="Arial" charset="0"/>
              </a:defRPr>
            </a:lvl1pPr>
            <a:lvl2pPr marL="742950" indent="-285750">
              <a:spcBef>
                <a:spcPct val="20000"/>
              </a:spcBef>
              <a:buChar char="–"/>
              <a:defRPr sz="2600">
                <a:solidFill>
                  <a:srgbClr val="21467B"/>
                </a:solidFill>
                <a:latin typeface="Arial" charset="0"/>
              </a:defRPr>
            </a:lvl2pPr>
            <a:lvl3pPr marL="1143000" indent="-228600">
              <a:spcBef>
                <a:spcPct val="20000"/>
              </a:spcBef>
              <a:buChar char="•"/>
              <a:defRPr sz="2400">
                <a:solidFill>
                  <a:srgbClr val="21467B"/>
                </a:solidFill>
                <a:latin typeface="Arial" charset="0"/>
              </a:defRPr>
            </a:lvl3pPr>
            <a:lvl4pPr marL="1600200" indent="-228600">
              <a:spcBef>
                <a:spcPct val="20000"/>
              </a:spcBef>
              <a:buChar char="–"/>
              <a:defRPr sz="2000">
                <a:solidFill>
                  <a:srgbClr val="21467B"/>
                </a:solidFill>
                <a:latin typeface="Arial" charset="0"/>
              </a:defRPr>
            </a:lvl4pPr>
            <a:lvl5pPr marL="2057400" indent="-228600">
              <a:spcBef>
                <a:spcPct val="20000"/>
              </a:spcBef>
              <a:buChar char="»"/>
              <a:defRPr sz="2000">
                <a:solidFill>
                  <a:srgbClr val="21467B"/>
                </a:solidFill>
                <a:latin typeface="Arial" charset="0"/>
              </a:defRPr>
            </a:lvl5pPr>
            <a:lvl6pPr marL="2514600" indent="-228600" eaLnBrk="0" fontAlgn="base" hangingPunct="0">
              <a:spcBef>
                <a:spcPct val="20000"/>
              </a:spcBef>
              <a:spcAft>
                <a:spcPct val="0"/>
              </a:spcAft>
              <a:buChar char="»"/>
              <a:defRPr sz="2000">
                <a:solidFill>
                  <a:srgbClr val="21467B"/>
                </a:solidFill>
                <a:latin typeface="Arial" charset="0"/>
              </a:defRPr>
            </a:lvl6pPr>
            <a:lvl7pPr marL="2971800" indent="-228600" eaLnBrk="0" fontAlgn="base" hangingPunct="0">
              <a:spcBef>
                <a:spcPct val="20000"/>
              </a:spcBef>
              <a:spcAft>
                <a:spcPct val="0"/>
              </a:spcAft>
              <a:buChar char="»"/>
              <a:defRPr sz="2000">
                <a:solidFill>
                  <a:srgbClr val="21467B"/>
                </a:solidFill>
                <a:latin typeface="Arial" charset="0"/>
              </a:defRPr>
            </a:lvl7pPr>
            <a:lvl8pPr marL="3429000" indent="-228600" eaLnBrk="0" fontAlgn="base" hangingPunct="0">
              <a:spcBef>
                <a:spcPct val="20000"/>
              </a:spcBef>
              <a:spcAft>
                <a:spcPct val="0"/>
              </a:spcAft>
              <a:buChar char="»"/>
              <a:defRPr sz="2000">
                <a:solidFill>
                  <a:srgbClr val="21467B"/>
                </a:solidFill>
                <a:latin typeface="Arial" charset="0"/>
              </a:defRPr>
            </a:lvl8pPr>
            <a:lvl9pPr marL="3886200" indent="-228600" eaLnBrk="0" fontAlgn="base" hangingPunct="0">
              <a:spcBef>
                <a:spcPct val="20000"/>
              </a:spcBef>
              <a:spcAft>
                <a:spcPct val="0"/>
              </a:spcAft>
              <a:buChar char="»"/>
              <a:defRPr sz="2000">
                <a:solidFill>
                  <a:srgbClr val="21467B"/>
                </a:solidFill>
                <a:latin typeface="Arial" charset="0"/>
              </a:defRPr>
            </a:lvl9pPr>
          </a:lstStyle>
          <a:p>
            <a:pPr>
              <a:spcBef>
                <a:spcPct val="0"/>
              </a:spcBef>
              <a:buFontTx/>
              <a:buNone/>
            </a:pPr>
            <a:endParaRPr lang="de-DE" altLang="de-DE" sz="2800">
              <a:solidFill>
                <a:schemeClr val="tx1"/>
              </a:solidFill>
              <a:latin typeface="Verdana"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457200" y="1816100"/>
            <a:ext cx="8229600" cy="4799013"/>
          </a:xfrm>
        </p:spPr>
        <p:txBody>
          <a:bodyPr/>
          <a:lstStyle/>
          <a:p>
            <a:r>
              <a:rPr lang="de-DE" altLang="de-DE" sz="2400" smtClean="0"/>
              <a:t>Monetary policy, e.g. effect of reduced nominal interest:</a:t>
            </a:r>
          </a:p>
          <a:p>
            <a:pPr marL="400050" lvl="1" indent="0">
              <a:buFontTx/>
              <a:buNone/>
            </a:pPr>
            <a:r>
              <a:rPr lang="el-GR" altLang="de-DE" sz="2400" b="1" i="1" smtClean="0"/>
              <a:t>Δ</a:t>
            </a:r>
            <a:r>
              <a:rPr lang="de-DE" altLang="de-DE" sz="2800" b="1" smtClean="0"/>
              <a:t>i &lt; 0  </a:t>
            </a:r>
            <a:r>
              <a:rPr lang="de-DE" altLang="de-DE" sz="2000" smtClean="0"/>
              <a:t>effect on Y,C, I, e, </a:t>
            </a:r>
            <a:r>
              <a:rPr lang="de-DE" altLang="de-DE" sz="2000" i="1" smtClean="0"/>
              <a:t>ɛ, r, NX, </a:t>
            </a:r>
            <a:r>
              <a:rPr lang="el-GR" altLang="de-DE" sz="2000" i="1" smtClean="0"/>
              <a:t>Δ</a:t>
            </a:r>
            <a:r>
              <a:rPr lang="de-DE" altLang="de-DE" sz="2000" i="1" smtClean="0"/>
              <a:t>B</a:t>
            </a:r>
            <a:r>
              <a:rPr lang="de-DE" altLang="de-DE" sz="2000" smtClean="0"/>
              <a:t>?</a:t>
            </a:r>
          </a:p>
          <a:p>
            <a:pPr marL="400050" lvl="1" indent="0">
              <a:buFontTx/>
              <a:buNone/>
            </a:pPr>
            <a:r>
              <a:rPr lang="de-DE" altLang="de-DE" sz="2000" smtClean="0"/>
              <a:t> 	   r        I        Y 			</a:t>
            </a:r>
          </a:p>
          <a:p>
            <a:pPr marL="400050" lvl="1" indent="0">
              <a:buFontTx/>
              <a:buNone/>
            </a:pPr>
            <a:r>
              <a:rPr lang="de-DE" altLang="de-DE" sz="2000" smtClean="0"/>
              <a:t>          Y       (Y-T)        C		</a:t>
            </a:r>
          </a:p>
          <a:p>
            <a:pPr marL="400050" lvl="1" indent="0">
              <a:buFontTx/>
              <a:buNone/>
            </a:pPr>
            <a:r>
              <a:rPr lang="de-DE" altLang="de-DE" sz="2000" smtClean="0"/>
              <a:t>          Y       NX</a:t>
            </a:r>
          </a:p>
          <a:p>
            <a:pPr marL="400050" lvl="1" indent="0">
              <a:buFontTx/>
              <a:buNone/>
            </a:pPr>
            <a:r>
              <a:rPr lang="de-DE" altLang="de-DE" sz="2000" smtClean="0"/>
              <a:t>          e        </a:t>
            </a:r>
            <a:r>
              <a:rPr lang="de-DE" altLang="de-DE" sz="2000" i="1" smtClean="0"/>
              <a:t>ɛ       NX</a:t>
            </a:r>
          </a:p>
          <a:p>
            <a:pPr marL="400050" lvl="1" indent="0">
              <a:buFontTx/>
              <a:buNone/>
            </a:pPr>
            <a:r>
              <a:rPr lang="de-DE" altLang="de-DE" sz="2000" i="1" smtClean="0"/>
              <a:t>          </a:t>
            </a:r>
            <a:r>
              <a:rPr lang="de-DE" altLang="de-DE" sz="2000" smtClean="0"/>
              <a:t>r         rB        </a:t>
            </a:r>
            <a:r>
              <a:rPr lang="el-GR" altLang="de-DE" sz="2000" i="1" smtClean="0"/>
              <a:t>Δ</a:t>
            </a:r>
            <a:r>
              <a:rPr lang="de-DE" altLang="de-DE" sz="2000" i="1" smtClean="0"/>
              <a:t>B </a:t>
            </a:r>
          </a:p>
          <a:p>
            <a:pPr marL="400050" lvl="1" indent="0">
              <a:buFontTx/>
              <a:buNone/>
            </a:pPr>
            <a:r>
              <a:rPr lang="de-DE" altLang="de-DE" sz="2000" i="1" smtClean="0"/>
              <a:t>„Outside the model“: Increased Y would also imply increased production and hence higher employment (and reduced unemployment). Increased economic activity also tend to increase prices and too expansionary politics could initiate inflationary dynamics on prices, wages affecting competetiveness etc.. Possible conflict between unemployment and inflation (Phillips Curve). </a:t>
            </a:r>
            <a:endParaRPr lang="de-DE" altLang="de-DE" sz="2000" smtClean="0"/>
          </a:p>
          <a:p>
            <a:pPr marL="400050" lvl="1" indent="0">
              <a:buFontTx/>
              <a:buNone/>
            </a:pPr>
            <a:r>
              <a:rPr lang="de-DE" altLang="de-DE" sz="2000" smtClean="0"/>
              <a:t>           </a:t>
            </a:r>
          </a:p>
          <a:p>
            <a:pPr marL="400050" lvl="1" indent="0">
              <a:buFontTx/>
              <a:buNone/>
            </a:pPr>
            <a:r>
              <a:rPr lang="de-DE" altLang="de-DE" sz="2000" smtClean="0"/>
              <a:t> 	    </a:t>
            </a:r>
          </a:p>
          <a:p>
            <a:pPr marL="400050" lvl="1" indent="0">
              <a:buFontTx/>
              <a:buNone/>
            </a:pPr>
            <a:endParaRPr lang="de-DE" altLang="de-DE" sz="2000" smtClean="0"/>
          </a:p>
          <a:p>
            <a:pPr marL="400050" lvl="1" indent="0">
              <a:buFontTx/>
              <a:buNone/>
            </a:pPr>
            <a:endParaRPr lang="de-DE" altLang="de-DE" sz="2000" smtClean="0"/>
          </a:p>
          <a:p>
            <a:endParaRPr lang="de-DE" altLang="de-DE" sz="2000" smtClean="0"/>
          </a:p>
        </p:txBody>
      </p:sp>
      <p:sp>
        <p:nvSpPr>
          <p:cNvPr id="10243" name="Slide Number Placeholder 4"/>
          <p:cNvSpPr>
            <a:spLocks noGrp="1"/>
          </p:cNvSpPr>
          <p:nvPr>
            <p:ph type="sldNum" sz="quarter" idx="11"/>
          </p:nvPr>
        </p:nvSpPr>
        <p:spPr>
          <a:xfrm>
            <a:off x="6553200" y="6138863"/>
            <a:ext cx="2133600" cy="476250"/>
          </a:xfrm>
          <a:noFill/>
        </p:spPr>
        <p:txBody>
          <a:bodyPr/>
          <a:lstStyle>
            <a:lvl1pPr>
              <a:spcBef>
                <a:spcPct val="20000"/>
              </a:spcBef>
              <a:buChar char="•"/>
              <a:defRPr sz="3000">
                <a:solidFill>
                  <a:srgbClr val="21467B"/>
                </a:solidFill>
                <a:latin typeface="Arial" charset="0"/>
              </a:defRPr>
            </a:lvl1pPr>
            <a:lvl2pPr marL="742950" indent="-285750">
              <a:spcBef>
                <a:spcPct val="20000"/>
              </a:spcBef>
              <a:buChar char="–"/>
              <a:defRPr sz="2600">
                <a:solidFill>
                  <a:srgbClr val="21467B"/>
                </a:solidFill>
                <a:latin typeface="Arial" charset="0"/>
              </a:defRPr>
            </a:lvl2pPr>
            <a:lvl3pPr marL="1143000" indent="-228600">
              <a:spcBef>
                <a:spcPct val="20000"/>
              </a:spcBef>
              <a:buChar char="•"/>
              <a:defRPr sz="2400">
                <a:solidFill>
                  <a:srgbClr val="21467B"/>
                </a:solidFill>
                <a:latin typeface="Arial" charset="0"/>
              </a:defRPr>
            </a:lvl3pPr>
            <a:lvl4pPr marL="1600200" indent="-228600">
              <a:spcBef>
                <a:spcPct val="20000"/>
              </a:spcBef>
              <a:buChar char="–"/>
              <a:defRPr sz="2000">
                <a:solidFill>
                  <a:srgbClr val="21467B"/>
                </a:solidFill>
                <a:latin typeface="Arial" charset="0"/>
              </a:defRPr>
            </a:lvl4pPr>
            <a:lvl5pPr marL="2057400" indent="-228600">
              <a:spcBef>
                <a:spcPct val="20000"/>
              </a:spcBef>
              <a:buChar char="»"/>
              <a:defRPr sz="2000">
                <a:solidFill>
                  <a:srgbClr val="21467B"/>
                </a:solidFill>
                <a:latin typeface="Arial" charset="0"/>
              </a:defRPr>
            </a:lvl5pPr>
            <a:lvl6pPr marL="2514600" indent="-228600" eaLnBrk="0" fontAlgn="base" hangingPunct="0">
              <a:spcBef>
                <a:spcPct val="20000"/>
              </a:spcBef>
              <a:spcAft>
                <a:spcPct val="0"/>
              </a:spcAft>
              <a:buChar char="»"/>
              <a:defRPr sz="2000">
                <a:solidFill>
                  <a:srgbClr val="21467B"/>
                </a:solidFill>
                <a:latin typeface="Arial" charset="0"/>
              </a:defRPr>
            </a:lvl6pPr>
            <a:lvl7pPr marL="2971800" indent="-228600" eaLnBrk="0" fontAlgn="base" hangingPunct="0">
              <a:spcBef>
                <a:spcPct val="20000"/>
              </a:spcBef>
              <a:spcAft>
                <a:spcPct val="0"/>
              </a:spcAft>
              <a:buChar char="»"/>
              <a:defRPr sz="2000">
                <a:solidFill>
                  <a:srgbClr val="21467B"/>
                </a:solidFill>
                <a:latin typeface="Arial" charset="0"/>
              </a:defRPr>
            </a:lvl7pPr>
            <a:lvl8pPr marL="3429000" indent="-228600" eaLnBrk="0" fontAlgn="base" hangingPunct="0">
              <a:spcBef>
                <a:spcPct val="20000"/>
              </a:spcBef>
              <a:spcAft>
                <a:spcPct val="0"/>
              </a:spcAft>
              <a:buChar char="»"/>
              <a:defRPr sz="2000">
                <a:solidFill>
                  <a:srgbClr val="21467B"/>
                </a:solidFill>
                <a:latin typeface="Arial" charset="0"/>
              </a:defRPr>
            </a:lvl8pPr>
            <a:lvl9pPr marL="3886200" indent="-228600" eaLnBrk="0" fontAlgn="base" hangingPunct="0">
              <a:spcBef>
                <a:spcPct val="20000"/>
              </a:spcBef>
              <a:spcAft>
                <a:spcPct val="0"/>
              </a:spcAft>
              <a:buChar char="»"/>
              <a:defRPr sz="2000">
                <a:solidFill>
                  <a:srgbClr val="21467B"/>
                </a:solidFill>
                <a:latin typeface="Arial" charset="0"/>
              </a:defRPr>
            </a:lvl9pPr>
          </a:lstStyle>
          <a:p>
            <a:pPr>
              <a:spcBef>
                <a:spcPct val="0"/>
              </a:spcBef>
              <a:buFontTx/>
              <a:buNone/>
            </a:pPr>
            <a:fld id="{A719C4D3-8DDF-4AA1-97A5-4BC1593D8942}" type="slidenum">
              <a:rPr lang="en-US" altLang="de-DE" sz="1200">
                <a:solidFill>
                  <a:schemeClr val="tx1"/>
                </a:solidFill>
              </a:rPr>
              <a:pPr>
                <a:spcBef>
                  <a:spcPct val="0"/>
                </a:spcBef>
                <a:buFontTx/>
                <a:buNone/>
              </a:pPr>
              <a:t>9</a:t>
            </a:fld>
            <a:endParaRPr lang="en-US" altLang="de-DE" sz="1200">
              <a:solidFill>
                <a:schemeClr val="tx1"/>
              </a:solidFill>
            </a:endParaRPr>
          </a:p>
        </p:txBody>
      </p:sp>
      <p:sp>
        <p:nvSpPr>
          <p:cNvPr id="10244" name="Title 1"/>
          <p:cNvSpPr>
            <a:spLocks noGrp="1"/>
          </p:cNvSpPr>
          <p:nvPr>
            <p:ph type="title"/>
          </p:nvPr>
        </p:nvSpPr>
        <p:spPr>
          <a:xfrm>
            <a:off x="457200" y="931863"/>
            <a:ext cx="8229600" cy="1143000"/>
          </a:xfrm>
        </p:spPr>
        <p:txBody>
          <a:bodyPr/>
          <a:lstStyle/>
          <a:p>
            <a:r>
              <a:rPr lang="en-GB" altLang="en-US" sz="2400" b="1" smtClean="0"/>
              <a:t>Policy relevance of Macroeconomic Statistics</a:t>
            </a:r>
          </a:p>
        </p:txBody>
      </p:sp>
      <p:sp>
        <p:nvSpPr>
          <p:cNvPr id="5" name="Right Arrow 4"/>
          <p:cNvSpPr/>
          <p:nvPr/>
        </p:nvSpPr>
        <p:spPr>
          <a:xfrm>
            <a:off x="2546350" y="2944813"/>
            <a:ext cx="287338"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dirty="0">
              <a:solidFill>
                <a:schemeClr val="tx1"/>
              </a:solidFill>
            </a:endParaRPr>
          </a:p>
        </p:txBody>
      </p:sp>
      <p:sp>
        <p:nvSpPr>
          <p:cNvPr id="9" name="Right Arrow 8"/>
          <p:cNvSpPr/>
          <p:nvPr/>
        </p:nvSpPr>
        <p:spPr>
          <a:xfrm>
            <a:off x="1878013" y="2944813"/>
            <a:ext cx="317500"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dirty="0">
              <a:solidFill>
                <a:schemeClr val="tx1"/>
              </a:solidFill>
            </a:endParaRPr>
          </a:p>
        </p:txBody>
      </p:sp>
      <p:sp>
        <p:nvSpPr>
          <p:cNvPr id="10" name="Right Arrow 9"/>
          <p:cNvSpPr/>
          <p:nvPr/>
        </p:nvSpPr>
        <p:spPr>
          <a:xfrm>
            <a:off x="1879600" y="3259138"/>
            <a:ext cx="315913"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dirty="0">
              <a:solidFill>
                <a:schemeClr val="tx1"/>
              </a:solidFill>
            </a:endParaRPr>
          </a:p>
        </p:txBody>
      </p:sp>
      <p:cxnSp>
        <p:nvCxnSpPr>
          <p:cNvPr id="11" name="Straight Arrow Connector 10"/>
          <p:cNvCxnSpPr/>
          <p:nvPr/>
        </p:nvCxnSpPr>
        <p:spPr>
          <a:xfrm flipV="1">
            <a:off x="3136900" y="2754313"/>
            <a:ext cx="0" cy="21590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1790700" y="2760663"/>
            <a:ext cx="6350" cy="27305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930525" y="3106738"/>
            <a:ext cx="0" cy="21590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1835150" y="3089275"/>
            <a:ext cx="0" cy="21590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Right Arrow 17"/>
          <p:cNvSpPr/>
          <p:nvPr/>
        </p:nvSpPr>
        <p:spPr>
          <a:xfrm>
            <a:off x="1257300" y="2944813"/>
            <a:ext cx="317500"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dirty="0">
              <a:solidFill>
                <a:schemeClr val="tx1"/>
              </a:solidFill>
            </a:endParaRPr>
          </a:p>
        </p:txBody>
      </p:sp>
      <p:cxnSp>
        <p:nvCxnSpPr>
          <p:cNvPr id="19" name="Straight Arrow Connector 18"/>
          <p:cNvCxnSpPr/>
          <p:nvPr/>
        </p:nvCxnSpPr>
        <p:spPr>
          <a:xfrm flipV="1">
            <a:off x="2424113" y="2774950"/>
            <a:ext cx="0" cy="21590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Right Arrow 19"/>
          <p:cNvSpPr/>
          <p:nvPr/>
        </p:nvSpPr>
        <p:spPr>
          <a:xfrm>
            <a:off x="3036888" y="3259138"/>
            <a:ext cx="315912"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dirty="0">
              <a:solidFill>
                <a:schemeClr val="tx1"/>
              </a:solidFill>
            </a:endParaRPr>
          </a:p>
        </p:txBody>
      </p:sp>
      <p:cxnSp>
        <p:nvCxnSpPr>
          <p:cNvPr id="21" name="Straight Arrow Connector 20"/>
          <p:cNvCxnSpPr/>
          <p:nvPr/>
        </p:nvCxnSpPr>
        <p:spPr>
          <a:xfrm flipV="1">
            <a:off x="3668713" y="3135313"/>
            <a:ext cx="0" cy="21590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1847850" y="3495675"/>
            <a:ext cx="0" cy="21590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Right Arrow 22"/>
          <p:cNvSpPr/>
          <p:nvPr/>
        </p:nvSpPr>
        <p:spPr>
          <a:xfrm>
            <a:off x="1908175" y="3619500"/>
            <a:ext cx="315913" cy="809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dirty="0">
              <a:solidFill>
                <a:schemeClr val="tx1"/>
              </a:solidFill>
            </a:endParaRPr>
          </a:p>
        </p:txBody>
      </p:sp>
      <p:cxnSp>
        <p:nvCxnSpPr>
          <p:cNvPr id="24" name="Straight Arrow Connector 23"/>
          <p:cNvCxnSpPr/>
          <p:nvPr/>
        </p:nvCxnSpPr>
        <p:spPr>
          <a:xfrm flipH="1">
            <a:off x="2700338" y="3521075"/>
            <a:ext cx="4762" cy="271463"/>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Right Arrow 24"/>
          <p:cNvSpPr/>
          <p:nvPr/>
        </p:nvSpPr>
        <p:spPr>
          <a:xfrm>
            <a:off x="1258888" y="4021138"/>
            <a:ext cx="317500"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dirty="0">
              <a:solidFill>
                <a:schemeClr val="tx1"/>
              </a:solidFill>
            </a:endParaRPr>
          </a:p>
        </p:txBody>
      </p:sp>
      <p:sp>
        <p:nvSpPr>
          <p:cNvPr id="27" name="Right Arrow 26"/>
          <p:cNvSpPr/>
          <p:nvPr/>
        </p:nvSpPr>
        <p:spPr>
          <a:xfrm>
            <a:off x="1954213" y="4032250"/>
            <a:ext cx="315912"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dirty="0">
              <a:solidFill>
                <a:schemeClr val="tx1"/>
              </a:solidFill>
            </a:endParaRPr>
          </a:p>
        </p:txBody>
      </p:sp>
      <p:sp>
        <p:nvSpPr>
          <p:cNvPr id="29" name="Right Arrow 28"/>
          <p:cNvSpPr/>
          <p:nvPr/>
        </p:nvSpPr>
        <p:spPr>
          <a:xfrm>
            <a:off x="2595563" y="4019550"/>
            <a:ext cx="315912"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dirty="0">
              <a:solidFill>
                <a:schemeClr val="tx1"/>
              </a:solidFill>
            </a:endParaRPr>
          </a:p>
        </p:txBody>
      </p:sp>
      <p:sp>
        <p:nvSpPr>
          <p:cNvPr id="32" name="Right Arrow 31"/>
          <p:cNvSpPr/>
          <p:nvPr/>
        </p:nvSpPr>
        <p:spPr>
          <a:xfrm>
            <a:off x="1933575" y="4391025"/>
            <a:ext cx="315913"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dirty="0">
              <a:solidFill>
                <a:schemeClr val="tx1"/>
              </a:solidFill>
            </a:endParaRPr>
          </a:p>
        </p:txBody>
      </p:sp>
      <p:cxnSp>
        <p:nvCxnSpPr>
          <p:cNvPr id="33" name="Straight Arrow Connector 32"/>
          <p:cNvCxnSpPr/>
          <p:nvPr/>
        </p:nvCxnSpPr>
        <p:spPr>
          <a:xfrm flipH="1">
            <a:off x="2693988" y="4249738"/>
            <a:ext cx="6350" cy="271462"/>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Right Arrow 33"/>
          <p:cNvSpPr/>
          <p:nvPr/>
        </p:nvSpPr>
        <p:spPr>
          <a:xfrm>
            <a:off x="2771775" y="4394200"/>
            <a:ext cx="315913"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1600" dirty="0">
                <a:solidFill>
                  <a:schemeClr val="tx1"/>
                </a:solidFill>
              </a:rPr>
              <a:t> </a:t>
            </a:r>
          </a:p>
        </p:txBody>
      </p:sp>
      <p:cxnSp>
        <p:nvCxnSpPr>
          <p:cNvPr id="35" name="Straight Arrow Connector 34"/>
          <p:cNvCxnSpPr/>
          <p:nvPr/>
        </p:nvCxnSpPr>
        <p:spPr>
          <a:xfrm flipH="1">
            <a:off x="3559175" y="4254500"/>
            <a:ext cx="4763" cy="271463"/>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Right Arrow 35"/>
          <p:cNvSpPr/>
          <p:nvPr/>
        </p:nvSpPr>
        <p:spPr>
          <a:xfrm>
            <a:off x="1258888" y="4394200"/>
            <a:ext cx="317500" cy="88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1600" dirty="0">
              <a:solidFill>
                <a:schemeClr val="tx1"/>
              </a:solidFill>
            </a:endParaRPr>
          </a:p>
        </p:txBody>
      </p:sp>
      <p:cxnSp>
        <p:nvCxnSpPr>
          <p:cNvPr id="39" name="Straight Arrow Connector 38"/>
          <p:cNvCxnSpPr/>
          <p:nvPr/>
        </p:nvCxnSpPr>
        <p:spPr>
          <a:xfrm flipH="1">
            <a:off x="1825625" y="3886200"/>
            <a:ext cx="6350" cy="27305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2497138" y="3878263"/>
            <a:ext cx="6350" cy="27305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1784350" y="4233863"/>
            <a:ext cx="6350" cy="27305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3373438" y="3833813"/>
            <a:ext cx="0" cy="196850"/>
          </a:xfrm>
          <a:prstGeom prst="straightConnector1">
            <a:avLst/>
          </a:prstGeom>
          <a:ln w="25400"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EFTA Template">
  <a:themeElements>
    <a:clrScheme name="EFTA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FTA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EFTA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FTA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FTA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FTA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FTA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FTA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FTA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FTA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FTA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FTA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FTA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FTA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EFTA Template</Template>
  <TotalTime>12</TotalTime>
  <Words>693</Words>
  <Application>Microsoft Office PowerPoint</Application>
  <PresentationFormat>On-screen Show (4:3)</PresentationFormat>
  <Paragraphs>144</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Verdana</vt:lpstr>
      <vt:lpstr>Arial</vt:lpstr>
      <vt:lpstr>Wingdings</vt:lpstr>
      <vt:lpstr>EFTA Template</vt:lpstr>
      <vt:lpstr>Policy relevance of Macroeconomic Statistics - background</vt:lpstr>
      <vt:lpstr>Policy relevance of Macroeconomic Statistics</vt:lpstr>
      <vt:lpstr>Policy relevance of Macroeconomic Statistics</vt:lpstr>
      <vt:lpstr>Policy relevance of Macroeconomic Statistics</vt:lpstr>
      <vt:lpstr>Policy relevance of Macroeconomic Statistics</vt:lpstr>
      <vt:lpstr>Policy relevance of Macroeconomic Statistics</vt:lpstr>
      <vt:lpstr>Policy relevance of Macroeconomic Statistics</vt:lpstr>
      <vt:lpstr>Policy relevance of Macroeconomic Statistics</vt:lpstr>
      <vt:lpstr>Policy relevance of Macroeconomic Statistics</vt:lpstr>
      <vt:lpstr>Policy relevance of Macroeconomic Statistics</vt:lpstr>
      <vt:lpstr>Policy relevance of Macroeconomic Statistics</vt:lpstr>
    </vt:vector>
  </TitlesOfParts>
  <Company>EFTA Secretariat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ebjerkeb</dc:creator>
  <cp:lastModifiedBy>Oleksandr Svirchevskyy</cp:lastModifiedBy>
  <cp:revision>454</cp:revision>
  <cp:lastPrinted>2013-10-16T09:28:41Z</cp:lastPrinted>
  <dcterms:created xsi:type="dcterms:W3CDTF">2009-06-09T09:46:32Z</dcterms:created>
  <dcterms:modified xsi:type="dcterms:W3CDTF">2015-04-14T13:39:55Z</dcterms:modified>
</cp:coreProperties>
</file>