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heme/themeOverride2.xml" ContentType="application/vnd.openxmlformats-officedocument.themeOverride+xml"/>
  <Override PartName="/ppt/charts/chart1.xml" ContentType="application/vnd.openxmlformats-officedocument.drawingml.chart+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handoutMasterIdLst>
    <p:handoutMasterId r:id="rId18"/>
  </p:handoutMasterIdLst>
  <p:sldIdLst>
    <p:sldId id="256" r:id="rId2"/>
    <p:sldId id="273" r:id="rId3"/>
    <p:sldId id="284" r:id="rId4"/>
    <p:sldId id="280" r:id="rId5"/>
    <p:sldId id="285" r:id="rId6"/>
    <p:sldId id="271" r:id="rId7"/>
    <p:sldId id="272" r:id="rId8"/>
    <p:sldId id="283" r:id="rId9"/>
    <p:sldId id="282" r:id="rId10"/>
    <p:sldId id="279" r:id="rId11"/>
    <p:sldId id="278" r:id="rId12"/>
    <p:sldId id="257" r:id="rId13"/>
    <p:sldId id="266" r:id="rId14"/>
    <p:sldId id="286" r:id="rId15"/>
    <p:sldId id="287" r:id="rId16"/>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76" autoAdjust="0"/>
  </p:normalViewPr>
  <p:slideViewPr>
    <p:cSldViewPr>
      <p:cViewPr>
        <p:scale>
          <a:sx n="90" d="100"/>
          <a:sy n="90" d="100"/>
        </p:scale>
        <p:origin x="-816"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cked"/>
        <c:varyColors val="0"/>
        <c:ser>
          <c:idx val="0"/>
          <c:order val="0"/>
          <c:marker>
            <c:symbol val="none"/>
          </c:marker>
          <c:cat>
            <c:numRef>
              <c:f>Sheet1!$A$2:$A$63</c:f>
              <c:numCache>
                <c:formatCode>dd/mm/yy;@</c:formatCode>
                <c:ptCount val="62"/>
                <c:pt idx="0">
                  <c:v>40179</c:v>
                </c:pt>
                <c:pt idx="1">
                  <c:v>40210</c:v>
                </c:pt>
                <c:pt idx="2">
                  <c:v>40238</c:v>
                </c:pt>
                <c:pt idx="3">
                  <c:v>40269</c:v>
                </c:pt>
                <c:pt idx="4">
                  <c:v>40299</c:v>
                </c:pt>
                <c:pt idx="5">
                  <c:v>40330</c:v>
                </c:pt>
                <c:pt idx="6">
                  <c:v>40360</c:v>
                </c:pt>
                <c:pt idx="7">
                  <c:v>40391</c:v>
                </c:pt>
                <c:pt idx="8">
                  <c:v>40422</c:v>
                </c:pt>
                <c:pt idx="9">
                  <c:v>40452</c:v>
                </c:pt>
                <c:pt idx="10">
                  <c:v>40483</c:v>
                </c:pt>
                <c:pt idx="11">
                  <c:v>40513</c:v>
                </c:pt>
                <c:pt idx="12">
                  <c:v>40544</c:v>
                </c:pt>
                <c:pt idx="13">
                  <c:v>40575</c:v>
                </c:pt>
                <c:pt idx="14">
                  <c:v>40603</c:v>
                </c:pt>
                <c:pt idx="15">
                  <c:v>40634</c:v>
                </c:pt>
                <c:pt idx="16">
                  <c:v>40664</c:v>
                </c:pt>
                <c:pt idx="17">
                  <c:v>40695</c:v>
                </c:pt>
                <c:pt idx="18">
                  <c:v>40725</c:v>
                </c:pt>
                <c:pt idx="19">
                  <c:v>40756</c:v>
                </c:pt>
                <c:pt idx="20">
                  <c:v>40787</c:v>
                </c:pt>
                <c:pt idx="21">
                  <c:v>40817</c:v>
                </c:pt>
                <c:pt idx="22">
                  <c:v>40848</c:v>
                </c:pt>
                <c:pt idx="23">
                  <c:v>40878</c:v>
                </c:pt>
                <c:pt idx="24">
                  <c:v>40909</c:v>
                </c:pt>
                <c:pt idx="25">
                  <c:v>40940</c:v>
                </c:pt>
                <c:pt idx="26">
                  <c:v>40969</c:v>
                </c:pt>
                <c:pt idx="27">
                  <c:v>41000</c:v>
                </c:pt>
                <c:pt idx="28">
                  <c:v>41030</c:v>
                </c:pt>
                <c:pt idx="29">
                  <c:v>41061</c:v>
                </c:pt>
                <c:pt idx="30">
                  <c:v>41091</c:v>
                </c:pt>
                <c:pt idx="31">
                  <c:v>41122</c:v>
                </c:pt>
                <c:pt idx="32">
                  <c:v>41153</c:v>
                </c:pt>
                <c:pt idx="33">
                  <c:v>41183</c:v>
                </c:pt>
                <c:pt idx="34">
                  <c:v>41214</c:v>
                </c:pt>
                <c:pt idx="35">
                  <c:v>41244</c:v>
                </c:pt>
                <c:pt idx="36">
                  <c:v>41275</c:v>
                </c:pt>
                <c:pt idx="37">
                  <c:v>41306</c:v>
                </c:pt>
                <c:pt idx="38">
                  <c:v>41334</c:v>
                </c:pt>
                <c:pt idx="39">
                  <c:v>41365</c:v>
                </c:pt>
                <c:pt idx="40">
                  <c:v>41395</c:v>
                </c:pt>
                <c:pt idx="41">
                  <c:v>41426</c:v>
                </c:pt>
                <c:pt idx="42">
                  <c:v>41456</c:v>
                </c:pt>
                <c:pt idx="43">
                  <c:v>41487</c:v>
                </c:pt>
                <c:pt idx="44">
                  <c:v>41518</c:v>
                </c:pt>
                <c:pt idx="45">
                  <c:v>41548</c:v>
                </c:pt>
                <c:pt idx="46">
                  <c:v>41579</c:v>
                </c:pt>
                <c:pt idx="47">
                  <c:v>41609</c:v>
                </c:pt>
                <c:pt idx="48">
                  <c:v>41640</c:v>
                </c:pt>
                <c:pt idx="49">
                  <c:v>41671</c:v>
                </c:pt>
                <c:pt idx="50">
                  <c:v>41699</c:v>
                </c:pt>
                <c:pt idx="51">
                  <c:v>41730</c:v>
                </c:pt>
                <c:pt idx="52">
                  <c:v>41760</c:v>
                </c:pt>
                <c:pt idx="53">
                  <c:v>41791</c:v>
                </c:pt>
                <c:pt idx="54">
                  <c:v>41821</c:v>
                </c:pt>
                <c:pt idx="55">
                  <c:v>41852</c:v>
                </c:pt>
                <c:pt idx="56">
                  <c:v>41883</c:v>
                </c:pt>
                <c:pt idx="57">
                  <c:v>41913</c:v>
                </c:pt>
                <c:pt idx="58">
                  <c:v>41944</c:v>
                </c:pt>
                <c:pt idx="59">
                  <c:v>41974</c:v>
                </c:pt>
                <c:pt idx="60">
                  <c:v>42005</c:v>
                </c:pt>
                <c:pt idx="61">
                  <c:v>42036</c:v>
                </c:pt>
              </c:numCache>
            </c:numRef>
          </c:cat>
          <c:val>
            <c:numRef>
              <c:f>Sheet1!$B$2:$B$63</c:f>
              <c:numCache>
                <c:formatCode>0.0</c:formatCode>
                <c:ptCount val="62"/>
                <c:pt idx="0">
                  <c:v>2.9786780942373272</c:v>
                </c:pt>
                <c:pt idx="1">
                  <c:v>2.9695481458037483</c:v>
                </c:pt>
                <c:pt idx="2">
                  <c:v>3.0051744689135282</c:v>
                </c:pt>
                <c:pt idx="3">
                  <c:v>3.0620203108383977</c:v>
                </c:pt>
                <c:pt idx="4">
                  <c:v>3.1858418395766646</c:v>
                </c:pt>
                <c:pt idx="5">
                  <c:v>3.2362776686627068</c:v>
                </c:pt>
                <c:pt idx="6">
                  <c:v>3.3169090721745076</c:v>
                </c:pt>
                <c:pt idx="7">
                  <c:v>3.3327948859524112</c:v>
                </c:pt>
                <c:pt idx="8">
                  <c:v>3.3510445033755003</c:v>
                </c:pt>
                <c:pt idx="9">
                  <c:v>3.3373748000414345</c:v>
                </c:pt>
                <c:pt idx="10">
                  <c:v>3.280496169726304</c:v>
                </c:pt>
                <c:pt idx="11">
                  <c:v>3.4391496444589329</c:v>
                </c:pt>
                <c:pt idx="12">
                  <c:v>3.6104060441201433</c:v>
                </c:pt>
                <c:pt idx="13">
                  <c:v>3.6330010597779587</c:v>
                </c:pt>
                <c:pt idx="14">
                  <c:v>3.5470757606492311</c:v>
                </c:pt>
                <c:pt idx="15">
                  <c:v>3.6639982039047698</c:v>
                </c:pt>
                <c:pt idx="16">
                  <c:v>3.6434181488739004</c:v>
                </c:pt>
                <c:pt idx="17">
                  <c:v>3.663796942395166</c:v>
                </c:pt>
                <c:pt idx="18">
                  <c:v>3.9555457774491973</c:v>
                </c:pt>
                <c:pt idx="19">
                  <c:v>3.9643580925901301</c:v>
                </c:pt>
                <c:pt idx="20">
                  <c:v>4.0264623870482694</c:v>
                </c:pt>
                <c:pt idx="21">
                  <c:v>4.1741034161320538</c:v>
                </c:pt>
                <c:pt idx="22">
                  <c:v>4.2097420478860474</c:v>
                </c:pt>
                <c:pt idx="23">
                  <c:v>4.2170535114510974</c:v>
                </c:pt>
                <c:pt idx="24">
                  <c:v>4.3087247503281993</c:v>
                </c:pt>
                <c:pt idx="25">
                  <c:v>4.1773899888693586</c:v>
                </c:pt>
                <c:pt idx="26">
                  <c:v>4.1923604540975949</c:v>
                </c:pt>
                <c:pt idx="27">
                  <c:v>4.3445575597030324</c:v>
                </c:pt>
                <c:pt idx="28">
                  <c:v>4.2623114557677058</c:v>
                </c:pt>
                <c:pt idx="29">
                  <c:v>4.3376848324375628</c:v>
                </c:pt>
                <c:pt idx="30">
                  <c:v>4.6684655172559006</c:v>
                </c:pt>
                <c:pt idx="31">
                  <c:v>4.701895599510963</c:v>
                </c:pt>
                <c:pt idx="32">
                  <c:v>4.6070462951693232</c:v>
                </c:pt>
                <c:pt idx="33">
                  <c:v>4.7003982226722201</c:v>
                </c:pt>
                <c:pt idx="34">
                  <c:v>4.6870471972525518</c:v>
                </c:pt>
                <c:pt idx="35">
                  <c:v>4.6913483125106978</c:v>
                </c:pt>
                <c:pt idx="36">
                  <c:v>4.757573460703636</c:v>
                </c:pt>
                <c:pt idx="37">
                  <c:v>4.7078658412203627</c:v>
                </c:pt>
                <c:pt idx="38">
                  <c:v>4.6787376867001056</c:v>
                </c:pt>
                <c:pt idx="39">
                  <c:v>4.6626002662707267</c:v>
                </c:pt>
                <c:pt idx="40">
                  <c:v>4.6886847576585904</c:v>
                </c:pt>
                <c:pt idx="41">
                  <c:v>4.7002322256009057</c:v>
                </c:pt>
                <c:pt idx="42">
                  <c:v>4.8204826356918558</c:v>
                </c:pt>
                <c:pt idx="43">
                  <c:v>4.722063828098845</c:v>
                </c:pt>
                <c:pt idx="44">
                  <c:v>4.7706287606858782</c:v>
                </c:pt>
                <c:pt idx="45">
                  <c:v>4.8802380056837551</c:v>
                </c:pt>
                <c:pt idx="46">
                  <c:v>4.8861620839751732</c:v>
                </c:pt>
                <c:pt idx="47">
                  <c:v>5.0255147972459921</c:v>
                </c:pt>
                <c:pt idx="48">
                  <c:v>5.4051704722833653</c:v>
                </c:pt>
                <c:pt idx="49">
                  <c:v>5.3596805718365879</c:v>
                </c:pt>
                <c:pt idx="50">
                  <c:v>5.307205388949618</c:v>
                </c:pt>
                <c:pt idx="51">
                  <c:v>5.4043919819433812</c:v>
                </c:pt>
                <c:pt idx="52">
                  <c:v>5.4407544542301771</c:v>
                </c:pt>
                <c:pt idx="53">
                  <c:v>5.383073305857911</c:v>
                </c:pt>
                <c:pt idx="54">
                  <c:v>5.5844901646148752</c:v>
                </c:pt>
                <c:pt idx="55">
                  <c:v>5.5018922265400896</c:v>
                </c:pt>
                <c:pt idx="56">
                  <c:v>5.4831804825094057</c:v>
                </c:pt>
                <c:pt idx="57">
                  <c:v>5.658154588717168</c:v>
                </c:pt>
                <c:pt idx="58">
                  <c:v>5.6399564782464973</c:v>
                </c:pt>
                <c:pt idx="59">
                  <c:v>5.9790580314343105</c:v>
                </c:pt>
                <c:pt idx="60">
                  <c:v>6.353889697570045</c:v>
                </c:pt>
                <c:pt idx="61">
                  <c:v>6.6781181049511202</c:v>
                </c:pt>
              </c:numCache>
            </c:numRef>
          </c:val>
          <c:smooth val="0"/>
        </c:ser>
        <c:dLbls>
          <c:showLegendKey val="0"/>
          <c:showVal val="0"/>
          <c:showCatName val="0"/>
          <c:showSerName val="0"/>
          <c:showPercent val="0"/>
          <c:showBubbleSize val="0"/>
        </c:dLbls>
        <c:marker val="1"/>
        <c:smooth val="0"/>
        <c:axId val="135056896"/>
        <c:axId val="34496512"/>
      </c:lineChart>
      <c:dateAx>
        <c:axId val="135056896"/>
        <c:scaling>
          <c:orientation val="minMax"/>
        </c:scaling>
        <c:delete val="0"/>
        <c:axPos val="b"/>
        <c:numFmt formatCode="dd/mm/yy;@" sourceLinked="1"/>
        <c:majorTickMark val="out"/>
        <c:minorTickMark val="none"/>
        <c:tickLblPos val="nextTo"/>
        <c:crossAx val="34496512"/>
        <c:crosses val="autoZero"/>
        <c:auto val="1"/>
        <c:lblOffset val="100"/>
        <c:baseTimeUnit val="months"/>
      </c:dateAx>
      <c:valAx>
        <c:axId val="34496512"/>
        <c:scaling>
          <c:orientation val="minMax"/>
        </c:scaling>
        <c:delete val="0"/>
        <c:axPos val="l"/>
        <c:majorGridlines/>
        <c:numFmt formatCode="0.0" sourceLinked="1"/>
        <c:majorTickMark val="out"/>
        <c:minorTickMark val="none"/>
        <c:tickLblPos val="nextTo"/>
        <c:crossAx val="135056896"/>
        <c:crosses val="autoZero"/>
        <c:crossBetween val="between"/>
      </c:valAx>
    </c:plotArea>
    <c:plotVisOnly val="1"/>
    <c:dispBlanksAs val="zero"/>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02DB607-A36F-4DC4-957B-D8AF4C2F316D}" type="doc">
      <dgm:prSet loTypeId="urn:microsoft.com/office/officeart/2005/8/layout/process1" loCatId="process" qsTypeId="urn:microsoft.com/office/officeart/2005/8/quickstyle/3d3" qsCatId="3D" csTypeId="urn:microsoft.com/office/officeart/2005/8/colors/accent1_2" csCatId="accent1" phldr="1"/>
      <dgm:spPr/>
    </dgm:pt>
    <dgm:pt modelId="{E08BC2D0-436C-4D4A-8987-216A71532501}">
      <dgm:prSet phldrT="[Text]"/>
      <dgm:spPr/>
      <dgm:t>
        <a:bodyPr/>
        <a:lstStyle/>
        <a:p>
          <a:r>
            <a:rPr lang="en-US">
              <a:solidFill>
                <a:sysClr val="windowText" lastClr="000000"/>
              </a:solidFill>
            </a:rPr>
            <a:t>1</a:t>
          </a:r>
        </a:p>
      </dgm:t>
    </dgm:pt>
    <dgm:pt modelId="{0C11A658-2996-4B7E-8746-3B98AFCD1221}" type="parTrans" cxnId="{75E3FBD9-3A25-44DA-8BFB-6CDA6D76E6BE}">
      <dgm:prSet/>
      <dgm:spPr/>
      <dgm:t>
        <a:bodyPr/>
        <a:lstStyle/>
        <a:p>
          <a:endParaRPr lang="en-US">
            <a:solidFill>
              <a:sysClr val="windowText" lastClr="000000"/>
            </a:solidFill>
          </a:endParaRPr>
        </a:p>
      </dgm:t>
    </dgm:pt>
    <dgm:pt modelId="{77A20CC3-B536-4C24-8FED-ACBB7B75F416}" type="sibTrans" cxnId="{75E3FBD9-3A25-44DA-8BFB-6CDA6D76E6BE}">
      <dgm:prSet/>
      <dgm:spPr/>
      <dgm:t>
        <a:bodyPr/>
        <a:lstStyle/>
        <a:p>
          <a:endParaRPr lang="en-US">
            <a:solidFill>
              <a:sysClr val="windowText" lastClr="000000"/>
            </a:solidFill>
          </a:endParaRPr>
        </a:p>
      </dgm:t>
    </dgm:pt>
    <dgm:pt modelId="{536967AD-A152-483A-9083-B80AA19F5483}">
      <dgm:prSet phldrT="[Text]"/>
      <dgm:spPr/>
      <dgm:t>
        <a:bodyPr/>
        <a:lstStyle/>
        <a:p>
          <a:r>
            <a:rPr lang="en-US">
              <a:solidFill>
                <a:sysClr val="windowText" lastClr="000000"/>
              </a:solidFill>
            </a:rPr>
            <a:t>2</a:t>
          </a:r>
        </a:p>
      </dgm:t>
    </dgm:pt>
    <dgm:pt modelId="{05DF558C-7364-47FC-A26F-BC34324782B6}" type="parTrans" cxnId="{BF24F011-5248-4BFB-AAE7-148D312CB57B}">
      <dgm:prSet/>
      <dgm:spPr/>
      <dgm:t>
        <a:bodyPr/>
        <a:lstStyle/>
        <a:p>
          <a:endParaRPr lang="en-US">
            <a:solidFill>
              <a:sysClr val="windowText" lastClr="000000"/>
            </a:solidFill>
          </a:endParaRPr>
        </a:p>
      </dgm:t>
    </dgm:pt>
    <dgm:pt modelId="{8D4ED9DC-366F-47AA-8D91-9D762AB42B69}" type="sibTrans" cxnId="{BF24F011-5248-4BFB-AAE7-148D312CB57B}">
      <dgm:prSet/>
      <dgm:spPr/>
      <dgm:t>
        <a:bodyPr/>
        <a:lstStyle/>
        <a:p>
          <a:endParaRPr lang="en-US">
            <a:solidFill>
              <a:sysClr val="windowText" lastClr="000000"/>
            </a:solidFill>
          </a:endParaRPr>
        </a:p>
      </dgm:t>
    </dgm:pt>
    <dgm:pt modelId="{BFAE8F81-B76C-4411-8682-8FDF56F6390A}">
      <dgm:prSet phldrT="[Text]"/>
      <dgm:spPr/>
      <dgm:t>
        <a:bodyPr/>
        <a:lstStyle/>
        <a:p>
          <a:r>
            <a:rPr lang="en-US">
              <a:solidFill>
                <a:sysClr val="windowText" lastClr="000000"/>
              </a:solidFill>
            </a:rPr>
            <a:t>3</a:t>
          </a:r>
        </a:p>
      </dgm:t>
    </dgm:pt>
    <dgm:pt modelId="{3E33D2B7-E267-4DDC-81D8-18F503F94202}" type="parTrans" cxnId="{4344309A-8F7D-42FE-A814-04B96E720F17}">
      <dgm:prSet/>
      <dgm:spPr/>
      <dgm:t>
        <a:bodyPr/>
        <a:lstStyle/>
        <a:p>
          <a:endParaRPr lang="en-US">
            <a:solidFill>
              <a:sysClr val="windowText" lastClr="000000"/>
            </a:solidFill>
          </a:endParaRPr>
        </a:p>
      </dgm:t>
    </dgm:pt>
    <dgm:pt modelId="{B547FF0D-E79F-49B8-BC7F-D6101ADE4CC7}" type="sibTrans" cxnId="{4344309A-8F7D-42FE-A814-04B96E720F17}">
      <dgm:prSet/>
      <dgm:spPr/>
      <dgm:t>
        <a:bodyPr/>
        <a:lstStyle/>
        <a:p>
          <a:endParaRPr lang="en-US">
            <a:solidFill>
              <a:sysClr val="windowText" lastClr="000000"/>
            </a:solidFill>
          </a:endParaRPr>
        </a:p>
      </dgm:t>
    </dgm:pt>
    <dgm:pt modelId="{893A4E9F-1B9B-47F6-8266-AA3A17F463FB}">
      <dgm:prSet phldrT="[Text]"/>
      <dgm:spPr/>
      <dgm:t>
        <a:bodyPr/>
        <a:lstStyle/>
        <a:p>
          <a:r>
            <a:rPr lang="en-US">
              <a:solidFill>
                <a:sysClr val="windowText" lastClr="000000"/>
              </a:solidFill>
            </a:rPr>
            <a:t>4</a:t>
          </a:r>
        </a:p>
      </dgm:t>
    </dgm:pt>
    <dgm:pt modelId="{D90EEAFF-2AF6-4B3A-90F3-B65270FD9DA3}" type="parTrans" cxnId="{F1C01A10-1E4B-424D-B0D1-353D89593399}">
      <dgm:prSet/>
      <dgm:spPr/>
      <dgm:t>
        <a:bodyPr/>
        <a:lstStyle/>
        <a:p>
          <a:endParaRPr lang="en-US">
            <a:solidFill>
              <a:sysClr val="windowText" lastClr="000000"/>
            </a:solidFill>
          </a:endParaRPr>
        </a:p>
      </dgm:t>
    </dgm:pt>
    <dgm:pt modelId="{07D4D259-EE62-4733-910E-B885A3F396A0}" type="sibTrans" cxnId="{F1C01A10-1E4B-424D-B0D1-353D89593399}">
      <dgm:prSet/>
      <dgm:spPr/>
      <dgm:t>
        <a:bodyPr/>
        <a:lstStyle/>
        <a:p>
          <a:endParaRPr lang="en-US">
            <a:solidFill>
              <a:sysClr val="windowText" lastClr="000000"/>
            </a:solidFill>
          </a:endParaRPr>
        </a:p>
      </dgm:t>
    </dgm:pt>
    <dgm:pt modelId="{1190D9BF-DD84-4DCE-A911-A0DFFE00B429}">
      <dgm:prSet phldrT="[Text]"/>
      <dgm:spPr/>
      <dgm:t>
        <a:bodyPr/>
        <a:lstStyle/>
        <a:p>
          <a:r>
            <a:rPr lang="en-US">
              <a:solidFill>
                <a:sysClr val="windowText" lastClr="000000"/>
              </a:solidFill>
            </a:rPr>
            <a:t>5</a:t>
          </a:r>
        </a:p>
      </dgm:t>
    </dgm:pt>
    <dgm:pt modelId="{11B280E7-5846-477D-8165-53CC5E5966B4}" type="parTrans" cxnId="{A9F444D6-3072-467C-A62B-688A30D20BD5}">
      <dgm:prSet/>
      <dgm:spPr/>
      <dgm:t>
        <a:bodyPr/>
        <a:lstStyle/>
        <a:p>
          <a:endParaRPr lang="en-US">
            <a:solidFill>
              <a:sysClr val="windowText" lastClr="000000"/>
            </a:solidFill>
          </a:endParaRPr>
        </a:p>
      </dgm:t>
    </dgm:pt>
    <dgm:pt modelId="{C5FDB56B-7680-4D36-80B2-F85A1B922BF0}" type="sibTrans" cxnId="{A9F444D6-3072-467C-A62B-688A30D20BD5}">
      <dgm:prSet/>
      <dgm:spPr/>
      <dgm:t>
        <a:bodyPr/>
        <a:lstStyle/>
        <a:p>
          <a:endParaRPr lang="en-US">
            <a:solidFill>
              <a:sysClr val="windowText" lastClr="000000"/>
            </a:solidFill>
          </a:endParaRPr>
        </a:p>
      </dgm:t>
    </dgm:pt>
    <dgm:pt modelId="{F137BC1D-B489-4C51-AC7B-2C63F4E0C7BC}">
      <dgm:prSet phldrT="[Text]"/>
      <dgm:spPr/>
      <dgm:t>
        <a:bodyPr/>
        <a:lstStyle/>
        <a:p>
          <a:r>
            <a:rPr lang="en-US">
              <a:solidFill>
                <a:sysClr val="windowText" lastClr="000000"/>
              </a:solidFill>
            </a:rPr>
            <a:t>6</a:t>
          </a:r>
        </a:p>
      </dgm:t>
    </dgm:pt>
    <dgm:pt modelId="{EC0964E7-867A-44B2-AF7A-54EB022D66D4}" type="parTrans" cxnId="{67D4ADBD-7114-470A-AC72-608AB1EC8791}">
      <dgm:prSet/>
      <dgm:spPr/>
      <dgm:t>
        <a:bodyPr/>
        <a:lstStyle/>
        <a:p>
          <a:endParaRPr lang="en-US">
            <a:solidFill>
              <a:sysClr val="windowText" lastClr="000000"/>
            </a:solidFill>
          </a:endParaRPr>
        </a:p>
      </dgm:t>
    </dgm:pt>
    <dgm:pt modelId="{2E1D634D-8DEE-429D-8E68-21FB0373162E}" type="sibTrans" cxnId="{67D4ADBD-7114-470A-AC72-608AB1EC8791}">
      <dgm:prSet/>
      <dgm:spPr/>
      <dgm:t>
        <a:bodyPr/>
        <a:lstStyle/>
        <a:p>
          <a:endParaRPr lang="en-US">
            <a:solidFill>
              <a:sysClr val="windowText" lastClr="000000"/>
            </a:solidFill>
          </a:endParaRPr>
        </a:p>
      </dgm:t>
    </dgm:pt>
    <dgm:pt modelId="{95856D6E-1FA7-42FA-9BB3-2581A14CC029}">
      <dgm:prSet phldrT="[Text]"/>
      <dgm:spPr/>
      <dgm:t>
        <a:bodyPr/>
        <a:lstStyle/>
        <a:p>
          <a:r>
            <a:rPr lang="en-US">
              <a:solidFill>
                <a:sysClr val="windowText" lastClr="000000"/>
              </a:solidFill>
            </a:rPr>
            <a:t>7</a:t>
          </a:r>
        </a:p>
      </dgm:t>
    </dgm:pt>
    <dgm:pt modelId="{207315AA-9CEB-4497-A20A-DFB8962B689B}" type="parTrans" cxnId="{6510CDD3-F1A5-4606-AA4B-CDEFE33CBA7B}">
      <dgm:prSet/>
      <dgm:spPr/>
      <dgm:t>
        <a:bodyPr/>
        <a:lstStyle/>
        <a:p>
          <a:endParaRPr lang="en-US">
            <a:solidFill>
              <a:sysClr val="windowText" lastClr="000000"/>
            </a:solidFill>
          </a:endParaRPr>
        </a:p>
      </dgm:t>
    </dgm:pt>
    <dgm:pt modelId="{DD52230C-44C2-4E6E-9343-16F4F454687E}" type="sibTrans" cxnId="{6510CDD3-F1A5-4606-AA4B-CDEFE33CBA7B}">
      <dgm:prSet/>
      <dgm:spPr/>
      <dgm:t>
        <a:bodyPr/>
        <a:lstStyle/>
        <a:p>
          <a:endParaRPr lang="en-US">
            <a:solidFill>
              <a:sysClr val="windowText" lastClr="000000"/>
            </a:solidFill>
          </a:endParaRPr>
        </a:p>
      </dgm:t>
    </dgm:pt>
    <dgm:pt modelId="{A9846AE3-BB99-4338-B676-0100465AD1D1}">
      <dgm:prSet phldrT="[Text]"/>
      <dgm:spPr/>
      <dgm:t>
        <a:bodyPr/>
        <a:lstStyle/>
        <a:p>
          <a:r>
            <a:rPr lang="en-US">
              <a:solidFill>
                <a:sysClr val="windowText" lastClr="000000"/>
              </a:solidFill>
            </a:rPr>
            <a:t>8</a:t>
          </a:r>
        </a:p>
      </dgm:t>
    </dgm:pt>
    <dgm:pt modelId="{4E71345F-C0D7-4CB4-BFD6-3ED372791AB5}" type="parTrans" cxnId="{E8744CC1-C68E-4F2A-B59A-A142438DAE57}">
      <dgm:prSet/>
      <dgm:spPr/>
      <dgm:t>
        <a:bodyPr/>
        <a:lstStyle/>
        <a:p>
          <a:endParaRPr lang="en-US">
            <a:solidFill>
              <a:sysClr val="windowText" lastClr="000000"/>
            </a:solidFill>
          </a:endParaRPr>
        </a:p>
      </dgm:t>
    </dgm:pt>
    <dgm:pt modelId="{87420601-0C56-4F86-B3E7-F08A5920A3B9}" type="sibTrans" cxnId="{E8744CC1-C68E-4F2A-B59A-A142438DAE57}">
      <dgm:prSet/>
      <dgm:spPr/>
      <dgm:t>
        <a:bodyPr/>
        <a:lstStyle/>
        <a:p>
          <a:endParaRPr lang="en-US">
            <a:solidFill>
              <a:sysClr val="windowText" lastClr="000000"/>
            </a:solidFill>
          </a:endParaRPr>
        </a:p>
      </dgm:t>
    </dgm:pt>
    <dgm:pt modelId="{286083EE-5F0E-4DE2-9AD4-7E7E4F4773FE}">
      <dgm:prSet phldrT="[Text]"/>
      <dgm:spPr/>
      <dgm:t>
        <a:bodyPr/>
        <a:lstStyle/>
        <a:p>
          <a:r>
            <a:rPr lang="en-US">
              <a:solidFill>
                <a:sysClr val="windowText" lastClr="000000"/>
              </a:solidFill>
            </a:rPr>
            <a:t>9</a:t>
          </a:r>
        </a:p>
      </dgm:t>
    </dgm:pt>
    <dgm:pt modelId="{22DE0183-4B5C-432C-823F-407D8C6A523F}" type="parTrans" cxnId="{332ADDBE-0C18-4274-9FAA-1DE286EC60D6}">
      <dgm:prSet/>
      <dgm:spPr/>
      <dgm:t>
        <a:bodyPr/>
        <a:lstStyle/>
        <a:p>
          <a:endParaRPr lang="en-US">
            <a:solidFill>
              <a:sysClr val="windowText" lastClr="000000"/>
            </a:solidFill>
          </a:endParaRPr>
        </a:p>
      </dgm:t>
    </dgm:pt>
    <dgm:pt modelId="{515A1E9F-3607-4B83-A254-A2A4688E33CA}" type="sibTrans" cxnId="{332ADDBE-0C18-4274-9FAA-1DE286EC60D6}">
      <dgm:prSet/>
      <dgm:spPr/>
      <dgm:t>
        <a:bodyPr/>
        <a:lstStyle/>
        <a:p>
          <a:endParaRPr lang="en-US">
            <a:solidFill>
              <a:sysClr val="windowText" lastClr="000000"/>
            </a:solidFill>
          </a:endParaRPr>
        </a:p>
      </dgm:t>
    </dgm:pt>
    <dgm:pt modelId="{6862DECC-843D-4922-96B2-937D1D979310}">
      <dgm:prSet phldrT="[Text]"/>
      <dgm:spPr/>
      <dgm:t>
        <a:bodyPr/>
        <a:lstStyle/>
        <a:p>
          <a:r>
            <a:rPr lang="en-US">
              <a:solidFill>
                <a:sysClr val="windowText" lastClr="000000"/>
              </a:solidFill>
            </a:rPr>
            <a:t>10</a:t>
          </a:r>
        </a:p>
      </dgm:t>
    </dgm:pt>
    <dgm:pt modelId="{6815FEF0-D529-4193-BE0A-04573D751BD0}" type="parTrans" cxnId="{C7087C1B-4DFC-486B-9CC1-8C014D47D939}">
      <dgm:prSet/>
      <dgm:spPr/>
      <dgm:t>
        <a:bodyPr/>
        <a:lstStyle/>
        <a:p>
          <a:endParaRPr lang="en-US">
            <a:solidFill>
              <a:sysClr val="windowText" lastClr="000000"/>
            </a:solidFill>
          </a:endParaRPr>
        </a:p>
      </dgm:t>
    </dgm:pt>
    <dgm:pt modelId="{800AC81D-528F-441E-A9F0-9D66BE92C0B9}" type="sibTrans" cxnId="{C7087C1B-4DFC-486B-9CC1-8C014D47D939}">
      <dgm:prSet/>
      <dgm:spPr/>
      <dgm:t>
        <a:bodyPr/>
        <a:lstStyle/>
        <a:p>
          <a:endParaRPr lang="en-US">
            <a:solidFill>
              <a:sysClr val="windowText" lastClr="000000"/>
            </a:solidFill>
          </a:endParaRPr>
        </a:p>
      </dgm:t>
    </dgm:pt>
    <dgm:pt modelId="{FEE20361-3D8D-47F5-88D5-43F337D9BF0D}">
      <dgm:prSet phldrT="[Text]"/>
      <dgm:spPr/>
      <dgm:t>
        <a:bodyPr/>
        <a:lstStyle/>
        <a:p>
          <a:r>
            <a:rPr lang="en-US">
              <a:solidFill>
                <a:sysClr val="windowText" lastClr="000000"/>
              </a:solidFill>
            </a:rPr>
            <a:t>11</a:t>
          </a:r>
        </a:p>
      </dgm:t>
    </dgm:pt>
    <dgm:pt modelId="{B3C87CFD-711E-4E0D-8C0B-649800C5F6FA}" type="parTrans" cxnId="{866D0DBB-3C22-43FB-AD3C-4A5E1BD8C50A}">
      <dgm:prSet/>
      <dgm:spPr/>
      <dgm:t>
        <a:bodyPr/>
        <a:lstStyle/>
        <a:p>
          <a:endParaRPr lang="en-US">
            <a:solidFill>
              <a:sysClr val="windowText" lastClr="000000"/>
            </a:solidFill>
          </a:endParaRPr>
        </a:p>
      </dgm:t>
    </dgm:pt>
    <dgm:pt modelId="{3CDD03C6-AB9E-47F3-8167-31DEE94264AE}" type="sibTrans" cxnId="{866D0DBB-3C22-43FB-AD3C-4A5E1BD8C50A}">
      <dgm:prSet/>
      <dgm:spPr/>
      <dgm:t>
        <a:bodyPr/>
        <a:lstStyle/>
        <a:p>
          <a:endParaRPr lang="en-US">
            <a:solidFill>
              <a:sysClr val="windowText" lastClr="000000"/>
            </a:solidFill>
          </a:endParaRPr>
        </a:p>
      </dgm:t>
    </dgm:pt>
    <dgm:pt modelId="{B5E6429B-F26E-4151-AEA5-FA086D464CA6}">
      <dgm:prSet phldrT="[Text]"/>
      <dgm:spPr/>
      <dgm:t>
        <a:bodyPr/>
        <a:lstStyle/>
        <a:p>
          <a:r>
            <a:rPr lang="en-US">
              <a:solidFill>
                <a:sysClr val="windowText" lastClr="000000"/>
              </a:solidFill>
            </a:rPr>
            <a:t>12</a:t>
          </a:r>
        </a:p>
      </dgm:t>
    </dgm:pt>
    <dgm:pt modelId="{66AA60DB-9381-46A5-9270-7833D41BE096}" type="parTrans" cxnId="{4F192B88-3A68-41AC-A5B6-88A858BACA4D}">
      <dgm:prSet/>
      <dgm:spPr/>
      <dgm:t>
        <a:bodyPr/>
        <a:lstStyle/>
        <a:p>
          <a:endParaRPr lang="en-US">
            <a:solidFill>
              <a:sysClr val="windowText" lastClr="000000"/>
            </a:solidFill>
          </a:endParaRPr>
        </a:p>
      </dgm:t>
    </dgm:pt>
    <dgm:pt modelId="{EDE16ABA-49FC-4192-BC62-098ED5A065D6}" type="sibTrans" cxnId="{4F192B88-3A68-41AC-A5B6-88A858BACA4D}">
      <dgm:prSet/>
      <dgm:spPr/>
      <dgm:t>
        <a:bodyPr/>
        <a:lstStyle/>
        <a:p>
          <a:endParaRPr lang="en-US">
            <a:solidFill>
              <a:sysClr val="windowText" lastClr="000000"/>
            </a:solidFill>
          </a:endParaRPr>
        </a:p>
      </dgm:t>
    </dgm:pt>
    <dgm:pt modelId="{32B3301D-7E58-411B-B91C-4EF593038EE4}">
      <dgm:prSet phldrT="[Text]"/>
      <dgm:spPr/>
      <dgm:t>
        <a:bodyPr/>
        <a:lstStyle/>
        <a:p>
          <a:r>
            <a:rPr lang="en-US">
              <a:solidFill>
                <a:sysClr val="windowText" lastClr="000000"/>
              </a:solidFill>
            </a:rPr>
            <a:t>13</a:t>
          </a:r>
        </a:p>
      </dgm:t>
    </dgm:pt>
    <dgm:pt modelId="{5B7F6C58-A664-4F42-826B-3D0D77554EB8}" type="parTrans" cxnId="{124E4BA6-FB87-4A41-A4AA-7804A99F4A80}">
      <dgm:prSet/>
      <dgm:spPr/>
      <dgm:t>
        <a:bodyPr/>
        <a:lstStyle/>
        <a:p>
          <a:endParaRPr lang="en-US">
            <a:solidFill>
              <a:sysClr val="windowText" lastClr="000000"/>
            </a:solidFill>
          </a:endParaRPr>
        </a:p>
      </dgm:t>
    </dgm:pt>
    <dgm:pt modelId="{26179ED0-DEA0-4961-854D-2E60E5404A9C}" type="sibTrans" cxnId="{124E4BA6-FB87-4A41-A4AA-7804A99F4A80}">
      <dgm:prSet/>
      <dgm:spPr/>
      <dgm:t>
        <a:bodyPr/>
        <a:lstStyle/>
        <a:p>
          <a:endParaRPr lang="en-US">
            <a:solidFill>
              <a:sysClr val="windowText" lastClr="000000"/>
            </a:solidFill>
          </a:endParaRPr>
        </a:p>
      </dgm:t>
    </dgm:pt>
    <dgm:pt modelId="{70E21AB7-B157-4D30-AA8B-1F2B359A7FE2}">
      <dgm:prSet phldrT="[Text]"/>
      <dgm:spPr/>
      <dgm:t>
        <a:bodyPr/>
        <a:lstStyle/>
        <a:p>
          <a:r>
            <a:rPr lang="en-US">
              <a:solidFill>
                <a:sysClr val="windowText" lastClr="000000"/>
              </a:solidFill>
            </a:rPr>
            <a:t>14</a:t>
          </a:r>
        </a:p>
      </dgm:t>
    </dgm:pt>
    <dgm:pt modelId="{835D80B5-6FC2-4FD7-86D8-CDE91B108626}" type="parTrans" cxnId="{EC513256-475A-4A13-8239-FC1381BB4B2E}">
      <dgm:prSet/>
      <dgm:spPr/>
      <dgm:t>
        <a:bodyPr/>
        <a:lstStyle/>
        <a:p>
          <a:endParaRPr lang="en-US">
            <a:solidFill>
              <a:sysClr val="windowText" lastClr="000000"/>
            </a:solidFill>
          </a:endParaRPr>
        </a:p>
      </dgm:t>
    </dgm:pt>
    <dgm:pt modelId="{F2C81AA4-8BF3-44C0-B322-CFC11AFFD3DF}" type="sibTrans" cxnId="{EC513256-475A-4A13-8239-FC1381BB4B2E}">
      <dgm:prSet/>
      <dgm:spPr/>
      <dgm:t>
        <a:bodyPr/>
        <a:lstStyle/>
        <a:p>
          <a:endParaRPr lang="en-US">
            <a:solidFill>
              <a:sysClr val="windowText" lastClr="000000"/>
            </a:solidFill>
          </a:endParaRPr>
        </a:p>
      </dgm:t>
    </dgm:pt>
    <dgm:pt modelId="{46355DD7-92C4-4B1D-93A0-7F22F0BD10C2}">
      <dgm:prSet phldrT="[Text]"/>
      <dgm:spPr/>
      <dgm:t>
        <a:bodyPr/>
        <a:lstStyle/>
        <a:p>
          <a:r>
            <a:rPr lang="en-US">
              <a:solidFill>
                <a:sysClr val="windowText" lastClr="000000"/>
              </a:solidFill>
            </a:rPr>
            <a:t>15</a:t>
          </a:r>
        </a:p>
      </dgm:t>
    </dgm:pt>
    <dgm:pt modelId="{46D83BA6-3087-4A3A-8A1B-FA3BB45F363D}" type="parTrans" cxnId="{D6ACFA4F-0EED-485D-8088-8B3F986EA94F}">
      <dgm:prSet/>
      <dgm:spPr/>
      <dgm:t>
        <a:bodyPr/>
        <a:lstStyle/>
        <a:p>
          <a:endParaRPr lang="en-US">
            <a:solidFill>
              <a:sysClr val="windowText" lastClr="000000"/>
            </a:solidFill>
          </a:endParaRPr>
        </a:p>
      </dgm:t>
    </dgm:pt>
    <dgm:pt modelId="{F33BA462-82A1-4FF1-84CA-445EF782ACB3}" type="sibTrans" cxnId="{D6ACFA4F-0EED-485D-8088-8B3F986EA94F}">
      <dgm:prSet/>
      <dgm:spPr/>
      <dgm:t>
        <a:bodyPr/>
        <a:lstStyle/>
        <a:p>
          <a:endParaRPr lang="en-US">
            <a:solidFill>
              <a:sysClr val="windowText" lastClr="000000"/>
            </a:solidFill>
          </a:endParaRPr>
        </a:p>
      </dgm:t>
    </dgm:pt>
    <dgm:pt modelId="{0452EDC4-5B53-4237-955D-891424E911A0}">
      <dgm:prSet phldrT="[Text]"/>
      <dgm:spPr/>
      <dgm:t>
        <a:bodyPr/>
        <a:lstStyle/>
        <a:p>
          <a:r>
            <a:rPr lang="en-US">
              <a:solidFill>
                <a:sysClr val="windowText" lastClr="000000"/>
              </a:solidFill>
            </a:rPr>
            <a:t>16</a:t>
          </a:r>
        </a:p>
      </dgm:t>
    </dgm:pt>
    <dgm:pt modelId="{0F0E5353-872B-487B-AE1B-F31D8E198B5D}" type="parTrans" cxnId="{096418B3-ACF0-4A5C-A6EE-FB64ADB6D9CA}">
      <dgm:prSet/>
      <dgm:spPr/>
      <dgm:t>
        <a:bodyPr/>
        <a:lstStyle/>
        <a:p>
          <a:endParaRPr lang="en-US">
            <a:solidFill>
              <a:sysClr val="windowText" lastClr="000000"/>
            </a:solidFill>
          </a:endParaRPr>
        </a:p>
      </dgm:t>
    </dgm:pt>
    <dgm:pt modelId="{00D7954D-6F1D-49CC-B8B6-2A6FE5171FD5}" type="sibTrans" cxnId="{096418B3-ACF0-4A5C-A6EE-FB64ADB6D9CA}">
      <dgm:prSet/>
      <dgm:spPr/>
      <dgm:t>
        <a:bodyPr/>
        <a:lstStyle/>
        <a:p>
          <a:endParaRPr lang="en-US">
            <a:solidFill>
              <a:sysClr val="windowText" lastClr="000000"/>
            </a:solidFill>
          </a:endParaRPr>
        </a:p>
      </dgm:t>
    </dgm:pt>
    <dgm:pt modelId="{536270A3-D52D-4DBC-B628-106BBE9EB191}">
      <dgm:prSet phldrT="[Text]"/>
      <dgm:spPr/>
      <dgm:t>
        <a:bodyPr/>
        <a:lstStyle/>
        <a:p>
          <a:r>
            <a:rPr lang="en-US">
              <a:solidFill>
                <a:sysClr val="windowText" lastClr="000000"/>
              </a:solidFill>
            </a:rPr>
            <a:t>17</a:t>
          </a:r>
        </a:p>
      </dgm:t>
    </dgm:pt>
    <dgm:pt modelId="{A969E989-863B-4B28-B803-3BB1E27040A7}" type="parTrans" cxnId="{D2986045-0475-4F6D-95A7-6ACB02E9ACDF}">
      <dgm:prSet/>
      <dgm:spPr/>
      <dgm:t>
        <a:bodyPr/>
        <a:lstStyle/>
        <a:p>
          <a:endParaRPr lang="en-US">
            <a:solidFill>
              <a:sysClr val="windowText" lastClr="000000"/>
            </a:solidFill>
          </a:endParaRPr>
        </a:p>
      </dgm:t>
    </dgm:pt>
    <dgm:pt modelId="{4D0ED539-C842-4F8E-B3B5-90DAE729EAFC}" type="sibTrans" cxnId="{D2986045-0475-4F6D-95A7-6ACB02E9ACDF}">
      <dgm:prSet/>
      <dgm:spPr/>
      <dgm:t>
        <a:bodyPr/>
        <a:lstStyle/>
        <a:p>
          <a:endParaRPr lang="en-US">
            <a:solidFill>
              <a:sysClr val="windowText" lastClr="000000"/>
            </a:solidFill>
          </a:endParaRPr>
        </a:p>
      </dgm:t>
    </dgm:pt>
    <dgm:pt modelId="{6996241E-3521-44A7-A258-7B06F09EAE11}" type="pres">
      <dgm:prSet presAssocID="{702DB607-A36F-4DC4-957B-D8AF4C2F316D}" presName="Name0" presStyleCnt="0">
        <dgm:presLayoutVars>
          <dgm:dir/>
          <dgm:resizeHandles val="exact"/>
        </dgm:presLayoutVars>
      </dgm:prSet>
      <dgm:spPr/>
    </dgm:pt>
    <dgm:pt modelId="{191F5FB0-416E-4FE4-9071-E93CDF64A05C}" type="pres">
      <dgm:prSet presAssocID="{E08BC2D0-436C-4D4A-8987-216A71532501}" presName="node" presStyleLbl="node1" presStyleIdx="0" presStyleCnt="17">
        <dgm:presLayoutVars>
          <dgm:bulletEnabled val="1"/>
        </dgm:presLayoutVars>
      </dgm:prSet>
      <dgm:spPr/>
      <dgm:t>
        <a:bodyPr/>
        <a:lstStyle/>
        <a:p>
          <a:endParaRPr lang="en-US"/>
        </a:p>
      </dgm:t>
    </dgm:pt>
    <dgm:pt modelId="{BEDA9D5B-E31C-44F6-98B7-5CB29A29FCD5}" type="pres">
      <dgm:prSet presAssocID="{77A20CC3-B536-4C24-8FED-ACBB7B75F416}" presName="sibTrans" presStyleLbl="sibTrans2D1" presStyleIdx="0" presStyleCnt="16"/>
      <dgm:spPr/>
      <dgm:t>
        <a:bodyPr/>
        <a:lstStyle/>
        <a:p>
          <a:endParaRPr lang="en-US"/>
        </a:p>
      </dgm:t>
    </dgm:pt>
    <dgm:pt modelId="{4298B5A3-C9B8-4A16-805A-E5F7F903D9B2}" type="pres">
      <dgm:prSet presAssocID="{77A20CC3-B536-4C24-8FED-ACBB7B75F416}" presName="connectorText" presStyleLbl="sibTrans2D1" presStyleIdx="0" presStyleCnt="16"/>
      <dgm:spPr/>
      <dgm:t>
        <a:bodyPr/>
        <a:lstStyle/>
        <a:p>
          <a:endParaRPr lang="en-US"/>
        </a:p>
      </dgm:t>
    </dgm:pt>
    <dgm:pt modelId="{1C894B8E-017F-4788-BF95-F298984319A4}" type="pres">
      <dgm:prSet presAssocID="{536967AD-A152-483A-9083-B80AA19F5483}" presName="node" presStyleLbl="node1" presStyleIdx="1" presStyleCnt="17">
        <dgm:presLayoutVars>
          <dgm:bulletEnabled val="1"/>
        </dgm:presLayoutVars>
      </dgm:prSet>
      <dgm:spPr/>
      <dgm:t>
        <a:bodyPr/>
        <a:lstStyle/>
        <a:p>
          <a:endParaRPr lang="en-US"/>
        </a:p>
      </dgm:t>
    </dgm:pt>
    <dgm:pt modelId="{D16A65AE-ADCC-4770-8F57-3B63EFC3E355}" type="pres">
      <dgm:prSet presAssocID="{8D4ED9DC-366F-47AA-8D91-9D762AB42B69}" presName="sibTrans" presStyleLbl="sibTrans2D1" presStyleIdx="1" presStyleCnt="16"/>
      <dgm:spPr/>
      <dgm:t>
        <a:bodyPr/>
        <a:lstStyle/>
        <a:p>
          <a:endParaRPr lang="en-US"/>
        </a:p>
      </dgm:t>
    </dgm:pt>
    <dgm:pt modelId="{DFBA1661-F4CC-4FE3-9A6E-56066E8ABD0F}" type="pres">
      <dgm:prSet presAssocID="{8D4ED9DC-366F-47AA-8D91-9D762AB42B69}" presName="connectorText" presStyleLbl="sibTrans2D1" presStyleIdx="1" presStyleCnt="16"/>
      <dgm:spPr/>
      <dgm:t>
        <a:bodyPr/>
        <a:lstStyle/>
        <a:p>
          <a:endParaRPr lang="en-US"/>
        </a:p>
      </dgm:t>
    </dgm:pt>
    <dgm:pt modelId="{B26C6764-81B8-4F73-91D7-D1AF8E258B80}" type="pres">
      <dgm:prSet presAssocID="{BFAE8F81-B76C-4411-8682-8FDF56F6390A}" presName="node" presStyleLbl="node1" presStyleIdx="2" presStyleCnt="17">
        <dgm:presLayoutVars>
          <dgm:bulletEnabled val="1"/>
        </dgm:presLayoutVars>
      </dgm:prSet>
      <dgm:spPr/>
      <dgm:t>
        <a:bodyPr/>
        <a:lstStyle/>
        <a:p>
          <a:endParaRPr lang="en-US"/>
        </a:p>
      </dgm:t>
    </dgm:pt>
    <dgm:pt modelId="{24D4B411-8EFA-4475-AB62-5D84D5107E1E}" type="pres">
      <dgm:prSet presAssocID="{B547FF0D-E79F-49B8-BC7F-D6101ADE4CC7}" presName="sibTrans" presStyleLbl="sibTrans2D1" presStyleIdx="2" presStyleCnt="16"/>
      <dgm:spPr/>
      <dgm:t>
        <a:bodyPr/>
        <a:lstStyle/>
        <a:p>
          <a:endParaRPr lang="en-US"/>
        </a:p>
      </dgm:t>
    </dgm:pt>
    <dgm:pt modelId="{41CD378B-2CD5-45F8-B971-44BD7DED12B5}" type="pres">
      <dgm:prSet presAssocID="{B547FF0D-E79F-49B8-BC7F-D6101ADE4CC7}" presName="connectorText" presStyleLbl="sibTrans2D1" presStyleIdx="2" presStyleCnt="16"/>
      <dgm:spPr/>
      <dgm:t>
        <a:bodyPr/>
        <a:lstStyle/>
        <a:p>
          <a:endParaRPr lang="en-US"/>
        </a:p>
      </dgm:t>
    </dgm:pt>
    <dgm:pt modelId="{7B967A98-E98D-4F02-A2B6-A35AC9EC339E}" type="pres">
      <dgm:prSet presAssocID="{893A4E9F-1B9B-47F6-8266-AA3A17F463FB}" presName="node" presStyleLbl="node1" presStyleIdx="3" presStyleCnt="17">
        <dgm:presLayoutVars>
          <dgm:bulletEnabled val="1"/>
        </dgm:presLayoutVars>
      </dgm:prSet>
      <dgm:spPr/>
      <dgm:t>
        <a:bodyPr/>
        <a:lstStyle/>
        <a:p>
          <a:endParaRPr lang="en-US"/>
        </a:p>
      </dgm:t>
    </dgm:pt>
    <dgm:pt modelId="{92AC5AD5-818A-44FA-979E-9A251B0A5EC1}" type="pres">
      <dgm:prSet presAssocID="{07D4D259-EE62-4733-910E-B885A3F396A0}" presName="sibTrans" presStyleLbl="sibTrans2D1" presStyleIdx="3" presStyleCnt="16"/>
      <dgm:spPr/>
      <dgm:t>
        <a:bodyPr/>
        <a:lstStyle/>
        <a:p>
          <a:endParaRPr lang="en-US"/>
        </a:p>
      </dgm:t>
    </dgm:pt>
    <dgm:pt modelId="{1047460C-4DD1-4C17-9058-61F5C70E40E0}" type="pres">
      <dgm:prSet presAssocID="{07D4D259-EE62-4733-910E-B885A3F396A0}" presName="connectorText" presStyleLbl="sibTrans2D1" presStyleIdx="3" presStyleCnt="16"/>
      <dgm:spPr/>
      <dgm:t>
        <a:bodyPr/>
        <a:lstStyle/>
        <a:p>
          <a:endParaRPr lang="en-US"/>
        </a:p>
      </dgm:t>
    </dgm:pt>
    <dgm:pt modelId="{55EEEDCB-472D-4069-84AF-C21EA3EB9FE4}" type="pres">
      <dgm:prSet presAssocID="{1190D9BF-DD84-4DCE-A911-A0DFFE00B429}" presName="node" presStyleLbl="node1" presStyleIdx="4" presStyleCnt="17">
        <dgm:presLayoutVars>
          <dgm:bulletEnabled val="1"/>
        </dgm:presLayoutVars>
      </dgm:prSet>
      <dgm:spPr/>
      <dgm:t>
        <a:bodyPr/>
        <a:lstStyle/>
        <a:p>
          <a:endParaRPr lang="en-US"/>
        </a:p>
      </dgm:t>
    </dgm:pt>
    <dgm:pt modelId="{2773E0F9-70B6-4F4E-9DCD-46D5982DA9BF}" type="pres">
      <dgm:prSet presAssocID="{C5FDB56B-7680-4D36-80B2-F85A1B922BF0}" presName="sibTrans" presStyleLbl="sibTrans2D1" presStyleIdx="4" presStyleCnt="16"/>
      <dgm:spPr/>
      <dgm:t>
        <a:bodyPr/>
        <a:lstStyle/>
        <a:p>
          <a:endParaRPr lang="en-US"/>
        </a:p>
      </dgm:t>
    </dgm:pt>
    <dgm:pt modelId="{7805E90C-93B1-4212-B87C-D9712C883DD2}" type="pres">
      <dgm:prSet presAssocID="{C5FDB56B-7680-4D36-80B2-F85A1B922BF0}" presName="connectorText" presStyleLbl="sibTrans2D1" presStyleIdx="4" presStyleCnt="16"/>
      <dgm:spPr/>
      <dgm:t>
        <a:bodyPr/>
        <a:lstStyle/>
        <a:p>
          <a:endParaRPr lang="en-US"/>
        </a:p>
      </dgm:t>
    </dgm:pt>
    <dgm:pt modelId="{BE3AB6D5-3C1F-4D8F-AA0A-C26B4D2CBA2F}" type="pres">
      <dgm:prSet presAssocID="{F137BC1D-B489-4C51-AC7B-2C63F4E0C7BC}" presName="node" presStyleLbl="node1" presStyleIdx="5" presStyleCnt="17">
        <dgm:presLayoutVars>
          <dgm:bulletEnabled val="1"/>
        </dgm:presLayoutVars>
      </dgm:prSet>
      <dgm:spPr/>
      <dgm:t>
        <a:bodyPr/>
        <a:lstStyle/>
        <a:p>
          <a:endParaRPr lang="en-US"/>
        </a:p>
      </dgm:t>
    </dgm:pt>
    <dgm:pt modelId="{2C51AB32-1407-4FC7-B4E2-EDCA86C4DEAB}" type="pres">
      <dgm:prSet presAssocID="{2E1D634D-8DEE-429D-8E68-21FB0373162E}" presName="sibTrans" presStyleLbl="sibTrans2D1" presStyleIdx="5" presStyleCnt="16"/>
      <dgm:spPr/>
      <dgm:t>
        <a:bodyPr/>
        <a:lstStyle/>
        <a:p>
          <a:endParaRPr lang="en-US"/>
        </a:p>
      </dgm:t>
    </dgm:pt>
    <dgm:pt modelId="{0AAE0FB7-AC67-462D-90DE-1B16831317AD}" type="pres">
      <dgm:prSet presAssocID="{2E1D634D-8DEE-429D-8E68-21FB0373162E}" presName="connectorText" presStyleLbl="sibTrans2D1" presStyleIdx="5" presStyleCnt="16"/>
      <dgm:spPr/>
      <dgm:t>
        <a:bodyPr/>
        <a:lstStyle/>
        <a:p>
          <a:endParaRPr lang="en-US"/>
        </a:p>
      </dgm:t>
    </dgm:pt>
    <dgm:pt modelId="{DADBCB60-00FE-4912-AE8C-80C5BB2C8ED3}" type="pres">
      <dgm:prSet presAssocID="{95856D6E-1FA7-42FA-9BB3-2581A14CC029}" presName="node" presStyleLbl="node1" presStyleIdx="6" presStyleCnt="17">
        <dgm:presLayoutVars>
          <dgm:bulletEnabled val="1"/>
        </dgm:presLayoutVars>
      </dgm:prSet>
      <dgm:spPr/>
      <dgm:t>
        <a:bodyPr/>
        <a:lstStyle/>
        <a:p>
          <a:endParaRPr lang="en-US"/>
        </a:p>
      </dgm:t>
    </dgm:pt>
    <dgm:pt modelId="{714B101C-A9F8-4886-BCE3-327FC53F2290}" type="pres">
      <dgm:prSet presAssocID="{DD52230C-44C2-4E6E-9343-16F4F454687E}" presName="sibTrans" presStyleLbl="sibTrans2D1" presStyleIdx="6" presStyleCnt="16"/>
      <dgm:spPr/>
      <dgm:t>
        <a:bodyPr/>
        <a:lstStyle/>
        <a:p>
          <a:endParaRPr lang="en-US"/>
        </a:p>
      </dgm:t>
    </dgm:pt>
    <dgm:pt modelId="{22FC1EAE-9848-4B19-B290-0512F3C828AE}" type="pres">
      <dgm:prSet presAssocID="{DD52230C-44C2-4E6E-9343-16F4F454687E}" presName="connectorText" presStyleLbl="sibTrans2D1" presStyleIdx="6" presStyleCnt="16"/>
      <dgm:spPr/>
      <dgm:t>
        <a:bodyPr/>
        <a:lstStyle/>
        <a:p>
          <a:endParaRPr lang="en-US"/>
        </a:p>
      </dgm:t>
    </dgm:pt>
    <dgm:pt modelId="{4B8F17E9-FC7D-4E32-B2B2-51712AC7C634}" type="pres">
      <dgm:prSet presAssocID="{A9846AE3-BB99-4338-B676-0100465AD1D1}" presName="node" presStyleLbl="node1" presStyleIdx="7" presStyleCnt="17">
        <dgm:presLayoutVars>
          <dgm:bulletEnabled val="1"/>
        </dgm:presLayoutVars>
      </dgm:prSet>
      <dgm:spPr/>
      <dgm:t>
        <a:bodyPr/>
        <a:lstStyle/>
        <a:p>
          <a:endParaRPr lang="en-US"/>
        </a:p>
      </dgm:t>
    </dgm:pt>
    <dgm:pt modelId="{D7B4AC76-E480-4E7D-BF71-EFA514707CE2}" type="pres">
      <dgm:prSet presAssocID="{87420601-0C56-4F86-B3E7-F08A5920A3B9}" presName="sibTrans" presStyleLbl="sibTrans2D1" presStyleIdx="7" presStyleCnt="16"/>
      <dgm:spPr/>
      <dgm:t>
        <a:bodyPr/>
        <a:lstStyle/>
        <a:p>
          <a:endParaRPr lang="en-US"/>
        </a:p>
      </dgm:t>
    </dgm:pt>
    <dgm:pt modelId="{072CC4B4-DB20-4B7A-A6B2-ABF5F6771EA4}" type="pres">
      <dgm:prSet presAssocID="{87420601-0C56-4F86-B3E7-F08A5920A3B9}" presName="connectorText" presStyleLbl="sibTrans2D1" presStyleIdx="7" presStyleCnt="16"/>
      <dgm:spPr/>
      <dgm:t>
        <a:bodyPr/>
        <a:lstStyle/>
        <a:p>
          <a:endParaRPr lang="en-US"/>
        </a:p>
      </dgm:t>
    </dgm:pt>
    <dgm:pt modelId="{67D8426E-9BB4-40FD-ACC1-48AF2F1A243C}" type="pres">
      <dgm:prSet presAssocID="{286083EE-5F0E-4DE2-9AD4-7E7E4F4773FE}" presName="node" presStyleLbl="node1" presStyleIdx="8" presStyleCnt="17">
        <dgm:presLayoutVars>
          <dgm:bulletEnabled val="1"/>
        </dgm:presLayoutVars>
      </dgm:prSet>
      <dgm:spPr/>
      <dgm:t>
        <a:bodyPr/>
        <a:lstStyle/>
        <a:p>
          <a:endParaRPr lang="en-US"/>
        </a:p>
      </dgm:t>
    </dgm:pt>
    <dgm:pt modelId="{39985B98-1086-42E0-ACD8-3B512FC9812B}" type="pres">
      <dgm:prSet presAssocID="{515A1E9F-3607-4B83-A254-A2A4688E33CA}" presName="sibTrans" presStyleLbl="sibTrans2D1" presStyleIdx="8" presStyleCnt="16"/>
      <dgm:spPr/>
      <dgm:t>
        <a:bodyPr/>
        <a:lstStyle/>
        <a:p>
          <a:endParaRPr lang="en-US"/>
        </a:p>
      </dgm:t>
    </dgm:pt>
    <dgm:pt modelId="{80F1B251-1C46-4086-AC73-0656033857FA}" type="pres">
      <dgm:prSet presAssocID="{515A1E9F-3607-4B83-A254-A2A4688E33CA}" presName="connectorText" presStyleLbl="sibTrans2D1" presStyleIdx="8" presStyleCnt="16"/>
      <dgm:spPr/>
      <dgm:t>
        <a:bodyPr/>
        <a:lstStyle/>
        <a:p>
          <a:endParaRPr lang="en-US"/>
        </a:p>
      </dgm:t>
    </dgm:pt>
    <dgm:pt modelId="{F2806583-1267-45D1-914D-3AD112C3C2F2}" type="pres">
      <dgm:prSet presAssocID="{6862DECC-843D-4922-96B2-937D1D979310}" presName="node" presStyleLbl="node1" presStyleIdx="9" presStyleCnt="17">
        <dgm:presLayoutVars>
          <dgm:bulletEnabled val="1"/>
        </dgm:presLayoutVars>
      </dgm:prSet>
      <dgm:spPr/>
      <dgm:t>
        <a:bodyPr/>
        <a:lstStyle/>
        <a:p>
          <a:endParaRPr lang="en-US"/>
        </a:p>
      </dgm:t>
    </dgm:pt>
    <dgm:pt modelId="{18328A2A-9F9F-4F35-96C6-22509941B233}" type="pres">
      <dgm:prSet presAssocID="{800AC81D-528F-441E-A9F0-9D66BE92C0B9}" presName="sibTrans" presStyleLbl="sibTrans2D1" presStyleIdx="9" presStyleCnt="16"/>
      <dgm:spPr/>
      <dgm:t>
        <a:bodyPr/>
        <a:lstStyle/>
        <a:p>
          <a:endParaRPr lang="en-US"/>
        </a:p>
      </dgm:t>
    </dgm:pt>
    <dgm:pt modelId="{AA939F3E-BE35-4D2C-B89A-7F255CB92DE4}" type="pres">
      <dgm:prSet presAssocID="{800AC81D-528F-441E-A9F0-9D66BE92C0B9}" presName="connectorText" presStyleLbl="sibTrans2D1" presStyleIdx="9" presStyleCnt="16"/>
      <dgm:spPr/>
      <dgm:t>
        <a:bodyPr/>
        <a:lstStyle/>
        <a:p>
          <a:endParaRPr lang="en-US"/>
        </a:p>
      </dgm:t>
    </dgm:pt>
    <dgm:pt modelId="{6C32EFB4-C2D1-41FF-84BD-F73996CC263F}" type="pres">
      <dgm:prSet presAssocID="{FEE20361-3D8D-47F5-88D5-43F337D9BF0D}" presName="node" presStyleLbl="node1" presStyleIdx="10" presStyleCnt="17">
        <dgm:presLayoutVars>
          <dgm:bulletEnabled val="1"/>
        </dgm:presLayoutVars>
      </dgm:prSet>
      <dgm:spPr/>
      <dgm:t>
        <a:bodyPr/>
        <a:lstStyle/>
        <a:p>
          <a:endParaRPr lang="en-US"/>
        </a:p>
      </dgm:t>
    </dgm:pt>
    <dgm:pt modelId="{95B71ADF-E7CB-4BFB-8E09-527A94A53130}" type="pres">
      <dgm:prSet presAssocID="{3CDD03C6-AB9E-47F3-8167-31DEE94264AE}" presName="sibTrans" presStyleLbl="sibTrans2D1" presStyleIdx="10" presStyleCnt="16"/>
      <dgm:spPr/>
      <dgm:t>
        <a:bodyPr/>
        <a:lstStyle/>
        <a:p>
          <a:endParaRPr lang="en-US"/>
        </a:p>
      </dgm:t>
    </dgm:pt>
    <dgm:pt modelId="{F2E7E623-C76F-4B7E-B97E-2F2F0548361F}" type="pres">
      <dgm:prSet presAssocID="{3CDD03C6-AB9E-47F3-8167-31DEE94264AE}" presName="connectorText" presStyleLbl="sibTrans2D1" presStyleIdx="10" presStyleCnt="16"/>
      <dgm:spPr/>
      <dgm:t>
        <a:bodyPr/>
        <a:lstStyle/>
        <a:p>
          <a:endParaRPr lang="en-US"/>
        </a:p>
      </dgm:t>
    </dgm:pt>
    <dgm:pt modelId="{1B563FD2-B182-4076-BA76-53E66E616497}" type="pres">
      <dgm:prSet presAssocID="{B5E6429B-F26E-4151-AEA5-FA086D464CA6}" presName="node" presStyleLbl="node1" presStyleIdx="11" presStyleCnt="17">
        <dgm:presLayoutVars>
          <dgm:bulletEnabled val="1"/>
        </dgm:presLayoutVars>
      </dgm:prSet>
      <dgm:spPr/>
      <dgm:t>
        <a:bodyPr/>
        <a:lstStyle/>
        <a:p>
          <a:endParaRPr lang="en-US"/>
        </a:p>
      </dgm:t>
    </dgm:pt>
    <dgm:pt modelId="{DDE7243D-AF67-4033-8D6B-41B59F367DA4}" type="pres">
      <dgm:prSet presAssocID="{EDE16ABA-49FC-4192-BC62-098ED5A065D6}" presName="sibTrans" presStyleLbl="sibTrans2D1" presStyleIdx="11" presStyleCnt="16"/>
      <dgm:spPr/>
      <dgm:t>
        <a:bodyPr/>
        <a:lstStyle/>
        <a:p>
          <a:endParaRPr lang="en-US"/>
        </a:p>
      </dgm:t>
    </dgm:pt>
    <dgm:pt modelId="{779F2147-5021-4256-8B67-A442B8FC0568}" type="pres">
      <dgm:prSet presAssocID="{EDE16ABA-49FC-4192-BC62-098ED5A065D6}" presName="connectorText" presStyleLbl="sibTrans2D1" presStyleIdx="11" presStyleCnt="16"/>
      <dgm:spPr/>
      <dgm:t>
        <a:bodyPr/>
        <a:lstStyle/>
        <a:p>
          <a:endParaRPr lang="en-US"/>
        </a:p>
      </dgm:t>
    </dgm:pt>
    <dgm:pt modelId="{5AE3C0F4-8F28-43DD-B14A-590BCA10C035}" type="pres">
      <dgm:prSet presAssocID="{32B3301D-7E58-411B-B91C-4EF593038EE4}" presName="node" presStyleLbl="node1" presStyleIdx="12" presStyleCnt="17">
        <dgm:presLayoutVars>
          <dgm:bulletEnabled val="1"/>
        </dgm:presLayoutVars>
      </dgm:prSet>
      <dgm:spPr/>
      <dgm:t>
        <a:bodyPr/>
        <a:lstStyle/>
        <a:p>
          <a:endParaRPr lang="en-US"/>
        </a:p>
      </dgm:t>
    </dgm:pt>
    <dgm:pt modelId="{D38D20E0-BE03-43B2-A40B-535987A1393B}" type="pres">
      <dgm:prSet presAssocID="{26179ED0-DEA0-4961-854D-2E60E5404A9C}" presName="sibTrans" presStyleLbl="sibTrans2D1" presStyleIdx="12" presStyleCnt="16"/>
      <dgm:spPr/>
      <dgm:t>
        <a:bodyPr/>
        <a:lstStyle/>
        <a:p>
          <a:endParaRPr lang="en-US"/>
        </a:p>
      </dgm:t>
    </dgm:pt>
    <dgm:pt modelId="{CFAD7998-12B6-4D1F-BD37-FF993F765D41}" type="pres">
      <dgm:prSet presAssocID="{26179ED0-DEA0-4961-854D-2E60E5404A9C}" presName="connectorText" presStyleLbl="sibTrans2D1" presStyleIdx="12" presStyleCnt="16"/>
      <dgm:spPr/>
      <dgm:t>
        <a:bodyPr/>
        <a:lstStyle/>
        <a:p>
          <a:endParaRPr lang="en-US"/>
        </a:p>
      </dgm:t>
    </dgm:pt>
    <dgm:pt modelId="{434B19E6-A532-4C06-B65E-98AAB2AA63AA}" type="pres">
      <dgm:prSet presAssocID="{70E21AB7-B157-4D30-AA8B-1F2B359A7FE2}" presName="node" presStyleLbl="node1" presStyleIdx="13" presStyleCnt="17">
        <dgm:presLayoutVars>
          <dgm:bulletEnabled val="1"/>
        </dgm:presLayoutVars>
      </dgm:prSet>
      <dgm:spPr/>
      <dgm:t>
        <a:bodyPr/>
        <a:lstStyle/>
        <a:p>
          <a:endParaRPr lang="en-US"/>
        </a:p>
      </dgm:t>
    </dgm:pt>
    <dgm:pt modelId="{A422727B-B316-49D3-A282-00A3C407897C}" type="pres">
      <dgm:prSet presAssocID="{F2C81AA4-8BF3-44C0-B322-CFC11AFFD3DF}" presName="sibTrans" presStyleLbl="sibTrans2D1" presStyleIdx="13" presStyleCnt="16"/>
      <dgm:spPr/>
      <dgm:t>
        <a:bodyPr/>
        <a:lstStyle/>
        <a:p>
          <a:endParaRPr lang="en-US"/>
        </a:p>
      </dgm:t>
    </dgm:pt>
    <dgm:pt modelId="{9C469800-67E4-492D-B5C4-193EA6A5C86F}" type="pres">
      <dgm:prSet presAssocID="{F2C81AA4-8BF3-44C0-B322-CFC11AFFD3DF}" presName="connectorText" presStyleLbl="sibTrans2D1" presStyleIdx="13" presStyleCnt="16"/>
      <dgm:spPr/>
      <dgm:t>
        <a:bodyPr/>
        <a:lstStyle/>
        <a:p>
          <a:endParaRPr lang="en-US"/>
        </a:p>
      </dgm:t>
    </dgm:pt>
    <dgm:pt modelId="{D111ADB3-C53F-423B-97DD-6CAE955478EA}" type="pres">
      <dgm:prSet presAssocID="{46355DD7-92C4-4B1D-93A0-7F22F0BD10C2}" presName="node" presStyleLbl="node1" presStyleIdx="14" presStyleCnt="17">
        <dgm:presLayoutVars>
          <dgm:bulletEnabled val="1"/>
        </dgm:presLayoutVars>
      </dgm:prSet>
      <dgm:spPr/>
      <dgm:t>
        <a:bodyPr/>
        <a:lstStyle/>
        <a:p>
          <a:endParaRPr lang="en-US"/>
        </a:p>
      </dgm:t>
    </dgm:pt>
    <dgm:pt modelId="{790A82B1-DA74-4710-9D29-342E301173F3}" type="pres">
      <dgm:prSet presAssocID="{F33BA462-82A1-4FF1-84CA-445EF782ACB3}" presName="sibTrans" presStyleLbl="sibTrans2D1" presStyleIdx="14" presStyleCnt="16"/>
      <dgm:spPr/>
      <dgm:t>
        <a:bodyPr/>
        <a:lstStyle/>
        <a:p>
          <a:endParaRPr lang="en-US"/>
        </a:p>
      </dgm:t>
    </dgm:pt>
    <dgm:pt modelId="{43A84C9A-C0C2-476B-B078-F88DBC1CE423}" type="pres">
      <dgm:prSet presAssocID="{F33BA462-82A1-4FF1-84CA-445EF782ACB3}" presName="connectorText" presStyleLbl="sibTrans2D1" presStyleIdx="14" presStyleCnt="16"/>
      <dgm:spPr/>
      <dgm:t>
        <a:bodyPr/>
        <a:lstStyle/>
        <a:p>
          <a:endParaRPr lang="en-US"/>
        </a:p>
      </dgm:t>
    </dgm:pt>
    <dgm:pt modelId="{8A1C1433-F9B2-42C2-8BB6-1ED1FC916ACA}" type="pres">
      <dgm:prSet presAssocID="{0452EDC4-5B53-4237-955D-891424E911A0}" presName="node" presStyleLbl="node1" presStyleIdx="15" presStyleCnt="17">
        <dgm:presLayoutVars>
          <dgm:bulletEnabled val="1"/>
        </dgm:presLayoutVars>
      </dgm:prSet>
      <dgm:spPr/>
      <dgm:t>
        <a:bodyPr/>
        <a:lstStyle/>
        <a:p>
          <a:endParaRPr lang="en-US"/>
        </a:p>
      </dgm:t>
    </dgm:pt>
    <dgm:pt modelId="{3B0B98EC-5C0E-4DDA-9324-8C26626513B6}" type="pres">
      <dgm:prSet presAssocID="{00D7954D-6F1D-49CC-B8B6-2A6FE5171FD5}" presName="sibTrans" presStyleLbl="sibTrans2D1" presStyleIdx="15" presStyleCnt="16"/>
      <dgm:spPr/>
      <dgm:t>
        <a:bodyPr/>
        <a:lstStyle/>
        <a:p>
          <a:endParaRPr lang="en-US"/>
        </a:p>
      </dgm:t>
    </dgm:pt>
    <dgm:pt modelId="{A88060A2-683E-4F89-87D7-CD8B4F53B563}" type="pres">
      <dgm:prSet presAssocID="{00D7954D-6F1D-49CC-B8B6-2A6FE5171FD5}" presName="connectorText" presStyleLbl="sibTrans2D1" presStyleIdx="15" presStyleCnt="16"/>
      <dgm:spPr/>
      <dgm:t>
        <a:bodyPr/>
        <a:lstStyle/>
        <a:p>
          <a:endParaRPr lang="en-US"/>
        </a:p>
      </dgm:t>
    </dgm:pt>
    <dgm:pt modelId="{8A5B972C-1950-48A8-A05F-E9C855BB3385}" type="pres">
      <dgm:prSet presAssocID="{536270A3-D52D-4DBC-B628-106BBE9EB191}" presName="node" presStyleLbl="node1" presStyleIdx="16" presStyleCnt="17">
        <dgm:presLayoutVars>
          <dgm:bulletEnabled val="1"/>
        </dgm:presLayoutVars>
      </dgm:prSet>
      <dgm:spPr/>
      <dgm:t>
        <a:bodyPr/>
        <a:lstStyle/>
        <a:p>
          <a:endParaRPr lang="en-US"/>
        </a:p>
      </dgm:t>
    </dgm:pt>
  </dgm:ptLst>
  <dgm:cxnLst>
    <dgm:cxn modelId="{4F192B88-3A68-41AC-A5B6-88A858BACA4D}" srcId="{702DB607-A36F-4DC4-957B-D8AF4C2F316D}" destId="{B5E6429B-F26E-4151-AEA5-FA086D464CA6}" srcOrd="11" destOrd="0" parTransId="{66AA60DB-9381-46A5-9270-7833D41BE096}" sibTransId="{EDE16ABA-49FC-4192-BC62-098ED5A065D6}"/>
    <dgm:cxn modelId="{3AF19845-0E79-411A-950E-C0FC34D81EDB}" type="presOf" srcId="{6862DECC-843D-4922-96B2-937D1D979310}" destId="{F2806583-1267-45D1-914D-3AD112C3C2F2}" srcOrd="0" destOrd="0" presId="urn:microsoft.com/office/officeart/2005/8/layout/process1"/>
    <dgm:cxn modelId="{977AEFBC-11E5-4297-97A2-42FFD1F6E513}" type="presOf" srcId="{F137BC1D-B489-4C51-AC7B-2C63F4E0C7BC}" destId="{BE3AB6D5-3C1F-4D8F-AA0A-C26B4D2CBA2F}" srcOrd="0" destOrd="0" presId="urn:microsoft.com/office/officeart/2005/8/layout/process1"/>
    <dgm:cxn modelId="{866D0DBB-3C22-43FB-AD3C-4A5E1BD8C50A}" srcId="{702DB607-A36F-4DC4-957B-D8AF4C2F316D}" destId="{FEE20361-3D8D-47F5-88D5-43F337D9BF0D}" srcOrd="10" destOrd="0" parTransId="{B3C87CFD-711E-4E0D-8C0B-649800C5F6FA}" sibTransId="{3CDD03C6-AB9E-47F3-8167-31DEE94264AE}"/>
    <dgm:cxn modelId="{161DE61A-9299-41B1-A115-E87C768BF73D}" type="presOf" srcId="{3CDD03C6-AB9E-47F3-8167-31DEE94264AE}" destId="{95B71ADF-E7CB-4BFB-8E09-527A94A53130}" srcOrd="0" destOrd="0" presId="urn:microsoft.com/office/officeart/2005/8/layout/process1"/>
    <dgm:cxn modelId="{0F940B5F-E519-47A3-A0DA-E227EAFD18B5}" type="presOf" srcId="{BFAE8F81-B76C-4411-8682-8FDF56F6390A}" destId="{B26C6764-81B8-4F73-91D7-D1AF8E258B80}" srcOrd="0" destOrd="0" presId="urn:microsoft.com/office/officeart/2005/8/layout/process1"/>
    <dgm:cxn modelId="{BF24F011-5248-4BFB-AAE7-148D312CB57B}" srcId="{702DB607-A36F-4DC4-957B-D8AF4C2F316D}" destId="{536967AD-A152-483A-9083-B80AA19F5483}" srcOrd="1" destOrd="0" parTransId="{05DF558C-7364-47FC-A26F-BC34324782B6}" sibTransId="{8D4ED9DC-366F-47AA-8D91-9D762AB42B69}"/>
    <dgm:cxn modelId="{21FA7131-EBC4-4DBA-9856-B92AB1E307E3}" type="presOf" srcId="{8D4ED9DC-366F-47AA-8D91-9D762AB42B69}" destId="{DFBA1661-F4CC-4FE3-9A6E-56066E8ABD0F}" srcOrd="1" destOrd="0" presId="urn:microsoft.com/office/officeart/2005/8/layout/process1"/>
    <dgm:cxn modelId="{EC5318A9-805D-4414-9EC9-217ED89E1E4E}" type="presOf" srcId="{A9846AE3-BB99-4338-B676-0100465AD1D1}" destId="{4B8F17E9-FC7D-4E32-B2B2-51712AC7C634}" srcOrd="0" destOrd="0" presId="urn:microsoft.com/office/officeart/2005/8/layout/process1"/>
    <dgm:cxn modelId="{1FABAB7F-B49D-4241-8820-0CE4BC7113DE}" type="presOf" srcId="{26179ED0-DEA0-4961-854D-2E60E5404A9C}" destId="{D38D20E0-BE03-43B2-A40B-535987A1393B}" srcOrd="0" destOrd="0" presId="urn:microsoft.com/office/officeart/2005/8/layout/process1"/>
    <dgm:cxn modelId="{00FE72E3-A3E0-4C8F-97D7-84AB07563059}" type="presOf" srcId="{26179ED0-DEA0-4961-854D-2E60E5404A9C}" destId="{CFAD7998-12B6-4D1F-BD37-FF993F765D41}" srcOrd="1" destOrd="0" presId="urn:microsoft.com/office/officeart/2005/8/layout/process1"/>
    <dgm:cxn modelId="{F1109FB5-0B7E-44AC-9F06-D47C2F9160B7}" type="presOf" srcId="{F2C81AA4-8BF3-44C0-B322-CFC11AFFD3DF}" destId="{A422727B-B316-49D3-A282-00A3C407897C}" srcOrd="0" destOrd="0" presId="urn:microsoft.com/office/officeart/2005/8/layout/process1"/>
    <dgm:cxn modelId="{58ABAA2A-04ED-47B1-89CA-F7AE3F17E7A3}" type="presOf" srcId="{2E1D634D-8DEE-429D-8E68-21FB0373162E}" destId="{0AAE0FB7-AC67-462D-90DE-1B16831317AD}" srcOrd="1" destOrd="0" presId="urn:microsoft.com/office/officeart/2005/8/layout/process1"/>
    <dgm:cxn modelId="{A9C47AFE-D049-470D-8681-F5410E0577B3}" type="presOf" srcId="{286083EE-5F0E-4DE2-9AD4-7E7E4F4773FE}" destId="{67D8426E-9BB4-40FD-ACC1-48AF2F1A243C}" srcOrd="0" destOrd="0" presId="urn:microsoft.com/office/officeart/2005/8/layout/process1"/>
    <dgm:cxn modelId="{62437D09-BB2C-4990-9C69-3B6CD2219A83}" type="presOf" srcId="{F33BA462-82A1-4FF1-84CA-445EF782ACB3}" destId="{43A84C9A-C0C2-476B-B078-F88DBC1CE423}" srcOrd="1" destOrd="0" presId="urn:microsoft.com/office/officeart/2005/8/layout/process1"/>
    <dgm:cxn modelId="{07E26B9B-EC51-4C99-A957-8775189F5F20}" type="presOf" srcId="{87420601-0C56-4F86-B3E7-F08A5920A3B9}" destId="{D7B4AC76-E480-4E7D-BF71-EFA514707CE2}" srcOrd="0" destOrd="0" presId="urn:microsoft.com/office/officeart/2005/8/layout/process1"/>
    <dgm:cxn modelId="{FACF7701-A4F1-47C0-A588-2296A6241210}" type="presOf" srcId="{70E21AB7-B157-4D30-AA8B-1F2B359A7FE2}" destId="{434B19E6-A532-4C06-B65E-98AAB2AA63AA}" srcOrd="0" destOrd="0" presId="urn:microsoft.com/office/officeart/2005/8/layout/process1"/>
    <dgm:cxn modelId="{02C49F28-8C2B-4B12-A4A5-D4A40D4F6144}" type="presOf" srcId="{536967AD-A152-483A-9083-B80AA19F5483}" destId="{1C894B8E-017F-4788-BF95-F298984319A4}" srcOrd="0" destOrd="0" presId="urn:microsoft.com/office/officeart/2005/8/layout/process1"/>
    <dgm:cxn modelId="{C6A03749-5F33-46AF-B456-933F818B6697}" type="presOf" srcId="{07D4D259-EE62-4733-910E-B885A3F396A0}" destId="{1047460C-4DD1-4C17-9058-61F5C70E40E0}" srcOrd="1" destOrd="0" presId="urn:microsoft.com/office/officeart/2005/8/layout/process1"/>
    <dgm:cxn modelId="{7205FE98-2BAB-4F00-A0E3-5D5C4CEED29B}" type="presOf" srcId="{77A20CC3-B536-4C24-8FED-ACBB7B75F416}" destId="{4298B5A3-C9B8-4A16-805A-E5F7F903D9B2}" srcOrd="1" destOrd="0" presId="urn:microsoft.com/office/officeart/2005/8/layout/process1"/>
    <dgm:cxn modelId="{D6ACFA4F-0EED-485D-8088-8B3F986EA94F}" srcId="{702DB607-A36F-4DC4-957B-D8AF4C2F316D}" destId="{46355DD7-92C4-4B1D-93A0-7F22F0BD10C2}" srcOrd="14" destOrd="0" parTransId="{46D83BA6-3087-4A3A-8A1B-FA3BB45F363D}" sibTransId="{F33BA462-82A1-4FF1-84CA-445EF782ACB3}"/>
    <dgm:cxn modelId="{C7087C1B-4DFC-486B-9CC1-8C014D47D939}" srcId="{702DB607-A36F-4DC4-957B-D8AF4C2F316D}" destId="{6862DECC-843D-4922-96B2-937D1D979310}" srcOrd="9" destOrd="0" parTransId="{6815FEF0-D529-4193-BE0A-04573D751BD0}" sibTransId="{800AC81D-528F-441E-A9F0-9D66BE92C0B9}"/>
    <dgm:cxn modelId="{D2986045-0475-4F6D-95A7-6ACB02E9ACDF}" srcId="{702DB607-A36F-4DC4-957B-D8AF4C2F316D}" destId="{536270A3-D52D-4DBC-B628-106BBE9EB191}" srcOrd="16" destOrd="0" parTransId="{A969E989-863B-4B28-B803-3BB1E27040A7}" sibTransId="{4D0ED539-C842-4F8E-B3B5-90DAE729EAFC}"/>
    <dgm:cxn modelId="{EE20BD45-84EB-482B-83A3-B5D242E1ACBF}" type="presOf" srcId="{800AC81D-528F-441E-A9F0-9D66BE92C0B9}" destId="{18328A2A-9F9F-4F35-96C6-22509941B233}" srcOrd="0" destOrd="0" presId="urn:microsoft.com/office/officeart/2005/8/layout/process1"/>
    <dgm:cxn modelId="{E8744CC1-C68E-4F2A-B59A-A142438DAE57}" srcId="{702DB607-A36F-4DC4-957B-D8AF4C2F316D}" destId="{A9846AE3-BB99-4338-B676-0100465AD1D1}" srcOrd="7" destOrd="0" parTransId="{4E71345F-C0D7-4CB4-BFD6-3ED372791AB5}" sibTransId="{87420601-0C56-4F86-B3E7-F08A5920A3B9}"/>
    <dgm:cxn modelId="{124E4BA6-FB87-4A41-A4AA-7804A99F4A80}" srcId="{702DB607-A36F-4DC4-957B-D8AF4C2F316D}" destId="{32B3301D-7E58-411B-B91C-4EF593038EE4}" srcOrd="12" destOrd="0" parTransId="{5B7F6C58-A664-4F42-826B-3D0D77554EB8}" sibTransId="{26179ED0-DEA0-4961-854D-2E60E5404A9C}"/>
    <dgm:cxn modelId="{0BFD31F4-D93C-4AB8-BC11-527C016B7DC3}" type="presOf" srcId="{77A20CC3-B536-4C24-8FED-ACBB7B75F416}" destId="{BEDA9D5B-E31C-44F6-98B7-5CB29A29FCD5}" srcOrd="0" destOrd="0" presId="urn:microsoft.com/office/officeart/2005/8/layout/process1"/>
    <dgm:cxn modelId="{AD411B14-AFA2-4677-89C9-494C801AA8C0}" type="presOf" srcId="{515A1E9F-3607-4B83-A254-A2A4688E33CA}" destId="{80F1B251-1C46-4086-AC73-0656033857FA}" srcOrd="1" destOrd="0" presId="urn:microsoft.com/office/officeart/2005/8/layout/process1"/>
    <dgm:cxn modelId="{D4C3DBFD-0394-4D57-83B5-F1FD20B86397}" type="presOf" srcId="{C5FDB56B-7680-4D36-80B2-F85A1B922BF0}" destId="{2773E0F9-70B6-4F4E-9DCD-46D5982DA9BF}" srcOrd="0" destOrd="0" presId="urn:microsoft.com/office/officeart/2005/8/layout/process1"/>
    <dgm:cxn modelId="{460F95B8-8466-4D25-BB93-EC76489E9C51}" type="presOf" srcId="{515A1E9F-3607-4B83-A254-A2A4688E33CA}" destId="{39985B98-1086-42E0-ACD8-3B512FC9812B}" srcOrd="0" destOrd="0" presId="urn:microsoft.com/office/officeart/2005/8/layout/process1"/>
    <dgm:cxn modelId="{2AB221FE-D55E-4191-9B09-08618235D398}" type="presOf" srcId="{00D7954D-6F1D-49CC-B8B6-2A6FE5171FD5}" destId="{3B0B98EC-5C0E-4DDA-9324-8C26626513B6}" srcOrd="0" destOrd="0" presId="urn:microsoft.com/office/officeart/2005/8/layout/process1"/>
    <dgm:cxn modelId="{3EEF7ED3-1143-4FC2-9228-725CF34C3BD5}" type="presOf" srcId="{00D7954D-6F1D-49CC-B8B6-2A6FE5171FD5}" destId="{A88060A2-683E-4F89-87D7-CD8B4F53B563}" srcOrd="1" destOrd="0" presId="urn:microsoft.com/office/officeart/2005/8/layout/process1"/>
    <dgm:cxn modelId="{332ADDBE-0C18-4274-9FAA-1DE286EC60D6}" srcId="{702DB607-A36F-4DC4-957B-D8AF4C2F316D}" destId="{286083EE-5F0E-4DE2-9AD4-7E7E4F4773FE}" srcOrd="8" destOrd="0" parTransId="{22DE0183-4B5C-432C-823F-407D8C6A523F}" sibTransId="{515A1E9F-3607-4B83-A254-A2A4688E33CA}"/>
    <dgm:cxn modelId="{5DDCA835-364E-43DC-8CB8-2AA0FB7F30FE}" type="presOf" srcId="{E08BC2D0-436C-4D4A-8987-216A71532501}" destId="{191F5FB0-416E-4FE4-9071-E93CDF64A05C}" srcOrd="0" destOrd="0" presId="urn:microsoft.com/office/officeart/2005/8/layout/process1"/>
    <dgm:cxn modelId="{9D9BEF82-369F-4FAE-8F80-A5D65C16F4BC}" type="presOf" srcId="{800AC81D-528F-441E-A9F0-9D66BE92C0B9}" destId="{AA939F3E-BE35-4D2C-B89A-7F255CB92DE4}" srcOrd="1" destOrd="0" presId="urn:microsoft.com/office/officeart/2005/8/layout/process1"/>
    <dgm:cxn modelId="{98CEE89B-EFC1-45C4-9C2A-89904433275F}" type="presOf" srcId="{DD52230C-44C2-4E6E-9343-16F4F454687E}" destId="{714B101C-A9F8-4886-BCE3-327FC53F2290}" srcOrd="0" destOrd="0" presId="urn:microsoft.com/office/officeart/2005/8/layout/process1"/>
    <dgm:cxn modelId="{4344309A-8F7D-42FE-A814-04B96E720F17}" srcId="{702DB607-A36F-4DC4-957B-D8AF4C2F316D}" destId="{BFAE8F81-B76C-4411-8682-8FDF56F6390A}" srcOrd="2" destOrd="0" parTransId="{3E33D2B7-E267-4DDC-81D8-18F503F94202}" sibTransId="{B547FF0D-E79F-49B8-BC7F-D6101ADE4CC7}"/>
    <dgm:cxn modelId="{D5FF8A8C-B219-4D7F-876B-9C891222FCF9}" type="presOf" srcId="{2E1D634D-8DEE-429D-8E68-21FB0373162E}" destId="{2C51AB32-1407-4FC7-B4E2-EDCA86C4DEAB}" srcOrd="0" destOrd="0" presId="urn:microsoft.com/office/officeart/2005/8/layout/process1"/>
    <dgm:cxn modelId="{ACE72970-A25C-4238-8348-1F18FB391D1E}" type="presOf" srcId="{07D4D259-EE62-4733-910E-B885A3F396A0}" destId="{92AC5AD5-818A-44FA-979E-9A251B0A5EC1}" srcOrd="0" destOrd="0" presId="urn:microsoft.com/office/officeart/2005/8/layout/process1"/>
    <dgm:cxn modelId="{39EADFA7-5C46-45B6-9C7A-109D2383FFB6}" type="presOf" srcId="{EDE16ABA-49FC-4192-BC62-098ED5A065D6}" destId="{779F2147-5021-4256-8B67-A442B8FC0568}" srcOrd="1" destOrd="0" presId="urn:microsoft.com/office/officeart/2005/8/layout/process1"/>
    <dgm:cxn modelId="{5C2BCE7A-DA46-4E98-925B-C4BA31EACDEA}" type="presOf" srcId="{B547FF0D-E79F-49B8-BC7F-D6101ADE4CC7}" destId="{41CD378B-2CD5-45F8-B971-44BD7DED12B5}" srcOrd="1" destOrd="0" presId="urn:microsoft.com/office/officeart/2005/8/layout/process1"/>
    <dgm:cxn modelId="{20BBBBEF-88E9-4249-ABCC-40F318265385}" type="presOf" srcId="{1190D9BF-DD84-4DCE-A911-A0DFFE00B429}" destId="{55EEEDCB-472D-4069-84AF-C21EA3EB9FE4}" srcOrd="0" destOrd="0" presId="urn:microsoft.com/office/officeart/2005/8/layout/process1"/>
    <dgm:cxn modelId="{67D4ADBD-7114-470A-AC72-608AB1EC8791}" srcId="{702DB607-A36F-4DC4-957B-D8AF4C2F316D}" destId="{F137BC1D-B489-4C51-AC7B-2C63F4E0C7BC}" srcOrd="5" destOrd="0" parTransId="{EC0964E7-867A-44B2-AF7A-54EB022D66D4}" sibTransId="{2E1D634D-8DEE-429D-8E68-21FB0373162E}"/>
    <dgm:cxn modelId="{93C56241-AC2A-4F5F-A341-D06162280961}" type="presOf" srcId="{8D4ED9DC-366F-47AA-8D91-9D762AB42B69}" destId="{D16A65AE-ADCC-4770-8F57-3B63EFC3E355}" srcOrd="0" destOrd="0" presId="urn:microsoft.com/office/officeart/2005/8/layout/process1"/>
    <dgm:cxn modelId="{EC513256-475A-4A13-8239-FC1381BB4B2E}" srcId="{702DB607-A36F-4DC4-957B-D8AF4C2F316D}" destId="{70E21AB7-B157-4D30-AA8B-1F2B359A7FE2}" srcOrd="13" destOrd="0" parTransId="{835D80B5-6FC2-4FD7-86D8-CDE91B108626}" sibTransId="{F2C81AA4-8BF3-44C0-B322-CFC11AFFD3DF}"/>
    <dgm:cxn modelId="{6510CDD3-F1A5-4606-AA4B-CDEFE33CBA7B}" srcId="{702DB607-A36F-4DC4-957B-D8AF4C2F316D}" destId="{95856D6E-1FA7-42FA-9BB3-2581A14CC029}" srcOrd="6" destOrd="0" parTransId="{207315AA-9CEB-4497-A20A-DFB8962B689B}" sibTransId="{DD52230C-44C2-4E6E-9343-16F4F454687E}"/>
    <dgm:cxn modelId="{79F2BD6F-66D3-43C9-BFEC-3C45EAC77A92}" type="presOf" srcId="{536270A3-D52D-4DBC-B628-106BBE9EB191}" destId="{8A5B972C-1950-48A8-A05F-E9C855BB3385}" srcOrd="0" destOrd="0" presId="urn:microsoft.com/office/officeart/2005/8/layout/process1"/>
    <dgm:cxn modelId="{AA942552-1C41-46F5-A74C-DC2A3FAA939A}" type="presOf" srcId="{46355DD7-92C4-4B1D-93A0-7F22F0BD10C2}" destId="{D111ADB3-C53F-423B-97DD-6CAE955478EA}" srcOrd="0" destOrd="0" presId="urn:microsoft.com/office/officeart/2005/8/layout/process1"/>
    <dgm:cxn modelId="{FC57979D-3861-4363-BA97-5F4FD2672F43}" type="presOf" srcId="{EDE16ABA-49FC-4192-BC62-098ED5A065D6}" destId="{DDE7243D-AF67-4033-8D6B-41B59F367DA4}" srcOrd="0" destOrd="0" presId="urn:microsoft.com/office/officeart/2005/8/layout/process1"/>
    <dgm:cxn modelId="{51E26159-EC09-4B00-9268-54538FAD25FA}" type="presOf" srcId="{B547FF0D-E79F-49B8-BC7F-D6101ADE4CC7}" destId="{24D4B411-8EFA-4475-AB62-5D84D5107E1E}" srcOrd="0" destOrd="0" presId="urn:microsoft.com/office/officeart/2005/8/layout/process1"/>
    <dgm:cxn modelId="{75E3FBD9-3A25-44DA-8BFB-6CDA6D76E6BE}" srcId="{702DB607-A36F-4DC4-957B-D8AF4C2F316D}" destId="{E08BC2D0-436C-4D4A-8987-216A71532501}" srcOrd="0" destOrd="0" parTransId="{0C11A658-2996-4B7E-8746-3B98AFCD1221}" sibTransId="{77A20CC3-B536-4C24-8FED-ACBB7B75F416}"/>
    <dgm:cxn modelId="{EB91CD3E-D9AF-4302-B404-8A895A01E9C9}" type="presOf" srcId="{F2C81AA4-8BF3-44C0-B322-CFC11AFFD3DF}" destId="{9C469800-67E4-492D-B5C4-193EA6A5C86F}" srcOrd="1" destOrd="0" presId="urn:microsoft.com/office/officeart/2005/8/layout/process1"/>
    <dgm:cxn modelId="{0ACF2111-6CD2-4206-B837-0D8BF55A3977}" type="presOf" srcId="{C5FDB56B-7680-4D36-80B2-F85A1B922BF0}" destId="{7805E90C-93B1-4212-B87C-D9712C883DD2}" srcOrd="1" destOrd="0" presId="urn:microsoft.com/office/officeart/2005/8/layout/process1"/>
    <dgm:cxn modelId="{096418B3-ACF0-4A5C-A6EE-FB64ADB6D9CA}" srcId="{702DB607-A36F-4DC4-957B-D8AF4C2F316D}" destId="{0452EDC4-5B53-4237-955D-891424E911A0}" srcOrd="15" destOrd="0" parTransId="{0F0E5353-872B-487B-AE1B-F31D8E198B5D}" sibTransId="{00D7954D-6F1D-49CC-B8B6-2A6FE5171FD5}"/>
    <dgm:cxn modelId="{64B7F3C2-3044-4274-BB24-528EC1C48321}" type="presOf" srcId="{FEE20361-3D8D-47F5-88D5-43F337D9BF0D}" destId="{6C32EFB4-C2D1-41FF-84BD-F73996CC263F}" srcOrd="0" destOrd="0" presId="urn:microsoft.com/office/officeart/2005/8/layout/process1"/>
    <dgm:cxn modelId="{17330308-5902-4C6E-BCFF-6BF34C9C337B}" type="presOf" srcId="{87420601-0C56-4F86-B3E7-F08A5920A3B9}" destId="{072CC4B4-DB20-4B7A-A6B2-ABF5F6771EA4}" srcOrd="1" destOrd="0" presId="urn:microsoft.com/office/officeart/2005/8/layout/process1"/>
    <dgm:cxn modelId="{E3F37F58-3CA7-4D91-8A04-1044A1E2144B}" type="presOf" srcId="{B5E6429B-F26E-4151-AEA5-FA086D464CA6}" destId="{1B563FD2-B182-4076-BA76-53E66E616497}" srcOrd="0" destOrd="0" presId="urn:microsoft.com/office/officeart/2005/8/layout/process1"/>
    <dgm:cxn modelId="{417A93F5-267D-40C9-8947-0F1B13EE8D94}" type="presOf" srcId="{893A4E9F-1B9B-47F6-8266-AA3A17F463FB}" destId="{7B967A98-E98D-4F02-A2B6-A35AC9EC339E}" srcOrd="0" destOrd="0" presId="urn:microsoft.com/office/officeart/2005/8/layout/process1"/>
    <dgm:cxn modelId="{DF90E84B-D576-4698-AD17-3282C101FF98}" type="presOf" srcId="{3CDD03C6-AB9E-47F3-8167-31DEE94264AE}" destId="{F2E7E623-C76F-4B7E-B97E-2F2F0548361F}" srcOrd="1" destOrd="0" presId="urn:microsoft.com/office/officeart/2005/8/layout/process1"/>
    <dgm:cxn modelId="{FFDAA397-0DDB-4AA1-8A4B-E09ADB4D8D44}" type="presOf" srcId="{DD52230C-44C2-4E6E-9343-16F4F454687E}" destId="{22FC1EAE-9848-4B19-B290-0512F3C828AE}" srcOrd="1" destOrd="0" presId="urn:microsoft.com/office/officeart/2005/8/layout/process1"/>
    <dgm:cxn modelId="{EB4642BA-0F2E-485F-8757-4B39FE83610E}" type="presOf" srcId="{0452EDC4-5B53-4237-955D-891424E911A0}" destId="{8A1C1433-F9B2-42C2-8BB6-1ED1FC916ACA}" srcOrd="0" destOrd="0" presId="urn:microsoft.com/office/officeart/2005/8/layout/process1"/>
    <dgm:cxn modelId="{9C45E446-5779-4B92-AC02-06EC98069948}" type="presOf" srcId="{702DB607-A36F-4DC4-957B-D8AF4C2F316D}" destId="{6996241E-3521-44A7-A258-7B06F09EAE11}" srcOrd="0" destOrd="0" presId="urn:microsoft.com/office/officeart/2005/8/layout/process1"/>
    <dgm:cxn modelId="{D57D6153-8BD2-4E50-A866-8C8D3575E388}" type="presOf" srcId="{F33BA462-82A1-4FF1-84CA-445EF782ACB3}" destId="{790A82B1-DA74-4710-9D29-342E301173F3}" srcOrd="0" destOrd="0" presId="urn:microsoft.com/office/officeart/2005/8/layout/process1"/>
    <dgm:cxn modelId="{F1C01A10-1E4B-424D-B0D1-353D89593399}" srcId="{702DB607-A36F-4DC4-957B-D8AF4C2F316D}" destId="{893A4E9F-1B9B-47F6-8266-AA3A17F463FB}" srcOrd="3" destOrd="0" parTransId="{D90EEAFF-2AF6-4B3A-90F3-B65270FD9DA3}" sibTransId="{07D4D259-EE62-4733-910E-B885A3F396A0}"/>
    <dgm:cxn modelId="{EE1B3602-6350-44DA-9EF6-B61CAB2B3F53}" type="presOf" srcId="{95856D6E-1FA7-42FA-9BB3-2581A14CC029}" destId="{DADBCB60-00FE-4912-AE8C-80C5BB2C8ED3}" srcOrd="0" destOrd="0" presId="urn:microsoft.com/office/officeart/2005/8/layout/process1"/>
    <dgm:cxn modelId="{9E9D7283-7176-4F78-BC41-0A44EE289F69}" type="presOf" srcId="{32B3301D-7E58-411B-B91C-4EF593038EE4}" destId="{5AE3C0F4-8F28-43DD-B14A-590BCA10C035}" srcOrd="0" destOrd="0" presId="urn:microsoft.com/office/officeart/2005/8/layout/process1"/>
    <dgm:cxn modelId="{A9F444D6-3072-467C-A62B-688A30D20BD5}" srcId="{702DB607-A36F-4DC4-957B-D8AF4C2F316D}" destId="{1190D9BF-DD84-4DCE-A911-A0DFFE00B429}" srcOrd="4" destOrd="0" parTransId="{11B280E7-5846-477D-8165-53CC5E5966B4}" sibTransId="{C5FDB56B-7680-4D36-80B2-F85A1B922BF0}"/>
    <dgm:cxn modelId="{8B8CF23C-EEBF-4CF6-B5A4-B3D61C923DD6}" type="presParOf" srcId="{6996241E-3521-44A7-A258-7B06F09EAE11}" destId="{191F5FB0-416E-4FE4-9071-E93CDF64A05C}" srcOrd="0" destOrd="0" presId="urn:microsoft.com/office/officeart/2005/8/layout/process1"/>
    <dgm:cxn modelId="{F7EDF7FD-C8BC-494D-99AB-553AC65AB990}" type="presParOf" srcId="{6996241E-3521-44A7-A258-7B06F09EAE11}" destId="{BEDA9D5B-E31C-44F6-98B7-5CB29A29FCD5}" srcOrd="1" destOrd="0" presId="urn:microsoft.com/office/officeart/2005/8/layout/process1"/>
    <dgm:cxn modelId="{FD00F710-0687-4C44-9F4C-6D190237F4FD}" type="presParOf" srcId="{BEDA9D5B-E31C-44F6-98B7-5CB29A29FCD5}" destId="{4298B5A3-C9B8-4A16-805A-E5F7F903D9B2}" srcOrd="0" destOrd="0" presId="urn:microsoft.com/office/officeart/2005/8/layout/process1"/>
    <dgm:cxn modelId="{3CBFE458-4B22-43CF-9195-DD02F8563533}" type="presParOf" srcId="{6996241E-3521-44A7-A258-7B06F09EAE11}" destId="{1C894B8E-017F-4788-BF95-F298984319A4}" srcOrd="2" destOrd="0" presId="urn:microsoft.com/office/officeart/2005/8/layout/process1"/>
    <dgm:cxn modelId="{0D376167-1B3E-41B2-AF8E-CA4D37CF94F8}" type="presParOf" srcId="{6996241E-3521-44A7-A258-7B06F09EAE11}" destId="{D16A65AE-ADCC-4770-8F57-3B63EFC3E355}" srcOrd="3" destOrd="0" presId="urn:microsoft.com/office/officeart/2005/8/layout/process1"/>
    <dgm:cxn modelId="{8752B6A7-5841-406B-A991-A838E0B05AA7}" type="presParOf" srcId="{D16A65AE-ADCC-4770-8F57-3B63EFC3E355}" destId="{DFBA1661-F4CC-4FE3-9A6E-56066E8ABD0F}" srcOrd="0" destOrd="0" presId="urn:microsoft.com/office/officeart/2005/8/layout/process1"/>
    <dgm:cxn modelId="{79019DCC-AA70-4FEB-AF73-714A740CBB26}" type="presParOf" srcId="{6996241E-3521-44A7-A258-7B06F09EAE11}" destId="{B26C6764-81B8-4F73-91D7-D1AF8E258B80}" srcOrd="4" destOrd="0" presId="urn:microsoft.com/office/officeart/2005/8/layout/process1"/>
    <dgm:cxn modelId="{71A5F10F-841B-46EC-B242-B10D8A7C4F6C}" type="presParOf" srcId="{6996241E-3521-44A7-A258-7B06F09EAE11}" destId="{24D4B411-8EFA-4475-AB62-5D84D5107E1E}" srcOrd="5" destOrd="0" presId="urn:microsoft.com/office/officeart/2005/8/layout/process1"/>
    <dgm:cxn modelId="{F059D24B-5D69-41A8-B603-1DC9689AC34B}" type="presParOf" srcId="{24D4B411-8EFA-4475-AB62-5D84D5107E1E}" destId="{41CD378B-2CD5-45F8-B971-44BD7DED12B5}" srcOrd="0" destOrd="0" presId="urn:microsoft.com/office/officeart/2005/8/layout/process1"/>
    <dgm:cxn modelId="{FB3BC2A4-02CB-475A-A97D-2411D3495307}" type="presParOf" srcId="{6996241E-3521-44A7-A258-7B06F09EAE11}" destId="{7B967A98-E98D-4F02-A2B6-A35AC9EC339E}" srcOrd="6" destOrd="0" presId="urn:microsoft.com/office/officeart/2005/8/layout/process1"/>
    <dgm:cxn modelId="{35FA3D2B-6DEA-4A2C-B73E-59B304C746CF}" type="presParOf" srcId="{6996241E-3521-44A7-A258-7B06F09EAE11}" destId="{92AC5AD5-818A-44FA-979E-9A251B0A5EC1}" srcOrd="7" destOrd="0" presId="urn:microsoft.com/office/officeart/2005/8/layout/process1"/>
    <dgm:cxn modelId="{128F249D-AEF8-4298-9132-CE6A63C0E3B6}" type="presParOf" srcId="{92AC5AD5-818A-44FA-979E-9A251B0A5EC1}" destId="{1047460C-4DD1-4C17-9058-61F5C70E40E0}" srcOrd="0" destOrd="0" presId="urn:microsoft.com/office/officeart/2005/8/layout/process1"/>
    <dgm:cxn modelId="{35CB951D-7AFF-4E39-9DED-BAB00D00F3C6}" type="presParOf" srcId="{6996241E-3521-44A7-A258-7B06F09EAE11}" destId="{55EEEDCB-472D-4069-84AF-C21EA3EB9FE4}" srcOrd="8" destOrd="0" presId="urn:microsoft.com/office/officeart/2005/8/layout/process1"/>
    <dgm:cxn modelId="{11D6D670-BF22-47B0-AE25-EA13AEECE957}" type="presParOf" srcId="{6996241E-3521-44A7-A258-7B06F09EAE11}" destId="{2773E0F9-70B6-4F4E-9DCD-46D5982DA9BF}" srcOrd="9" destOrd="0" presId="urn:microsoft.com/office/officeart/2005/8/layout/process1"/>
    <dgm:cxn modelId="{E8FCFCCD-E10C-4CB2-BAE2-0E4EB5726743}" type="presParOf" srcId="{2773E0F9-70B6-4F4E-9DCD-46D5982DA9BF}" destId="{7805E90C-93B1-4212-B87C-D9712C883DD2}" srcOrd="0" destOrd="0" presId="urn:microsoft.com/office/officeart/2005/8/layout/process1"/>
    <dgm:cxn modelId="{FAD72FFE-856D-4EE7-A307-F7E6AC89F4B8}" type="presParOf" srcId="{6996241E-3521-44A7-A258-7B06F09EAE11}" destId="{BE3AB6D5-3C1F-4D8F-AA0A-C26B4D2CBA2F}" srcOrd="10" destOrd="0" presId="urn:microsoft.com/office/officeart/2005/8/layout/process1"/>
    <dgm:cxn modelId="{6F820466-17C6-42A5-88FC-33B93084C49C}" type="presParOf" srcId="{6996241E-3521-44A7-A258-7B06F09EAE11}" destId="{2C51AB32-1407-4FC7-B4E2-EDCA86C4DEAB}" srcOrd="11" destOrd="0" presId="urn:microsoft.com/office/officeart/2005/8/layout/process1"/>
    <dgm:cxn modelId="{7FCB66A9-B870-4D8E-BE23-EDA68178BA4D}" type="presParOf" srcId="{2C51AB32-1407-4FC7-B4E2-EDCA86C4DEAB}" destId="{0AAE0FB7-AC67-462D-90DE-1B16831317AD}" srcOrd="0" destOrd="0" presId="urn:microsoft.com/office/officeart/2005/8/layout/process1"/>
    <dgm:cxn modelId="{2D3EEB84-80B8-4ACA-AE9B-C47BD86ABDC2}" type="presParOf" srcId="{6996241E-3521-44A7-A258-7B06F09EAE11}" destId="{DADBCB60-00FE-4912-AE8C-80C5BB2C8ED3}" srcOrd="12" destOrd="0" presId="urn:microsoft.com/office/officeart/2005/8/layout/process1"/>
    <dgm:cxn modelId="{C4AA219E-4833-4CF8-A6A0-BDD7D47D89B0}" type="presParOf" srcId="{6996241E-3521-44A7-A258-7B06F09EAE11}" destId="{714B101C-A9F8-4886-BCE3-327FC53F2290}" srcOrd="13" destOrd="0" presId="urn:microsoft.com/office/officeart/2005/8/layout/process1"/>
    <dgm:cxn modelId="{0FF6AA7D-08C5-4AFA-B239-51C2BEC1F159}" type="presParOf" srcId="{714B101C-A9F8-4886-BCE3-327FC53F2290}" destId="{22FC1EAE-9848-4B19-B290-0512F3C828AE}" srcOrd="0" destOrd="0" presId="urn:microsoft.com/office/officeart/2005/8/layout/process1"/>
    <dgm:cxn modelId="{8B54011A-FC61-4AEC-A102-B946206EBE9E}" type="presParOf" srcId="{6996241E-3521-44A7-A258-7B06F09EAE11}" destId="{4B8F17E9-FC7D-4E32-B2B2-51712AC7C634}" srcOrd="14" destOrd="0" presId="urn:microsoft.com/office/officeart/2005/8/layout/process1"/>
    <dgm:cxn modelId="{1C800672-E1B6-48D4-B1F1-70FB01E7F67A}" type="presParOf" srcId="{6996241E-3521-44A7-A258-7B06F09EAE11}" destId="{D7B4AC76-E480-4E7D-BF71-EFA514707CE2}" srcOrd="15" destOrd="0" presId="urn:microsoft.com/office/officeart/2005/8/layout/process1"/>
    <dgm:cxn modelId="{647A94B1-E5F5-4A24-A40D-20F5D25A8F58}" type="presParOf" srcId="{D7B4AC76-E480-4E7D-BF71-EFA514707CE2}" destId="{072CC4B4-DB20-4B7A-A6B2-ABF5F6771EA4}" srcOrd="0" destOrd="0" presId="urn:microsoft.com/office/officeart/2005/8/layout/process1"/>
    <dgm:cxn modelId="{C52C45D6-DA2C-47E5-BBB7-7CFC6B0E6C75}" type="presParOf" srcId="{6996241E-3521-44A7-A258-7B06F09EAE11}" destId="{67D8426E-9BB4-40FD-ACC1-48AF2F1A243C}" srcOrd="16" destOrd="0" presId="urn:microsoft.com/office/officeart/2005/8/layout/process1"/>
    <dgm:cxn modelId="{FF04BD3C-D1A3-4A4D-95B7-C934575EA7DD}" type="presParOf" srcId="{6996241E-3521-44A7-A258-7B06F09EAE11}" destId="{39985B98-1086-42E0-ACD8-3B512FC9812B}" srcOrd="17" destOrd="0" presId="urn:microsoft.com/office/officeart/2005/8/layout/process1"/>
    <dgm:cxn modelId="{4E76B1EC-7F04-44F3-91D6-3E636901AABC}" type="presParOf" srcId="{39985B98-1086-42E0-ACD8-3B512FC9812B}" destId="{80F1B251-1C46-4086-AC73-0656033857FA}" srcOrd="0" destOrd="0" presId="urn:microsoft.com/office/officeart/2005/8/layout/process1"/>
    <dgm:cxn modelId="{DC77FB22-A35D-43DD-B102-16E8B3D666E5}" type="presParOf" srcId="{6996241E-3521-44A7-A258-7B06F09EAE11}" destId="{F2806583-1267-45D1-914D-3AD112C3C2F2}" srcOrd="18" destOrd="0" presId="urn:microsoft.com/office/officeart/2005/8/layout/process1"/>
    <dgm:cxn modelId="{A74F9212-7642-4EA7-A352-56049EB1B2B1}" type="presParOf" srcId="{6996241E-3521-44A7-A258-7B06F09EAE11}" destId="{18328A2A-9F9F-4F35-96C6-22509941B233}" srcOrd="19" destOrd="0" presId="urn:microsoft.com/office/officeart/2005/8/layout/process1"/>
    <dgm:cxn modelId="{1197A7D2-5CBB-413F-BCCF-19777B3DF79E}" type="presParOf" srcId="{18328A2A-9F9F-4F35-96C6-22509941B233}" destId="{AA939F3E-BE35-4D2C-B89A-7F255CB92DE4}" srcOrd="0" destOrd="0" presId="urn:microsoft.com/office/officeart/2005/8/layout/process1"/>
    <dgm:cxn modelId="{AA68516F-444B-4810-BE78-126EC4D0E4CC}" type="presParOf" srcId="{6996241E-3521-44A7-A258-7B06F09EAE11}" destId="{6C32EFB4-C2D1-41FF-84BD-F73996CC263F}" srcOrd="20" destOrd="0" presId="urn:microsoft.com/office/officeart/2005/8/layout/process1"/>
    <dgm:cxn modelId="{D2D5921A-1F4D-402B-B350-9AECBCC82795}" type="presParOf" srcId="{6996241E-3521-44A7-A258-7B06F09EAE11}" destId="{95B71ADF-E7CB-4BFB-8E09-527A94A53130}" srcOrd="21" destOrd="0" presId="urn:microsoft.com/office/officeart/2005/8/layout/process1"/>
    <dgm:cxn modelId="{CF49BB28-A8E7-49B0-8DC5-76563E7C63F0}" type="presParOf" srcId="{95B71ADF-E7CB-4BFB-8E09-527A94A53130}" destId="{F2E7E623-C76F-4B7E-B97E-2F2F0548361F}" srcOrd="0" destOrd="0" presId="urn:microsoft.com/office/officeart/2005/8/layout/process1"/>
    <dgm:cxn modelId="{07859424-8AD1-463E-84C5-0983A06F9E7B}" type="presParOf" srcId="{6996241E-3521-44A7-A258-7B06F09EAE11}" destId="{1B563FD2-B182-4076-BA76-53E66E616497}" srcOrd="22" destOrd="0" presId="urn:microsoft.com/office/officeart/2005/8/layout/process1"/>
    <dgm:cxn modelId="{89C64351-FA25-4D8B-851D-D7C79B6A1559}" type="presParOf" srcId="{6996241E-3521-44A7-A258-7B06F09EAE11}" destId="{DDE7243D-AF67-4033-8D6B-41B59F367DA4}" srcOrd="23" destOrd="0" presId="urn:microsoft.com/office/officeart/2005/8/layout/process1"/>
    <dgm:cxn modelId="{E7257E98-A07A-4AC5-95FE-E61A6386BB24}" type="presParOf" srcId="{DDE7243D-AF67-4033-8D6B-41B59F367DA4}" destId="{779F2147-5021-4256-8B67-A442B8FC0568}" srcOrd="0" destOrd="0" presId="urn:microsoft.com/office/officeart/2005/8/layout/process1"/>
    <dgm:cxn modelId="{C0691A5F-F624-4EAD-BE40-3BD6E4F28757}" type="presParOf" srcId="{6996241E-3521-44A7-A258-7B06F09EAE11}" destId="{5AE3C0F4-8F28-43DD-B14A-590BCA10C035}" srcOrd="24" destOrd="0" presId="urn:microsoft.com/office/officeart/2005/8/layout/process1"/>
    <dgm:cxn modelId="{C5A185EC-C472-4017-B199-57D704F44BA9}" type="presParOf" srcId="{6996241E-3521-44A7-A258-7B06F09EAE11}" destId="{D38D20E0-BE03-43B2-A40B-535987A1393B}" srcOrd="25" destOrd="0" presId="urn:microsoft.com/office/officeart/2005/8/layout/process1"/>
    <dgm:cxn modelId="{3C92A7EC-AE01-414A-AE4A-E11F001D308A}" type="presParOf" srcId="{D38D20E0-BE03-43B2-A40B-535987A1393B}" destId="{CFAD7998-12B6-4D1F-BD37-FF993F765D41}" srcOrd="0" destOrd="0" presId="urn:microsoft.com/office/officeart/2005/8/layout/process1"/>
    <dgm:cxn modelId="{097E0D5C-6D6F-4463-BCE3-59D4B7CA6286}" type="presParOf" srcId="{6996241E-3521-44A7-A258-7B06F09EAE11}" destId="{434B19E6-A532-4C06-B65E-98AAB2AA63AA}" srcOrd="26" destOrd="0" presId="urn:microsoft.com/office/officeart/2005/8/layout/process1"/>
    <dgm:cxn modelId="{D2CD896F-870B-492F-990A-AD7698743AC4}" type="presParOf" srcId="{6996241E-3521-44A7-A258-7B06F09EAE11}" destId="{A422727B-B316-49D3-A282-00A3C407897C}" srcOrd="27" destOrd="0" presId="urn:microsoft.com/office/officeart/2005/8/layout/process1"/>
    <dgm:cxn modelId="{00CAD5CD-C986-4846-9175-922ECABB3CDB}" type="presParOf" srcId="{A422727B-B316-49D3-A282-00A3C407897C}" destId="{9C469800-67E4-492D-B5C4-193EA6A5C86F}" srcOrd="0" destOrd="0" presId="urn:microsoft.com/office/officeart/2005/8/layout/process1"/>
    <dgm:cxn modelId="{1ACB86B9-2EB1-4031-A900-6636A2AE7AA5}" type="presParOf" srcId="{6996241E-3521-44A7-A258-7B06F09EAE11}" destId="{D111ADB3-C53F-423B-97DD-6CAE955478EA}" srcOrd="28" destOrd="0" presId="urn:microsoft.com/office/officeart/2005/8/layout/process1"/>
    <dgm:cxn modelId="{4939FEB2-38F4-4010-8CBB-1AF9AA4EFF99}" type="presParOf" srcId="{6996241E-3521-44A7-A258-7B06F09EAE11}" destId="{790A82B1-DA74-4710-9D29-342E301173F3}" srcOrd="29" destOrd="0" presId="urn:microsoft.com/office/officeart/2005/8/layout/process1"/>
    <dgm:cxn modelId="{CDA47C13-A5B5-4C97-A307-D805E05D570C}" type="presParOf" srcId="{790A82B1-DA74-4710-9D29-342E301173F3}" destId="{43A84C9A-C0C2-476B-B078-F88DBC1CE423}" srcOrd="0" destOrd="0" presId="urn:microsoft.com/office/officeart/2005/8/layout/process1"/>
    <dgm:cxn modelId="{CFD610AB-2E35-4225-8B26-62BC602B840C}" type="presParOf" srcId="{6996241E-3521-44A7-A258-7B06F09EAE11}" destId="{8A1C1433-F9B2-42C2-8BB6-1ED1FC916ACA}" srcOrd="30" destOrd="0" presId="urn:microsoft.com/office/officeart/2005/8/layout/process1"/>
    <dgm:cxn modelId="{84262F08-8CCB-4176-B402-07F7443A9129}" type="presParOf" srcId="{6996241E-3521-44A7-A258-7B06F09EAE11}" destId="{3B0B98EC-5C0E-4DDA-9324-8C26626513B6}" srcOrd="31" destOrd="0" presId="urn:microsoft.com/office/officeart/2005/8/layout/process1"/>
    <dgm:cxn modelId="{8D0B2A8E-DD49-457B-8EC0-2A629D71C1FF}" type="presParOf" srcId="{3B0B98EC-5C0E-4DDA-9324-8C26626513B6}" destId="{A88060A2-683E-4F89-87D7-CD8B4F53B563}" srcOrd="0" destOrd="0" presId="urn:microsoft.com/office/officeart/2005/8/layout/process1"/>
    <dgm:cxn modelId="{184F64A2-EE54-4C63-A326-CEE18B56D890}" type="presParOf" srcId="{6996241E-3521-44A7-A258-7B06F09EAE11}" destId="{8A5B972C-1950-48A8-A05F-E9C855BB3385}" srcOrd="3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8363A51-3BE6-4C51-BB15-FE8E09B4BE49}" type="doc">
      <dgm:prSet loTypeId="urn:microsoft.com/office/officeart/2005/8/layout/hList1" loCatId="list" qsTypeId="urn:microsoft.com/office/officeart/2005/8/quickstyle/3d1" qsCatId="3D" csTypeId="urn:microsoft.com/office/officeart/2005/8/colors/accent1_2" csCatId="accent1" phldr="1"/>
      <dgm:spPr/>
      <dgm:t>
        <a:bodyPr/>
        <a:lstStyle/>
        <a:p>
          <a:endParaRPr lang="en-US"/>
        </a:p>
      </dgm:t>
    </dgm:pt>
    <dgm:pt modelId="{4B7F6010-059B-4A63-8209-C1401CF0B11B}">
      <dgm:prSet phldrT="[Text]"/>
      <dgm:spPr/>
      <dgm:t>
        <a:bodyPr/>
        <a:lstStyle/>
        <a:p>
          <a:r>
            <a:rPr lang="en-US" dirty="0" err="1" smtClean="0"/>
            <a:t>FEX_data</a:t>
          </a:r>
          <a:r>
            <a:rPr lang="en-US" dirty="0" smtClean="0"/>
            <a:t> Family - </a:t>
          </a:r>
          <a:r>
            <a:rPr lang="en-US" b="1" dirty="0" smtClean="0"/>
            <a:t>Foreign Currency Transactions</a:t>
          </a:r>
          <a:endParaRPr lang="en-US" dirty="0"/>
        </a:p>
      </dgm:t>
    </dgm:pt>
    <dgm:pt modelId="{BAF35BE4-7B55-43C7-9B58-456CD8B266DC}" type="parTrans" cxnId="{847D4AE5-63B8-4B8E-9C1A-A1E8F290A798}">
      <dgm:prSet/>
      <dgm:spPr/>
      <dgm:t>
        <a:bodyPr/>
        <a:lstStyle/>
        <a:p>
          <a:endParaRPr lang="en-US"/>
        </a:p>
      </dgm:t>
    </dgm:pt>
    <dgm:pt modelId="{E7583963-FECC-437D-8FA5-F34DAB6A701C}" type="sibTrans" cxnId="{847D4AE5-63B8-4B8E-9C1A-A1E8F290A798}">
      <dgm:prSet/>
      <dgm:spPr/>
      <dgm:t>
        <a:bodyPr/>
        <a:lstStyle/>
        <a:p>
          <a:endParaRPr lang="en-US"/>
        </a:p>
      </dgm:t>
    </dgm:pt>
    <dgm:pt modelId="{CE5EB6E7-7081-4530-9FC8-D8CDA5193E07}">
      <dgm:prSet phldrT="[Text]" custT="1"/>
      <dgm:spPr/>
      <dgm:t>
        <a:bodyPr/>
        <a:lstStyle/>
        <a:p>
          <a:r>
            <a:rPr lang="en-US" sz="1800" dirty="0" smtClean="0"/>
            <a:t>Data entries (data family, source, frequency)</a:t>
          </a:r>
          <a:endParaRPr lang="en-US" sz="1800" dirty="0"/>
        </a:p>
      </dgm:t>
    </dgm:pt>
    <dgm:pt modelId="{D345DE16-F24D-4A31-BFC9-799D4EA654A9}" type="parTrans" cxnId="{6C7B9578-C56B-40D4-8D20-520E5496E16E}">
      <dgm:prSet/>
      <dgm:spPr/>
      <dgm:t>
        <a:bodyPr/>
        <a:lstStyle/>
        <a:p>
          <a:endParaRPr lang="en-US"/>
        </a:p>
      </dgm:t>
    </dgm:pt>
    <dgm:pt modelId="{C9B21FAA-7651-41E6-B6B5-61E15C36F245}" type="sibTrans" cxnId="{6C7B9578-C56B-40D4-8D20-520E5496E16E}">
      <dgm:prSet/>
      <dgm:spPr/>
      <dgm:t>
        <a:bodyPr/>
        <a:lstStyle/>
        <a:p>
          <a:endParaRPr lang="en-US"/>
        </a:p>
      </dgm:t>
    </dgm:pt>
    <dgm:pt modelId="{9930086D-D6B4-4BD1-A78C-5FDA9269B52F}">
      <dgm:prSet phldrT="[Text]" custT="1"/>
      <dgm:spPr/>
      <dgm:t>
        <a:bodyPr/>
        <a:lstStyle/>
        <a:p>
          <a:r>
            <a:rPr lang="en-US" sz="1800" dirty="0" smtClean="0"/>
            <a:t>Type of transactions</a:t>
          </a:r>
          <a:endParaRPr lang="en-US" sz="1800" dirty="0"/>
        </a:p>
      </dgm:t>
    </dgm:pt>
    <dgm:pt modelId="{1BACDB37-2DA7-430F-A080-04D5B38BD438}" type="parTrans" cxnId="{E0BDDAC1-C58F-420C-ABA6-22E00C8994D7}">
      <dgm:prSet/>
      <dgm:spPr/>
      <dgm:t>
        <a:bodyPr/>
        <a:lstStyle/>
        <a:p>
          <a:endParaRPr lang="en-US"/>
        </a:p>
      </dgm:t>
    </dgm:pt>
    <dgm:pt modelId="{F8546321-9DE4-446F-8027-7F80A4F7041B}" type="sibTrans" cxnId="{E0BDDAC1-C58F-420C-ABA6-22E00C8994D7}">
      <dgm:prSet/>
      <dgm:spPr/>
      <dgm:t>
        <a:bodyPr/>
        <a:lstStyle/>
        <a:p>
          <a:endParaRPr lang="en-US"/>
        </a:p>
      </dgm:t>
    </dgm:pt>
    <dgm:pt modelId="{C72EA92D-7143-4530-90EC-94BFB7B7120C}">
      <dgm:prSet phldrT="[Text]"/>
      <dgm:spPr/>
      <dgm:t>
        <a:bodyPr/>
        <a:lstStyle/>
        <a:p>
          <a:r>
            <a:rPr lang="en-US" dirty="0" err="1" smtClean="0"/>
            <a:t>MTR_Data</a:t>
          </a:r>
          <a:r>
            <a:rPr lang="en-US" dirty="0" smtClean="0"/>
            <a:t> Family - </a:t>
          </a:r>
          <a:r>
            <a:rPr lang="en-US" b="1" dirty="0" smtClean="0"/>
            <a:t>Money Transfer Operations</a:t>
          </a:r>
          <a:endParaRPr lang="en-US" dirty="0"/>
        </a:p>
      </dgm:t>
    </dgm:pt>
    <dgm:pt modelId="{D4008A6D-7D9F-481A-B0A7-896E30F732D6}" type="parTrans" cxnId="{8C7696F9-9B81-48EE-A112-EDCD539CFF0B}">
      <dgm:prSet/>
      <dgm:spPr/>
      <dgm:t>
        <a:bodyPr/>
        <a:lstStyle/>
        <a:p>
          <a:endParaRPr lang="en-US"/>
        </a:p>
      </dgm:t>
    </dgm:pt>
    <dgm:pt modelId="{601E06FB-97A8-4F51-913B-C5CA4BFE3089}" type="sibTrans" cxnId="{8C7696F9-9B81-48EE-A112-EDCD539CFF0B}">
      <dgm:prSet/>
      <dgm:spPr/>
      <dgm:t>
        <a:bodyPr/>
        <a:lstStyle/>
        <a:p>
          <a:endParaRPr lang="en-US"/>
        </a:p>
      </dgm:t>
    </dgm:pt>
    <dgm:pt modelId="{E7008237-1613-4754-A0B7-BCD33667DD4A}">
      <dgm:prSet phldrT="[Text]" custT="1"/>
      <dgm:spPr/>
      <dgm:t>
        <a:bodyPr/>
        <a:lstStyle/>
        <a:p>
          <a:r>
            <a:rPr lang="en-US" sz="1800" dirty="0" smtClean="0"/>
            <a:t>Data entries (data family, source, frequency)</a:t>
          </a:r>
          <a:endParaRPr lang="en-US" sz="1800" dirty="0"/>
        </a:p>
      </dgm:t>
    </dgm:pt>
    <dgm:pt modelId="{23853505-FD6A-4119-A95C-FDE9B94DA472}" type="parTrans" cxnId="{61154C0E-6202-44B9-AE1A-4AA253A1E9B0}">
      <dgm:prSet/>
      <dgm:spPr/>
      <dgm:t>
        <a:bodyPr/>
        <a:lstStyle/>
        <a:p>
          <a:endParaRPr lang="en-US"/>
        </a:p>
      </dgm:t>
    </dgm:pt>
    <dgm:pt modelId="{66DD8860-E310-410B-98C2-F89025E8D828}" type="sibTrans" cxnId="{61154C0E-6202-44B9-AE1A-4AA253A1E9B0}">
      <dgm:prSet/>
      <dgm:spPr/>
      <dgm:t>
        <a:bodyPr/>
        <a:lstStyle/>
        <a:p>
          <a:endParaRPr lang="en-US"/>
        </a:p>
      </dgm:t>
    </dgm:pt>
    <dgm:pt modelId="{867D81D6-0FC1-418C-9E2C-26FA70FB4226}">
      <dgm:prSet phldrT="[Text]" custT="1"/>
      <dgm:spPr/>
      <dgm:t>
        <a:bodyPr/>
        <a:lstStyle/>
        <a:p>
          <a:r>
            <a:rPr lang="en-US" sz="1800" dirty="0" smtClean="0"/>
            <a:t>Type of transactions</a:t>
          </a:r>
          <a:endParaRPr lang="en-US" sz="1800" dirty="0"/>
        </a:p>
      </dgm:t>
    </dgm:pt>
    <dgm:pt modelId="{0BB20EBC-738E-421D-9864-6D2D1CAD56DD}" type="parTrans" cxnId="{D3AF7F0B-E709-4AE6-8600-49C2B1033826}">
      <dgm:prSet/>
      <dgm:spPr/>
      <dgm:t>
        <a:bodyPr/>
        <a:lstStyle/>
        <a:p>
          <a:endParaRPr lang="en-US"/>
        </a:p>
      </dgm:t>
    </dgm:pt>
    <dgm:pt modelId="{DEEBDEAE-7B21-45FA-AB4E-3491EB692273}" type="sibTrans" cxnId="{D3AF7F0B-E709-4AE6-8600-49C2B1033826}">
      <dgm:prSet/>
      <dgm:spPr/>
      <dgm:t>
        <a:bodyPr/>
        <a:lstStyle/>
        <a:p>
          <a:endParaRPr lang="en-US"/>
        </a:p>
      </dgm:t>
    </dgm:pt>
    <dgm:pt modelId="{182F21D7-C7C7-4A1B-BEB7-8E3F0B5B8C43}">
      <dgm:prSet phldrT="[Text]"/>
      <dgm:spPr/>
      <dgm:t>
        <a:bodyPr/>
        <a:lstStyle/>
        <a:p>
          <a:r>
            <a:rPr lang="en-US" dirty="0" err="1" smtClean="0"/>
            <a:t>BPC_Data</a:t>
          </a:r>
          <a:r>
            <a:rPr lang="en-US" dirty="0" smtClean="0"/>
            <a:t> Family - </a:t>
          </a:r>
          <a:r>
            <a:rPr lang="en-US" b="1" dirty="0" smtClean="0"/>
            <a:t>Payment Cards’ Statistics</a:t>
          </a:r>
          <a:endParaRPr lang="en-US" dirty="0"/>
        </a:p>
      </dgm:t>
    </dgm:pt>
    <dgm:pt modelId="{2F6987BD-7CBC-4A21-9358-2D135C1E3D71}" type="parTrans" cxnId="{F5968949-69B6-4DC7-BA14-C00022AAAAC2}">
      <dgm:prSet/>
      <dgm:spPr/>
      <dgm:t>
        <a:bodyPr/>
        <a:lstStyle/>
        <a:p>
          <a:endParaRPr lang="en-US"/>
        </a:p>
      </dgm:t>
    </dgm:pt>
    <dgm:pt modelId="{274F9D64-9D2D-47CE-8DBE-43D110047272}" type="sibTrans" cxnId="{F5968949-69B6-4DC7-BA14-C00022AAAAC2}">
      <dgm:prSet/>
      <dgm:spPr/>
      <dgm:t>
        <a:bodyPr/>
        <a:lstStyle/>
        <a:p>
          <a:endParaRPr lang="en-US"/>
        </a:p>
      </dgm:t>
    </dgm:pt>
    <dgm:pt modelId="{FE25E5AE-2D38-4CD6-9F55-D1A637982FF7}">
      <dgm:prSet phldrT="[Text]" custT="1"/>
      <dgm:spPr/>
      <dgm:t>
        <a:bodyPr/>
        <a:lstStyle/>
        <a:p>
          <a:r>
            <a:rPr lang="en-US" sz="1800" dirty="0" smtClean="0"/>
            <a:t>Data entries (data family, source, frequency)</a:t>
          </a:r>
          <a:endParaRPr lang="en-US" sz="1800" dirty="0"/>
        </a:p>
      </dgm:t>
    </dgm:pt>
    <dgm:pt modelId="{AB15A483-41C8-467C-868D-FECE0B658372}" type="parTrans" cxnId="{B157F691-53F8-4C10-974A-0CF52A008E22}">
      <dgm:prSet/>
      <dgm:spPr/>
      <dgm:t>
        <a:bodyPr/>
        <a:lstStyle/>
        <a:p>
          <a:endParaRPr lang="en-US"/>
        </a:p>
      </dgm:t>
    </dgm:pt>
    <dgm:pt modelId="{FDCD0993-2E0A-4C90-8E9D-FD72CD385D92}" type="sibTrans" cxnId="{B157F691-53F8-4C10-974A-0CF52A008E22}">
      <dgm:prSet/>
      <dgm:spPr/>
      <dgm:t>
        <a:bodyPr/>
        <a:lstStyle/>
        <a:p>
          <a:endParaRPr lang="en-US"/>
        </a:p>
      </dgm:t>
    </dgm:pt>
    <dgm:pt modelId="{45F8663C-2C8D-439E-8555-D0FE4366A92D}">
      <dgm:prSet phldrT="[Text]" custT="1"/>
      <dgm:spPr/>
      <dgm:t>
        <a:bodyPr/>
        <a:lstStyle/>
        <a:p>
          <a:r>
            <a:rPr lang="en-US" sz="1800" dirty="0" smtClean="0"/>
            <a:t>Card type and category</a:t>
          </a:r>
          <a:endParaRPr lang="en-US" sz="1800" dirty="0"/>
        </a:p>
      </dgm:t>
    </dgm:pt>
    <dgm:pt modelId="{5E58B32C-675D-40B0-B427-2EC87F528916}" type="parTrans" cxnId="{6AA27FDF-BCBD-49C6-A1E0-B58C6F3B10A7}">
      <dgm:prSet/>
      <dgm:spPr/>
      <dgm:t>
        <a:bodyPr/>
        <a:lstStyle/>
        <a:p>
          <a:endParaRPr lang="en-US"/>
        </a:p>
      </dgm:t>
    </dgm:pt>
    <dgm:pt modelId="{39795A9D-8E98-45F4-AC0C-4CF6A313483D}" type="sibTrans" cxnId="{6AA27FDF-BCBD-49C6-A1E0-B58C6F3B10A7}">
      <dgm:prSet/>
      <dgm:spPr/>
      <dgm:t>
        <a:bodyPr/>
        <a:lstStyle/>
        <a:p>
          <a:endParaRPr lang="en-US"/>
        </a:p>
      </dgm:t>
    </dgm:pt>
    <dgm:pt modelId="{8849CE33-21BA-41D1-ADC5-BA882B4FF6E4}">
      <dgm:prSet phldrT="[Text]" custT="1"/>
      <dgm:spPr/>
      <dgm:t>
        <a:bodyPr/>
        <a:lstStyle/>
        <a:p>
          <a:r>
            <a:rPr lang="en-US" sz="1800" dirty="0" smtClean="0"/>
            <a:t>Buying prices</a:t>
          </a:r>
          <a:endParaRPr lang="en-US" sz="1800" dirty="0"/>
        </a:p>
      </dgm:t>
    </dgm:pt>
    <dgm:pt modelId="{1A5E96CA-5398-485B-BD5E-49FCE75D1ACF}" type="parTrans" cxnId="{D8ED54DA-A275-4868-9877-AB9560B28E58}">
      <dgm:prSet/>
      <dgm:spPr/>
      <dgm:t>
        <a:bodyPr/>
        <a:lstStyle/>
        <a:p>
          <a:endParaRPr lang="en-US"/>
        </a:p>
      </dgm:t>
    </dgm:pt>
    <dgm:pt modelId="{09D630CA-F515-47E5-975C-0D2ED9AD96BC}" type="sibTrans" cxnId="{D8ED54DA-A275-4868-9877-AB9560B28E58}">
      <dgm:prSet/>
      <dgm:spPr/>
      <dgm:t>
        <a:bodyPr/>
        <a:lstStyle/>
        <a:p>
          <a:endParaRPr lang="en-US"/>
        </a:p>
      </dgm:t>
    </dgm:pt>
    <dgm:pt modelId="{5AE09244-0A2F-4E93-A54B-42B5E2CC01AC}">
      <dgm:prSet phldrT="[Text]" custT="1"/>
      <dgm:spPr/>
      <dgm:t>
        <a:bodyPr/>
        <a:lstStyle/>
        <a:p>
          <a:r>
            <a:rPr lang="en-US" sz="1800" dirty="0" smtClean="0"/>
            <a:t>Selling prices</a:t>
          </a:r>
          <a:endParaRPr lang="en-US" sz="1800" dirty="0"/>
        </a:p>
      </dgm:t>
    </dgm:pt>
    <dgm:pt modelId="{6CC7625B-79D8-46C6-8ECF-A7AF8461E577}" type="parTrans" cxnId="{B2D3F7C7-71D9-4570-A66B-B7CBEF370B77}">
      <dgm:prSet/>
      <dgm:spPr/>
      <dgm:t>
        <a:bodyPr/>
        <a:lstStyle/>
        <a:p>
          <a:endParaRPr lang="en-US"/>
        </a:p>
      </dgm:t>
    </dgm:pt>
    <dgm:pt modelId="{9699CFAD-0B99-4C1B-9B2D-D1072716370A}" type="sibTrans" cxnId="{B2D3F7C7-71D9-4570-A66B-B7CBEF370B77}">
      <dgm:prSet/>
      <dgm:spPr/>
      <dgm:t>
        <a:bodyPr/>
        <a:lstStyle/>
        <a:p>
          <a:endParaRPr lang="en-US"/>
        </a:p>
      </dgm:t>
    </dgm:pt>
    <dgm:pt modelId="{CE80C030-BA79-4FE9-A6D9-2075E6ED404A}">
      <dgm:prSet phldrT="[Text]" custT="1"/>
      <dgm:spPr/>
      <dgm:t>
        <a:bodyPr/>
        <a:lstStyle/>
        <a:p>
          <a:r>
            <a:rPr lang="en-US" sz="1800" dirty="0" smtClean="0"/>
            <a:t>Counterpart</a:t>
          </a:r>
          <a:endParaRPr lang="en-US" sz="1800" dirty="0"/>
        </a:p>
      </dgm:t>
    </dgm:pt>
    <dgm:pt modelId="{CB1ACA20-3491-4A26-A9C7-5E392F4073EE}" type="parTrans" cxnId="{B4DAE965-82C1-4EEC-8F84-C8116F32E61E}">
      <dgm:prSet/>
      <dgm:spPr/>
      <dgm:t>
        <a:bodyPr/>
        <a:lstStyle/>
        <a:p>
          <a:endParaRPr lang="en-US"/>
        </a:p>
      </dgm:t>
    </dgm:pt>
    <dgm:pt modelId="{8E29A953-57AD-4F71-B17C-047392B19135}" type="sibTrans" cxnId="{B4DAE965-82C1-4EEC-8F84-C8116F32E61E}">
      <dgm:prSet/>
      <dgm:spPr/>
      <dgm:t>
        <a:bodyPr/>
        <a:lstStyle/>
        <a:p>
          <a:endParaRPr lang="en-US"/>
        </a:p>
      </dgm:t>
    </dgm:pt>
    <dgm:pt modelId="{A672F5E8-3660-4566-AE5D-A1EE4E348242}">
      <dgm:prSet phldrT="[Text]" custT="1"/>
      <dgm:spPr/>
      <dgm:t>
        <a:bodyPr/>
        <a:lstStyle/>
        <a:p>
          <a:r>
            <a:rPr lang="en-US" sz="1800" dirty="0" smtClean="0"/>
            <a:t>Measure type</a:t>
          </a:r>
          <a:endParaRPr lang="en-US" sz="1800" dirty="0"/>
        </a:p>
      </dgm:t>
    </dgm:pt>
    <dgm:pt modelId="{B3283410-87E7-4749-8141-85DA50FDD520}" type="parTrans" cxnId="{9864AFA9-36EA-4FC2-ABFD-0E01EA83E768}">
      <dgm:prSet/>
      <dgm:spPr/>
      <dgm:t>
        <a:bodyPr/>
        <a:lstStyle/>
        <a:p>
          <a:endParaRPr lang="en-US"/>
        </a:p>
      </dgm:t>
    </dgm:pt>
    <dgm:pt modelId="{1DECCCD6-7DF6-4130-8727-93618841FE40}" type="sibTrans" cxnId="{9864AFA9-36EA-4FC2-ABFD-0E01EA83E768}">
      <dgm:prSet/>
      <dgm:spPr/>
      <dgm:t>
        <a:bodyPr/>
        <a:lstStyle/>
        <a:p>
          <a:endParaRPr lang="en-US"/>
        </a:p>
      </dgm:t>
    </dgm:pt>
    <dgm:pt modelId="{97C4668C-8BA9-4C5D-92C6-5235E21F728E}">
      <dgm:prSet phldrT="[Text]" custT="1"/>
      <dgm:spPr/>
      <dgm:t>
        <a:bodyPr/>
        <a:lstStyle/>
        <a:p>
          <a:r>
            <a:rPr lang="en-US" sz="1800" dirty="0" smtClean="0"/>
            <a:t>Country (sender/receiver)</a:t>
          </a:r>
          <a:endParaRPr lang="en-US" sz="1800" dirty="0"/>
        </a:p>
      </dgm:t>
    </dgm:pt>
    <dgm:pt modelId="{00ACC868-FA96-475C-892D-716F2BEF830C}" type="parTrans" cxnId="{FCFA9273-469C-4112-B6DC-E91A0C02C615}">
      <dgm:prSet/>
      <dgm:spPr/>
      <dgm:t>
        <a:bodyPr/>
        <a:lstStyle/>
        <a:p>
          <a:endParaRPr lang="en-US"/>
        </a:p>
      </dgm:t>
    </dgm:pt>
    <dgm:pt modelId="{68719B8E-D911-41F3-95EA-D53859838AF9}" type="sibTrans" cxnId="{FCFA9273-469C-4112-B6DC-E91A0C02C615}">
      <dgm:prSet/>
      <dgm:spPr/>
      <dgm:t>
        <a:bodyPr/>
        <a:lstStyle/>
        <a:p>
          <a:endParaRPr lang="en-US"/>
        </a:p>
      </dgm:t>
    </dgm:pt>
    <dgm:pt modelId="{E7F86E7A-77D2-403A-B587-CF0A49C64A3B}">
      <dgm:prSet phldrT="[Text]" custT="1"/>
      <dgm:spPr/>
      <dgm:t>
        <a:bodyPr/>
        <a:lstStyle/>
        <a:p>
          <a:endParaRPr lang="en-US" sz="1800" dirty="0"/>
        </a:p>
      </dgm:t>
    </dgm:pt>
    <dgm:pt modelId="{D3EA3B4A-B1A1-4F6F-A974-955B3EC69318}" type="parTrans" cxnId="{6A5D92A3-FD6B-440B-A678-C6C69257FB25}">
      <dgm:prSet/>
      <dgm:spPr/>
      <dgm:t>
        <a:bodyPr/>
        <a:lstStyle/>
        <a:p>
          <a:endParaRPr lang="en-US"/>
        </a:p>
      </dgm:t>
    </dgm:pt>
    <dgm:pt modelId="{C0C0D45A-FED3-4F62-AAFF-3C97D043C169}" type="sibTrans" cxnId="{6A5D92A3-FD6B-440B-A678-C6C69257FB25}">
      <dgm:prSet/>
      <dgm:spPr/>
      <dgm:t>
        <a:bodyPr/>
        <a:lstStyle/>
        <a:p>
          <a:endParaRPr lang="en-US"/>
        </a:p>
      </dgm:t>
    </dgm:pt>
    <dgm:pt modelId="{96D4A7C5-38F5-475A-86EE-D09527E6AC54}">
      <dgm:prSet phldrT="[Text]" custT="1"/>
      <dgm:spPr/>
      <dgm:t>
        <a:bodyPr/>
        <a:lstStyle/>
        <a:p>
          <a:r>
            <a:rPr lang="en-US" sz="1800" dirty="0" smtClean="0"/>
            <a:t>Currency</a:t>
          </a:r>
          <a:endParaRPr lang="en-US" sz="1800" dirty="0"/>
        </a:p>
      </dgm:t>
    </dgm:pt>
    <dgm:pt modelId="{979D5E81-3915-4980-9B59-152027691DC7}" type="parTrans" cxnId="{276C0EFA-5C1C-4B41-AFB3-A5783374ACE1}">
      <dgm:prSet/>
      <dgm:spPr/>
      <dgm:t>
        <a:bodyPr/>
        <a:lstStyle/>
        <a:p>
          <a:endParaRPr lang="en-US"/>
        </a:p>
      </dgm:t>
    </dgm:pt>
    <dgm:pt modelId="{8EC81D12-7EAB-4329-B40A-ACA53ED6E78A}" type="sibTrans" cxnId="{276C0EFA-5C1C-4B41-AFB3-A5783374ACE1}">
      <dgm:prSet/>
      <dgm:spPr/>
      <dgm:t>
        <a:bodyPr/>
        <a:lstStyle/>
        <a:p>
          <a:endParaRPr lang="en-US"/>
        </a:p>
      </dgm:t>
    </dgm:pt>
    <dgm:pt modelId="{2C57E256-4BF2-4246-9869-3790E81759AC}">
      <dgm:prSet phldrT="[Text]" custT="1"/>
      <dgm:spPr/>
      <dgm:t>
        <a:bodyPr/>
        <a:lstStyle/>
        <a:p>
          <a:r>
            <a:rPr lang="en-US" sz="1800" dirty="0" smtClean="0"/>
            <a:t>Measure type</a:t>
          </a:r>
          <a:endParaRPr lang="en-US" sz="1800" dirty="0"/>
        </a:p>
      </dgm:t>
    </dgm:pt>
    <dgm:pt modelId="{12394EC4-6031-448D-8C26-914275BB99E9}" type="parTrans" cxnId="{0B37794E-74A6-4013-B425-5DD448D32B85}">
      <dgm:prSet/>
      <dgm:spPr/>
      <dgm:t>
        <a:bodyPr/>
        <a:lstStyle/>
        <a:p>
          <a:endParaRPr lang="en-US"/>
        </a:p>
      </dgm:t>
    </dgm:pt>
    <dgm:pt modelId="{0CD7EA4C-C416-4559-A4EE-20431C0B1A75}" type="sibTrans" cxnId="{0B37794E-74A6-4013-B425-5DD448D32B85}">
      <dgm:prSet/>
      <dgm:spPr/>
      <dgm:t>
        <a:bodyPr/>
        <a:lstStyle/>
        <a:p>
          <a:endParaRPr lang="en-US"/>
        </a:p>
      </dgm:t>
    </dgm:pt>
    <dgm:pt modelId="{B14CF57C-8480-4CC3-8D46-CC75C3EB7470}">
      <dgm:prSet phldrT="[Text]" custT="1"/>
      <dgm:spPr/>
      <dgm:t>
        <a:bodyPr/>
        <a:lstStyle/>
        <a:p>
          <a:r>
            <a:rPr lang="en-US" sz="1800" dirty="0" smtClean="0"/>
            <a:t>Type of wire transfer</a:t>
          </a:r>
          <a:endParaRPr lang="en-US" sz="1800" dirty="0"/>
        </a:p>
      </dgm:t>
    </dgm:pt>
    <dgm:pt modelId="{86CD7FE8-6AC2-43D7-8772-05EF72FC7429}" type="parTrans" cxnId="{B48C2779-0FEE-41BB-AFBA-32F29C69C0BC}">
      <dgm:prSet/>
      <dgm:spPr/>
      <dgm:t>
        <a:bodyPr/>
        <a:lstStyle/>
        <a:p>
          <a:endParaRPr lang="en-US"/>
        </a:p>
      </dgm:t>
    </dgm:pt>
    <dgm:pt modelId="{9D985D4E-AACE-4B4A-8480-3E42C6870CA3}" type="sibTrans" cxnId="{B48C2779-0FEE-41BB-AFBA-32F29C69C0BC}">
      <dgm:prSet/>
      <dgm:spPr/>
      <dgm:t>
        <a:bodyPr/>
        <a:lstStyle/>
        <a:p>
          <a:endParaRPr lang="en-US"/>
        </a:p>
      </dgm:t>
    </dgm:pt>
    <dgm:pt modelId="{4D2F2760-4DB8-4691-A33F-6B9B63A1D9A3}">
      <dgm:prSet phldrT="[Text]" custT="1"/>
      <dgm:spPr/>
      <dgm:t>
        <a:bodyPr/>
        <a:lstStyle/>
        <a:p>
          <a:r>
            <a:rPr lang="en-US" sz="1800" dirty="0" smtClean="0"/>
            <a:t>Type of transaction</a:t>
          </a:r>
          <a:endParaRPr lang="en-US" sz="1800" dirty="0"/>
        </a:p>
      </dgm:t>
    </dgm:pt>
    <dgm:pt modelId="{0F307EB8-7A6A-4638-9884-E1B0419F8D4D}" type="parTrans" cxnId="{565FCD83-12FD-410E-A9B7-908156C2E2C3}">
      <dgm:prSet/>
      <dgm:spPr/>
      <dgm:t>
        <a:bodyPr/>
        <a:lstStyle/>
        <a:p>
          <a:endParaRPr lang="en-US"/>
        </a:p>
      </dgm:t>
    </dgm:pt>
    <dgm:pt modelId="{2583E3FB-87BE-46FD-8300-7C5C3B3DD47B}" type="sibTrans" cxnId="{565FCD83-12FD-410E-A9B7-908156C2E2C3}">
      <dgm:prSet/>
      <dgm:spPr/>
      <dgm:t>
        <a:bodyPr/>
        <a:lstStyle/>
        <a:p>
          <a:endParaRPr lang="en-US"/>
        </a:p>
      </dgm:t>
    </dgm:pt>
    <dgm:pt modelId="{05B9A69D-3101-4EB9-90C9-E728776EDB2B}">
      <dgm:prSet phldrT="[Text]" custT="1"/>
      <dgm:spPr/>
      <dgm:t>
        <a:bodyPr/>
        <a:lstStyle/>
        <a:p>
          <a:r>
            <a:rPr lang="en-US" sz="1800" dirty="0" smtClean="0"/>
            <a:t>Type of service post</a:t>
          </a:r>
          <a:endParaRPr lang="en-US" sz="1800" dirty="0"/>
        </a:p>
      </dgm:t>
    </dgm:pt>
    <dgm:pt modelId="{D52964EC-721C-4810-A576-279929758043}" type="parTrans" cxnId="{505CEB7A-CDCC-4FA5-8C43-AB2BA304BB4F}">
      <dgm:prSet/>
      <dgm:spPr/>
      <dgm:t>
        <a:bodyPr/>
        <a:lstStyle/>
        <a:p>
          <a:endParaRPr lang="en-US"/>
        </a:p>
      </dgm:t>
    </dgm:pt>
    <dgm:pt modelId="{B1D3EA0B-723F-47CB-8BB5-07FEFF5E0BC7}" type="sibTrans" cxnId="{505CEB7A-CDCC-4FA5-8C43-AB2BA304BB4F}">
      <dgm:prSet/>
      <dgm:spPr/>
      <dgm:t>
        <a:bodyPr/>
        <a:lstStyle/>
        <a:p>
          <a:endParaRPr lang="en-US"/>
        </a:p>
      </dgm:t>
    </dgm:pt>
    <dgm:pt modelId="{B37A304D-8FF3-462E-A468-5E78055DAC36}">
      <dgm:prSet phldrT="[Text]" custT="1"/>
      <dgm:spPr/>
      <dgm:t>
        <a:bodyPr/>
        <a:lstStyle/>
        <a:p>
          <a:r>
            <a:rPr lang="en-US" sz="1800" dirty="0" smtClean="0"/>
            <a:t>Measure type</a:t>
          </a:r>
          <a:endParaRPr lang="en-US" sz="1800" dirty="0"/>
        </a:p>
      </dgm:t>
    </dgm:pt>
    <dgm:pt modelId="{08778146-E12E-438E-B8E5-67652BE3B4F7}" type="parTrans" cxnId="{2F6DD8B8-E7F8-4689-BCD6-8886615A19F4}">
      <dgm:prSet/>
      <dgm:spPr/>
      <dgm:t>
        <a:bodyPr/>
        <a:lstStyle/>
        <a:p>
          <a:endParaRPr lang="en-US"/>
        </a:p>
      </dgm:t>
    </dgm:pt>
    <dgm:pt modelId="{6ECDE23D-961A-4CBC-9CF0-F4072D40AA93}" type="sibTrans" cxnId="{2F6DD8B8-E7F8-4689-BCD6-8886615A19F4}">
      <dgm:prSet/>
      <dgm:spPr/>
      <dgm:t>
        <a:bodyPr/>
        <a:lstStyle/>
        <a:p>
          <a:endParaRPr lang="en-US"/>
        </a:p>
      </dgm:t>
    </dgm:pt>
    <dgm:pt modelId="{C0C1D224-5A5A-4622-978B-D4BEA1B69009}" type="pres">
      <dgm:prSet presAssocID="{F8363A51-3BE6-4C51-BB15-FE8E09B4BE49}" presName="Name0" presStyleCnt="0">
        <dgm:presLayoutVars>
          <dgm:dir/>
          <dgm:animLvl val="lvl"/>
          <dgm:resizeHandles val="exact"/>
        </dgm:presLayoutVars>
      </dgm:prSet>
      <dgm:spPr/>
      <dgm:t>
        <a:bodyPr/>
        <a:lstStyle/>
        <a:p>
          <a:endParaRPr lang="en-US"/>
        </a:p>
      </dgm:t>
    </dgm:pt>
    <dgm:pt modelId="{C2C082AE-3CF7-47D0-A7AF-A4BE45B779AA}" type="pres">
      <dgm:prSet presAssocID="{4B7F6010-059B-4A63-8209-C1401CF0B11B}" presName="composite" presStyleCnt="0"/>
      <dgm:spPr/>
    </dgm:pt>
    <dgm:pt modelId="{9695B465-E1BD-4EF1-8A46-EB3F067397C3}" type="pres">
      <dgm:prSet presAssocID="{4B7F6010-059B-4A63-8209-C1401CF0B11B}" presName="parTx" presStyleLbl="alignNode1" presStyleIdx="0" presStyleCnt="3">
        <dgm:presLayoutVars>
          <dgm:chMax val="0"/>
          <dgm:chPref val="0"/>
          <dgm:bulletEnabled val="1"/>
        </dgm:presLayoutVars>
      </dgm:prSet>
      <dgm:spPr/>
      <dgm:t>
        <a:bodyPr/>
        <a:lstStyle/>
        <a:p>
          <a:endParaRPr lang="en-US"/>
        </a:p>
      </dgm:t>
    </dgm:pt>
    <dgm:pt modelId="{2BAA140E-107B-42DE-BDF9-E48E7F4ECC66}" type="pres">
      <dgm:prSet presAssocID="{4B7F6010-059B-4A63-8209-C1401CF0B11B}" presName="desTx" presStyleLbl="alignAccFollowNode1" presStyleIdx="0" presStyleCnt="3">
        <dgm:presLayoutVars>
          <dgm:bulletEnabled val="1"/>
        </dgm:presLayoutVars>
      </dgm:prSet>
      <dgm:spPr/>
      <dgm:t>
        <a:bodyPr/>
        <a:lstStyle/>
        <a:p>
          <a:endParaRPr lang="en-US"/>
        </a:p>
      </dgm:t>
    </dgm:pt>
    <dgm:pt modelId="{DF5208C8-435C-4B56-B0DE-11E77ACB3BEB}" type="pres">
      <dgm:prSet presAssocID="{E7583963-FECC-437D-8FA5-F34DAB6A701C}" presName="space" presStyleCnt="0"/>
      <dgm:spPr/>
    </dgm:pt>
    <dgm:pt modelId="{BE67A321-8F00-4874-93F2-3843F9B2C5AF}" type="pres">
      <dgm:prSet presAssocID="{C72EA92D-7143-4530-90EC-94BFB7B7120C}" presName="composite" presStyleCnt="0"/>
      <dgm:spPr/>
    </dgm:pt>
    <dgm:pt modelId="{AF6E081D-ADE6-4C46-AFC6-37AD5580747A}" type="pres">
      <dgm:prSet presAssocID="{C72EA92D-7143-4530-90EC-94BFB7B7120C}" presName="parTx" presStyleLbl="alignNode1" presStyleIdx="1" presStyleCnt="3" custScaleX="110394">
        <dgm:presLayoutVars>
          <dgm:chMax val="0"/>
          <dgm:chPref val="0"/>
          <dgm:bulletEnabled val="1"/>
        </dgm:presLayoutVars>
      </dgm:prSet>
      <dgm:spPr/>
      <dgm:t>
        <a:bodyPr/>
        <a:lstStyle/>
        <a:p>
          <a:endParaRPr lang="en-US"/>
        </a:p>
      </dgm:t>
    </dgm:pt>
    <dgm:pt modelId="{CD718049-E151-471C-9A21-02E79A00A406}" type="pres">
      <dgm:prSet presAssocID="{C72EA92D-7143-4530-90EC-94BFB7B7120C}" presName="desTx" presStyleLbl="alignAccFollowNode1" presStyleIdx="1" presStyleCnt="3" custScaleX="108452">
        <dgm:presLayoutVars>
          <dgm:bulletEnabled val="1"/>
        </dgm:presLayoutVars>
      </dgm:prSet>
      <dgm:spPr/>
      <dgm:t>
        <a:bodyPr/>
        <a:lstStyle/>
        <a:p>
          <a:endParaRPr lang="en-US"/>
        </a:p>
      </dgm:t>
    </dgm:pt>
    <dgm:pt modelId="{110C8525-6E94-478A-88A0-84333A7D6974}" type="pres">
      <dgm:prSet presAssocID="{601E06FB-97A8-4F51-913B-C5CA4BFE3089}" presName="space" presStyleCnt="0"/>
      <dgm:spPr/>
    </dgm:pt>
    <dgm:pt modelId="{A399A85E-36EF-49A7-893E-4107481F16FD}" type="pres">
      <dgm:prSet presAssocID="{182F21D7-C7C7-4A1B-BEB7-8E3F0B5B8C43}" presName="composite" presStyleCnt="0"/>
      <dgm:spPr/>
    </dgm:pt>
    <dgm:pt modelId="{580AE0C1-BDC7-4BDF-B986-ADE530A81598}" type="pres">
      <dgm:prSet presAssocID="{182F21D7-C7C7-4A1B-BEB7-8E3F0B5B8C43}" presName="parTx" presStyleLbl="alignNode1" presStyleIdx="2" presStyleCnt="3">
        <dgm:presLayoutVars>
          <dgm:chMax val="0"/>
          <dgm:chPref val="0"/>
          <dgm:bulletEnabled val="1"/>
        </dgm:presLayoutVars>
      </dgm:prSet>
      <dgm:spPr/>
      <dgm:t>
        <a:bodyPr/>
        <a:lstStyle/>
        <a:p>
          <a:endParaRPr lang="en-US"/>
        </a:p>
      </dgm:t>
    </dgm:pt>
    <dgm:pt modelId="{C18DEFCA-875A-419D-8837-9E0C670AC6B9}" type="pres">
      <dgm:prSet presAssocID="{182F21D7-C7C7-4A1B-BEB7-8E3F0B5B8C43}" presName="desTx" presStyleLbl="alignAccFollowNode1" presStyleIdx="2" presStyleCnt="3">
        <dgm:presLayoutVars>
          <dgm:bulletEnabled val="1"/>
        </dgm:presLayoutVars>
      </dgm:prSet>
      <dgm:spPr/>
      <dgm:t>
        <a:bodyPr/>
        <a:lstStyle/>
        <a:p>
          <a:endParaRPr lang="en-US"/>
        </a:p>
      </dgm:t>
    </dgm:pt>
  </dgm:ptLst>
  <dgm:cxnLst>
    <dgm:cxn modelId="{C1CC88F0-0475-49F4-82EF-21CCE557F525}" type="presOf" srcId="{97C4668C-8BA9-4C5D-92C6-5235E21F728E}" destId="{CD718049-E151-471C-9A21-02E79A00A406}" srcOrd="0" destOrd="3" presId="urn:microsoft.com/office/officeart/2005/8/layout/hList1"/>
    <dgm:cxn modelId="{F66341FC-59D4-4AD2-80D9-41839E17EB56}" type="presOf" srcId="{867D81D6-0FC1-418C-9E2C-26FA70FB4226}" destId="{CD718049-E151-471C-9A21-02E79A00A406}" srcOrd="0" destOrd="1" presId="urn:microsoft.com/office/officeart/2005/8/layout/hList1"/>
    <dgm:cxn modelId="{02B71047-153D-4B67-92B9-FB5DA739ECD8}" type="presOf" srcId="{B14CF57C-8480-4CC3-8D46-CC75C3EB7470}" destId="{CD718049-E151-471C-9A21-02E79A00A406}" srcOrd="0" destOrd="2" presId="urn:microsoft.com/office/officeart/2005/8/layout/hList1"/>
    <dgm:cxn modelId="{11E813CC-C681-4558-95A0-C385FAA993FC}" type="presOf" srcId="{96D4A7C5-38F5-475A-86EE-D09527E6AC54}" destId="{CD718049-E151-471C-9A21-02E79A00A406}" srcOrd="0" destOrd="4" presId="urn:microsoft.com/office/officeart/2005/8/layout/hList1"/>
    <dgm:cxn modelId="{1591D91C-11DD-4556-9CA7-E4688F035C03}" type="presOf" srcId="{2C57E256-4BF2-4246-9869-3790E81759AC}" destId="{CD718049-E151-471C-9A21-02E79A00A406}" srcOrd="0" destOrd="5" presId="urn:microsoft.com/office/officeart/2005/8/layout/hList1"/>
    <dgm:cxn modelId="{D8CBBE48-3C98-4A09-9640-09C66DB5A2D7}" type="presOf" srcId="{05B9A69D-3101-4EB9-90C9-E728776EDB2B}" destId="{C18DEFCA-875A-419D-8837-9E0C670AC6B9}" srcOrd="0" destOrd="3" presId="urn:microsoft.com/office/officeart/2005/8/layout/hList1"/>
    <dgm:cxn modelId="{C73512F3-438D-4506-A0EB-AE647A1FB246}" type="presOf" srcId="{8849CE33-21BA-41D1-ADC5-BA882B4FF6E4}" destId="{2BAA140E-107B-42DE-BDF9-E48E7F4ECC66}" srcOrd="0" destOrd="2" presId="urn:microsoft.com/office/officeart/2005/8/layout/hList1"/>
    <dgm:cxn modelId="{847D4AE5-63B8-4B8E-9C1A-A1E8F290A798}" srcId="{F8363A51-3BE6-4C51-BB15-FE8E09B4BE49}" destId="{4B7F6010-059B-4A63-8209-C1401CF0B11B}" srcOrd="0" destOrd="0" parTransId="{BAF35BE4-7B55-43C7-9B58-456CD8B266DC}" sibTransId="{E7583963-FECC-437D-8FA5-F34DAB6A701C}"/>
    <dgm:cxn modelId="{6376FE69-6973-42A1-8ECA-8685C1FE6359}" type="presOf" srcId="{F8363A51-3BE6-4C51-BB15-FE8E09B4BE49}" destId="{C0C1D224-5A5A-4622-978B-D4BEA1B69009}" srcOrd="0" destOrd="0" presId="urn:microsoft.com/office/officeart/2005/8/layout/hList1"/>
    <dgm:cxn modelId="{92828307-2438-43E9-B60E-820254C518FF}" type="presOf" srcId="{4D2F2760-4DB8-4691-A33F-6B9B63A1D9A3}" destId="{C18DEFCA-875A-419D-8837-9E0C670AC6B9}" srcOrd="0" destOrd="2" presId="urn:microsoft.com/office/officeart/2005/8/layout/hList1"/>
    <dgm:cxn modelId="{4C740A9B-3192-4EBD-8680-69003D3A01ED}" type="presOf" srcId="{182F21D7-C7C7-4A1B-BEB7-8E3F0B5B8C43}" destId="{580AE0C1-BDC7-4BDF-B986-ADE530A81598}" srcOrd="0" destOrd="0" presId="urn:microsoft.com/office/officeart/2005/8/layout/hList1"/>
    <dgm:cxn modelId="{6A5D92A3-FD6B-440B-A678-C6C69257FB25}" srcId="{C72EA92D-7143-4530-90EC-94BFB7B7120C}" destId="{E7F86E7A-77D2-403A-B587-CF0A49C64A3B}" srcOrd="6" destOrd="0" parTransId="{D3EA3B4A-B1A1-4F6F-A974-955B3EC69318}" sibTransId="{C0C0D45A-FED3-4F62-AAFF-3C97D043C169}"/>
    <dgm:cxn modelId="{565FCD83-12FD-410E-A9B7-908156C2E2C3}" srcId="{182F21D7-C7C7-4A1B-BEB7-8E3F0B5B8C43}" destId="{4D2F2760-4DB8-4691-A33F-6B9B63A1D9A3}" srcOrd="2" destOrd="0" parTransId="{0F307EB8-7A6A-4638-9884-E1B0419F8D4D}" sibTransId="{2583E3FB-87BE-46FD-8300-7C5C3B3DD47B}"/>
    <dgm:cxn modelId="{B48C2779-0FEE-41BB-AFBA-32F29C69C0BC}" srcId="{C72EA92D-7143-4530-90EC-94BFB7B7120C}" destId="{B14CF57C-8480-4CC3-8D46-CC75C3EB7470}" srcOrd="2" destOrd="0" parTransId="{86CD7FE8-6AC2-43D7-8772-05EF72FC7429}" sibTransId="{9D985D4E-AACE-4B4A-8480-3E42C6870CA3}"/>
    <dgm:cxn modelId="{505CEB7A-CDCC-4FA5-8C43-AB2BA304BB4F}" srcId="{182F21D7-C7C7-4A1B-BEB7-8E3F0B5B8C43}" destId="{05B9A69D-3101-4EB9-90C9-E728776EDB2B}" srcOrd="3" destOrd="0" parTransId="{D52964EC-721C-4810-A576-279929758043}" sibTransId="{B1D3EA0B-723F-47CB-8BB5-07FEFF5E0BC7}"/>
    <dgm:cxn modelId="{B157F691-53F8-4C10-974A-0CF52A008E22}" srcId="{182F21D7-C7C7-4A1B-BEB7-8E3F0B5B8C43}" destId="{FE25E5AE-2D38-4CD6-9F55-D1A637982FF7}" srcOrd="0" destOrd="0" parTransId="{AB15A483-41C8-467C-868D-FECE0B658372}" sibTransId="{FDCD0993-2E0A-4C90-8E9D-FD72CD385D92}"/>
    <dgm:cxn modelId="{83FB7B56-49D1-45F1-8730-A7F3D4C7F735}" type="presOf" srcId="{CE5EB6E7-7081-4530-9FC8-D8CDA5193E07}" destId="{2BAA140E-107B-42DE-BDF9-E48E7F4ECC66}" srcOrd="0" destOrd="0" presId="urn:microsoft.com/office/officeart/2005/8/layout/hList1"/>
    <dgm:cxn modelId="{6C7B9578-C56B-40D4-8D20-520E5496E16E}" srcId="{4B7F6010-059B-4A63-8209-C1401CF0B11B}" destId="{CE5EB6E7-7081-4530-9FC8-D8CDA5193E07}" srcOrd="0" destOrd="0" parTransId="{D345DE16-F24D-4A31-BFC9-799D4EA654A9}" sibTransId="{C9B21FAA-7651-41E6-B6B5-61E15C36F245}"/>
    <dgm:cxn modelId="{61154C0E-6202-44B9-AE1A-4AA253A1E9B0}" srcId="{C72EA92D-7143-4530-90EC-94BFB7B7120C}" destId="{E7008237-1613-4754-A0B7-BCD33667DD4A}" srcOrd="0" destOrd="0" parTransId="{23853505-FD6A-4119-A95C-FDE9B94DA472}" sibTransId="{66DD8860-E310-410B-98C2-F89025E8D828}"/>
    <dgm:cxn modelId="{4162AA0B-688F-491A-9EA0-7ACA7DBA09DA}" type="presOf" srcId="{B37A304D-8FF3-462E-A468-5E78055DAC36}" destId="{C18DEFCA-875A-419D-8837-9E0C670AC6B9}" srcOrd="0" destOrd="4" presId="urn:microsoft.com/office/officeart/2005/8/layout/hList1"/>
    <dgm:cxn modelId="{D8ED54DA-A275-4868-9877-AB9560B28E58}" srcId="{4B7F6010-059B-4A63-8209-C1401CF0B11B}" destId="{8849CE33-21BA-41D1-ADC5-BA882B4FF6E4}" srcOrd="2" destOrd="0" parTransId="{1A5E96CA-5398-485B-BD5E-49FCE75D1ACF}" sibTransId="{09D630CA-F515-47E5-975C-0D2ED9AD96BC}"/>
    <dgm:cxn modelId="{73E321CD-EE32-42B1-AEB7-35F01D5626D6}" type="presOf" srcId="{5AE09244-0A2F-4E93-A54B-42B5E2CC01AC}" destId="{2BAA140E-107B-42DE-BDF9-E48E7F4ECC66}" srcOrd="0" destOrd="3" presId="urn:microsoft.com/office/officeart/2005/8/layout/hList1"/>
    <dgm:cxn modelId="{2F6DD8B8-E7F8-4689-BCD6-8886615A19F4}" srcId="{182F21D7-C7C7-4A1B-BEB7-8E3F0B5B8C43}" destId="{B37A304D-8FF3-462E-A468-5E78055DAC36}" srcOrd="4" destOrd="0" parTransId="{08778146-E12E-438E-B8E5-67652BE3B4F7}" sibTransId="{6ECDE23D-961A-4CBC-9CF0-F4072D40AA93}"/>
    <dgm:cxn modelId="{276C0EFA-5C1C-4B41-AFB3-A5783374ACE1}" srcId="{C72EA92D-7143-4530-90EC-94BFB7B7120C}" destId="{96D4A7C5-38F5-475A-86EE-D09527E6AC54}" srcOrd="4" destOrd="0" parTransId="{979D5E81-3915-4980-9B59-152027691DC7}" sibTransId="{8EC81D12-7EAB-4329-B40A-ACA53ED6E78A}"/>
    <dgm:cxn modelId="{70C57CFA-9355-48CE-8668-4B17FBFF3172}" type="presOf" srcId="{CE80C030-BA79-4FE9-A6D9-2075E6ED404A}" destId="{2BAA140E-107B-42DE-BDF9-E48E7F4ECC66}" srcOrd="0" destOrd="4" presId="urn:microsoft.com/office/officeart/2005/8/layout/hList1"/>
    <dgm:cxn modelId="{FCFA9273-469C-4112-B6DC-E91A0C02C615}" srcId="{C72EA92D-7143-4530-90EC-94BFB7B7120C}" destId="{97C4668C-8BA9-4C5D-92C6-5235E21F728E}" srcOrd="3" destOrd="0" parTransId="{00ACC868-FA96-475C-892D-716F2BEF830C}" sibTransId="{68719B8E-D911-41F3-95EA-D53859838AF9}"/>
    <dgm:cxn modelId="{F3FD5B0C-38AA-49B8-A36F-0F261EFBC5B3}" type="presOf" srcId="{9930086D-D6B4-4BD1-A78C-5FDA9269B52F}" destId="{2BAA140E-107B-42DE-BDF9-E48E7F4ECC66}" srcOrd="0" destOrd="1" presId="urn:microsoft.com/office/officeart/2005/8/layout/hList1"/>
    <dgm:cxn modelId="{F5968949-69B6-4DC7-BA14-C00022AAAAC2}" srcId="{F8363A51-3BE6-4C51-BB15-FE8E09B4BE49}" destId="{182F21D7-C7C7-4A1B-BEB7-8E3F0B5B8C43}" srcOrd="2" destOrd="0" parTransId="{2F6987BD-7CBC-4A21-9358-2D135C1E3D71}" sibTransId="{274F9D64-9D2D-47CE-8DBE-43D110047272}"/>
    <dgm:cxn modelId="{6AA27FDF-BCBD-49C6-A1E0-B58C6F3B10A7}" srcId="{182F21D7-C7C7-4A1B-BEB7-8E3F0B5B8C43}" destId="{45F8663C-2C8D-439E-8555-D0FE4366A92D}" srcOrd="1" destOrd="0" parTransId="{5E58B32C-675D-40B0-B427-2EC87F528916}" sibTransId="{39795A9D-8E98-45F4-AC0C-4CF6A313483D}"/>
    <dgm:cxn modelId="{0B37794E-74A6-4013-B425-5DD448D32B85}" srcId="{C72EA92D-7143-4530-90EC-94BFB7B7120C}" destId="{2C57E256-4BF2-4246-9869-3790E81759AC}" srcOrd="5" destOrd="0" parTransId="{12394EC4-6031-448D-8C26-914275BB99E9}" sibTransId="{0CD7EA4C-C416-4559-A4EE-20431C0B1A75}"/>
    <dgm:cxn modelId="{8C7696F9-9B81-48EE-A112-EDCD539CFF0B}" srcId="{F8363A51-3BE6-4C51-BB15-FE8E09B4BE49}" destId="{C72EA92D-7143-4530-90EC-94BFB7B7120C}" srcOrd="1" destOrd="0" parTransId="{D4008A6D-7D9F-481A-B0A7-896E30F732D6}" sibTransId="{601E06FB-97A8-4F51-913B-C5CA4BFE3089}"/>
    <dgm:cxn modelId="{E0BDDAC1-C58F-420C-ABA6-22E00C8994D7}" srcId="{4B7F6010-059B-4A63-8209-C1401CF0B11B}" destId="{9930086D-D6B4-4BD1-A78C-5FDA9269B52F}" srcOrd="1" destOrd="0" parTransId="{1BACDB37-2DA7-430F-A080-04D5B38BD438}" sibTransId="{F8546321-9DE4-446F-8027-7F80A4F7041B}"/>
    <dgm:cxn modelId="{7BFE8E24-A725-497D-B413-1047FF7DB750}" type="presOf" srcId="{45F8663C-2C8D-439E-8555-D0FE4366A92D}" destId="{C18DEFCA-875A-419D-8837-9E0C670AC6B9}" srcOrd="0" destOrd="1" presId="urn:microsoft.com/office/officeart/2005/8/layout/hList1"/>
    <dgm:cxn modelId="{B2D3F7C7-71D9-4570-A66B-B7CBEF370B77}" srcId="{4B7F6010-059B-4A63-8209-C1401CF0B11B}" destId="{5AE09244-0A2F-4E93-A54B-42B5E2CC01AC}" srcOrd="3" destOrd="0" parTransId="{6CC7625B-79D8-46C6-8ECF-A7AF8461E577}" sibTransId="{9699CFAD-0B99-4C1B-9B2D-D1072716370A}"/>
    <dgm:cxn modelId="{52D294E7-C774-4F02-9A55-94EC06BE5FDF}" type="presOf" srcId="{FE25E5AE-2D38-4CD6-9F55-D1A637982FF7}" destId="{C18DEFCA-875A-419D-8837-9E0C670AC6B9}" srcOrd="0" destOrd="0" presId="urn:microsoft.com/office/officeart/2005/8/layout/hList1"/>
    <dgm:cxn modelId="{9864AFA9-36EA-4FC2-ABFD-0E01EA83E768}" srcId="{4B7F6010-059B-4A63-8209-C1401CF0B11B}" destId="{A672F5E8-3660-4566-AE5D-A1EE4E348242}" srcOrd="5" destOrd="0" parTransId="{B3283410-87E7-4749-8141-85DA50FDD520}" sibTransId="{1DECCCD6-7DF6-4130-8727-93618841FE40}"/>
    <dgm:cxn modelId="{B03D8B58-B0EE-4970-91A6-42E23B93D4D4}" type="presOf" srcId="{E7F86E7A-77D2-403A-B587-CF0A49C64A3B}" destId="{CD718049-E151-471C-9A21-02E79A00A406}" srcOrd="0" destOrd="6" presId="urn:microsoft.com/office/officeart/2005/8/layout/hList1"/>
    <dgm:cxn modelId="{B4DAE965-82C1-4EEC-8F84-C8116F32E61E}" srcId="{4B7F6010-059B-4A63-8209-C1401CF0B11B}" destId="{CE80C030-BA79-4FE9-A6D9-2075E6ED404A}" srcOrd="4" destOrd="0" parTransId="{CB1ACA20-3491-4A26-A9C7-5E392F4073EE}" sibTransId="{8E29A953-57AD-4F71-B17C-047392B19135}"/>
    <dgm:cxn modelId="{5F3BFD69-9608-402D-AC1D-DD5B8D5382E2}" type="presOf" srcId="{4B7F6010-059B-4A63-8209-C1401CF0B11B}" destId="{9695B465-E1BD-4EF1-8A46-EB3F067397C3}" srcOrd="0" destOrd="0" presId="urn:microsoft.com/office/officeart/2005/8/layout/hList1"/>
    <dgm:cxn modelId="{D3AF7F0B-E709-4AE6-8600-49C2B1033826}" srcId="{C72EA92D-7143-4530-90EC-94BFB7B7120C}" destId="{867D81D6-0FC1-418C-9E2C-26FA70FB4226}" srcOrd="1" destOrd="0" parTransId="{0BB20EBC-738E-421D-9864-6D2D1CAD56DD}" sibTransId="{DEEBDEAE-7B21-45FA-AB4E-3491EB692273}"/>
    <dgm:cxn modelId="{1ABF8D9A-B7FB-4A8E-855D-6DB185A3A088}" type="presOf" srcId="{E7008237-1613-4754-A0B7-BCD33667DD4A}" destId="{CD718049-E151-471C-9A21-02E79A00A406}" srcOrd="0" destOrd="0" presId="urn:microsoft.com/office/officeart/2005/8/layout/hList1"/>
    <dgm:cxn modelId="{3D24B96E-33E3-49D4-8CBF-ADC5851491AA}" type="presOf" srcId="{A672F5E8-3660-4566-AE5D-A1EE4E348242}" destId="{2BAA140E-107B-42DE-BDF9-E48E7F4ECC66}" srcOrd="0" destOrd="5" presId="urn:microsoft.com/office/officeart/2005/8/layout/hList1"/>
    <dgm:cxn modelId="{7420D802-7752-4243-8890-5A14D4033D70}" type="presOf" srcId="{C72EA92D-7143-4530-90EC-94BFB7B7120C}" destId="{AF6E081D-ADE6-4C46-AFC6-37AD5580747A}" srcOrd="0" destOrd="0" presId="urn:microsoft.com/office/officeart/2005/8/layout/hList1"/>
    <dgm:cxn modelId="{5498BABE-1916-4E86-8A52-68D061597E97}" type="presParOf" srcId="{C0C1D224-5A5A-4622-978B-D4BEA1B69009}" destId="{C2C082AE-3CF7-47D0-A7AF-A4BE45B779AA}" srcOrd="0" destOrd="0" presId="urn:microsoft.com/office/officeart/2005/8/layout/hList1"/>
    <dgm:cxn modelId="{EDB78535-1767-4DDF-96C4-67047FD10CAF}" type="presParOf" srcId="{C2C082AE-3CF7-47D0-A7AF-A4BE45B779AA}" destId="{9695B465-E1BD-4EF1-8A46-EB3F067397C3}" srcOrd="0" destOrd="0" presId="urn:microsoft.com/office/officeart/2005/8/layout/hList1"/>
    <dgm:cxn modelId="{7B9B6AD7-D287-4FD3-B894-7A8E32A2FB04}" type="presParOf" srcId="{C2C082AE-3CF7-47D0-A7AF-A4BE45B779AA}" destId="{2BAA140E-107B-42DE-BDF9-E48E7F4ECC66}" srcOrd="1" destOrd="0" presId="urn:microsoft.com/office/officeart/2005/8/layout/hList1"/>
    <dgm:cxn modelId="{A498A84D-3F69-4324-9A25-67F80CB89A46}" type="presParOf" srcId="{C0C1D224-5A5A-4622-978B-D4BEA1B69009}" destId="{DF5208C8-435C-4B56-B0DE-11E77ACB3BEB}" srcOrd="1" destOrd="0" presId="urn:microsoft.com/office/officeart/2005/8/layout/hList1"/>
    <dgm:cxn modelId="{0FC5A3D3-5AB0-41DB-8FBD-1E894478CC0C}" type="presParOf" srcId="{C0C1D224-5A5A-4622-978B-D4BEA1B69009}" destId="{BE67A321-8F00-4874-93F2-3843F9B2C5AF}" srcOrd="2" destOrd="0" presId="urn:microsoft.com/office/officeart/2005/8/layout/hList1"/>
    <dgm:cxn modelId="{7F5FD485-857B-4913-A0C8-6023E090DED4}" type="presParOf" srcId="{BE67A321-8F00-4874-93F2-3843F9B2C5AF}" destId="{AF6E081D-ADE6-4C46-AFC6-37AD5580747A}" srcOrd="0" destOrd="0" presId="urn:microsoft.com/office/officeart/2005/8/layout/hList1"/>
    <dgm:cxn modelId="{6089F9BE-146B-41A2-9FAE-79FB8C3B34E6}" type="presParOf" srcId="{BE67A321-8F00-4874-93F2-3843F9B2C5AF}" destId="{CD718049-E151-471C-9A21-02E79A00A406}" srcOrd="1" destOrd="0" presId="urn:microsoft.com/office/officeart/2005/8/layout/hList1"/>
    <dgm:cxn modelId="{0A436AC6-8AAD-4F6B-9051-1B1641923C73}" type="presParOf" srcId="{C0C1D224-5A5A-4622-978B-D4BEA1B69009}" destId="{110C8525-6E94-478A-88A0-84333A7D6974}" srcOrd="3" destOrd="0" presId="urn:microsoft.com/office/officeart/2005/8/layout/hList1"/>
    <dgm:cxn modelId="{7718C859-2444-47D3-A84C-785723B946EA}" type="presParOf" srcId="{C0C1D224-5A5A-4622-978B-D4BEA1B69009}" destId="{A399A85E-36EF-49A7-893E-4107481F16FD}" srcOrd="4" destOrd="0" presId="urn:microsoft.com/office/officeart/2005/8/layout/hList1"/>
    <dgm:cxn modelId="{E6FD8CCA-EB72-40CE-BCF4-F83E32EE7B17}" type="presParOf" srcId="{A399A85E-36EF-49A7-893E-4107481F16FD}" destId="{580AE0C1-BDC7-4BDF-B986-ADE530A81598}" srcOrd="0" destOrd="0" presId="urn:microsoft.com/office/officeart/2005/8/layout/hList1"/>
    <dgm:cxn modelId="{C9341D81-4105-452F-A11F-3F04425512D9}" type="presParOf" srcId="{A399A85E-36EF-49A7-893E-4107481F16FD}" destId="{C18DEFCA-875A-419D-8837-9E0C670AC6B9}"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B0C847B-0F6E-45FC-871E-61BA15827212}" type="doc">
      <dgm:prSet loTypeId="urn:diagrams.loki3.com/BracketList+Icon" loCatId="list" qsTypeId="urn:microsoft.com/office/officeart/2005/8/quickstyle/3d3" qsCatId="3D" csTypeId="urn:microsoft.com/office/officeart/2005/8/colors/accent1_2" csCatId="accent1" phldr="1"/>
      <dgm:spPr/>
      <dgm:t>
        <a:bodyPr/>
        <a:lstStyle/>
        <a:p>
          <a:endParaRPr lang="en-US"/>
        </a:p>
      </dgm:t>
    </dgm:pt>
    <dgm:pt modelId="{80AD89CD-9D97-4260-A224-E87C0AE59777}">
      <dgm:prSet phldrT="[Text]" custT="1"/>
      <dgm:spPr>
        <a:solidFill>
          <a:schemeClr val="accent1">
            <a:lumMod val="40000"/>
            <a:lumOff val="60000"/>
          </a:schemeClr>
        </a:solidFill>
      </dgm:spPr>
      <dgm:t>
        <a:bodyPr/>
        <a:lstStyle/>
        <a:p>
          <a:r>
            <a:rPr lang="en-US" sz="2000" b="1" dirty="0" err="1" smtClean="0"/>
            <a:t>FIM_Data</a:t>
          </a:r>
          <a:r>
            <a:rPr lang="en-US" sz="2000" b="1" dirty="0" smtClean="0"/>
            <a:t> Family – Monthly Financial Statements</a:t>
          </a:r>
        </a:p>
        <a:p>
          <a:endParaRPr lang="en-US" sz="2000" b="1" dirty="0" smtClean="0"/>
        </a:p>
        <a:p>
          <a:endParaRPr lang="en-US" sz="2000" b="1" dirty="0" smtClean="0"/>
        </a:p>
        <a:p>
          <a:r>
            <a:rPr lang="en-US" sz="2000" b="1" dirty="0" err="1" smtClean="0"/>
            <a:t>FEX_Data</a:t>
          </a:r>
          <a:r>
            <a:rPr lang="en-US" sz="2000" b="1" dirty="0" smtClean="0"/>
            <a:t> Family – Foreign Currency Transactions</a:t>
          </a:r>
          <a:endParaRPr lang="en-US" sz="2000" b="1" dirty="0"/>
        </a:p>
      </dgm:t>
    </dgm:pt>
    <dgm:pt modelId="{DEECBE2F-EC0F-4927-BFF3-4C9D6616529E}" type="parTrans" cxnId="{CD28D43F-4E06-490C-9786-59101EB30721}">
      <dgm:prSet/>
      <dgm:spPr/>
      <dgm:t>
        <a:bodyPr/>
        <a:lstStyle/>
        <a:p>
          <a:endParaRPr lang="en-US"/>
        </a:p>
      </dgm:t>
    </dgm:pt>
    <dgm:pt modelId="{AD8729B1-AA9F-4DEF-A2A9-CC78CAA1190B}" type="sibTrans" cxnId="{CD28D43F-4E06-490C-9786-59101EB30721}">
      <dgm:prSet/>
      <dgm:spPr/>
      <dgm:t>
        <a:bodyPr/>
        <a:lstStyle/>
        <a:p>
          <a:endParaRPr lang="en-US"/>
        </a:p>
      </dgm:t>
    </dgm:pt>
    <dgm:pt modelId="{740B0F32-ABCF-4928-84B4-103951D82647}">
      <dgm:prSet phldrT="[Text]" custT="1"/>
      <dgm:spPr/>
      <dgm:t>
        <a:bodyPr/>
        <a:lstStyle/>
        <a:p>
          <a:r>
            <a:rPr lang="en-US" sz="2000" b="1" dirty="0" smtClean="0"/>
            <a:t>Output of Financial Institutions</a:t>
          </a:r>
          <a:endParaRPr lang="en-US" sz="2000" b="1" dirty="0"/>
        </a:p>
      </dgm:t>
    </dgm:pt>
    <dgm:pt modelId="{694E3DD9-FFF4-4A09-9F64-C5447355E8CF}" type="parTrans" cxnId="{B20A9753-BDBD-4F37-B86F-23864290531C}">
      <dgm:prSet/>
      <dgm:spPr/>
      <dgm:t>
        <a:bodyPr/>
        <a:lstStyle/>
        <a:p>
          <a:endParaRPr lang="en-US"/>
        </a:p>
      </dgm:t>
    </dgm:pt>
    <dgm:pt modelId="{BB27177C-E3E9-449F-9F9B-8BAF18C2C858}" type="sibTrans" cxnId="{B20A9753-BDBD-4F37-B86F-23864290531C}">
      <dgm:prSet/>
      <dgm:spPr/>
      <dgm:t>
        <a:bodyPr/>
        <a:lstStyle/>
        <a:p>
          <a:endParaRPr lang="en-US"/>
        </a:p>
      </dgm:t>
    </dgm:pt>
    <dgm:pt modelId="{219ED581-3569-4845-A23B-C3C6388A58E8}">
      <dgm:prSet phldrT="[Text]" custT="1"/>
      <dgm:spPr/>
      <dgm:t>
        <a:bodyPr/>
        <a:lstStyle/>
        <a:p>
          <a:r>
            <a:rPr lang="en-US" sz="2000" b="0" dirty="0" smtClean="0"/>
            <a:t>Financial Intermediation</a:t>
          </a:r>
          <a:endParaRPr lang="en-US" sz="2000" b="0" dirty="0"/>
        </a:p>
      </dgm:t>
    </dgm:pt>
    <dgm:pt modelId="{3096837C-D453-4418-8A73-2B8B21F08A58}" type="parTrans" cxnId="{4EF67516-3BDE-4DF4-B792-7E7DCAADAAEC}">
      <dgm:prSet/>
      <dgm:spPr/>
      <dgm:t>
        <a:bodyPr/>
        <a:lstStyle/>
        <a:p>
          <a:endParaRPr lang="en-US"/>
        </a:p>
      </dgm:t>
    </dgm:pt>
    <dgm:pt modelId="{A707FB53-D2BF-43C3-A0B9-7F2428F75DE5}" type="sibTrans" cxnId="{4EF67516-3BDE-4DF4-B792-7E7DCAADAAEC}">
      <dgm:prSet/>
      <dgm:spPr/>
      <dgm:t>
        <a:bodyPr/>
        <a:lstStyle/>
        <a:p>
          <a:endParaRPr lang="en-US"/>
        </a:p>
      </dgm:t>
    </dgm:pt>
    <dgm:pt modelId="{E97B5816-C759-456E-85F1-397DA9E8346B}">
      <dgm:prSet phldrT="[Text]" custT="1"/>
      <dgm:spPr/>
      <dgm:t>
        <a:bodyPr/>
        <a:lstStyle/>
        <a:p>
          <a:endParaRPr lang="en-US" sz="2000" b="1" dirty="0"/>
        </a:p>
      </dgm:t>
    </dgm:pt>
    <dgm:pt modelId="{630A9C41-66F5-4A49-B428-089A4334A7EA}" type="parTrans" cxnId="{9F56285D-8A8A-486F-9121-FA5081EF5D7F}">
      <dgm:prSet/>
      <dgm:spPr/>
      <dgm:t>
        <a:bodyPr/>
        <a:lstStyle/>
        <a:p>
          <a:endParaRPr lang="en-US"/>
        </a:p>
      </dgm:t>
    </dgm:pt>
    <dgm:pt modelId="{0B58653A-5214-4948-9026-6DF54885974A}" type="sibTrans" cxnId="{9F56285D-8A8A-486F-9121-FA5081EF5D7F}">
      <dgm:prSet/>
      <dgm:spPr/>
      <dgm:t>
        <a:bodyPr/>
        <a:lstStyle/>
        <a:p>
          <a:endParaRPr lang="en-US"/>
        </a:p>
      </dgm:t>
    </dgm:pt>
    <dgm:pt modelId="{EAE8C8CF-E7B7-4FBE-9703-339E96C3FA59}">
      <dgm:prSet phldrT="[Text]" custT="1"/>
      <dgm:spPr/>
      <dgm:t>
        <a:bodyPr/>
        <a:lstStyle/>
        <a:p>
          <a:r>
            <a:rPr lang="en-US" sz="2000" b="1" dirty="0" smtClean="0">
              <a:solidFill>
                <a:srgbClr val="7030A0"/>
              </a:solidFill>
            </a:rPr>
            <a:t>Central Bank</a:t>
          </a:r>
          <a:endParaRPr lang="en-US" sz="2000" b="1" dirty="0">
            <a:solidFill>
              <a:srgbClr val="7030A0"/>
            </a:solidFill>
          </a:endParaRPr>
        </a:p>
      </dgm:t>
    </dgm:pt>
    <dgm:pt modelId="{57F1D486-43DE-4ED7-B9ED-F2EA4F2A7750}" type="parTrans" cxnId="{2B3AE039-D345-4027-B30E-EC2174480078}">
      <dgm:prSet/>
      <dgm:spPr/>
      <dgm:t>
        <a:bodyPr/>
        <a:lstStyle/>
        <a:p>
          <a:endParaRPr lang="en-US"/>
        </a:p>
      </dgm:t>
    </dgm:pt>
    <dgm:pt modelId="{753A1678-7F7D-4A07-A39F-2212DA4CC75C}" type="sibTrans" cxnId="{2B3AE039-D345-4027-B30E-EC2174480078}">
      <dgm:prSet/>
      <dgm:spPr/>
      <dgm:t>
        <a:bodyPr/>
        <a:lstStyle/>
        <a:p>
          <a:endParaRPr lang="en-US"/>
        </a:p>
      </dgm:t>
    </dgm:pt>
    <dgm:pt modelId="{6EA63465-3137-469F-8422-E9C3745E526B}">
      <dgm:prSet phldrT="[Text]" custT="1"/>
      <dgm:spPr/>
      <dgm:t>
        <a:bodyPr/>
        <a:lstStyle/>
        <a:p>
          <a:r>
            <a:rPr lang="en-US" sz="2000" b="0" dirty="0" smtClean="0"/>
            <a:t>Monetary Policy Services</a:t>
          </a:r>
          <a:endParaRPr lang="en-US" sz="2000" b="0" dirty="0"/>
        </a:p>
      </dgm:t>
    </dgm:pt>
    <dgm:pt modelId="{17F4ECE8-0A00-4CCE-8E42-C53B78DBEB4E}" type="parTrans" cxnId="{2B9C1CA8-A75F-4101-A274-A6F4B4DA95A6}">
      <dgm:prSet/>
      <dgm:spPr/>
      <dgm:t>
        <a:bodyPr/>
        <a:lstStyle/>
        <a:p>
          <a:endParaRPr lang="en-US"/>
        </a:p>
      </dgm:t>
    </dgm:pt>
    <dgm:pt modelId="{F8680C86-026B-44CE-B5C4-C61DF2900651}" type="sibTrans" cxnId="{2B9C1CA8-A75F-4101-A274-A6F4B4DA95A6}">
      <dgm:prSet/>
      <dgm:spPr/>
      <dgm:t>
        <a:bodyPr/>
        <a:lstStyle/>
        <a:p>
          <a:endParaRPr lang="en-US"/>
        </a:p>
      </dgm:t>
    </dgm:pt>
    <dgm:pt modelId="{ACF7378D-0338-4D97-8A64-C8FF579FE22E}">
      <dgm:prSet phldrT="[Text]" custT="1"/>
      <dgm:spPr/>
      <dgm:t>
        <a:bodyPr/>
        <a:lstStyle/>
        <a:p>
          <a:r>
            <a:rPr lang="en-US" sz="2000" b="0" dirty="0" smtClean="0"/>
            <a:t>FISIM</a:t>
          </a:r>
          <a:endParaRPr lang="en-US" sz="2000" b="0" dirty="0"/>
        </a:p>
      </dgm:t>
    </dgm:pt>
    <dgm:pt modelId="{9F95B900-C695-4BE9-BE97-4BB6F86B38DA}" type="parTrans" cxnId="{6BC965DE-E218-4469-AC34-5AC46F68AF33}">
      <dgm:prSet/>
      <dgm:spPr/>
      <dgm:t>
        <a:bodyPr/>
        <a:lstStyle/>
        <a:p>
          <a:endParaRPr lang="en-US"/>
        </a:p>
      </dgm:t>
    </dgm:pt>
    <dgm:pt modelId="{96FD6663-A6EF-48AA-BAF5-CA475A3CFAEF}" type="sibTrans" cxnId="{6BC965DE-E218-4469-AC34-5AC46F68AF33}">
      <dgm:prSet/>
      <dgm:spPr/>
      <dgm:t>
        <a:bodyPr/>
        <a:lstStyle/>
        <a:p>
          <a:endParaRPr lang="en-US"/>
        </a:p>
      </dgm:t>
    </dgm:pt>
    <dgm:pt modelId="{82A1F1F1-CEDA-40CE-BCBA-C73EBE0AC616}">
      <dgm:prSet phldrT="[Text]" custT="1"/>
      <dgm:spPr/>
      <dgm:t>
        <a:bodyPr/>
        <a:lstStyle/>
        <a:p>
          <a:r>
            <a:rPr lang="en-US" sz="2000" b="1" dirty="0" smtClean="0">
              <a:solidFill>
                <a:srgbClr val="7030A0"/>
              </a:solidFill>
            </a:rPr>
            <a:t>Deposit-taking Corporations</a:t>
          </a:r>
          <a:endParaRPr lang="en-US" sz="2000" b="1" dirty="0">
            <a:solidFill>
              <a:srgbClr val="7030A0"/>
            </a:solidFill>
          </a:endParaRPr>
        </a:p>
      </dgm:t>
    </dgm:pt>
    <dgm:pt modelId="{20779116-3CD7-4B58-B674-9195E050050D}" type="parTrans" cxnId="{EEDE526C-2302-41DB-BDC5-E9DD5DEEDC0D}">
      <dgm:prSet/>
      <dgm:spPr/>
      <dgm:t>
        <a:bodyPr/>
        <a:lstStyle/>
        <a:p>
          <a:endParaRPr lang="en-US"/>
        </a:p>
      </dgm:t>
    </dgm:pt>
    <dgm:pt modelId="{947900D8-BDA2-46C5-871A-0214407EA798}" type="sibTrans" cxnId="{EEDE526C-2302-41DB-BDC5-E9DD5DEEDC0D}">
      <dgm:prSet/>
      <dgm:spPr/>
      <dgm:t>
        <a:bodyPr/>
        <a:lstStyle/>
        <a:p>
          <a:endParaRPr lang="en-US"/>
        </a:p>
      </dgm:t>
    </dgm:pt>
    <dgm:pt modelId="{C7F4D485-EF40-465D-85F9-9BDE0AD174CD}">
      <dgm:prSet phldrT="[Text]" custT="1"/>
      <dgm:spPr/>
      <dgm:t>
        <a:bodyPr/>
        <a:lstStyle/>
        <a:p>
          <a:r>
            <a:rPr lang="en-US" sz="2000" b="0" dirty="0" smtClean="0"/>
            <a:t>Explicit fees charged in lieu of providing services</a:t>
          </a:r>
          <a:endParaRPr lang="en-US" sz="2000" b="0" dirty="0"/>
        </a:p>
      </dgm:t>
    </dgm:pt>
    <dgm:pt modelId="{1A1F347D-BB82-4A3B-9097-088AC80B397D}" type="parTrans" cxnId="{9756230D-D768-49E8-8858-736E7DF99398}">
      <dgm:prSet/>
      <dgm:spPr/>
      <dgm:t>
        <a:bodyPr/>
        <a:lstStyle/>
        <a:p>
          <a:endParaRPr lang="en-US"/>
        </a:p>
      </dgm:t>
    </dgm:pt>
    <dgm:pt modelId="{39BABF2C-684E-445F-B6C4-7914B3103046}" type="sibTrans" cxnId="{9756230D-D768-49E8-8858-736E7DF99398}">
      <dgm:prSet/>
      <dgm:spPr/>
      <dgm:t>
        <a:bodyPr/>
        <a:lstStyle/>
        <a:p>
          <a:endParaRPr lang="en-US"/>
        </a:p>
      </dgm:t>
    </dgm:pt>
    <dgm:pt modelId="{2911640F-33AE-4227-B89F-F58B876112DD}">
      <dgm:prSet phldrT="[Text]" custT="1"/>
      <dgm:spPr/>
      <dgm:t>
        <a:bodyPr/>
        <a:lstStyle/>
        <a:p>
          <a:r>
            <a:rPr lang="en-US" sz="2000" b="0" dirty="0" smtClean="0"/>
            <a:t>FISIM</a:t>
          </a:r>
          <a:endParaRPr lang="en-US" sz="2000" b="0" dirty="0"/>
        </a:p>
      </dgm:t>
    </dgm:pt>
    <dgm:pt modelId="{196C8847-53EF-413D-8642-B4C073B71FA6}" type="parTrans" cxnId="{D0635ECE-0220-419B-9AA7-5681BF951E33}">
      <dgm:prSet/>
      <dgm:spPr/>
      <dgm:t>
        <a:bodyPr/>
        <a:lstStyle/>
        <a:p>
          <a:endParaRPr lang="en-US"/>
        </a:p>
      </dgm:t>
    </dgm:pt>
    <dgm:pt modelId="{15C916FE-CE22-483B-B547-90C1A9082D9C}" type="sibTrans" cxnId="{D0635ECE-0220-419B-9AA7-5681BF951E33}">
      <dgm:prSet/>
      <dgm:spPr/>
      <dgm:t>
        <a:bodyPr/>
        <a:lstStyle/>
        <a:p>
          <a:endParaRPr lang="en-US"/>
        </a:p>
      </dgm:t>
    </dgm:pt>
    <dgm:pt modelId="{1336F10F-2494-4A71-B838-5DED18E3ECF5}">
      <dgm:prSet phldrT="[Text]" custT="1"/>
      <dgm:spPr/>
      <dgm:t>
        <a:bodyPr/>
        <a:lstStyle/>
        <a:p>
          <a:r>
            <a:rPr lang="en-US" sz="2000" b="0" dirty="0" smtClean="0"/>
            <a:t>Transactions in foreign currencies </a:t>
          </a:r>
          <a:endParaRPr lang="en-US" sz="2000" b="0" dirty="0"/>
        </a:p>
      </dgm:t>
    </dgm:pt>
    <dgm:pt modelId="{E3857753-50EA-4581-8BCF-80C6A1CE2EAD}" type="parTrans" cxnId="{2FAF2E8D-91E7-47EC-AE3B-67F76B758A65}">
      <dgm:prSet/>
      <dgm:spPr/>
      <dgm:t>
        <a:bodyPr/>
        <a:lstStyle/>
        <a:p>
          <a:endParaRPr lang="en-US"/>
        </a:p>
      </dgm:t>
    </dgm:pt>
    <dgm:pt modelId="{6C55D3F7-C5D4-4586-B9B8-343EB45B7345}" type="sibTrans" cxnId="{2FAF2E8D-91E7-47EC-AE3B-67F76B758A65}">
      <dgm:prSet/>
      <dgm:spPr/>
      <dgm:t>
        <a:bodyPr/>
        <a:lstStyle/>
        <a:p>
          <a:endParaRPr lang="en-US"/>
        </a:p>
      </dgm:t>
    </dgm:pt>
    <dgm:pt modelId="{1DEC0322-6365-4565-A62A-7F0BEAC3331B}" type="pres">
      <dgm:prSet presAssocID="{3B0C847B-0F6E-45FC-871E-61BA15827212}" presName="Name0" presStyleCnt="0">
        <dgm:presLayoutVars>
          <dgm:dir/>
          <dgm:animLvl val="lvl"/>
          <dgm:resizeHandles val="exact"/>
        </dgm:presLayoutVars>
      </dgm:prSet>
      <dgm:spPr/>
      <dgm:t>
        <a:bodyPr/>
        <a:lstStyle/>
        <a:p>
          <a:endParaRPr lang="en-US"/>
        </a:p>
      </dgm:t>
    </dgm:pt>
    <dgm:pt modelId="{520EED74-924B-4FB3-9A14-0D0D807BF9A9}" type="pres">
      <dgm:prSet presAssocID="{80AD89CD-9D97-4260-A224-E87C0AE59777}" presName="linNode" presStyleCnt="0"/>
      <dgm:spPr/>
    </dgm:pt>
    <dgm:pt modelId="{310FC57C-C334-4FC4-A669-25E86F175C9D}" type="pres">
      <dgm:prSet presAssocID="{80AD89CD-9D97-4260-A224-E87C0AE59777}" presName="parTx" presStyleLbl="revTx" presStyleIdx="0" presStyleCnt="1" custScaleX="123251" custScaleY="1129997">
        <dgm:presLayoutVars>
          <dgm:chMax val="1"/>
          <dgm:bulletEnabled val="1"/>
        </dgm:presLayoutVars>
      </dgm:prSet>
      <dgm:spPr/>
      <dgm:t>
        <a:bodyPr/>
        <a:lstStyle/>
        <a:p>
          <a:endParaRPr lang="en-US"/>
        </a:p>
      </dgm:t>
    </dgm:pt>
    <dgm:pt modelId="{413D2901-1969-42ED-9E57-0E2AA7CAECAC}" type="pres">
      <dgm:prSet presAssocID="{80AD89CD-9D97-4260-A224-E87C0AE59777}" presName="bracket" presStyleLbl="parChTrans1D1" presStyleIdx="0" presStyleCnt="1" custScaleY="157792"/>
      <dgm:spPr/>
    </dgm:pt>
    <dgm:pt modelId="{4902EE99-A65A-4AF8-B049-4B548E3BD883}" type="pres">
      <dgm:prSet presAssocID="{80AD89CD-9D97-4260-A224-E87C0AE59777}" presName="spH" presStyleCnt="0"/>
      <dgm:spPr/>
    </dgm:pt>
    <dgm:pt modelId="{95E4130F-0C4B-45F4-B63F-CFF6A6F603CD}" type="pres">
      <dgm:prSet presAssocID="{80AD89CD-9D97-4260-A224-E87C0AE59777}" presName="desTx" presStyleLbl="node1" presStyleIdx="0" presStyleCnt="1" custScaleY="169626" custLinFactNeighborX="2044" custLinFactNeighborY="2205">
        <dgm:presLayoutVars>
          <dgm:bulletEnabled val="1"/>
        </dgm:presLayoutVars>
      </dgm:prSet>
      <dgm:spPr/>
      <dgm:t>
        <a:bodyPr/>
        <a:lstStyle/>
        <a:p>
          <a:endParaRPr lang="en-US"/>
        </a:p>
      </dgm:t>
    </dgm:pt>
  </dgm:ptLst>
  <dgm:cxnLst>
    <dgm:cxn modelId="{ECE8E3FD-E11A-438C-952E-1113E0CC78CC}" type="presOf" srcId="{EAE8C8CF-E7B7-4FBE-9703-339E96C3FA59}" destId="{95E4130F-0C4B-45F4-B63F-CFF6A6F603CD}" srcOrd="0" destOrd="3" presId="urn:diagrams.loki3.com/BracketList+Icon"/>
    <dgm:cxn modelId="{BBB3BFD8-7A6E-4348-AAA3-F08A3B263B2B}" type="presOf" srcId="{2911640F-33AE-4227-B89F-F58B876112DD}" destId="{95E4130F-0C4B-45F4-B63F-CFF6A6F603CD}" srcOrd="0" destOrd="8" presId="urn:diagrams.loki3.com/BracketList+Icon"/>
    <dgm:cxn modelId="{90EF16F2-6EB5-40C7-8BC5-AEC9A5870BD8}" type="presOf" srcId="{80AD89CD-9D97-4260-A224-E87C0AE59777}" destId="{310FC57C-C334-4FC4-A669-25E86F175C9D}" srcOrd="0" destOrd="0" presId="urn:diagrams.loki3.com/BracketList+Icon"/>
    <dgm:cxn modelId="{EEDE526C-2302-41DB-BDC5-E9DD5DEEDC0D}" srcId="{219ED581-3569-4845-A23B-C3C6388A58E8}" destId="{82A1F1F1-CEDA-40CE-BCBA-C73EBE0AC616}" srcOrd="1" destOrd="0" parTransId="{20779116-3CD7-4B58-B674-9195E050050D}" sibTransId="{947900D8-BDA2-46C5-871A-0214407EA798}"/>
    <dgm:cxn modelId="{3B36CDEF-DFF7-41C9-A884-31D0574CC9E0}" type="presOf" srcId="{3B0C847B-0F6E-45FC-871E-61BA15827212}" destId="{1DEC0322-6365-4565-A62A-7F0BEAC3331B}" srcOrd="0" destOrd="0" presId="urn:diagrams.loki3.com/BracketList+Icon"/>
    <dgm:cxn modelId="{2B9C1CA8-A75F-4101-A274-A6F4B4DA95A6}" srcId="{EAE8C8CF-E7B7-4FBE-9703-339E96C3FA59}" destId="{6EA63465-3137-469F-8422-E9C3745E526B}" srcOrd="0" destOrd="0" parTransId="{17F4ECE8-0A00-4CCE-8E42-C53B78DBEB4E}" sibTransId="{F8680C86-026B-44CE-B5C4-C61DF2900651}"/>
    <dgm:cxn modelId="{CD28D43F-4E06-490C-9786-59101EB30721}" srcId="{3B0C847B-0F6E-45FC-871E-61BA15827212}" destId="{80AD89CD-9D97-4260-A224-E87C0AE59777}" srcOrd="0" destOrd="0" parTransId="{DEECBE2F-EC0F-4927-BFF3-4C9D6616529E}" sibTransId="{AD8729B1-AA9F-4DEF-A2A9-CC78CAA1190B}"/>
    <dgm:cxn modelId="{6BC965DE-E218-4469-AC34-5AC46F68AF33}" srcId="{EAE8C8CF-E7B7-4FBE-9703-339E96C3FA59}" destId="{ACF7378D-0338-4D97-8A64-C8FF579FE22E}" srcOrd="1" destOrd="0" parTransId="{9F95B900-C695-4BE9-BE97-4BB6F86B38DA}" sibTransId="{96FD6663-A6EF-48AA-BAF5-CA475A3CFAEF}"/>
    <dgm:cxn modelId="{2B3AE039-D345-4027-B30E-EC2174480078}" srcId="{219ED581-3569-4845-A23B-C3C6388A58E8}" destId="{EAE8C8CF-E7B7-4FBE-9703-339E96C3FA59}" srcOrd="0" destOrd="0" parTransId="{57F1D486-43DE-4ED7-B9ED-F2EA4F2A7750}" sibTransId="{753A1678-7F7D-4A07-A39F-2212DA4CC75C}"/>
    <dgm:cxn modelId="{B0E70EB5-77DF-4F8B-B10C-F76AF920FA92}" type="presOf" srcId="{219ED581-3569-4845-A23B-C3C6388A58E8}" destId="{95E4130F-0C4B-45F4-B63F-CFF6A6F603CD}" srcOrd="0" destOrd="2" presId="urn:diagrams.loki3.com/BracketList+Icon"/>
    <dgm:cxn modelId="{4EF67516-3BDE-4DF4-B792-7E7DCAADAAEC}" srcId="{E97B5816-C759-456E-85F1-397DA9E8346B}" destId="{219ED581-3569-4845-A23B-C3C6388A58E8}" srcOrd="0" destOrd="0" parTransId="{3096837C-D453-4418-8A73-2B8B21F08A58}" sibTransId="{A707FB53-D2BF-43C3-A0B9-7F2428F75DE5}"/>
    <dgm:cxn modelId="{04563141-0FDF-4DD0-9CF7-00834C534EA1}" type="presOf" srcId="{740B0F32-ABCF-4928-84B4-103951D82647}" destId="{95E4130F-0C4B-45F4-B63F-CFF6A6F603CD}" srcOrd="0" destOrd="0" presId="urn:diagrams.loki3.com/BracketList+Icon"/>
    <dgm:cxn modelId="{D7AD953B-018C-42EA-AC37-A0E4224A3E4A}" type="presOf" srcId="{1336F10F-2494-4A71-B838-5DED18E3ECF5}" destId="{95E4130F-0C4B-45F4-B63F-CFF6A6F603CD}" srcOrd="0" destOrd="9" presId="urn:diagrams.loki3.com/BracketList+Icon"/>
    <dgm:cxn modelId="{9756230D-D768-49E8-8858-736E7DF99398}" srcId="{82A1F1F1-CEDA-40CE-BCBA-C73EBE0AC616}" destId="{C7F4D485-EF40-465D-85F9-9BDE0AD174CD}" srcOrd="0" destOrd="0" parTransId="{1A1F347D-BB82-4A3B-9097-088AC80B397D}" sibTransId="{39BABF2C-684E-445F-B6C4-7914B3103046}"/>
    <dgm:cxn modelId="{2EAA5B19-E251-4EEE-BCD2-E1BD911CC3A1}" type="presOf" srcId="{E97B5816-C759-456E-85F1-397DA9E8346B}" destId="{95E4130F-0C4B-45F4-B63F-CFF6A6F603CD}" srcOrd="0" destOrd="1" presId="urn:diagrams.loki3.com/BracketList+Icon"/>
    <dgm:cxn modelId="{0B9ED95A-B240-4F8F-81DE-C450E2139500}" type="presOf" srcId="{6EA63465-3137-469F-8422-E9C3745E526B}" destId="{95E4130F-0C4B-45F4-B63F-CFF6A6F603CD}" srcOrd="0" destOrd="4" presId="urn:diagrams.loki3.com/BracketList+Icon"/>
    <dgm:cxn modelId="{17BE40E2-093C-475B-976A-DC4A03DA331C}" type="presOf" srcId="{C7F4D485-EF40-465D-85F9-9BDE0AD174CD}" destId="{95E4130F-0C4B-45F4-B63F-CFF6A6F603CD}" srcOrd="0" destOrd="7" presId="urn:diagrams.loki3.com/BracketList+Icon"/>
    <dgm:cxn modelId="{2FAF2E8D-91E7-47EC-AE3B-67F76B758A65}" srcId="{82A1F1F1-CEDA-40CE-BCBA-C73EBE0AC616}" destId="{1336F10F-2494-4A71-B838-5DED18E3ECF5}" srcOrd="2" destOrd="0" parTransId="{E3857753-50EA-4581-8BCF-80C6A1CE2EAD}" sibTransId="{6C55D3F7-C5D4-4586-B9B8-343EB45B7345}"/>
    <dgm:cxn modelId="{B20A9753-BDBD-4F37-B86F-23864290531C}" srcId="{80AD89CD-9D97-4260-A224-E87C0AE59777}" destId="{740B0F32-ABCF-4928-84B4-103951D82647}" srcOrd="0" destOrd="0" parTransId="{694E3DD9-FFF4-4A09-9F64-C5447355E8CF}" sibTransId="{BB27177C-E3E9-449F-9F9B-8BAF18C2C858}"/>
    <dgm:cxn modelId="{B5B79105-0082-4561-B667-3EEA179DFB42}" type="presOf" srcId="{82A1F1F1-CEDA-40CE-BCBA-C73EBE0AC616}" destId="{95E4130F-0C4B-45F4-B63F-CFF6A6F603CD}" srcOrd="0" destOrd="6" presId="urn:diagrams.loki3.com/BracketList+Icon"/>
    <dgm:cxn modelId="{9F56285D-8A8A-486F-9121-FA5081EF5D7F}" srcId="{80AD89CD-9D97-4260-A224-E87C0AE59777}" destId="{E97B5816-C759-456E-85F1-397DA9E8346B}" srcOrd="1" destOrd="0" parTransId="{630A9C41-66F5-4A49-B428-089A4334A7EA}" sibTransId="{0B58653A-5214-4948-9026-6DF54885974A}"/>
    <dgm:cxn modelId="{9A5833C6-2688-4581-BBCF-A95CC504EF59}" type="presOf" srcId="{ACF7378D-0338-4D97-8A64-C8FF579FE22E}" destId="{95E4130F-0C4B-45F4-B63F-CFF6A6F603CD}" srcOrd="0" destOrd="5" presId="urn:diagrams.loki3.com/BracketList+Icon"/>
    <dgm:cxn modelId="{D0635ECE-0220-419B-9AA7-5681BF951E33}" srcId="{82A1F1F1-CEDA-40CE-BCBA-C73EBE0AC616}" destId="{2911640F-33AE-4227-B89F-F58B876112DD}" srcOrd="1" destOrd="0" parTransId="{196C8847-53EF-413D-8642-B4C073B71FA6}" sibTransId="{15C916FE-CE22-483B-B547-90C1A9082D9C}"/>
    <dgm:cxn modelId="{969A093D-C9C0-42A2-9045-9432042CC07E}" type="presParOf" srcId="{1DEC0322-6365-4565-A62A-7F0BEAC3331B}" destId="{520EED74-924B-4FB3-9A14-0D0D807BF9A9}" srcOrd="0" destOrd="0" presId="urn:diagrams.loki3.com/BracketList+Icon"/>
    <dgm:cxn modelId="{96FAF63A-798B-4115-B55C-D51F8D150E17}" type="presParOf" srcId="{520EED74-924B-4FB3-9A14-0D0D807BF9A9}" destId="{310FC57C-C334-4FC4-A669-25E86F175C9D}" srcOrd="0" destOrd="0" presId="urn:diagrams.loki3.com/BracketList+Icon"/>
    <dgm:cxn modelId="{CEE9D8FD-369E-4E83-BFC8-92A4C90C135F}" type="presParOf" srcId="{520EED74-924B-4FB3-9A14-0D0D807BF9A9}" destId="{413D2901-1969-42ED-9E57-0E2AA7CAECAC}" srcOrd="1" destOrd="0" presId="urn:diagrams.loki3.com/BracketList+Icon"/>
    <dgm:cxn modelId="{2DC5199B-A2BD-4F38-AE2A-B4174999CD10}" type="presParOf" srcId="{520EED74-924B-4FB3-9A14-0D0D807BF9A9}" destId="{4902EE99-A65A-4AF8-B049-4B548E3BD883}" srcOrd="2" destOrd="0" presId="urn:diagrams.loki3.com/BracketList+Icon"/>
    <dgm:cxn modelId="{EB235365-AF23-4FD1-8E8D-161F8660029F}" type="presParOf" srcId="{520EED74-924B-4FB3-9A14-0D0D807BF9A9}" destId="{95E4130F-0C4B-45F4-B63F-CFF6A6F603CD}" srcOrd="3" destOrd="0" presId="urn:diagrams.loki3.com/BracketLis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B0C847B-0F6E-45FC-871E-61BA15827212}" type="doc">
      <dgm:prSet loTypeId="urn:diagrams.loki3.com/BracketList+Icon" loCatId="list" qsTypeId="urn:microsoft.com/office/officeart/2005/8/quickstyle/3d3" qsCatId="3D" csTypeId="urn:microsoft.com/office/officeart/2005/8/colors/accent1_2" csCatId="accent1" phldr="1"/>
      <dgm:spPr/>
      <dgm:t>
        <a:bodyPr/>
        <a:lstStyle/>
        <a:p>
          <a:endParaRPr lang="en-US"/>
        </a:p>
      </dgm:t>
    </dgm:pt>
    <dgm:pt modelId="{80AD89CD-9D97-4260-A224-E87C0AE59777}">
      <dgm:prSet phldrT="[Text]" custT="1"/>
      <dgm:spPr>
        <a:solidFill>
          <a:schemeClr val="accent1">
            <a:lumMod val="40000"/>
            <a:lumOff val="60000"/>
          </a:schemeClr>
        </a:solidFill>
        <a:ln>
          <a:solidFill>
            <a:srgbClr val="0070C0">
              <a:alpha val="0"/>
            </a:srgbClr>
          </a:solidFill>
        </a:ln>
      </dgm:spPr>
      <dgm:t>
        <a:bodyPr/>
        <a:lstStyle/>
        <a:p>
          <a:r>
            <a:rPr lang="en-US" sz="2000" b="1" dirty="0" err="1" smtClean="0"/>
            <a:t>BPC_Family</a:t>
          </a:r>
          <a:r>
            <a:rPr lang="en-US" sz="2000" b="1" dirty="0" smtClean="0"/>
            <a:t>- Payment Cards’ Statistics</a:t>
          </a:r>
          <a:endParaRPr lang="en-US" sz="2000" b="1" dirty="0"/>
        </a:p>
      </dgm:t>
    </dgm:pt>
    <dgm:pt modelId="{DEECBE2F-EC0F-4927-BFF3-4C9D6616529E}" type="parTrans" cxnId="{CD28D43F-4E06-490C-9786-59101EB30721}">
      <dgm:prSet/>
      <dgm:spPr/>
      <dgm:t>
        <a:bodyPr/>
        <a:lstStyle/>
        <a:p>
          <a:endParaRPr lang="en-US"/>
        </a:p>
      </dgm:t>
    </dgm:pt>
    <dgm:pt modelId="{AD8729B1-AA9F-4DEF-A2A9-CC78CAA1190B}" type="sibTrans" cxnId="{CD28D43F-4E06-490C-9786-59101EB30721}">
      <dgm:prSet/>
      <dgm:spPr/>
      <dgm:t>
        <a:bodyPr/>
        <a:lstStyle/>
        <a:p>
          <a:endParaRPr lang="en-US"/>
        </a:p>
      </dgm:t>
    </dgm:pt>
    <dgm:pt modelId="{740B0F32-ABCF-4928-84B4-103951D82647}">
      <dgm:prSet phldrT="[Text]" custT="1"/>
      <dgm:spPr/>
      <dgm:t>
        <a:bodyPr/>
        <a:lstStyle/>
        <a:p>
          <a:r>
            <a:rPr lang="en-US" sz="2000" b="1" dirty="0" smtClean="0"/>
            <a:t>Goods and Services Account</a:t>
          </a:r>
          <a:endParaRPr lang="en-US" sz="2000" b="1" dirty="0"/>
        </a:p>
      </dgm:t>
    </dgm:pt>
    <dgm:pt modelId="{694E3DD9-FFF4-4A09-9F64-C5447355E8CF}" type="parTrans" cxnId="{B20A9753-BDBD-4F37-B86F-23864290531C}">
      <dgm:prSet/>
      <dgm:spPr/>
      <dgm:t>
        <a:bodyPr/>
        <a:lstStyle/>
        <a:p>
          <a:endParaRPr lang="en-US"/>
        </a:p>
      </dgm:t>
    </dgm:pt>
    <dgm:pt modelId="{BB27177C-E3E9-449F-9F9B-8BAF18C2C858}" type="sibTrans" cxnId="{B20A9753-BDBD-4F37-B86F-23864290531C}">
      <dgm:prSet/>
      <dgm:spPr/>
      <dgm:t>
        <a:bodyPr/>
        <a:lstStyle/>
        <a:p>
          <a:endParaRPr lang="en-US"/>
        </a:p>
      </dgm:t>
    </dgm:pt>
    <dgm:pt modelId="{FC805641-BAC6-46D9-AFC2-38A18BC06E50}">
      <dgm:prSet phldrT="[Text]"/>
      <dgm:spPr/>
      <dgm:t>
        <a:bodyPr/>
        <a:lstStyle/>
        <a:p>
          <a:r>
            <a:rPr lang="en-US" sz="1800" dirty="0" smtClean="0">
              <a:solidFill>
                <a:schemeClr val="bg1"/>
              </a:solidFill>
            </a:rPr>
            <a:t>Additional information to financial intermediation services, related with acquiring  of payment cards  </a:t>
          </a:r>
          <a:endParaRPr lang="en-US" sz="1800" dirty="0">
            <a:solidFill>
              <a:schemeClr val="bg1"/>
            </a:solidFill>
          </a:endParaRPr>
        </a:p>
      </dgm:t>
    </dgm:pt>
    <dgm:pt modelId="{B814B59F-6B8F-4EAE-A458-9CE01CF652A0}" type="parTrans" cxnId="{2BD909FF-B826-4010-BED4-6DC28182864B}">
      <dgm:prSet/>
      <dgm:spPr/>
      <dgm:t>
        <a:bodyPr/>
        <a:lstStyle/>
        <a:p>
          <a:endParaRPr lang="en-US"/>
        </a:p>
      </dgm:t>
    </dgm:pt>
    <dgm:pt modelId="{EDD29925-1BA7-4067-8B17-496CBB3E45AB}" type="sibTrans" cxnId="{2BD909FF-B826-4010-BED4-6DC28182864B}">
      <dgm:prSet/>
      <dgm:spPr/>
      <dgm:t>
        <a:bodyPr/>
        <a:lstStyle/>
        <a:p>
          <a:endParaRPr lang="en-US"/>
        </a:p>
      </dgm:t>
    </dgm:pt>
    <dgm:pt modelId="{9ADE4B64-2059-4DFD-9EAC-E79889E5C61C}">
      <dgm:prSet phldrT="[Text]" custT="1"/>
      <dgm:spPr/>
      <dgm:t>
        <a:bodyPr/>
        <a:lstStyle/>
        <a:p>
          <a:r>
            <a:rPr lang="en-US" sz="2000" b="1" dirty="0" smtClean="0"/>
            <a:t>Services</a:t>
          </a:r>
          <a:endParaRPr lang="en-US" sz="2400" b="1" dirty="0"/>
        </a:p>
      </dgm:t>
    </dgm:pt>
    <dgm:pt modelId="{5C910B42-F481-427C-8C78-1626499352A9}" type="parTrans" cxnId="{A4771A89-AF02-4BCE-B7C3-8183CC790D85}">
      <dgm:prSet/>
      <dgm:spPr/>
      <dgm:t>
        <a:bodyPr/>
        <a:lstStyle/>
        <a:p>
          <a:endParaRPr lang="en-US"/>
        </a:p>
      </dgm:t>
    </dgm:pt>
    <dgm:pt modelId="{DCB60E5E-2C19-4FDD-9423-ABBD5466F518}" type="sibTrans" cxnId="{A4771A89-AF02-4BCE-B7C3-8183CC790D85}">
      <dgm:prSet/>
      <dgm:spPr/>
      <dgm:t>
        <a:bodyPr/>
        <a:lstStyle/>
        <a:p>
          <a:endParaRPr lang="en-US"/>
        </a:p>
      </dgm:t>
    </dgm:pt>
    <dgm:pt modelId="{219ED581-3569-4845-A23B-C3C6388A58E8}">
      <dgm:prSet phldrT="[Text]" custT="1"/>
      <dgm:spPr/>
      <dgm:t>
        <a:bodyPr/>
        <a:lstStyle/>
        <a:p>
          <a:r>
            <a:rPr lang="en-US" sz="2000" b="0" dirty="0" smtClean="0"/>
            <a:t>Travel</a:t>
          </a:r>
          <a:endParaRPr lang="en-US" sz="2000" b="0" dirty="0"/>
        </a:p>
      </dgm:t>
    </dgm:pt>
    <dgm:pt modelId="{3096837C-D453-4418-8A73-2B8B21F08A58}" type="parTrans" cxnId="{4EF67516-3BDE-4DF4-B792-7E7DCAADAAEC}">
      <dgm:prSet/>
      <dgm:spPr/>
      <dgm:t>
        <a:bodyPr/>
        <a:lstStyle/>
        <a:p>
          <a:endParaRPr lang="en-US"/>
        </a:p>
      </dgm:t>
    </dgm:pt>
    <dgm:pt modelId="{A707FB53-D2BF-43C3-A0B9-7F2428F75DE5}" type="sibTrans" cxnId="{4EF67516-3BDE-4DF4-B792-7E7DCAADAAEC}">
      <dgm:prSet/>
      <dgm:spPr/>
      <dgm:t>
        <a:bodyPr/>
        <a:lstStyle/>
        <a:p>
          <a:endParaRPr lang="en-US"/>
        </a:p>
      </dgm:t>
    </dgm:pt>
    <dgm:pt modelId="{2BD224FB-0B48-4BA3-867D-E09DEEEC415E}">
      <dgm:prSet phldrT="[Text]" custT="1"/>
      <dgm:spPr/>
      <dgm:t>
        <a:bodyPr/>
        <a:lstStyle/>
        <a:p>
          <a:endParaRPr lang="en-US" sz="2000" b="1" dirty="0"/>
        </a:p>
      </dgm:t>
    </dgm:pt>
    <dgm:pt modelId="{88326522-3A09-4234-83EB-D99FADEFB703}" type="parTrans" cxnId="{07C0811B-3FB0-40A8-AF64-875EDDB84B47}">
      <dgm:prSet/>
      <dgm:spPr/>
      <dgm:t>
        <a:bodyPr/>
        <a:lstStyle/>
        <a:p>
          <a:endParaRPr lang="en-US"/>
        </a:p>
      </dgm:t>
    </dgm:pt>
    <dgm:pt modelId="{90E1EE79-D237-4894-8063-36EA31F87F01}" type="sibTrans" cxnId="{07C0811B-3FB0-40A8-AF64-875EDDB84B47}">
      <dgm:prSet/>
      <dgm:spPr/>
      <dgm:t>
        <a:bodyPr/>
        <a:lstStyle/>
        <a:p>
          <a:endParaRPr lang="en-US"/>
        </a:p>
      </dgm:t>
    </dgm:pt>
    <dgm:pt modelId="{E97B5816-C759-456E-85F1-397DA9E8346B}">
      <dgm:prSet phldrT="[Text]" custT="1"/>
      <dgm:spPr/>
      <dgm:t>
        <a:bodyPr/>
        <a:lstStyle/>
        <a:p>
          <a:r>
            <a:rPr lang="en-US" sz="2000" b="1" dirty="0" smtClean="0"/>
            <a:t>Goods</a:t>
          </a:r>
          <a:endParaRPr lang="en-US" sz="2000" b="1" dirty="0"/>
        </a:p>
      </dgm:t>
    </dgm:pt>
    <dgm:pt modelId="{630A9C41-66F5-4A49-B428-089A4334A7EA}" type="parTrans" cxnId="{9F56285D-8A8A-486F-9121-FA5081EF5D7F}">
      <dgm:prSet/>
      <dgm:spPr/>
      <dgm:t>
        <a:bodyPr/>
        <a:lstStyle/>
        <a:p>
          <a:endParaRPr lang="en-US"/>
        </a:p>
      </dgm:t>
    </dgm:pt>
    <dgm:pt modelId="{0B58653A-5214-4948-9026-6DF54885974A}" type="sibTrans" cxnId="{9F56285D-8A8A-486F-9121-FA5081EF5D7F}">
      <dgm:prSet/>
      <dgm:spPr/>
      <dgm:t>
        <a:bodyPr/>
        <a:lstStyle/>
        <a:p>
          <a:endParaRPr lang="en-US"/>
        </a:p>
      </dgm:t>
    </dgm:pt>
    <dgm:pt modelId="{3767C521-B0F2-4C22-8368-F4F15E711131}">
      <dgm:prSet phldrT="[Text]" custT="1"/>
      <dgm:spPr/>
      <dgm:t>
        <a:bodyPr/>
        <a:lstStyle/>
        <a:p>
          <a:r>
            <a:rPr lang="en-US" sz="2000" b="0" dirty="0" smtClean="0"/>
            <a:t>E-Commerce (to be added)</a:t>
          </a:r>
          <a:endParaRPr lang="en-US" sz="2000" b="0" dirty="0"/>
        </a:p>
      </dgm:t>
    </dgm:pt>
    <dgm:pt modelId="{AA76E8BE-7C47-4DB6-A453-62D2CD052EDB}" type="parTrans" cxnId="{A509FEE5-9095-4609-9D77-847EBE167E7D}">
      <dgm:prSet/>
      <dgm:spPr/>
      <dgm:t>
        <a:bodyPr/>
        <a:lstStyle/>
        <a:p>
          <a:endParaRPr lang="en-US"/>
        </a:p>
      </dgm:t>
    </dgm:pt>
    <dgm:pt modelId="{B7CB51B9-6496-47E3-A692-08F1391CF871}" type="sibTrans" cxnId="{A509FEE5-9095-4609-9D77-847EBE167E7D}">
      <dgm:prSet/>
      <dgm:spPr/>
      <dgm:t>
        <a:bodyPr/>
        <a:lstStyle/>
        <a:p>
          <a:endParaRPr lang="en-US"/>
        </a:p>
      </dgm:t>
    </dgm:pt>
    <dgm:pt modelId="{1DEC0322-6365-4565-A62A-7F0BEAC3331B}" type="pres">
      <dgm:prSet presAssocID="{3B0C847B-0F6E-45FC-871E-61BA15827212}" presName="Name0" presStyleCnt="0">
        <dgm:presLayoutVars>
          <dgm:dir/>
          <dgm:animLvl val="lvl"/>
          <dgm:resizeHandles val="exact"/>
        </dgm:presLayoutVars>
      </dgm:prSet>
      <dgm:spPr/>
      <dgm:t>
        <a:bodyPr/>
        <a:lstStyle/>
        <a:p>
          <a:endParaRPr lang="en-US"/>
        </a:p>
      </dgm:t>
    </dgm:pt>
    <dgm:pt modelId="{520EED74-924B-4FB3-9A14-0D0D807BF9A9}" type="pres">
      <dgm:prSet presAssocID="{80AD89CD-9D97-4260-A224-E87C0AE59777}" presName="linNode" presStyleCnt="0"/>
      <dgm:spPr/>
    </dgm:pt>
    <dgm:pt modelId="{310FC57C-C334-4FC4-A669-25E86F175C9D}" type="pres">
      <dgm:prSet presAssocID="{80AD89CD-9D97-4260-A224-E87C0AE59777}" presName="parTx" presStyleLbl="revTx" presStyleIdx="0" presStyleCnt="1" custScaleX="101827" custScaleY="2000000">
        <dgm:presLayoutVars>
          <dgm:chMax val="1"/>
          <dgm:bulletEnabled val="1"/>
        </dgm:presLayoutVars>
      </dgm:prSet>
      <dgm:spPr/>
      <dgm:t>
        <a:bodyPr/>
        <a:lstStyle/>
        <a:p>
          <a:endParaRPr lang="en-US"/>
        </a:p>
      </dgm:t>
    </dgm:pt>
    <dgm:pt modelId="{413D2901-1969-42ED-9E57-0E2AA7CAECAC}" type="pres">
      <dgm:prSet presAssocID="{80AD89CD-9D97-4260-A224-E87C0AE59777}" presName="bracket" presStyleLbl="parChTrans1D1" presStyleIdx="0" presStyleCnt="1" custScaleY="131068"/>
      <dgm:spPr/>
    </dgm:pt>
    <dgm:pt modelId="{4902EE99-A65A-4AF8-B049-4B548E3BD883}" type="pres">
      <dgm:prSet presAssocID="{80AD89CD-9D97-4260-A224-E87C0AE59777}" presName="spH" presStyleCnt="0"/>
      <dgm:spPr/>
    </dgm:pt>
    <dgm:pt modelId="{95E4130F-0C4B-45F4-B63F-CFF6A6F603CD}" type="pres">
      <dgm:prSet presAssocID="{80AD89CD-9D97-4260-A224-E87C0AE59777}" presName="desTx" presStyleLbl="node1" presStyleIdx="0" presStyleCnt="1" custScaleY="136477" custLinFactNeighborX="54579" custLinFactNeighborY="-83">
        <dgm:presLayoutVars>
          <dgm:bulletEnabled val="1"/>
        </dgm:presLayoutVars>
      </dgm:prSet>
      <dgm:spPr/>
      <dgm:t>
        <a:bodyPr/>
        <a:lstStyle/>
        <a:p>
          <a:endParaRPr lang="en-US"/>
        </a:p>
      </dgm:t>
    </dgm:pt>
  </dgm:ptLst>
  <dgm:cxnLst>
    <dgm:cxn modelId="{07C0811B-3FB0-40A8-AF64-875EDDB84B47}" srcId="{740B0F32-ABCF-4928-84B4-103951D82647}" destId="{2BD224FB-0B48-4BA3-867D-E09DEEEC415E}" srcOrd="1" destOrd="0" parTransId="{88326522-3A09-4234-83EB-D99FADEFB703}" sibTransId="{90E1EE79-D237-4894-8063-36EA31F87F01}"/>
    <dgm:cxn modelId="{707A2E23-65AE-4F47-AE86-413F759D6F33}" type="presOf" srcId="{3767C521-B0F2-4C22-8368-F4F15E711131}" destId="{95E4130F-0C4B-45F4-B63F-CFF6A6F603CD}" srcOrd="0" destOrd="2" presId="urn:diagrams.loki3.com/BracketList+Icon"/>
    <dgm:cxn modelId="{CD28D43F-4E06-490C-9786-59101EB30721}" srcId="{3B0C847B-0F6E-45FC-871E-61BA15827212}" destId="{80AD89CD-9D97-4260-A224-E87C0AE59777}" srcOrd="0" destOrd="0" parTransId="{DEECBE2F-EC0F-4927-BFF3-4C9D6616529E}" sibTransId="{AD8729B1-AA9F-4DEF-A2A9-CC78CAA1190B}"/>
    <dgm:cxn modelId="{6B5BE896-3271-49D7-8ABF-FBECB976C3CB}" type="presOf" srcId="{9ADE4B64-2059-4DFD-9EAC-E79889E5C61C}" destId="{95E4130F-0C4B-45F4-B63F-CFF6A6F603CD}" srcOrd="0" destOrd="4" presId="urn:diagrams.loki3.com/BracketList+Icon"/>
    <dgm:cxn modelId="{4EF67516-3BDE-4DF4-B792-7E7DCAADAAEC}" srcId="{9ADE4B64-2059-4DFD-9EAC-E79889E5C61C}" destId="{219ED581-3569-4845-A23B-C3C6388A58E8}" srcOrd="0" destOrd="0" parTransId="{3096837C-D453-4418-8A73-2B8B21F08A58}" sibTransId="{A707FB53-D2BF-43C3-A0B9-7F2428F75DE5}"/>
    <dgm:cxn modelId="{3606070B-13F7-4E28-9D1C-E38E966744A2}" type="presOf" srcId="{FC805641-BAC6-46D9-AFC2-38A18BC06E50}" destId="{95E4130F-0C4B-45F4-B63F-CFF6A6F603CD}" srcOrd="0" destOrd="6" presId="urn:diagrams.loki3.com/BracketList+Icon"/>
    <dgm:cxn modelId="{A4771A89-AF02-4BCE-B7C3-8183CC790D85}" srcId="{740B0F32-ABCF-4928-84B4-103951D82647}" destId="{9ADE4B64-2059-4DFD-9EAC-E79889E5C61C}" srcOrd="2" destOrd="0" parTransId="{5C910B42-F481-427C-8C78-1626499352A9}" sibTransId="{DCB60E5E-2C19-4FDD-9423-ABBD5466F518}"/>
    <dgm:cxn modelId="{A509FEE5-9095-4609-9D77-847EBE167E7D}" srcId="{E97B5816-C759-456E-85F1-397DA9E8346B}" destId="{3767C521-B0F2-4C22-8368-F4F15E711131}" srcOrd="0" destOrd="0" parTransId="{AA76E8BE-7C47-4DB6-A453-62D2CD052EDB}" sibTransId="{B7CB51B9-6496-47E3-A692-08F1391CF871}"/>
    <dgm:cxn modelId="{7AD1B0B1-89F6-4089-BEDA-E472BF160DAC}" type="presOf" srcId="{219ED581-3569-4845-A23B-C3C6388A58E8}" destId="{95E4130F-0C4B-45F4-B63F-CFF6A6F603CD}" srcOrd="0" destOrd="5" presId="urn:diagrams.loki3.com/BracketList+Icon"/>
    <dgm:cxn modelId="{2BD909FF-B826-4010-BED4-6DC28182864B}" srcId="{219ED581-3569-4845-A23B-C3C6388A58E8}" destId="{FC805641-BAC6-46D9-AFC2-38A18BC06E50}" srcOrd="0" destOrd="0" parTransId="{B814B59F-6B8F-4EAE-A458-9CE01CF652A0}" sibTransId="{EDD29925-1BA7-4067-8B17-496CBB3E45AB}"/>
    <dgm:cxn modelId="{9F56285D-8A8A-486F-9121-FA5081EF5D7F}" srcId="{740B0F32-ABCF-4928-84B4-103951D82647}" destId="{E97B5816-C759-456E-85F1-397DA9E8346B}" srcOrd="0" destOrd="0" parTransId="{630A9C41-66F5-4A49-B428-089A4334A7EA}" sibTransId="{0B58653A-5214-4948-9026-6DF54885974A}"/>
    <dgm:cxn modelId="{B20A9753-BDBD-4F37-B86F-23864290531C}" srcId="{80AD89CD-9D97-4260-A224-E87C0AE59777}" destId="{740B0F32-ABCF-4928-84B4-103951D82647}" srcOrd="0" destOrd="0" parTransId="{694E3DD9-FFF4-4A09-9F64-C5447355E8CF}" sibTransId="{BB27177C-E3E9-449F-9F9B-8BAF18C2C858}"/>
    <dgm:cxn modelId="{E43B2A48-6C6F-4C2C-993D-80ABA6A5767D}" type="presOf" srcId="{E97B5816-C759-456E-85F1-397DA9E8346B}" destId="{95E4130F-0C4B-45F4-B63F-CFF6A6F603CD}" srcOrd="0" destOrd="1" presId="urn:diagrams.loki3.com/BracketList+Icon"/>
    <dgm:cxn modelId="{55E5F472-4637-44CF-AD40-54AB4E64E1F1}" type="presOf" srcId="{2BD224FB-0B48-4BA3-867D-E09DEEEC415E}" destId="{95E4130F-0C4B-45F4-B63F-CFF6A6F603CD}" srcOrd="0" destOrd="3" presId="urn:diagrams.loki3.com/BracketList+Icon"/>
    <dgm:cxn modelId="{9A490120-97D6-4949-891B-FD4608B6208E}" type="presOf" srcId="{3B0C847B-0F6E-45FC-871E-61BA15827212}" destId="{1DEC0322-6365-4565-A62A-7F0BEAC3331B}" srcOrd="0" destOrd="0" presId="urn:diagrams.loki3.com/BracketList+Icon"/>
    <dgm:cxn modelId="{E737AFD1-AEFD-4AA9-ACEE-737C0505CDD8}" type="presOf" srcId="{80AD89CD-9D97-4260-A224-E87C0AE59777}" destId="{310FC57C-C334-4FC4-A669-25E86F175C9D}" srcOrd="0" destOrd="0" presId="urn:diagrams.loki3.com/BracketList+Icon"/>
    <dgm:cxn modelId="{DC541989-46A3-494B-9ECA-7BBCE81A24ED}" type="presOf" srcId="{740B0F32-ABCF-4928-84B4-103951D82647}" destId="{95E4130F-0C4B-45F4-B63F-CFF6A6F603CD}" srcOrd="0" destOrd="0" presId="urn:diagrams.loki3.com/BracketList+Icon"/>
    <dgm:cxn modelId="{09A812F7-FF80-49AE-A7D3-6ED7E27DC8B9}" type="presParOf" srcId="{1DEC0322-6365-4565-A62A-7F0BEAC3331B}" destId="{520EED74-924B-4FB3-9A14-0D0D807BF9A9}" srcOrd="0" destOrd="0" presId="urn:diagrams.loki3.com/BracketList+Icon"/>
    <dgm:cxn modelId="{E78C771E-063D-4AE5-9755-B75443074D3C}" type="presParOf" srcId="{520EED74-924B-4FB3-9A14-0D0D807BF9A9}" destId="{310FC57C-C334-4FC4-A669-25E86F175C9D}" srcOrd="0" destOrd="0" presId="urn:diagrams.loki3.com/BracketList+Icon"/>
    <dgm:cxn modelId="{84265F60-DF3E-4271-A025-CC47C82692CD}" type="presParOf" srcId="{520EED74-924B-4FB3-9A14-0D0D807BF9A9}" destId="{413D2901-1969-42ED-9E57-0E2AA7CAECAC}" srcOrd="1" destOrd="0" presId="urn:diagrams.loki3.com/BracketList+Icon"/>
    <dgm:cxn modelId="{A13F5A31-7FD4-436B-B093-BEAB808B6560}" type="presParOf" srcId="{520EED74-924B-4FB3-9A14-0D0D807BF9A9}" destId="{4902EE99-A65A-4AF8-B049-4B548E3BD883}" srcOrd="2" destOrd="0" presId="urn:diagrams.loki3.com/BracketList+Icon"/>
    <dgm:cxn modelId="{E0216636-E45B-4B2A-98F1-5AB3728C2B32}" type="presParOf" srcId="{520EED74-924B-4FB3-9A14-0D0D807BF9A9}" destId="{95E4130F-0C4B-45F4-B63F-CFF6A6F603CD}" srcOrd="3" destOrd="0" presId="urn:diagrams.loki3.com/BracketLis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B0C847B-0F6E-45FC-871E-61BA15827212}" type="doc">
      <dgm:prSet loTypeId="urn:diagrams.loki3.com/BracketList+Icon" loCatId="list" qsTypeId="urn:microsoft.com/office/officeart/2005/8/quickstyle/3d3" qsCatId="3D" csTypeId="urn:microsoft.com/office/officeart/2005/8/colors/accent1_2" csCatId="accent1" phldr="1"/>
      <dgm:spPr/>
      <dgm:t>
        <a:bodyPr/>
        <a:lstStyle/>
        <a:p>
          <a:endParaRPr lang="en-US"/>
        </a:p>
      </dgm:t>
    </dgm:pt>
    <dgm:pt modelId="{80AD89CD-9D97-4260-A224-E87C0AE59777}">
      <dgm:prSet phldrT="[Text]" custT="1"/>
      <dgm:spPr>
        <a:solidFill>
          <a:schemeClr val="accent1">
            <a:lumMod val="40000"/>
            <a:lumOff val="60000"/>
          </a:schemeClr>
        </a:solidFill>
      </dgm:spPr>
      <dgm:t>
        <a:bodyPr/>
        <a:lstStyle/>
        <a:p>
          <a:r>
            <a:rPr lang="en-US" sz="2000" b="1" dirty="0" err="1" smtClean="0"/>
            <a:t>MTR_Data</a:t>
          </a:r>
          <a:r>
            <a:rPr lang="en-US" sz="2000" b="1" dirty="0" smtClean="0"/>
            <a:t> Family- Money Transfer Operations</a:t>
          </a:r>
          <a:endParaRPr lang="en-US" sz="2000" b="1" dirty="0"/>
        </a:p>
      </dgm:t>
    </dgm:pt>
    <dgm:pt modelId="{DEECBE2F-EC0F-4927-BFF3-4C9D6616529E}" type="parTrans" cxnId="{CD28D43F-4E06-490C-9786-59101EB30721}">
      <dgm:prSet/>
      <dgm:spPr/>
      <dgm:t>
        <a:bodyPr/>
        <a:lstStyle/>
        <a:p>
          <a:endParaRPr lang="en-US"/>
        </a:p>
      </dgm:t>
    </dgm:pt>
    <dgm:pt modelId="{AD8729B1-AA9F-4DEF-A2A9-CC78CAA1190B}" type="sibTrans" cxnId="{CD28D43F-4E06-490C-9786-59101EB30721}">
      <dgm:prSet/>
      <dgm:spPr/>
      <dgm:t>
        <a:bodyPr/>
        <a:lstStyle/>
        <a:p>
          <a:endParaRPr lang="en-US"/>
        </a:p>
      </dgm:t>
    </dgm:pt>
    <dgm:pt modelId="{740B0F32-ABCF-4928-84B4-103951D82647}">
      <dgm:prSet phldrT="[Text]" custT="1"/>
      <dgm:spPr/>
      <dgm:t>
        <a:bodyPr/>
        <a:lstStyle/>
        <a:p>
          <a:r>
            <a:rPr lang="en-US" sz="2000" b="1" dirty="0" smtClean="0"/>
            <a:t>PIB - Primary Income Balance</a:t>
          </a:r>
          <a:endParaRPr lang="en-US" sz="2000" b="1" dirty="0"/>
        </a:p>
      </dgm:t>
    </dgm:pt>
    <dgm:pt modelId="{694E3DD9-FFF4-4A09-9F64-C5447355E8CF}" type="parTrans" cxnId="{B20A9753-BDBD-4F37-B86F-23864290531C}">
      <dgm:prSet/>
      <dgm:spPr/>
      <dgm:t>
        <a:bodyPr/>
        <a:lstStyle/>
        <a:p>
          <a:endParaRPr lang="en-US"/>
        </a:p>
      </dgm:t>
    </dgm:pt>
    <dgm:pt modelId="{BB27177C-E3E9-449F-9F9B-8BAF18C2C858}" type="sibTrans" cxnId="{B20A9753-BDBD-4F37-B86F-23864290531C}">
      <dgm:prSet/>
      <dgm:spPr/>
      <dgm:t>
        <a:bodyPr/>
        <a:lstStyle/>
        <a:p>
          <a:endParaRPr lang="en-US"/>
        </a:p>
      </dgm:t>
    </dgm:pt>
    <dgm:pt modelId="{149D9BD0-33EB-41A9-BBCD-DF3ED71D16F1}">
      <dgm:prSet phldrT="[Text]" custT="1"/>
      <dgm:spPr/>
      <dgm:t>
        <a:bodyPr/>
        <a:lstStyle/>
        <a:p>
          <a:r>
            <a:rPr lang="en-US" sz="2000" b="1" smtClean="0"/>
            <a:t>SIB - Secondary Income Balance</a:t>
          </a:r>
          <a:endParaRPr lang="en-US" sz="2000" b="1" dirty="0"/>
        </a:p>
      </dgm:t>
    </dgm:pt>
    <dgm:pt modelId="{17C8BBFE-56D3-486D-AF36-38EF92148324}" type="parTrans" cxnId="{7AB01EA9-5412-4E8E-9586-5A8B26246787}">
      <dgm:prSet/>
      <dgm:spPr/>
      <dgm:t>
        <a:bodyPr/>
        <a:lstStyle/>
        <a:p>
          <a:endParaRPr lang="en-US"/>
        </a:p>
      </dgm:t>
    </dgm:pt>
    <dgm:pt modelId="{8FF1EA7C-4D9A-4605-827C-C92A3F159335}" type="sibTrans" cxnId="{7AB01EA9-5412-4E8E-9586-5A8B26246787}">
      <dgm:prSet/>
      <dgm:spPr/>
      <dgm:t>
        <a:bodyPr/>
        <a:lstStyle/>
        <a:p>
          <a:endParaRPr lang="en-US"/>
        </a:p>
      </dgm:t>
    </dgm:pt>
    <dgm:pt modelId="{CD80D414-3811-429D-A027-45028F810C95}">
      <dgm:prSet phldrT="[Text]"/>
      <dgm:spPr/>
      <dgm:t>
        <a:bodyPr/>
        <a:lstStyle/>
        <a:p>
          <a:r>
            <a:rPr lang="en-US" sz="1800" dirty="0" smtClean="0"/>
            <a:t>Compensation of Employees</a:t>
          </a:r>
          <a:endParaRPr lang="en-US" sz="1800" dirty="0"/>
        </a:p>
      </dgm:t>
    </dgm:pt>
    <dgm:pt modelId="{9AD792D1-58A3-4A15-87ED-D9C875CBCE11}" type="parTrans" cxnId="{AFA7850C-4626-4669-B17B-91AF84F22107}">
      <dgm:prSet/>
      <dgm:spPr/>
      <dgm:t>
        <a:bodyPr/>
        <a:lstStyle/>
        <a:p>
          <a:endParaRPr lang="en-US"/>
        </a:p>
      </dgm:t>
    </dgm:pt>
    <dgm:pt modelId="{F629A3DF-6CDC-4B19-93DC-AD0A41B93F5F}" type="sibTrans" cxnId="{AFA7850C-4626-4669-B17B-91AF84F22107}">
      <dgm:prSet/>
      <dgm:spPr/>
      <dgm:t>
        <a:bodyPr/>
        <a:lstStyle/>
        <a:p>
          <a:endParaRPr lang="en-US"/>
        </a:p>
      </dgm:t>
    </dgm:pt>
    <dgm:pt modelId="{BD3A4926-C1CA-4E8C-8ED3-5D2DD11B4376}">
      <dgm:prSet phldrT="[Text]"/>
      <dgm:spPr/>
      <dgm:t>
        <a:bodyPr/>
        <a:lstStyle/>
        <a:p>
          <a:r>
            <a:rPr lang="en-US" sz="1800" dirty="0" smtClean="0"/>
            <a:t>Personal Transfers</a:t>
          </a:r>
          <a:endParaRPr lang="en-US" sz="1800" dirty="0"/>
        </a:p>
      </dgm:t>
    </dgm:pt>
    <dgm:pt modelId="{284D2753-EA41-4884-AE12-F2EA711038A2}" type="parTrans" cxnId="{C7CCDA2C-E5CE-4C0D-A1E7-A9315628CECE}">
      <dgm:prSet/>
      <dgm:spPr/>
      <dgm:t>
        <a:bodyPr/>
        <a:lstStyle/>
        <a:p>
          <a:endParaRPr lang="en-US"/>
        </a:p>
      </dgm:t>
    </dgm:pt>
    <dgm:pt modelId="{CDD17EC3-7AF6-4D35-9766-4F5B1B024F40}" type="sibTrans" cxnId="{C7CCDA2C-E5CE-4C0D-A1E7-A9315628CECE}">
      <dgm:prSet/>
      <dgm:spPr/>
      <dgm:t>
        <a:bodyPr/>
        <a:lstStyle/>
        <a:p>
          <a:endParaRPr lang="en-US"/>
        </a:p>
      </dgm:t>
    </dgm:pt>
    <dgm:pt modelId="{FC805641-BAC6-46D9-AFC2-38A18BC06E50}">
      <dgm:prSet phldrT="[Text]"/>
      <dgm:spPr/>
      <dgm:t>
        <a:bodyPr/>
        <a:lstStyle/>
        <a:p>
          <a:endParaRPr lang="en-US" sz="1800" dirty="0"/>
        </a:p>
      </dgm:t>
    </dgm:pt>
    <dgm:pt modelId="{B814B59F-6B8F-4EAE-A458-9CE01CF652A0}" type="parTrans" cxnId="{2BD909FF-B826-4010-BED4-6DC28182864B}">
      <dgm:prSet/>
      <dgm:spPr/>
      <dgm:t>
        <a:bodyPr/>
        <a:lstStyle/>
        <a:p>
          <a:endParaRPr lang="en-US"/>
        </a:p>
      </dgm:t>
    </dgm:pt>
    <dgm:pt modelId="{EDD29925-1BA7-4067-8B17-496CBB3E45AB}" type="sibTrans" cxnId="{2BD909FF-B826-4010-BED4-6DC28182864B}">
      <dgm:prSet/>
      <dgm:spPr/>
      <dgm:t>
        <a:bodyPr/>
        <a:lstStyle/>
        <a:p>
          <a:endParaRPr lang="en-US"/>
        </a:p>
      </dgm:t>
    </dgm:pt>
    <dgm:pt modelId="{1DEC0322-6365-4565-A62A-7F0BEAC3331B}" type="pres">
      <dgm:prSet presAssocID="{3B0C847B-0F6E-45FC-871E-61BA15827212}" presName="Name0" presStyleCnt="0">
        <dgm:presLayoutVars>
          <dgm:dir/>
          <dgm:animLvl val="lvl"/>
          <dgm:resizeHandles val="exact"/>
        </dgm:presLayoutVars>
      </dgm:prSet>
      <dgm:spPr/>
      <dgm:t>
        <a:bodyPr/>
        <a:lstStyle/>
        <a:p>
          <a:endParaRPr lang="en-US"/>
        </a:p>
      </dgm:t>
    </dgm:pt>
    <dgm:pt modelId="{520EED74-924B-4FB3-9A14-0D0D807BF9A9}" type="pres">
      <dgm:prSet presAssocID="{80AD89CD-9D97-4260-A224-E87C0AE59777}" presName="linNode" presStyleCnt="0"/>
      <dgm:spPr/>
    </dgm:pt>
    <dgm:pt modelId="{310FC57C-C334-4FC4-A669-25E86F175C9D}" type="pres">
      <dgm:prSet presAssocID="{80AD89CD-9D97-4260-A224-E87C0AE59777}" presName="parTx" presStyleLbl="revTx" presStyleIdx="0" presStyleCnt="1" custScaleY="182816">
        <dgm:presLayoutVars>
          <dgm:chMax val="1"/>
          <dgm:bulletEnabled val="1"/>
        </dgm:presLayoutVars>
      </dgm:prSet>
      <dgm:spPr/>
      <dgm:t>
        <a:bodyPr/>
        <a:lstStyle/>
        <a:p>
          <a:endParaRPr lang="en-US"/>
        </a:p>
      </dgm:t>
    </dgm:pt>
    <dgm:pt modelId="{413D2901-1969-42ED-9E57-0E2AA7CAECAC}" type="pres">
      <dgm:prSet presAssocID="{80AD89CD-9D97-4260-A224-E87C0AE59777}" presName="bracket" presStyleLbl="parChTrans1D1" presStyleIdx="0" presStyleCnt="1" custScaleY="157792"/>
      <dgm:spPr/>
    </dgm:pt>
    <dgm:pt modelId="{4902EE99-A65A-4AF8-B049-4B548E3BD883}" type="pres">
      <dgm:prSet presAssocID="{80AD89CD-9D97-4260-A224-E87C0AE59777}" presName="spH" presStyleCnt="0"/>
      <dgm:spPr/>
    </dgm:pt>
    <dgm:pt modelId="{95E4130F-0C4B-45F4-B63F-CFF6A6F603CD}" type="pres">
      <dgm:prSet presAssocID="{80AD89CD-9D97-4260-A224-E87C0AE59777}" presName="desTx" presStyleLbl="node1" presStyleIdx="0" presStyleCnt="1" custScaleY="169626">
        <dgm:presLayoutVars>
          <dgm:bulletEnabled val="1"/>
        </dgm:presLayoutVars>
      </dgm:prSet>
      <dgm:spPr/>
      <dgm:t>
        <a:bodyPr/>
        <a:lstStyle/>
        <a:p>
          <a:endParaRPr lang="en-US"/>
        </a:p>
      </dgm:t>
    </dgm:pt>
  </dgm:ptLst>
  <dgm:cxnLst>
    <dgm:cxn modelId="{C7D0FCEA-9B50-4188-97C2-FB65C0439940}" type="presOf" srcId="{BD3A4926-C1CA-4E8C-8ED3-5D2DD11B4376}" destId="{95E4130F-0C4B-45F4-B63F-CFF6A6F603CD}" srcOrd="0" destOrd="4" presId="urn:diagrams.loki3.com/BracketList+Icon"/>
    <dgm:cxn modelId="{AFA7850C-4626-4669-B17B-91AF84F22107}" srcId="{740B0F32-ABCF-4928-84B4-103951D82647}" destId="{CD80D414-3811-429D-A027-45028F810C95}" srcOrd="0" destOrd="0" parTransId="{9AD792D1-58A3-4A15-87ED-D9C875CBCE11}" sibTransId="{F629A3DF-6CDC-4B19-93DC-AD0A41B93F5F}"/>
    <dgm:cxn modelId="{CD28D43F-4E06-490C-9786-59101EB30721}" srcId="{3B0C847B-0F6E-45FC-871E-61BA15827212}" destId="{80AD89CD-9D97-4260-A224-E87C0AE59777}" srcOrd="0" destOrd="0" parTransId="{DEECBE2F-EC0F-4927-BFF3-4C9D6616529E}" sibTransId="{AD8729B1-AA9F-4DEF-A2A9-CC78CAA1190B}"/>
    <dgm:cxn modelId="{7AB01EA9-5412-4E8E-9586-5A8B26246787}" srcId="{80AD89CD-9D97-4260-A224-E87C0AE59777}" destId="{149D9BD0-33EB-41A9-BBCD-DF3ED71D16F1}" srcOrd="1" destOrd="0" parTransId="{17C8BBFE-56D3-486D-AF36-38EF92148324}" sibTransId="{8FF1EA7C-4D9A-4605-827C-C92A3F159335}"/>
    <dgm:cxn modelId="{EEC3026D-9878-4A9F-98A4-6BD772C42A41}" type="presOf" srcId="{3B0C847B-0F6E-45FC-871E-61BA15827212}" destId="{1DEC0322-6365-4565-A62A-7F0BEAC3331B}" srcOrd="0" destOrd="0" presId="urn:diagrams.loki3.com/BracketList+Icon"/>
    <dgm:cxn modelId="{145ABD3F-9E67-46AA-97F1-7916A78455AD}" type="presOf" srcId="{CD80D414-3811-429D-A027-45028F810C95}" destId="{95E4130F-0C4B-45F4-B63F-CFF6A6F603CD}" srcOrd="0" destOrd="1" presId="urn:diagrams.loki3.com/BracketList+Icon"/>
    <dgm:cxn modelId="{4000A3FF-4DA5-43F9-8329-8FF33D7C9AB7}" type="presOf" srcId="{740B0F32-ABCF-4928-84B4-103951D82647}" destId="{95E4130F-0C4B-45F4-B63F-CFF6A6F603CD}" srcOrd="0" destOrd="0" presId="urn:diagrams.loki3.com/BracketList+Icon"/>
    <dgm:cxn modelId="{BB0CF418-BDD4-48D7-9D30-A42FC63BD93A}" type="presOf" srcId="{FC805641-BAC6-46D9-AFC2-38A18BC06E50}" destId="{95E4130F-0C4B-45F4-B63F-CFF6A6F603CD}" srcOrd="0" destOrd="2" presId="urn:diagrams.loki3.com/BracketList+Icon"/>
    <dgm:cxn modelId="{2BD909FF-B826-4010-BED4-6DC28182864B}" srcId="{740B0F32-ABCF-4928-84B4-103951D82647}" destId="{FC805641-BAC6-46D9-AFC2-38A18BC06E50}" srcOrd="1" destOrd="0" parTransId="{B814B59F-6B8F-4EAE-A458-9CE01CF652A0}" sibTransId="{EDD29925-1BA7-4067-8B17-496CBB3E45AB}"/>
    <dgm:cxn modelId="{B20A9753-BDBD-4F37-B86F-23864290531C}" srcId="{80AD89CD-9D97-4260-A224-E87C0AE59777}" destId="{740B0F32-ABCF-4928-84B4-103951D82647}" srcOrd="0" destOrd="0" parTransId="{694E3DD9-FFF4-4A09-9F64-C5447355E8CF}" sibTransId="{BB27177C-E3E9-449F-9F9B-8BAF18C2C858}"/>
    <dgm:cxn modelId="{8903D048-C141-448D-919F-EC1BC1FC7193}" type="presOf" srcId="{149D9BD0-33EB-41A9-BBCD-DF3ED71D16F1}" destId="{95E4130F-0C4B-45F4-B63F-CFF6A6F603CD}" srcOrd="0" destOrd="3" presId="urn:diagrams.loki3.com/BracketList+Icon"/>
    <dgm:cxn modelId="{C7CCDA2C-E5CE-4C0D-A1E7-A9315628CECE}" srcId="{149D9BD0-33EB-41A9-BBCD-DF3ED71D16F1}" destId="{BD3A4926-C1CA-4E8C-8ED3-5D2DD11B4376}" srcOrd="0" destOrd="0" parTransId="{284D2753-EA41-4884-AE12-F2EA711038A2}" sibTransId="{CDD17EC3-7AF6-4D35-9766-4F5B1B024F40}"/>
    <dgm:cxn modelId="{ED2113CC-1B70-4BDB-9EC7-E05C0752CC40}" type="presOf" srcId="{80AD89CD-9D97-4260-A224-E87C0AE59777}" destId="{310FC57C-C334-4FC4-A669-25E86F175C9D}" srcOrd="0" destOrd="0" presId="urn:diagrams.loki3.com/BracketList+Icon"/>
    <dgm:cxn modelId="{8B0BEAA1-8810-401D-945B-1464061DE2C3}" type="presParOf" srcId="{1DEC0322-6365-4565-A62A-7F0BEAC3331B}" destId="{520EED74-924B-4FB3-9A14-0D0D807BF9A9}" srcOrd="0" destOrd="0" presId="urn:diagrams.loki3.com/BracketList+Icon"/>
    <dgm:cxn modelId="{4268DE0F-6334-4528-8EFD-E7D7DF811C0A}" type="presParOf" srcId="{520EED74-924B-4FB3-9A14-0D0D807BF9A9}" destId="{310FC57C-C334-4FC4-A669-25E86F175C9D}" srcOrd="0" destOrd="0" presId="urn:diagrams.loki3.com/BracketList+Icon"/>
    <dgm:cxn modelId="{1312B1FF-9AC1-42C3-BE92-E952B59ECF35}" type="presParOf" srcId="{520EED74-924B-4FB3-9A14-0D0D807BF9A9}" destId="{413D2901-1969-42ED-9E57-0E2AA7CAECAC}" srcOrd="1" destOrd="0" presId="urn:diagrams.loki3.com/BracketList+Icon"/>
    <dgm:cxn modelId="{FA1F0E7D-4AAF-4D06-8CAE-AD533FE54914}" type="presParOf" srcId="{520EED74-924B-4FB3-9A14-0D0D807BF9A9}" destId="{4902EE99-A65A-4AF8-B049-4B548E3BD883}" srcOrd="2" destOrd="0" presId="urn:diagrams.loki3.com/BracketList+Icon"/>
    <dgm:cxn modelId="{0AE299E4-A2CE-4CEB-A9CA-D1E175649A07}" type="presParOf" srcId="{520EED74-924B-4FB3-9A14-0D0D807BF9A9}" destId="{95E4130F-0C4B-45F4-B63F-CFF6A6F603CD}" srcOrd="3" destOrd="0" presId="urn:diagrams.loki3.com/BracketLis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1F5FB0-416E-4FE4-9071-E93CDF64A05C}">
      <dsp:nvSpPr>
        <dsp:cNvPr id="0" name=""/>
        <dsp:cNvSpPr/>
      </dsp:nvSpPr>
      <dsp:spPr>
        <a:xfrm>
          <a:off x="1097" y="2425237"/>
          <a:ext cx="384162" cy="392566"/>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a:solidFill>
                <a:sysClr val="windowText" lastClr="000000"/>
              </a:solidFill>
            </a:rPr>
            <a:t>1</a:t>
          </a:r>
        </a:p>
      </dsp:txBody>
      <dsp:txXfrm>
        <a:off x="12349" y="2436489"/>
        <a:ext cx="361658" cy="370062"/>
      </dsp:txXfrm>
    </dsp:sp>
    <dsp:sp modelId="{BEDA9D5B-E31C-44F6-98B7-5CB29A29FCD5}">
      <dsp:nvSpPr>
        <dsp:cNvPr id="0" name=""/>
        <dsp:cNvSpPr/>
      </dsp:nvSpPr>
      <dsp:spPr>
        <a:xfrm>
          <a:off x="423676" y="2573884"/>
          <a:ext cx="81442" cy="9527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solidFill>
              <a:sysClr val="windowText" lastClr="000000"/>
            </a:solidFill>
          </a:endParaRPr>
        </a:p>
      </dsp:txBody>
      <dsp:txXfrm>
        <a:off x="423676" y="2592938"/>
        <a:ext cx="57009" cy="57164"/>
      </dsp:txXfrm>
    </dsp:sp>
    <dsp:sp modelId="{1C894B8E-017F-4788-BF95-F298984319A4}">
      <dsp:nvSpPr>
        <dsp:cNvPr id="0" name=""/>
        <dsp:cNvSpPr/>
      </dsp:nvSpPr>
      <dsp:spPr>
        <a:xfrm>
          <a:off x="538925" y="2425237"/>
          <a:ext cx="384162" cy="392566"/>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a:solidFill>
                <a:sysClr val="windowText" lastClr="000000"/>
              </a:solidFill>
            </a:rPr>
            <a:t>2</a:t>
          </a:r>
        </a:p>
      </dsp:txBody>
      <dsp:txXfrm>
        <a:off x="550177" y="2436489"/>
        <a:ext cx="361658" cy="370062"/>
      </dsp:txXfrm>
    </dsp:sp>
    <dsp:sp modelId="{D16A65AE-ADCC-4770-8F57-3B63EFC3E355}">
      <dsp:nvSpPr>
        <dsp:cNvPr id="0" name=""/>
        <dsp:cNvSpPr/>
      </dsp:nvSpPr>
      <dsp:spPr>
        <a:xfrm>
          <a:off x="961504" y="2573884"/>
          <a:ext cx="81442" cy="9527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solidFill>
              <a:sysClr val="windowText" lastClr="000000"/>
            </a:solidFill>
          </a:endParaRPr>
        </a:p>
      </dsp:txBody>
      <dsp:txXfrm>
        <a:off x="961504" y="2592938"/>
        <a:ext cx="57009" cy="57164"/>
      </dsp:txXfrm>
    </dsp:sp>
    <dsp:sp modelId="{B26C6764-81B8-4F73-91D7-D1AF8E258B80}">
      <dsp:nvSpPr>
        <dsp:cNvPr id="0" name=""/>
        <dsp:cNvSpPr/>
      </dsp:nvSpPr>
      <dsp:spPr>
        <a:xfrm>
          <a:off x="1076752" y="2425237"/>
          <a:ext cx="384162" cy="392566"/>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a:solidFill>
                <a:sysClr val="windowText" lastClr="000000"/>
              </a:solidFill>
            </a:rPr>
            <a:t>3</a:t>
          </a:r>
        </a:p>
      </dsp:txBody>
      <dsp:txXfrm>
        <a:off x="1088004" y="2436489"/>
        <a:ext cx="361658" cy="370062"/>
      </dsp:txXfrm>
    </dsp:sp>
    <dsp:sp modelId="{24D4B411-8EFA-4475-AB62-5D84D5107E1E}">
      <dsp:nvSpPr>
        <dsp:cNvPr id="0" name=""/>
        <dsp:cNvSpPr/>
      </dsp:nvSpPr>
      <dsp:spPr>
        <a:xfrm>
          <a:off x="1499331" y="2573884"/>
          <a:ext cx="81442" cy="9527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solidFill>
              <a:sysClr val="windowText" lastClr="000000"/>
            </a:solidFill>
          </a:endParaRPr>
        </a:p>
      </dsp:txBody>
      <dsp:txXfrm>
        <a:off x="1499331" y="2592938"/>
        <a:ext cx="57009" cy="57164"/>
      </dsp:txXfrm>
    </dsp:sp>
    <dsp:sp modelId="{7B967A98-E98D-4F02-A2B6-A35AC9EC339E}">
      <dsp:nvSpPr>
        <dsp:cNvPr id="0" name=""/>
        <dsp:cNvSpPr/>
      </dsp:nvSpPr>
      <dsp:spPr>
        <a:xfrm>
          <a:off x="1614580" y="2425237"/>
          <a:ext cx="384162" cy="392566"/>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a:solidFill>
                <a:sysClr val="windowText" lastClr="000000"/>
              </a:solidFill>
            </a:rPr>
            <a:t>4</a:t>
          </a:r>
        </a:p>
      </dsp:txBody>
      <dsp:txXfrm>
        <a:off x="1625832" y="2436489"/>
        <a:ext cx="361658" cy="370062"/>
      </dsp:txXfrm>
    </dsp:sp>
    <dsp:sp modelId="{92AC5AD5-818A-44FA-979E-9A251B0A5EC1}">
      <dsp:nvSpPr>
        <dsp:cNvPr id="0" name=""/>
        <dsp:cNvSpPr/>
      </dsp:nvSpPr>
      <dsp:spPr>
        <a:xfrm>
          <a:off x="2037159" y="2573884"/>
          <a:ext cx="81442" cy="9527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solidFill>
              <a:sysClr val="windowText" lastClr="000000"/>
            </a:solidFill>
          </a:endParaRPr>
        </a:p>
      </dsp:txBody>
      <dsp:txXfrm>
        <a:off x="2037159" y="2592938"/>
        <a:ext cx="57009" cy="57164"/>
      </dsp:txXfrm>
    </dsp:sp>
    <dsp:sp modelId="{55EEEDCB-472D-4069-84AF-C21EA3EB9FE4}">
      <dsp:nvSpPr>
        <dsp:cNvPr id="0" name=""/>
        <dsp:cNvSpPr/>
      </dsp:nvSpPr>
      <dsp:spPr>
        <a:xfrm>
          <a:off x="2152408" y="2425237"/>
          <a:ext cx="384162" cy="392566"/>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a:solidFill>
                <a:sysClr val="windowText" lastClr="000000"/>
              </a:solidFill>
            </a:rPr>
            <a:t>5</a:t>
          </a:r>
        </a:p>
      </dsp:txBody>
      <dsp:txXfrm>
        <a:off x="2163660" y="2436489"/>
        <a:ext cx="361658" cy="370062"/>
      </dsp:txXfrm>
    </dsp:sp>
    <dsp:sp modelId="{2773E0F9-70B6-4F4E-9DCD-46D5982DA9BF}">
      <dsp:nvSpPr>
        <dsp:cNvPr id="0" name=""/>
        <dsp:cNvSpPr/>
      </dsp:nvSpPr>
      <dsp:spPr>
        <a:xfrm>
          <a:off x="2574987" y="2573884"/>
          <a:ext cx="81442" cy="9527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solidFill>
              <a:sysClr val="windowText" lastClr="000000"/>
            </a:solidFill>
          </a:endParaRPr>
        </a:p>
      </dsp:txBody>
      <dsp:txXfrm>
        <a:off x="2574987" y="2592938"/>
        <a:ext cx="57009" cy="57164"/>
      </dsp:txXfrm>
    </dsp:sp>
    <dsp:sp modelId="{BE3AB6D5-3C1F-4D8F-AA0A-C26B4D2CBA2F}">
      <dsp:nvSpPr>
        <dsp:cNvPr id="0" name=""/>
        <dsp:cNvSpPr/>
      </dsp:nvSpPr>
      <dsp:spPr>
        <a:xfrm>
          <a:off x="2690235" y="2425237"/>
          <a:ext cx="384162" cy="392566"/>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a:solidFill>
                <a:sysClr val="windowText" lastClr="000000"/>
              </a:solidFill>
            </a:rPr>
            <a:t>6</a:t>
          </a:r>
        </a:p>
      </dsp:txBody>
      <dsp:txXfrm>
        <a:off x="2701487" y="2436489"/>
        <a:ext cx="361658" cy="370062"/>
      </dsp:txXfrm>
    </dsp:sp>
    <dsp:sp modelId="{2C51AB32-1407-4FC7-B4E2-EDCA86C4DEAB}">
      <dsp:nvSpPr>
        <dsp:cNvPr id="0" name=""/>
        <dsp:cNvSpPr/>
      </dsp:nvSpPr>
      <dsp:spPr>
        <a:xfrm>
          <a:off x="3112814" y="2573884"/>
          <a:ext cx="81442" cy="9527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solidFill>
              <a:sysClr val="windowText" lastClr="000000"/>
            </a:solidFill>
          </a:endParaRPr>
        </a:p>
      </dsp:txBody>
      <dsp:txXfrm>
        <a:off x="3112814" y="2592938"/>
        <a:ext cx="57009" cy="57164"/>
      </dsp:txXfrm>
    </dsp:sp>
    <dsp:sp modelId="{DADBCB60-00FE-4912-AE8C-80C5BB2C8ED3}">
      <dsp:nvSpPr>
        <dsp:cNvPr id="0" name=""/>
        <dsp:cNvSpPr/>
      </dsp:nvSpPr>
      <dsp:spPr>
        <a:xfrm>
          <a:off x="3228063" y="2425237"/>
          <a:ext cx="384162" cy="392566"/>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a:solidFill>
                <a:sysClr val="windowText" lastClr="000000"/>
              </a:solidFill>
            </a:rPr>
            <a:t>7</a:t>
          </a:r>
        </a:p>
      </dsp:txBody>
      <dsp:txXfrm>
        <a:off x="3239315" y="2436489"/>
        <a:ext cx="361658" cy="370062"/>
      </dsp:txXfrm>
    </dsp:sp>
    <dsp:sp modelId="{714B101C-A9F8-4886-BCE3-327FC53F2290}">
      <dsp:nvSpPr>
        <dsp:cNvPr id="0" name=""/>
        <dsp:cNvSpPr/>
      </dsp:nvSpPr>
      <dsp:spPr>
        <a:xfrm>
          <a:off x="3650642" y="2573884"/>
          <a:ext cx="81442" cy="9527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solidFill>
              <a:sysClr val="windowText" lastClr="000000"/>
            </a:solidFill>
          </a:endParaRPr>
        </a:p>
      </dsp:txBody>
      <dsp:txXfrm>
        <a:off x="3650642" y="2592938"/>
        <a:ext cx="57009" cy="57164"/>
      </dsp:txXfrm>
    </dsp:sp>
    <dsp:sp modelId="{4B8F17E9-FC7D-4E32-B2B2-51712AC7C634}">
      <dsp:nvSpPr>
        <dsp:cNvPr id="0" name=""/>
        <dsp:cNvSpPr/>
      </dsp:nvSpPr>
      <dsp:spPr>
        <a:xfrm>
          <a:off x="3765891" y="2425237"/>
          <a:ext cx="384162" cy="392566"/>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a:solidFill>
                <a:sysClr val="windowText" lastClr="000000"/>
              </a:solidFill>
            </a:rPr>
            <a:t>8</a:t>
          </a:r>
        </a:p>
      </dsp:txBody>
      <dsp:txXfrm>
        <a:off x="3777143" y="2436489"/>
        <a:ext cx="361658" cy="370062"/>
      </dsp:txXfrm>
    </dsp:sp>
    <dsp:sp modelId="{D7B4AC76-E480-4E7D-BF71-EFA514707CE2}">
      <dsp:nvSpPr>
        <dsp:cNvPr id="0" name=""/>
        <dsp:cNvSpPr/>
      </dsp:nvSpPr>
      <dsp:spPr>
        <a:xfrm>
          <a:off x="4188469" y="2573884"/>
          <a:ext cx="81442" cy="9527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solidFill>
              <a:sysClr val="windowText" lastClr="000000"/>
            </a:solidFill>
          </a:endParaRPr>
        </a:p>
      </dsp:txBody>
      <dsp:txXfrm>
        <a:off x="4188469" y="2592938"/>
        <a:ext cx="57009" cy="57164"/>
      </dsp:txXfrm>
    </dsp:sp>
    <dsp:sp modelId="{67D8426E-9BB4-40FD-ACC1-48AF2F1A243C}">
      <dsp:nvSpPr>
        <dsp:cNvPr id="0" name=""/>
        <dsp:cNvSpPr/>
      </dsp:nvSpPr>
      <dsp:spPr>
        <a:xfrm>
          <a:off x="4303718" y="2425237"/>
          <a:ext cx="384162" cy="392566"/>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a:solidFill>
                <a:sysClr val="windowText" lastClr="000000"/>
              </a:solidFill>
            </a:rPr>
            <a:t>9</a:t>
          </a:r>
        </a:p>
      </dsp:txBody>
      <dsp:txXfrm>
        <a:off x="4314970" y="2436489"/>
        <a:ext cx="361658" cy="370062"/>
      </dsp:txXfrm>
    </dsp:sp>
    <dsp:sp modelId="{39985B98-1086-42E0-ACD8-3B512FC9812B}">
      <dsp:nvSpPr>
        <dsp:cNvPr id="0" name=""/>
        <dsp:cNvSpPr/>
      </dsp:nvSpPr>
      <dsp:spPr>
        <a:xfrm>
          <a:off x="4726297" y="2573884"/>
          <a:ext cx="81442" cy="9527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solidFill>
              <a:sysClr val="windowText" lastClr="000000"/>
            </a:solidFill>
          </a:endParaRPr>
        </a:p>
      </dsp:txBody>
      <dsp:txXfrm>
        <a:off x="4726297" y="2592938"/>
        <a:ext cx="57009" cy="57164"/>
      </dsp:txXfrm>
    </dsp:sp>
    <dsp:sp modelId="{F2806583-1267-45D1-914D-3AD112C3C2F2}">
      <dsp:nvSpPr>
        <dsp:cNvPr id="0" name=""/>
        <dsp:cNvSpPr/>
      </dsp:nvSpPr>
      <dsp:spPr>
        <a:xfrm>
          <a:off x="4841546" y="2425237"/>
          <a:ext cx="384162" cy="392566"/>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a:solidFill>
                <a:sysClr val="windowText" lastClr="000000"/>
              </a:solidFill>
            </a:rPr>
            <a:t>10</a:t>
          </a:r>
        </a:p>
      </dsp:txBody>
      <dsp:txXfrm>
        <a:off x="4852798" y="2436489"/>
        <a:ext cx="361658" cy="370062"/>
      </dsp:txXfrm>
    </dsp:sp>
    <dsp:sp modelId="{18328A2A-9F9F-4F35-96C6-22509941B233}">
      <dsp:nvSpPr>
        <dsp:cNvPr id="0" name=""/>
        <dsp:cNvSpPr/>
      </dsp:nvSpPr>
      <dsp:spPr>
        <a:xfrm>
          <a:off x="5264125" y="2573884"/>
          <a:ext cx="81442" cy="9527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solidFill>
              <a:sysClr val="windowText" lastClr="000000"/>
            </a:solidFill>
          </a:endParaRPr>
        </a:p>
      </dsp:txBody>
      <dsp:txXfrm>
        <a:off x="5264125" y="2592938"/>
        <a:ext cx="57009" cy="57164"/>
      </dsp:txXfrm>
    </dsp:sp>
    <dsp:sp modelId="{6C32EFB4-C2D1-41FF-84BD-F73996CC263F}">
      <dsp:nvSpPr>
        <dsp:cNvPr id="0" name=""/>
        <dsp:cNvSpPr/>
      </dsp:nvSpPr>
      <dsp:spPr>
        <a:xfrm>
          <a:off x="5379373" y="2425237"/>
          <a:ext cx="384162" cy="392566"/>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a:solidFill>
                <a:sysClr val="windowText" lastClr="000000"/>
              </a:solidFill>
            </a:rPr>
            <a:t>11</a:t>
          </a:r>
        </a:p>
      </dsp:txBody>
      <dsp:txXfrm>
        <a:off x="5390625" y="2436489"/>
        <a:ext cx="361658" cy="370062"/>
      </dsp:txXfrm>
    </dsp:sp>
    <dsp:sp modelId="{95B71ADF-E7CB-4BFB-8E09-527A94A53130}">
      <dsp:nvSpPr>
        <dsp:cNvPr id="0" name=""/>
        <dsp:cNvSpPr/>
      </dsp:nvSpPr>
      <dsp:spPr>
        <a:xfrm>
          <a:off x="5801952" y="2573884"/>
          <a:ext cx="81442" cy="9527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solidFill>
              <a:sysClr val="windowText" lastClr="000000"/>
            </a:solidFill>
          </a:endParaRPr>
        </a:p>
      </dsp:txBody>
      <dsp:txXfrm>
        <a:off x="5801952" y="2592938"/>
        <a:ext cx="57009" cy="57164"/>
      </dsp:txXfrm>
    </dsp:sp>
    <dsp:sp modelId="{1B563FD2-B182-4076-BA76-53E66E616497}">
      <dsp:nvSpPr>
        <dsp:cNvPr id="0" name=""/>
        <dsp:cNvSpPr/>
      </dsp:nvSpPr>
      <dsp:spPr>
        <a:xfrm>
          <a:off x="5917201" y="2425237"/>
          <a:ext cx="384162" cy="392566"/>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a:solidFill>
                <a:sysClr val="windowText" lastClr="000000"/>
              </a:solidFill>
            </a:rPr>
            <a:t>12</a:t>
          </a:r>
        </a:p>
      </dsp:txBody>
      <dsp:txXfrm>
        <a:off x="5928453" y="2436489"/>
        <a:ext cx="361658" cy="370062"/>
      </dsp:txXfrm>
    </dsp:sp>
    <dsp:sp modelId="{DDE7243D-AF67-4033-8D6B-41B59F367DA4}">
      <dsp:nvSpPr>
        <dsp:cNvPr id="0" name=""/>
        <dsp:cNvSpPr/>
      </dsp:nvSpPr>
      <dsp:spPr>
        <a:xfrm>
          <a:off x="6339780" y="2573884"/>
          <a:ext cx="81442" cy="9527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solidFill>
              <a:sysClr val="windowText" lastClr="000000"/>
            </a:solidFill>
          </a:endParaRPr>
        </a:p>
      </dsp:txBody>
      <dsp:txXfrm>
        <a:off x="6339780" y="2592938"/>
        <a:ext cx="57009" cy="57164"/>
      </dsp:txXfrm>
    </dsp:sp>
    <dsp:sp modelId="{5AE3C0F4-8F28-43DD-B14A-590BCA10C035}">
      <dsp:nvSpPr>
        <dsp:cNvPr id="0" name=""/>
        <dsp:cNvSpPr/>
      </dsp:nvSpPr>
      <dsp:spPr>
        <a:xfrm>
          <a:off x="6455029" y="2425237"/>
          <a:ext cx="384162" cy="392566"/>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a:solidFill>
                <a:sysClr val="windowText" lastClr="000000"/>
              </a:solidFill>
            </a:rPr>
            <a:t>13</a:t>
          </a:r>
        </a:p>
      </dsp:txBody>
      <dsp:txXfrm>
        <a:off x="6466281" y="2436489"/>
        <a:ext cx="361658" cy="370062"/>
      </dsp:txXfrm>
    </dsp:sp>
    <dsp:sp modelId="{D38D20E0-BE03-43B2-A40B-535987A1393B}">
      <dsp:nvSpPr>
        <dsp:cNvPr id="0" name=""/>
        <dsp:cNvSpPr/>
      </dsp:nvSpPr>
      <dsp:spPr>
        <a:xfrm>
          <a:off x="6877608" y="2573884"/>
          <a:ext cx="81442" cy="9527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solidFill>
              <a:sysClr val="windowText" lastClr="000000"/>
            </a:solidFill>
          </a:endParaRPr>
        </a:p>
      </dsp:txBody>
      <dsp:txXfrm>
        <a:off x="6877608" y="2592938"/>
        <a:ext cx="57009" cy="57164"/>
      </dsp:txXfrm>
    </dsp:sp>
    <dsp:sp modelId="{434B19E6-A532-4C06-B65E-98AAB2AA63AA}">
      <dsp:nvSpPr>
        <dsp:cNvPr id="0" name=""/>
        <dsp:cNvSpPr/>
      </dsp:nvSpPr>
      <dsp:spPr>
        <a:xfrm>
          <a:off x="6992856" y="2425237"/>
          <a:ext cx="384162" cy="392566"/>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a:solidFill>
                <a:sysClr val="windowText" lastClr="000000"/>
              </a:solidFill>
            </a:rPr>
            <a:t>14</a:t>
          </a:r>
        </a:p>
      </dsp:txBody>
      <dsp:txXfrm>
        <a:off x="7004108" y="2436489"/>
        <a:ext cx="361658" cy="370062"/>
      </dsp:txXfrm>
    </dsp:sp>
    <dsp:sp modelId="{A422727B-B316-49D3-A282-00A3C407897C}">
      <dsp:nvSpPr>
        <dsp:cNvPr id="0" name=""/>
        <dsp:cNvSpPr/>
      </dsp:nvSpPr>
      <dsp:spPr>
        <a:xfrm>
          <a:off x="7415435" y="2573884"/>
          <a:ext cx="81442" cy="9527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solidFill>
              <a:sysClr val="windowText" lastClr="000000"/>
            </a:solidFill>
          </a:endParaRPr>
        </a:p>
      </dsp:txBody>
      <dsp:txXfrm>
        <a:off x="7415435" y="2592938"/>
        <a:ext cx="57009" cy="57164"/>
      </dsp:txXfrm>
    </dsp:sp>
    <dsp:sp modelId="{D111ADB3-C53F-423B-97DD-6CAE955478EA}">
      <dsp:nvSpPr>
        <dsp:cNvPr id="0" name=""/>
        <dsp:cNvSpPr/>
      </dsp:nvSpPr>
      <dsp:spPr>
        <a:xfrm>
          <a:off x="7530684" y="2425237"/>
          <a:ext cx="384162" cy="392566"/>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a:solidFill>
                <a:sysClr val="windowText" lastClr="000000"/>
              </a:solidFill>
            </a:rPr>
            <a:t>15</a:t>
          </a:r>
        </a:p>
      </dsp:txBody>
      <dsp:txXfrm>
        <a:off x="7541936" y="2436489"/>
        <a:ext cx="361658" cy="370062"/>
      </dsp:txXfrm>
    </dsp:sp>
    <dsp:sp modelId="{790A82B1-DA74-4710-9D29-342E301173F3}">
      <dsp:nvSpPr>
        <dsp:cNvPr id="0" name=""/>
        <dsp:cNvSpPr/>
      </dsp:nvSpPr>
      <dsp:spPr>
        <a:xfrm>
          <a:off x="7953263" y="2573884"/>
          <a:ext cx="81442" cy="9527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solidFill>
              <a:sysClr val="windowText" lastClr="000000"/>
            </a:solidFill>
          </a:endParaRPr>
        </a:p>
      </dsp:txBody>
      <dsp:txXfrm>
        <a:off x="7953263" y="2592938"/>
        <a:ext cx="57009" cy="57164"/>
      </dsp:txXfrm>
    </dsp:sp>
    <dsp:sp modelId="{8A1C1433-F9B2-42C2-8BB6-1ED1FC916ACA}">
      <dsp:nvSpPr>
        <dsp:cNvPr id="0" name=""/>
        <dsp:cNvSpPr/>
      </dsp:nvSpPr>
      <dsp:spPr>
        <a:xfrm>
          <a:off x="8068512" y="2425237"/>
          <a:ext cx="384162" cy="392566"/>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a:solidFill>
                <a:sysClr val="windowText" lastClr="000000"/>
              </a:solidFill>
            </a:rPr>
            <a:t>16</a:t>
          </a:r>
        </a:p>
      </dsp:txBody>
      <dsp:txXfrm>
        <a:off x="8079764" y="2436489"/>
        <a:ext cx="361658" cy="370062"/>
      </dsp:txXfrm>
    </dsp:sp>
    <dsp:sp modelId="{3B0B98EC-5C0E-4DDA-9324-8C26626513B6}">
      <dsp:nvSpPr>
        <dsp:cNvPr id="0" name=""/>
        <dsp:cNvSpPr/>
      </dsp:nvSpPr>
      <dsp:spPr>
        <a:xfrm>
          <a:off x="8491091" y="2573884"/>
          <a:ext cx="81442" cy="95272"/>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a:lnSpc>
              <a:spcPct val="90000"/>
            </a:lnSpc>
            <a:spcBef>
              <a:spcPct val="0"/>
            </a:spcBef>
            <a:spcAft>
              <a:spcPct val="35000"/>
            </a:spcAft>
          </a:pPr>
          <a:endParaRPr lang="en-US" sz="500" kern="1200">
            <a:solidFill>
              <a:sysClr val="windowText" lastClr="000000"/>
            </a:solidFill>
          </a:endParaRPr>
        </a:p>
      </dsp:txBody>
      <dsp:txXfrm>
        <a:off x="8491091" y="2592938"/>
        <a:ext cx="57009" cy="57164"/>
      </dsp:txXfrm>
    </dsp:sp>
    <dsp:sp modelId="{8A5B972C-1950-48A8-A05F-E9C855BB3385}">
      <dsp:nvSpPr>
        <dsp:cNvPr id="0" name=""/>
        <dsp:cNvSpPr/>
      </dsp:nvSpPr>
      <dsp:spPr>
        <a:xfrm>
          <a:off x="8606339" y="2425237"/>
          <a:ext cx="384162" cy="392566"/>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a:solidFill>
                <a:sysClr val="windowText" lastClr="000000"/>
              </a:solidFill>
            </a:rPr>
            <a:t>17</a:t>
          </a:r>
        </a:p>
      </dsp:txBody>
      <dsp:txXfrm>
        <a:off x="8617591" y="2436489"/>
        <a:ext cx="361658" cy="3700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95B465-E1BD-4EF1-8A46-EB3F067397C3}">
      <dsp:nvSpPr>
        <dsp:cNvPr id="0" name=""/>
        <dsp:cNvSpPr/>
      </dsp:nvSpPr>
      <dsp:spPr>
        <a:xfrm>
          <a:off x="1585" y="894768"/>
          <a:ext cx="2678720" cy="105690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en-US" sz="2100" kern="1200" dirty="0" err="1" smtClean="0"/>
            <a:t>FEX_data</a:t>
          </a:r>
          <a:r>
            <a:rPr lang="en-US" sz="2100" kern="1200" dirty="0" smtClean="0"/>
            <a:t> Family - </a:t>
          </a:r>
          <a:r>
            <a:rPr lang="en-US" sz="2100" b="1" kern="1200" dirty="0" smtClean="0"/>
            <a:t>Foreign Currency Transactions</a:t>
          </a:r>
          <a:endParaRPr lang="en-US" sz="2100" kern="1200" dirty="0"/>
        </a:p>
      </dsp:txBody>
      <dsp:txXfrm>
        <a:off x="1585" y="894768"/>
        <a:ext cx="2678720" cy="1056904"/>
      </dsp:txXfrm>
    </dsp:sp>
    <dsp:sp modelId="{2BAA140E-107B-42DE-BDF9-E48E7F4ECC66}">
      <dsp:nvSpPr>
        <dsp:cNvPr id="0" name=""/>
        <dsp:cNvSpPr/>
      </dsp:nvSpPr>
      <dsp:spPr>
        <a:xfrm>
          <a:off x="1585" y="1951672"/>
          <a:ext cx="2678720" cy="3020958"/>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US" sz="1800" kern="1200" dirty="0" smtClean="0"/>
            <a:t>Data entries (data family, source, frequency)</a:t>
          </a:r>
          <a:endParaRPr lang="en-US" sz="1800" kern="1200" dirty="0"/>
        </a:p>
        <a:p>
          <a:pPr marL="171450" lvl="1" indent="-171450" algn="l" defTabSz="800100">
            <a:lnSpc>
              <a:spcPct val="90000"/>
            </a:lnSpc>
            <a:spcBef>
              <a:spcPct val="0"/>
            </a:spcBef>
            <a:spcAft>
              <a:spcPct val="15000"/>
            </a:spcAft>
            <a:buChar char="••"/>
          </a:pPr>
          <a:r>
            <a:rPr lang="en-US" sz="1800" kern="1200" dirty="0" smtClean="0"/>
            <a:t>Type of transactions</a:t>
          </a:r>
          <a:endParaRPr lang="en-US" sz="1800" kern="1200" dirty="0"/>
        </a:p>
        <a:p>
          <a:pPr marL="171450" lvl="1" indent="-171450" algn="l" defTabSz="800100">
            <a:lnSpc>
              <a:spcPct val="90000"/>
            </a:lnSpc>
            <a:spcBef>
              <a:spcPct val="0"/>
            </a:spcBef>
            <a:spcAft>
              <a:spcPct val="15000"/>
            </a:spcAft>
            <a:buChar char="••"/>
          </a:pPr>
          <a:r>
            <a:rPr lang="en-US" sz="1800" kern="1200" dirty="0" smtClean="0"/>
            <a:t>Buying prices</a:t>
          </a:r>
          <a:endParaRPr lang="en-US" sz="1800" kern="1200" dirty="0"/>
        </a:p>
        <a:p>
          <a:pPr marL="171450" lvl="1" indent="-171450" algn="l" defTabSz="800100">
            <a:lnSpc>
              <a:spcPct val="90000"/>
            </a:lnSpc>
            <a:spcBef>
              <a:spcPct val="0"/>
            </a:spcBef>
            <a:spcAft>
              <a:spcPct val="15000"/>
            </a:spcAft>
            <a:buChar char="••"/>
          </a:pPr>
          <a:r>
            <a:rPr lang="en-US" sz="1800" kern="1200" dirty="0" smtClean="0"/>
            <a:t>Selling prices</a:t>
          </a:r>
          <a:endParaRPr lang="en-US" sz="1800" kern="1200" dirty="0"/>
        </a:p>
        <a:p>
          <a:pPr marL="171450" lvl="1" indent="-171450" algn="l" defTabSz="800100">
            <a:lnSpc>
              <a:spcPct val="90000"/>
            </a:lnSpc>
            <a:spcBef>
              <a:spcPct val="0"/>
            </a:spcBef>
            <a:spcAft>
              <a:spcPct val="15000"/>
            </a:spcAft>
            <a:buChar char="••"/>
          </a:pPr>
          <a:r>
            <a:rPr lang="en-US" sz="1800" kern="1200" dirty="0" smtClean="0"/>
            <a:t>Counterpart</a:t>
          </a:r>
          <a:endParaRPr lang="en-US" sz="1800" kern="1200" dirty="0"/>
        </a:p>
        <a:p>
          <a:pPr marL="171450" lvl="1" indent="-171450" algn="l" defTabSz="800100">
            <a:lnSpc>
              <a:spcPct val="90000"/>
            </a:lnSpc>
            <a:spcBef>
              <a:spcPct val="0"/>
            </a:spcBef>
            <a:spcAft>
              <a:spcPct val="15000"/>
            </a:spcAft>
            <a:buChar char="••"/>
          </a:pPr>
          <a:r>
            <a:rPr lang="en-US" sz="1800" kern="1200" dirty="0" smtClean="0"/>
            <a:t>Measure type</a:t>
          </a:r>
          <a:endParaRPr lang="en-US" sz="1800" kern="1200" dirty="0"/>
        </a:p>
      </dsp:txBody>
      <dsp:txXfrm>
        <a:off x="1585" y="1951672"/>
        <a:ext cx="2678720" cy="3020958"/>
      </dsp:txXfrm>
    </dsp:sp>
    <dsp:sp modelId="{AF6E081D-ADE6-4C46-AFC6-37AD5580747A}">
      <dsp:nvSpPr>
        <dsp:cNvPr id="0" name=""/>
        <dsp:cNvSpPr/>
      </dsp:nvSpPr>
      <dsp:spPr>
        <a:xfrm>
          <a:off x="3055326" y="894768"/>
          <a:ext cx="2957146" cy="105690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en-US" sz="2100" kern="1200" dirty="0" err="1" smtClean="0"/>
            <a:t>MTR_Data</a:t>
          </a:r>
          <a:r>
            <a:rPr lang="en-US" sz="2100" kern="1200" dirty="0" smtClean="0"/>
            <a:t> Family - </a:t>
          </a:r>
          <a:r>
            <a:rPr lang="en-US" sz="2100" b="1" kern="1200" dirty="0" smtClean="0"/>
            <a:t>Money Transfer Operations</a:t>
          </a:r>
          <a:endParaRPr lang="en-US" sz="2100" kern="1200" dirty="0"/>
        </a:p>
      </dsp:txBody>
      <dsp:txXfrm>
        <a:off x="3055326" y="894768"/>
        <a:ext cx="2957146" cy="1056904"/>
      </dsp:txXfrm>
    </dsp:sp>
    <dsp:sp modelId="{CD718049-E151-471C-9A21-02E79A00A406}">
      <dsp:nvSpPr>
        <dsp:cNvPr id="0" name=""/>
        <dsp:cNvSpPr/>
      </dsp:nvSpPr>
      <dsp:spPr>
        <a:xfrm>
          <a:off x="3081337" y="1951672"/>
          <a:ext cx="2905125" cy="3020958"/>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US" sz="1800" kern="1200" dirty="0" smtClean="0"/>
            <a:t>Data entries (data family, source, frequency)</a:t>
          </a:r>
          <a:endParaRPr lang="en-US" sz="1800" kern="1200" dirty="0"/>
        </a:p>
        <a:p>
          <a:pPr marL="171450" lvl="1" indent="-171450" algn="l" defTabSz="800100">
            <a:lnSpc>
              <a:spcPct val="90000"/>
            </a:lnSpc>
            <a:spcBef>
              <a:spcPct val="0"/>
            </a:spcBef>
            <a:spcAft>
              <a:spcPct val="15000"/>
            </a:spcAft>
            <a:buChar char="••"/>
          </a:pPr>
          <a:r>
            <a:rPr lang="en-US" sz="1800" kern="1200" dirty="0" smtClean="0"/>
            <a:t>Type of transactions</a:t>
          </a:r>
          <a:endParaRPr lang="en-US" sz="1800" kern="1200" dirty="0"/>
        </a:p>
        <a:p>
          <a:pPr marL="171450" lvl="1" indent="-171450" algn="l" defTabSz="800100">
            <a:lnSpc>
              <a:spcPct val="90000"/>
            </a:lnSpc>
            <a:spcBef>
              <a:spcPct val="0"/>
            </a:spcBef>
            <a:spcAft>
              <a:spcPct val="15000"/>
            </a:spcAft>
            <a:buChar char="••"/>
          </a:pPr>
          <a:r>
            <a:rPr lang="en-US" sz="1800" kern="1200" dirty="0" smtClean="0"/>
            <a:t>Type of wire transfer</a:t>
          </a:r>
          <a:endParaRPr lang="en-US" sz="1800" kern="1200" dirty="0"/>
        </a:p>
        <a:p>
          <a:pPr marL="171450" lvl="1" indent="-171450" algn="l" defTabSz="800100">
            <a:lnSpc>
              <a:spcPct val="90000"/>
            </a:lnSpc>
            <a:spcBef>
              <a:spcPct val="0"/>
            </a:spcBef>
            <a:spcAft>
              <a:spcPct val="15000"/>
            </a:spcAft>
            <a:buChar char="••"/>
          </a:pPr>
          <a:r>
            <a:rPr lang="en-US" sz="1800" kern="1200" dirty="0" smtClean="0"/>
            <a:t>Country (sender/receiver)</a:t>
          </a:r>
          <a:endParaRPr lang="en-US" sz="1800" kern="1200" dirty="0"/>
        </a:p>
        <a:p>
          <a:pPr marL="171450" lvl="1" indent="-171450" algn="l" defTabSz="800100">
            <a:lnSpc>
              <a:spcPct val="90000"/>
            </a:lnSpc>
            <a:spcBef>
              <a:spcPct val="0"/>
            </a:spcBef>
            <a:spcAft>
              <a:spcPct val="15000"/>
            </a:spcAft>
            <a:buChar char="••"/>
          </a:pPr>
          <a:r>
            <a:rPr lang="en-US" sz="1800" kern="1200" dirty="0" smtClean="0"/>
            <a:t>Currency</a:t>
          </a:r>
          <a:endParaRPr lang="en-US" sz="1800" kern="1200" dirty="0"/>
        </a:p>
        <a:p>
          <a:pPr marL="171450" lvl="1" indent="-171450" algn="l" defTabSz="800100">
            <a:lnSpc>
              <a:spcPct val="90000"/>
            </a:lnSpc>
            <a:spcBef>
              <a:spcPct val="0"/>
            </a:spcBef>
            <a:spcAft>
              <a:spcPct val="15000"/>
            </a:spcAft>
            <a:buChar char="••"/>
          </a:pPr>
          <a:r>
            <a:rPr lang="en-US" sz="1800" kern="1200" dirty="0" smtClean="0"/>
            <a:t>Measure type</a:t>
          </a:r>
          <a:endParaRPr lang="en-US" sz="1800" kern="1200" dirty="0"/>
        </a:p>
        <a:p>
          <a:pPr marL="171450" lvl="1" indent="-171450" algn="l" defTabSz="800100">
            <a:lnSpc>
              <a:spcPct val="90000"/>
            </a:lnSpc>
            <a:spcBef>
              <a:spcPct val="0"/>
            </a:spcBef>
            <a:spcAft>
              <a:spcPct val="15000"/>
            </a:spcAft>
            <a:buChar char="••"/>
          </a:pPr>
          <a:endParaRPr lang="en-US" sz="1800" kern="1200" dirty="0"/>
        </a:p>
      </dsp:txBody>
      <dsp:txXfrm>
        <a:off x="3081337" y="1951672"/>
        <a:ext cx="2905125" cy="3020958"/>
      </dsp:txXfrm>
    </dsp:sp>
    <dsp:sp modelId="{580AE0C1-BDC7-4BDF-B986-ADE530A81598}">
      <dsp:nvSpPr>
        <dsp:cNvPr id="0" name=""/>
        <dsp:cNvSpPr/>
      </dsp:nvSpPr>
      <dsp:spPr>
        <a:xfrm>
          <a:off x="6387494" y="894768"/>
          <a:ext cx="2678720" cy="105690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en-US" sz="2100" kern="1200" dirty="0" err="1" smtClean="0"/>
            <a:t>BPC_Data</a:t>
          </a:r>
          <a:r>
            <a:rPr lang="en-US" sz="2100" kern="1200" dirty="0" smtClean="0"/>
            <a:t> Family - </a:t>
          </a:r>
          <a:r>
            <a:rPr lang="en-US" sz="2100" b="1" kern="1200" dirty="0" smtClean="0"/>
            <a:t>Payment Cards’ Statistics</a:t>
          </a:r>
          <a:endParaRPr lang="en-US" sz="2100" kern="1200" dirty="0"/>
        </a:p>
      </dsp:txBody>
      <dsp:txXfrm>
        <a:off x="6387494" y="894768"/>
        <a:ext cx="2678720" cy="1056904"/>
      </dsp:txXfrm>
    </dsp:sp>
    <dsp:sp modelId="{C18DEFCA-875A-419D-8837-9E0C670AC6B9}">
      <dsp:nvSpPr>
        <dsp:cNvPr id="0" name=""/>
        <dsp:cNvSpPr/>
      </dsp:nvSpPr>
      <dsp:spPr>
        <a:xfrm>
          <a:off x="6387494" y="1951672"/>
          <a:ext cx="2678720" cy="3020958"/>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US" sz="1800" kern="1200" dirty="0" smtClean="0"/>
            <a:t>Data entries (data family, source, frequency)</a:t>
          </a:r>
          <a:endParaRPr lang="en-US" sz="1800" kern="1200" dirty="0"/>
        </a:p>
        <a:p>
          <a:pPr marL="171450" lvl="1" indent="-171450" algn="l" defTabSz="800100">
            <a:lnSpc>
              <a:spcPct val="90000"/>
            </a:lnSpc>
            <a:spcBef>
              <a:spcPct val="0"/>
            </a:spcBef>
            <a:spcAft>
              <a:spcPct val="15000"/>
            </a:spcAft>
            <a:buChar char="••"/>
          </a:pPr>
          <a:r>
            <a:rPr lang="en-US" sz="1800" kern="1200" dirty="0" smtClean="0"/>
            <a:t>Card type and category</a:t>
          </a:r>
          <a:endParaRPr lang="en-US" sz="1800" kern="1200" dirty="0"/>
        </a:p>
        <a:p>
          <a:pPr marL="171450" lvl="1" indent="-171450" algn="l" defTabSz="800100">
            <a:lnSpc>
              <a:spcPct val="90000"/>
            </a:lnSpc>
            <a:spcBef>
              <a:spcPct val="0"/>
            </a:spcBef>
            <a:spcAft>
              <a:spcPct val="15000"/>
            </a:spcAft>
            <a:buChar char="••"/>
          </a:pPr>
          <a:r>
            <a:rPr lang="en-US" sz="1800" kern="1200" dirty="0" smtClean="0"/>
            <a:t>Type of transaction</a:t>
          </a:r>
          <a:endParaRPr lang="en-US" sz="1800" kern="1200" dirty="0"/>
        </a:p>
        <a:p>
          <a:pPr marL="171450" lvl="1" indent="-171450" algn="l" defTabSz="800100">
            <a:lnSpc>
              <a:spcPct val="90000"/>
            </a:lnSpc>
            <a:spcBef>
              <a:spcPct val="0"/>
            </a:spcBef>
            <a:spcAft>
              <a:spcPct val="15000"/>
            </a:spcAft>
            <a:buChar char="••"/>
          </a:pPr>
          <a:r>
            <a:rPr lang="en-US" sz="1800" kern="1200" dirty="0" smtClean="0"/>
            <a:t>Type of service post</a:t>
          </a:r>
          <a:endParaRPr lang="en-US" sz="1800" kern="1200" dirty="0"/>
        </a:p>
        <a:p>
          <a:pPr marL="171450" lvl="1" indent="-171450" algn="l" defTabSz="800100">
            <a:lnSpc>
              <a:spcPct val="90000"/>
            </a:lnSpc>
            <a:spcBef>
              <a:spcPct val="0"/>
            </a:spcBef>
            <a:spcAft>
              <a:spcPct val="15000"/>
            </a:spcAft>
            <a:buChar char="••"/>
          </a:pPr>
          <a:r>
            <a:rPr lang="en-US" sz="1800" kern="1200" dirty="0" smtClean="0"/>
            <a:t>Measure type</a:t>
          </a:r>
          <a:endParaRPr lang="en-US" sz="1800" kern="1200" dirty="0"/>
        </a:p>
      </dsp:txBody>
      <dsp:txXfrm>
        <a:off x="6387494" y="1951672"/>
        <a:ext cx="2678720" cy="302095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0FC57C-C334-4FC4-A669-25E86F175C9D}">
      <dsp:nvSpPr>
        <dsp:cNvPr id="0" name=""/>
        <dsp:cNvSpPr/>
      </dsp:nvSpPr>
      <dsp:spPr>
        <a:xfrm>
          <a:off x="3265" y="1984"/>
          <a:ext cx="2461132" cy="4060031"/>
        </a:xfrm>
        <a:prstGeom prst="rect">
          <a:avLst/>
        </a:prstGeom>
        <a:solidFill>
          <a:schemeClr val="accent1">
            <a:lumMod val="40000"/>
            <a:lumOff val="60000"/>
          </a:schemeClr>
        </a:solid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42240" tIns="50800" rIns="142240" bIns="50800" numCol="1" spcCol="1270" anchor="ctr" anchorCtr="0">
          <a:noAutofit/>
        </a:bodyPr>
        <a:lstStyle/>
        <a:p>
          <a:pPr lvl="0" algn="r" defTabSz="889000">
            <a:lnSpc>
              <a:spcPct val="90000"/>
            </a:lnSpc>
            <a:spcBef>
              <a:spcPct val="0"/>
            </a:spcBef>
            <a:spcAft>
              <a:spcPct val="35000"/>
            </a:spcAft>
          </a:pPr>
          <a:r>
            <a:rPr lang="en-US" sz="2000" b="1" kern="1200" dirty="0" err="1" smtClean="0"/>
            <a:t>FIM_Data</a:t>
          </a:r>
          <a:r>
            <a:rPr lang="en-US" sz="2000" b="1" kern="1200" dirty="0" smtClean="0"/>
            <a:t> Family – Monthly Financial Statements</a:t>
          </a:r>
        </a:p>
        <a:p>
          <a:pPr lvl="0" algn="r" defTabSz="889000">
            <a:lnSpc>
              <a:spcPct val="90000"/>
            </a:lnSpc>
            <a:spcBef>
              <a:spcPct val="0"/>
            </a:spcBef>
            <a:spcAft>
              <a:spcPct val="35000"/>
            </a:spcAft>
          </a:pPr>
          <a:endParaRPr lang="en-US" sz="2000" b="1" kern="1200" dirty="0" smtClean="0"/>
        </a:p>
        <a:p>
          <a:pPr lvl="0" algn="r" defTabSz="889000">
            <a:lnSpc>
              <a:spcPct val="90000"/>
            </a:lnSpc>
            <a:spcBef>
              <a:spcPct val="0"/>
            </a:spcBef>
            <a:spcAft>
              <a:spcPct val="35000"/>
            </a:spcAft>
          </a:pPr>
          <a:endParaRPr lang="en-US" sz="2000" b="1" kern="1200" dirty="0" smtClean="0"/>
        </a:p>
        <a:p>
          <a:pPr lvl="0" algn="r" defTabSz="889000">
            <a:lnSpc>
              <a:spcPct val="90000"/>
            </a:lnSpc>
            <a:spcBef>
              <a:spcPct val="0"/>
            </a:spcBef>
            <a:spcAft>
              <a:spcPct val="35000"/>
            </a:spcAft>
          </a:pPr>
          <a:r>
            <a:rPr lang="en-US" sz="2000" b="1" kern="1200" dirty="0" err="1" smtClean="0"/>
            <a:t>FEX_Data</a:t>
          </a:r>
          <a:r>
            <a:rPr lang="en-US" sz="2000" b="1" kern="1200" dirty="0" smtClean="0"/>
            <a:t> Family – Foreign Currency Transactions</a:t>
          </a:r>
          <a:endParaRPr lang="en-US" sz="2000" b="1" kern="1200" dirty="0"/>
        </a:p>
      </dsp:txBody>
      <dsp:txXfrm>
        <a:off x="3265" y="1984"/>
        <a:ext cx="2461132" cy="4060031"/>
      </dsp:txXfrm>
    </dsp:sp>
    <dsp:sp modelId="{413D2901-1969-42ED-9E57-0E2AA7CAECAC}">
      <dsp:nvSpPr>
        <dsp:cNvPr id="0" name=""/>
        <dsp:cNvSpPr/>
      </dsp:nvSpPr>
      <dsp:spPr>
        <a:xfrm>
          <a:off x="2464397" y="1984"/>
          <a:ext cx="399369" cy="4060031"/>
        </a:xfrm>
        <a:prstGeom prst="leftBrace">
          <a:avLst>
            <a:gd name="adj1" fmla="val 35000"/>
            <a:gd name="adj2" fmla="val 50000"/>
          </a:avLst>
        </a:prstGeom>
        <a:noFill/>
        <a:ln w="2540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95E4130F-0C4B-45F4-B63F-CFF6A6F603CD}">
      <dsp:nvSpPr>
        <dsp:cNvPr id="0" name=""/>
        <dsp:cNvSpPr/>
      </dsp:nvSpPr>
      <dsp:spPr>
        <a:xfrm>
          <a:off x="3026779" y="3968"/>
          <a:ext cx="5431419" cy="4060031"/>
        </a:xfrm>
        <a:prstGeom prst="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228600" lvl="1" indent="-228600" algn="l" defTabSz="889000">
            <a:lnSpc>
              <a:spcPct val="90000"/>
            </a:lnSpc>
            <a:spcBef>
              <a:spcPct val="0"/>
            </a:spcBef>
            <a:spcAft>
              <a:spcPct val="15000"/>
            </a:spcAft>
            <a:buChar char="••"/>
          </a:pPr>
          <a:r>
            <a:rPr lang="en-US" sz="2000" b="1" kern="1200" dirty="0" smtClean="0"/>
            <a:t>Output of Financial Institutions</a:t>
          </a:r>
          <a:endParaRPr lang="en-US" sz="2000" b="1" kern="1200" dirty="0"/>
        </a:p>
        <a:p>
          <a:pPr marL="228600" lvl="1" indent="-228600" algn="l" defTabSz="889000">
            <a:lnSpc>
              <a:spcPct val="90000"/>
            </a:lnSpc>
            <a:spcBef>
              <a:spcPct val="0"/>
            </a:spcBef>
            <a:spcAft>
              <a:spcPct val="15000"/>
            </a:spcAft>
            <a:buChar char="••"/>
          </a:pPr>
          <a:endParaRPr lang="en-US" sz="2000" b="1" kern="1200" dirty="0"/>
        </a:p>
        <a:p>
          <a:pPr marL="457200" lvl="2" indent="-228600" algn="l" defTabSz="889000">
            <a:lnSpc>
              <a:spcPct val="90000"/>
            </a:lnSpc>
            <a:spcBef>
              <a:spcPct val="0"/>
            </a:spcBef>
            <a:spcAft>
              <a:spcPct val="15000"/>
            </a:spcAft>
            <a:buChar char="••"/>
          </a:pPr>
          <a:r>
            <a:rPr lang="en-US" sz="2000" b="0" kern="1200" dirty="0" smtClean="0"/>
            <a:t>Financial Intermediation</a:t>
          </a:r>
          <a:endParaRPr lang="en-US" sz="2000" b="0" kern="1200" dirty="0"/>
        </a:p>
        <a:p>
          <a:pPr marL="685800" lvl="3" indent="-228600" algn="l" defTabSz="889000">
            <a:lnSpc>
              <a:spcPct val="90000"/>
            </a:lnSpc>
            <a:spcBef>
              <a:spcPct val="0"/>
            </a:spcBef>
            <a:spcAft>
              <a:spcPct val="15000"/>
            </a:spcAft>
            <a:buChar char="••"/>
          </a:pPr>
          <a:r>
            <a:rPr lang="en-US" sz="2000" b="1" kern="1200" dirty="0" smtClean="0">
              <a:solidFill>
                <a:srgbClr val="7030A0"/>
              </a:solidFill>
            </a:rPr>
            <a:t>Central Bank</a:t>
          </a:r>
          <a:endParaRPr lang="en-US" sz="2000" b="1" kern="1200" dirty="0">
            <a:solidFill>
              <a:srgbClr val="7030A0"/>
            </a:solidFill>
          </a:endParaRPr>
        </a:p>
        <a:p>
          <a:pPr marL="914400" lvl="4" indent="-228600" algn="l" defTabSz="889000">
            <a:lnSpc>
              <a:spcPct val="90000"/>
            </a:lnSpc>
            <a:spcBef>
              <a:spcPct val="0"/>
            </a:spcBef>
            <a:spcAft>
              <a:spcPct val="15000"/>
            </a:spcAft>
            <a:buChar char="••"/>
          </a:pPr>
          <a:r>
            <a:rPr lang="en-US" sz="2000" b="0" kern="1200" dirty="0" smtClean="0"/>
            <a:t>Monetary Policy Services</a:t>
          </a:r>
          <a:endParaRPr lang="en-US" sz="2000" b="0" kern="1200" dirty="0"/>
        </a:p>
        <a:p>
          <a:pPr marL="914400" lvl="4" indent="-228600" algn="l" defTabSz="889000">
            <a:lnSpc>
              <a:spcPct val="90000"/>
            </a:lnSpc>
            <a:spcBef>
              <a:spcPct val="0"/>
            </a:spcBef>
            <a:spcAft>
              <a:spcPct val="15000"/>
            </a:spcAft>
            <a:buChar char="••"/>
          </a:pPr>
          <a:r>
            <a:rPr lang="en-US" sz="2000" b="0" kern="1200" dirty="0" smtClean="0"/>
            <a:t>FISIM</a:t>
          </a:r>
          <a:endParaRPr lang="en-US" sz="2000" b="0" kern="1200" dirty="0"/>
        </a:p>
        <a:p>
          <a:pPr marL="685800" lvl="3" indent="-228600" algn="l" defTabSz="889000">
            <a:lnSpc>
              <a:spcPct val="90000"/>
            </a:lnSpc>
            <a:spcBef>
              <a:spcPct val="0"/>
            </a:spcBef>
            <a:spcAft>
              <a:spcPct val="15000"/>
            </a:spcAft>
            <a:buChar char="••"/>
          </a:pPr>
          <a:r>
            <a:rPr lang="en-US" sz="2000" b="1" kern="1200" dirty="0" smtClean="0">
              <a:solidFill>
                <a:srgbClr val="7030A0"/>
              </a:solidFill>
            </a:rPr>
            <a:t>Deposit-taking Corporations</a:t>
          </a:r>
          <a:endParaRPr lang="en-US" sz="2000" b="1" kern="1200" dirty="0">
            <a:solidFill>
              <a:srgbClr val="7030A0"/>
            </a:solidFill>
          </a:endParaRPr>
        </a:p>
        <a:p>
          <a:pPr marL="914400" lvl="4" indent="-228600" algn="l" defTabSz="889000">
            <a:lnSpc>
              <a:spcPct val="90000"/>
            </a:lnSpc>
            <a:spcBef>
              <a:spcPct val="0"/>
            </a:spcBef>
            <a:spcAft>
              <a:spcPct val="15000"/>
            </a:spcAft>
            <a:buChar char="••"/>
          </a:pPr>
          <a:r>
            <a:rPr lang="en-US" sz="2000" b="0" kern="1200" dirty="0" smtClean="0"/>
            <a:t>Explicit fees charged in lieu of providing services</a:t>
          </a:r>
          <a:endParaRPr lang="en-US" sz="2000" b="0" kern="1200" dirty="0"/>
        </a:p>
        <a:p>
          <a:pPr marL="914400" lvl="4" indent="-228600" algn="l" defTabSz="889000">
            <a:lnSpc>
              <a:spcPct val="90000"/>
            </a:lnSpc>
            <a:spcBef>
              <a:spcPct val="0"/>
            </a:spcBef>
            <a:spcAft>
              <a:spcPct val="15000"/>
            </a:spcAft>
            <a:buChar char="••"/>
          </a:pPr>
          <a:r>
            <a:rPr lang="en-US" sz="2000" b="0" kern="1200" dirty="0" smtClean="0"/>
            <a:t>FISIM</a:t>
          </a:r>
          <a:endParaRPr lang="en-US" sz="2000" b="0" kern="1200" dirty="0"/>
        </a:p>
        <a:p>
          <a:pPr marL="914400" lvl="4" indent="-228600" algn="l" defTabSz="889000">
            <a:lnSpc>
              <a:spcPct val="90000"/>
            </a:lnSpc>
            <a:spcBef>
              <a:spcPct val="0"/>
            </a:spcBef>
            <a:spcAft>
              <a:spcPct val="15000"/>
            </a:spcAft>
            <a:buChar char="••"/>
          </a:pPr>
          <a:r>
            <a:rPr lang="en-US" sz="2000" b="0" kern="1200" dirty="0" smtClean="0"/>
            <a:t>Transactions in foreign currencies </a:t>
          </a:r>
          <a:endParaRPr lang="en-US" sz="2000" b="0" kern="1200" dirty="0"/>
        </a:p>
      </dsp:txBody>
      <dsp:txXfrm>
        <a:off x="3026779" y="3968"/>
        <a:ext cx="5431419" cy="406003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0FC57C-C334-4FC4-A669-25E86F175C9D}">
      <dsp:nvSpPr>
        <dsp:cNvPr id="0" name=""/>
        <dsp:cNvSpPr/>
      </dsp:nvSpPr>
      <dsp:spPr>
        <a:xfrm>
          <a:off x="1260" y="707591"/>
          <a:ext cx="1891725" cy="3461616"/>
        </a:xfrm>
        <a:prstGeom prst="rect">
          <a:avLst/>
        </a:prstGeom>
        <a:solidFill>
          <a:schemeClr val="accent1">
            <a:lumMod val="40000"/>
            <a:lumOff val="60000"/>
          </a:schemeClr>
        </a:solidFill>
        <a:ln w="9525" cap="flat" cmpd="sng" algn="ctr">
          <a:solidFill>
            <a:srgbClr val="0070C0">
              <a:alpha val="0"/>
            </a:srgb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42240" tIns="50800" rIns="142240" bIns="50800" numCol="1" spcCol="1270" anchor="ctr" anchorCtr="0">
          <a:noAutofit/>
        </a:bodyPr>
        <a:lstStyle/>
        <a:p>
          <a:pPr lvl="0" algn="r" defTabSz="889000">
            <a:lnSpc>
              <a:spcPct val="90000"/>
            </a:lnSpc>
            <a:spcBef>
              <a:spcPct val="0"/>
            </a:spcBef>
            <a:spcAft>
              <a:spcPct val="35000"/>
            </a:spcAft>
          </a:pPr>
          <a:r>
            <a:rPr lang="en-US" sz="2000" b="1" kern="1200" dirty="0" err="1" smtClean="0"/>
            <a:t>BPC_Family</a:t>
          </a:r>
          <a:r>
            <a:rPr lang="en-US" sz="2000" b="1" kern="1200" dirty="0" smtClean="0"/>
            <a:t>- Payment Cards’ Statistics</a:t>
          </a:r>
          <a:endParaRPr lang="en-US" sz="2000" b="1" kern="1200" dirty="0"/>
        </a:p>
      </dsp:txBody>
      <dsp:txXfrm>
        <a:off x="1260" y="707591"/>
        <a:ext cx="1891725" cy="3461616"/>
      </dsp:txXfrm>
    </dsp:sp>
    <dsp:sp modelId="{413D2901-1969-42ED-9E57-0E2AA7CAECAC}">
      <dsp:nvSpPr>
        <dsp:cNvPr id="0" name=""/>
        <dsp:cNvSpPr/>
      </dsp:nvSpPr>
      <dsp:spPr>
        <a:xfrm>
          <a:off x="1892986" y="510144"/>
          <a:ext cx="371556" cy="3856510"/>
        </a:xfrm>
        <a:prstGeom prst="leftBrace">
          <a:avLst>
            <a:gd name="adj1" fmla="val 35000"/>
            <a:gd name="adj2" fmla="val 50000"/>
          </a:avLst>
        </a:prstGeom>
        <a:noFill/>
        <a:ln w="2540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95E4130F-0C4B-45F4-B63F-CFF6A6F603CD}">
      <dsp:nvSpPr>
        <dsp:cNvPr id="0" name=""/>
        <dsp:cNvSpPr/>
      </dsp:nvSpPr>
      <dsp:spPr>
        <a:xfrm>
          <a:off x="2414426" y="428126"/>
          <a:ext cx="5053173" cy="4015663"/>
        </a:xfrm>
        <a:prstGeom prst="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228600" lvl="1" indent="-228600" algn="l" defTabSz="889000">
            <a:lnSpc>
              <a:spcPct val="90000"/>
            </a:lnSpc>
            <a:spcBef>
              <a:spcPct val="0"/>
            </a:spcBef>
            <a:spcAft>
              <a:spcPct val="15000"/>
            </a:spcAft>
            <a:buChar char="••"/>
          </a:pPr>
          <a:r>
            <a:rPr lang="en-US" sz="2000" b="1" kern="1200" dirty="0" smtClean="0"/>
            <a:t>Goods and Services Account</a:t>
          </a:r>
          <a:endParaRPr lang="en-US" sz="2000" b="1" kern="1200" dirty="0"/>
        </a:p>
        <a:p>
          <a:pPr marL="457200" lvl="2" indent="-228600" algn="l" defTabSz="889000">
            <a:lnSpc>
              <a:spcPct val="90000"/>
            </a:lnSpc>
            <a:spcBef>
              <a:spcPct val="0"/>
            </a:spcBef>
            <a:spcAft>
              <a:spcPct val="15000"/>
            </a:spcAft>
            <a:buChar char="••"/>
          </a:pPr>
          <a:r>
            <a:rPr lang="en-US" sz="2000" b="1" kern="1200" dirty="0" smtClean="0"/>
            <a:t>Goods</a:t>
          </a:r>
          <a:endParaRPr lang="en-US" sz="2000" b="1" kern="1200" dirty="0"/>
        </a:p>
        <a:p>
          <a:pPr marL="685800" lvl="3" indent="-228600" algn="l" defTabSz="889000">
            <a:lnSpc>
              <a:spcPct val="90000"/>
            </a:lnSpc>
            <a:spcBef>
              <a:spcPct val="0"/>
            </a:spcBef>
            <a:spcAft>
              <a:spcPct val="15000"/>
            </a:spcAft>
            <a:buChar char="••"/>
          </a:pPr>
          <a:r>
            <a:rPr lang="en-US" sz="2000" b="0" kern="1200" dirty="0" smtClean="0"/>
            <a:t>E-Commerce (to be added)</a:t>
          </a:r>
          <a:endParaRPr lang="en-US" sz="2000" b="0" kern="1200" dirty="0"/>
        </a:p>
        <a:p>
          <a:pPr marL="457200" lvl="2" indent="-228600" algn="l" defTabSz="889000">
            <a:lnSpc>
              <a:spcPct val="90000"/>
            </a:lnSpc>
            <a:spcBef>
              <a:spcPct val="0"/>
            </a:spcBef>
            <a:spcAft>
              <a:spcPct val="15000"/>
            </a:spcAft>
            <a:buChar char="••"/>
          </a:pPr>
          <a:endParaRPr lang="en-US" sz="2000" b="1" kern="1200" dirty="0"/>
        </a:p>
        <a:p>
          <a:pPr marL="457200" lvl="2" indent="-228600" algn="l" defTabSz="889000">
            <a:lnSpc>
              <a:spcPct val="90000"/>
            </a:lnSpc>
            <a:spcBef>
              <a:spcPct val="0"/>
            </a:spcBef>
            <a:spcAft>
              <a:spcPct val="15000"/>
            </a:spcAft>
            <a:buChar char="••"/>
          </a:pPr>
          <a:r>
            <a:rPr lang="en-US" sz="2000" b="1" kern="1200" dirty="0" smtClean="0"/>
            <a:t>Services</a:t>
          </a:r>
          <a:endParaRPr lang="en-US" sz="2400" b="1" kern="1200" dirty="0"/>
        </a:p>
        <a:p>
          <a:pPr marL="685800" lvl="3" indent="-228600" algn="l" defTabSz="889000">
            <a:lnSpc>
              <a:spcPct val="90000"/>
            </a:lnSpc>
            <a:spcBef>
              <a:spcPct val="0"/>
            </a:spcBef>
            <a:spcAft>
              <a:spcPct val="15000"/>
            </a:spcAft>
            <a:buChar char="••"/>
          </a:pPr>
          <a:r>
            <a:rPr lang="en-US" sz="2000" b="0" kern="1200" dirty="0" smtClean="0"/>
            <a:t>Travel</a:t>
          </a:r>
          <a:endParaRPr lang="en-US" sz="2000" b="0" kern="1200" dirty="0"/>
        </a:p>
        <a:p>
          <a:pPr marL="685800" lvl="4" indent="-171450" algn="l" defTabSz="800100">
            <a:lnSpc>
              <a:spcPct val="90000"/>
            </a:lnSpc>
            <a:spcBef>
              <a:spcPct val="0"/>
            </a:spcBef>
            <a:spcAft>
              <a:spcPct val="15000"/>
            </a:spcAft>
            <a:buChar char="••"/>
          </a:pPr>
          <a:r>
            <a:rPr lang="en-US" sz="1800" kern="1200" dirty="0" smtClean="0">
              <a:solidFill>
                <a:schemeClr val="bg1"/>
              </a:solidFill>
            </a:rPr>
            <a:t>Additional information to financial intermediation services, related with acquiring  of payment cards  </a:t>
          </a:r>
          <a:endParaRPr lang="en-US" sz="1800" kern="1200" dirty="0">
            <a:solidFill>
              <a:schemeClr val="bg1"/>
            </a:solidFill>
          </a:endParaRPr>
        </a:p>
      </dsp:txBody>
      <dsp:txXfrm>
        <a:off x="2414426" y="428126"/>
        <a:ext cx="5053173" cy="401566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0FC57C-C334-4FC4-A669-25E86F175C9D}">
      <dsp:nvSpPr>
        <dsp:cNvPr id="0" name=""/>
        <dsp:cNvSpPr/>
      </dsp:nvSpPr>
      <dsp:spPr>
        <a:xfrm>
          <a:off x="0" y="635000"/>
          <a:ext cx="1790700" cy="2793999"/>
        </a:xfrm>
        <a:prstGeom prst="rect">
          <a:avLst/>
        </a:prstGeom>
        <a:solidFill>
          <a:schemeClr val="accent1">
            <a:lumMod val="40000"/>
            <a:lumOff val="60000"/>
          </a:schemeClr>
        </a:solid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42240" tIns="50800" rIns="142240" bIns="50800" numCol="1" spcCol="1270" anchor="ctr" anchorCtr="0">
          <a:noAutofit/>
        </a:bodyPr>
        <a:lstStyle/>
        <a:p>
          <a:pPr lvl="0" algn="r" defTabSz="889000">
            <a:lnSpc>
              <a:spcPct val="90000"/>
            </a:lnSpc>
            <a:spcBef>
              <a:spcPct val="0"/>
            </a:spcBef>
            <a:spcAft>
              <a:spcPct val="35000"/>
            </a:spcAft>
          </a:pPr>
          <a:r>
            <a:rPr lang="en-US" sz="2000" b="1" kern="1200" dirty="0" err="1" smtClean="0"/>
            <a:t>MTR_Data</a:t>
          </a:r>
          <a:r>
            <a:rPr lang="en-US" sz="2000" b="1" kern="1200" dirty="0" smtClean="0"/>
            <a:t> Family- Money Transfer Operations</a:t>
          </a:r>
          <a:endParaRPr lang="en-US" sz="2000" b="1" kern="1200" dirty="0"/>
        </a:p>
      </dsp:txBody>
      <dsp:txXfrm>
        <a:off x="0" y="635000"/>
        <a:ext cx="1790700" cy="2793999"/>
      </dsp:txXfrm>
    </dsp:sp>
    <dsp:sp modelId="{413D2901-1969-42ED-9E57-0E2AA7CAECAC}">
      <dsp:nvSpPr>
        <dsp:cNvPr id="0" name=""/>
        <dsp:cNvSpPr/>
      </dsp:nvSpPr>
      <dsp:spPr>
        <a:xfrm>
          <a:off x="1790699" y="713180"/>
          <a:ext cx="358140" cy="2637638"/>
        </a:xfrm>
        <a:prstGeom prst="leftBrace">
          <a:avLst>
            <a:gd name="adj1" fmla="val 35000"/>
            <a:gd name="adj2" fmla="val 50000"/>
          </a:avLst>
        </a:prstGeom>
        <a:noFill/>
        <a:ln w="2540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95E4130F-0C4B-45F4-B63F-CFF6A6F603CD}">
      <dsp:nvSpPr>
        <dsp:cNvPr id="0" name=""/>
        <dsp:cNvSpPr/>
      </dsp:nvSpPr>
      <dsp:spPr>
        <a:xfrm>
          <a:off x="2292095" y="614272"/>
          <a:ext cx="4870704" cy="2835454"/>
        </a:xfrm>
        <a:prstGeom prst="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228600" lvl="1" indent="-228600" algn="l" defTabSz="889000">
            <a:lnSpc>
              <a:spcPct val="90000"/>
            </a:lnSpc>
            <a:spcBef>
              <a:spcPct val="0"/>
            </a:spcBef>
            <a:spcAft>
              <a:spcPct val="15000"/>
            </a:spcAft>
            <a:buChar char="••"/>
          </a:pPr>
          <a:r>
            <a:rPr lang="en-US" sz="2000" b="1" kern="1200" dirty="0" smtClean="0"/>
            <a:t>PIB - Primary Income Balance</a:t>
          </a:r>
          <a:endParaRPr lang="en-US" sz="2000" b="1" kern="1200" dirty="0"/>
        </a:p>
        <a:p>
          <a:pPr marL="342900" lvl="2" indent="-171450" algn="l" defTabSz="800100">
            <a:lnSpc>
              <a:spcPct val="90000"/>
            </a:lnSpc>
            <a:spcBef>
              <a:spcPct val="0"/>
            </a:spcBef>
            <a:spcAft>
              <a:spcPct val="15000"/>
            </a:spcAft>
            <a:buChar char="••"/>
          </a:pPr>
          <a:r>
            <a:rPr lang="en-US" sz="1800" kern="1200" dirty="0" smtClean="0"/>
            <a:t>Compensation of Employees</a:t>
          </a:r>
          <a:endParaRPr lang="en-US" sz="1800" kern="1200" dirty="0"/>
        </a:p>
        <a:p>
          <a:pPr marL="342900" lvl="2" indent="-171450" algn="l" defTabSz="800100">
            <a:lnSpc>
              <a:spcPct val="90000"/>
            </a:lnSpc>
            <a:spcBef>
              <a:spcPct val="0"/>
            </a:spcBef>
            <a:spcAft>
              <a:spcPct val="15000"/>
            </a:spcAft>
            <a:buChar char="••"/>
          </a:pPr>
          <a:endParaRPr lang="en-US" sz="1800" kern="1200" dirty="0"/>
        </a:p>
        <a:p>
          <a:pPr marL="228600" lvl="1" indent="-228600" algn="l" defTabSz="889000">
            <a:lnSpc>
              <a:spcPct val="90000"/>
            </a:lnSpc>
            <a:spcBef>
              <a:spcPct val="0"/>
            </a:spcBef>
            <a:spcAft>
              <a:spcPct val="15000"/>
            </a:spcAft>
            <a:buChar char="••"/>
          </a:pPr>
          <a:r>
            <a:rPr lang="en-US" sz="2000" b="1" kern="1200" smtClean="0"/>
            <a:t>SIB - Secondary Income Balance</a:t>
          </a:r>
          <a:endParaRPr lang="en-US" sz="2000" b="1" kern="1200" dirty="0"/>
        </a:p>
        <a:p>
          <a:pPr marL="342900" lvl="2" indent="-171450" algn="l" defTabSz="800100">
            <a:lnSpc>
              <a:spcPct val="90000"/>
            </a:lnSpc>
            <a:spcBef>
              <a:spcPct val="0"/>
            </a:spcBef>
            <a:spcAft>
              <a:spcPct val="15000"/>
            </a:spcAft>
            <a:buChar char="••"/>
          </a:pPr>
          <a:r>
            <a:rPr lang="en-US" sz="1800" kern="1200" dirty="0" smtClean="0"/>
            <a:t>Personal Transfers</a:t>
          </a:r>
          <a:endParaRPr lang="en-US" sz="1800" kern="1200" dirty="0"/>
        </a:p>
      </dsp:txBody>
      <dsp:txXfrm>
        <a:off x="2292095" y="614272"/>
        <a:ext cx="4870704" cy="2835454"/>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diagrams.loki3.com/BracketList+Icon">
  <dgm:title val="Vertical Bracket List"/>
  <dgm:desc val="Use to show grouped blocks of information.  Works well with large amounts of Level 2 text."/>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layout4.xml><?xml version="1.0" encoding="utf-8"?>
<dgm:layoutDef xmlns:dgm="http://schemas.openxmlformats.org/drawingml/2006/diagram" xmlns:a="http://schemas.openxmlformats.org/drawingml/2006/main" uniqueId="urn:diagrams.loki3.com/BracketList+Icon">
  <dgm:title val="Vertical Bracket List"/>
  <dgm:desc val="Use to show grouped blocks of information.  Works well with large amounts of Level 2 text."/>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layout5.xml><?xml version="1.0" encoding="utf-8"?>
<dgm:layoutDef xmlns:dgm="http://schemas.openxmlformats.org/drawingml/2006/diagram" xmlns:a="http://schemas.openxmlformats.org/drawingml/2006/main" uniqueId="urn:diagrams.loki3.com/BracketList+Icon">
  <dgm:title val="Vertical Bracket List"/>
  <dgm:desc val="Use to show grouped blocks of information.  Works well with large amounts of Level 2 text."/>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6A5094AB-4333-4B6D-A16E-1EC18863FAD3}" type="datetimeFigureOut">
              <a:rPr lang="en-US" smtClean="0"/>
              <a:t>5/6/2015</a:t>
            </a:fld>
            <a:endParaRPr lang="en-US"/>
          </a:p>
        </p:txBody>
      </p:sp>
      <p:sp>
        <p:nvSpPr>
          <p:cNvPr id="4" name="Footer Placehold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CD41B246-46AC-438F-80F5-17DC4D7BFB49}" type="slidenum">
              <a:rPr lang="en-US" smtClean="0"/>
              <a:t>‹#›</a:t>
            </a:fld>
            <a:endParaRPr lang="en-US"/>
          </a:p>
        </p:txBody>
      </p:sp>
    </p:spTree>
    <p:extLst>
      <p:ext uri="{BB962C8B-B14F-4D97-AF65-F5344CB8AC3E}">
        <p14:creationId xmlns:p14="http://schemas.microsoft.com/office/powerpoint/2010/main" val="29682409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F866EB0F-F9B2-46BB-BD32-377FEBCB9925}" type="datetimeFigureOut">
              <a:rPr lang="en-US" smtClean="0"/>
              <a:t>5/6/2015</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16463"/>
            <a:ext cx="5438775" cy="446722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AD43A23F-3B20-4A7F-8E4C-66F11DB72CF4}" type="slidenum">
              <a:rPr lang="en-US" smtClean="0"/>
              <a:t>‹#›</a:t>
            </a:fld>
            <a:endParaRPr lang="en-US"/>
          </a:p>
        </p:txBody>
      </p:sp>
    </p:spTree>
    <p:extLst>
      <p:ext uri="{BB962C8B-B14F-4D97-AF65-F5344CB8AC3E}">
        <p14:creationId xmlns:p14="http://schemas.microsoft.com/office/powerpoint/2010/main" val="11341578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BB41AB1-51B8-4E84-80B5-532D47C23D15}" type="slidenum">
              <a:rPr lang="en-US" smtClean="0"/>
              <a:t>15</a:t>
            </a:fld>
            <a:endParaRPr lang="en-US"/>
          </a:p>
        </p:txBody>
      </p:sp>
    </p:spTree>
    <p:extLst>
      <p:ext uri="{BB962C8B-B14F-4D97-AF65-F5344CB8AC3E}">
        <p14:creationId xmlns:p14="http://schemas.microsoft.com/office/powerpoint/2010/main" val="16236012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6200" y="2438400"/>
            <a:ext cx="6858000" cy="1143000"/>
          </a:xfrm>
          <a:solidFill>
            <a:schemeClr val="tx1"/>
          </a:solidFill>
        </p:spPr>
        <p:txBody>
          <a:bodyPr>
            <a:normAutofit/>
          </a:bodyPr>
          <a:lstStyle>
            <a:lvl1pPr>
              <a:defRPr sz="3200"/>
            </a:lvl1pPr>
          </a:lstStyle>
          <a:p>
            <a:r>
              <a:rPr lang="en-US" smtClean="0"/>
              <a:t>Click to edit Master title style</a:t>
            </a:r>
            <a:endParaRPr lang="en-US"/>
          </a:p>
        </p:txBody>
      </p:sp>
      <p:sp>
        <p:nvSpPr>
          <p:cNvPr id="3" name="Subtitle 2"/>
          <p:cNvSpPr>
            <a:spLocks noGrp="1"/>
          </p:cNvSpPr>
          <p:nvPr>
            <p:ph type="subTitle" idx="1"/>
          </p:nvPr>
        </p:nvSpPr>
        <p:spPr>
          <a:xfrm>
            <a:off x="1447800" y="4495800"/>
            <a:ext cx="4038600" cy="1295400"/>
          </a:xfrm>
        </p:spPr>
        <p:txBody>
          <a:bodyPr>
            <a:normAutofit/>
          </a:bodyPr>
          <a:lstStyle>
            <a:lvl1pPr marL="0" indent="0" algn="ctr">
              <a:buNone/>
              <a:defRPr sz="12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a:xfrm>
            <a:off x="533400" y="6324600"/>
            <a:ext cx="2133600" cy="365125"/>
          </a:xfrm>
          <a:prstGeom prst="rect">
            <a:avLst/>
          </a:prstGeom>
        </p:spPr>
        <p:txBody>
          <a:bodyPr/>
          <a:lstStyle/>
          <a:p>
            <a:fld id="{E73A9994-5353-4BDB-AB7D-38B2BE4937A9}" type="datetime1">
              <a:rPr lang="en-US" smtClean="0"/>
              <a:t>5/6/2015</a:t>
            </a:fld>
            <a:endParaRPr lang="en-US"/>
          </a:p>
        </p:txBody>
      </p:sp>
      <p:sp>
        <p:nvSpPr>
          <p:cNvPr id="5" name="Footer Placeholder 4"/>
          <p:cNvSpPr>
            <a:spLocks noGrp="1"/>
          </p:cNvSpPr>
          <p:nvPr>
            <p:ph type="ftr" sz="quarter" idx="11"/>
          </p:nvPr>
        </p:nvSpPr>
        <p:spPr>
          <a:xfrm>
            <a:off x="6248400" y="640080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044C7C20-D806-4A04-9619-DE0B4504960E}" type="slidenum">
              <a:rPr lang="en-US" smtClean="0"/>
              <a:t>‹#›</a:t>
            </a:fld>
            <a:endParaRPr lang="en-US"/>
          </a:p>
        </p:txBody>
      </p:sp>
      <p:pic>
        <p:nvPicPr>
          <p:cNvPr id="8" name="Picture 5" descr="C:\Users\kbarabadze\Desktop\LOGO\Picture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480"/>
            <a:ext cx="4114800"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00245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33400" y="6324600"/>
            <a:ext cx="2133600" cy="365125"/>
          </a:xfrm>
          <a:prstGeom prst="rect">
            <a:avLst/>
          </a:prstGeom>
        </p:spPr>
        <p:txBody>
          <a:bodyPr/>
          <a:lstStyle/>
          <a:p>
            <a:fld id="{15FF32A2-AD4C-41AC-ADD3-6B2AACEE556D}" type="datetime1">
              <a:rPr lang="en-US" smtClean="0"/>
              <a:t>5/6/2015</a:t>
            </a:fld>
            <a:endParaRPr lang="en-US"/>
          </a:p>
        </p:txBody>
      </p:sp>
      <p:sp>
        <p:nvSpPr>
          <p:cNvPr id="5" name="Footer Placeholder 4"/>
          <p:cNvSpPr>
            <a:spLocks noGrp="1"/>
          </p:cNvSpPr>
          <p:nvPr>
            <p:ph type="ftr" sz="quarter" idx="11"/>
          </p:nvPr>
        </p:nvSpPr>
        <p:spPr>
          <a:xfrm>
            <a:off x="6248400" y="640080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044C7C20-D806-4A04-9619-DE0B4504960E}" type="slidenum">
              <a:rPr lang="en-US" smtClean="0"/>
              <a:t>‹#›</a:t>
            </a:fld>
            <a:endParaRPr lang="en-US"/>
          </a:p>
        </p:txBody>
      </p:sp>
    </p:spTree>
    <p:extLst>
      <p:ext uri="{BB962C8B-B14F-4D97-AF65-F5344CB8AC3E}">
        <p14:creationId xmlns:p14="http://schemas.microsoft.com/office/powerpoint/2010/main" val="14799537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33400" y="6324600"/>
            <a:ext cx="2133600" cy="365125"/>
          </a:xfrm>
          <a:prstGeom prst="rect">
            <a:avLst/>
          </a:prstGeom>
        </p:spPr>
        <p:txBody>
          <a:bodyPr/>
          <a:lstStyle/>
          <a:p>
            <a:fld id="{E607F5CF-2589-448B-8F38-CC13585385B4}" type="datetime1">
              <a:rPr lang="en-US" smtClean="0"/>
              <a:t>5/6/2015</a:t>
            </a:fld>
            <a:endParaRPr lang="en-US"/>
          </a:p>
        </p:txBody>
      </p:sp>
      <p:sp>
        <p:nvSpPr>
          <p:cNvPr id="5" name="Footer Placeholder 4"/>
          <p:cNvSpPr>
            <a:spLocks noGrp="1"/>
          </p:cNvSpPr>
          <p:nvPr>
            <p:ph type="ftr" sz="quarter" idx="11"/>
          </p:nvPr>
        </p:nvSpPr>
        <p:spPr>
          <a:xfrm>
            <a:off x="6248400" y="640080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044C7C20-D806-4A04-9619-DE0B4504960E}" type="slidenum">
              <a:rPr lang="en-US" smtClean="0"/>
              <a:t>‹#›</a:t>
            </a:fld>
            <a:endParaRPr lang="en-US"/>
          </a:p>
        </p:txBody>
      </p:sp>
    </p:spTree>
    <p:extLst>
      <p:ext uri="{BB962C8B-B14F-4D97-AF65-F5344CB8AC3E}">
        <p14:creationId xmlns:p14="http://schemas.microsoft.com/office/powerpoint/2010/main" val="16086906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p:txBody>
          <a:bodyPr>
            <a:normAutofit/>
          </a:bodyPr>
          <a:lstStyle>
            <a:lvl1pPr>
              <a:defRPr sz="2800"/>
            </a:lvl1pPr>
            <a:lvl2pPr>
              <a:defRPr sz="2400"/>
            </a:lvl2pPr>
            <a:lvl3pPr>
              <a:defRPr sz="20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533400" y="6324600"/>
            <a:ext cx="2133600" cy="365125"/>
          </a:xfrm>
          <a:prstGeom prst="rect">
            <a:avLst/>
          </a:prstGeom>
        </p:spPr>
        <p:txBody>
          <a:bodyPr/>
          <a:lstStyle/>
          <a:p>
            <a:fld id="{D2BA129D-B8B0-4B56-A9BD-7BBA3FC0C7F9}" type="datetime1">
              <a:rPr lang="en-US" smtClean="0"/>
              <a:t>5/6/2015</a:t>
            </a:fld>
            <a:endParaRPr lang="en-US"/>
          </a:p>
        </p:txBody>
      </p:sp>
      <p:sp>
        <p:nvSpPr>
          <p:cNvPr id="5" name="Footer Placeholder 4"/>
          <p:cNvSpPr>
            <a:spLocks noGrp="1"/>
          </p:cNvSpPr>
          <p:nvPr>
            <p:ph type="ftr" sz="quarter" idx="11"/>
          </p:nvPr>
        </p:nvSpPr>
        <p:spPr>
          <a:xfrm>
            <a:off x="2895600" y="632460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324600" y="6324600"/>
            <a:ext cx="2133600" cy="365125"/>
          </a:xfrm>
        </p:spPr>
        <p:txBody>
          <a:bodyPr/>
          <a:lstStyle>
            <a:lvl1pPr algn="ctr">
              <a:defRPr/>
            </a:lvl1pPr>
          </a:lstStyle>
          <a:p>
            <a:fld id="{044C7C20-D806-4A04-9619-DE0B4504960E}" type="slidenum">
              <a:rPr lang="en-US" smtClean="0"/>
              <a:t>‹#›</a:t>
            </a:fld>
            <a:endParaRPr lang="en-US"/>
          </a:p>
        </p:txBody>
      </p:sp>
    </p:spTree>
    <p:extLst>
      <p:ext uri="{BB962C8B-B14F-4D97-AF65-F5344CB8AC3E}">
        <p14:creationId xmlns:p14="http://schemas.microsoft.com/office/powerpoint/2010/main" val="24039323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33400" y="6324600"/>
            <a:ext cx="2133600" cy="365125"/>
          </a:xfrm>
          <a:prstGeom prst="rect">
            <a:avLst/>
          </a:prstGeom>
        </p:spPr>
        <p:txBody>
          <a:bodyPr/>
          <a:lstStyle/>
          <a:p>
            <a:fld id="{377B6E72-969F-4EEE-BD77-B34EE5EC3597}" type="datetime1">
              <a:rPr lang="en-US" smtClean="0"/>
              <a:t>5/6/2015</a:t>
            </a:fld>
            <a:endParaRPr lang="en-US"/>
          </a:p>
        </p:txBody>
      </p:sp>
      <p:sp>
        <p:nvSpPr>
          <p:cNvPr id="5" name="Footer Placeholder 4"/>
          <p:cNvSpPr>
            <a:spLocks noGrp="1"/>
          </p:cNvSpPr>
          <p:nvPr>
            <p:ph type="ftr" sz="quarter" idx="11"/>
          </p:nvPr>
        </p:nvSpPr>
        <p:spPr>
          <a:xfrm>
            <a:off x="6248400" y="640080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044C7C20-D806-4A04-9619-DE0B4504960E}" type="slidenum">
              <a:rPr lang="en-US" smtClean="0"/>
              <a:t>‹#›</a:t>
            </a:fld>
            <a:endParaRPr lang="en-US"/>
          </a:p>
        </p:txBody>
      </p:sp>
    </p:spTree>
    <p:extLst>
      <p:ext uri="{BB962C8B-B14F-4D97-AF65-F5344CB8AC3E}">
        <p14:creationId xmlns:p14="http://schemas.microsoft.com/office/powerpoint/2010/main" val="20273054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533400" y="6324600"/>
            <a:ext cx="2133600" cy="365125"/>
          </a:xfrm>
          <a:prstGeom prst="rect">
            <a:avLst/>
          </a:prstGeom>
        </p:spPr>
        <p:txBody>
          <a:bodyPr/>
          <a:lstStyle/>
          <a:p>
            <a:fld id="{876DE586-32C5-4F5D-8114-8BD0D3B85577}" type="datetime1">
              <a:rPr lang="en-US" smtClean="0"/>
              <a:t>5/6/2015</a:t>
            </a:fld>
            <a:endParaRPr lang="en-US"/>
          </a:p>
        </p:txBody>
      </p:sp>
      <p:sp>
        <p:nvSpPr>
          <p:cNvPr id="6" name="Footer Placeholder 5"/>
          <p:cNvSpPr>
            <a:spLocks noGrp="1"/>
          </p:cNvSpPr>
          <p:nvPr>
            <p:ph type="ftr" sz="quarter" idx="11"/>
          </p:nvPr>
        </p:nvSpPr>
        <p:spPr>
          <a:xfrm>
            <a:off x="6248400" y="640080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044C7C20-D806-4A04-9619-DE0B4504960E}" type="slidenum">
              <a:rPr lang="en-US" smtClean="0"/>
              <a:t>‹#›</a:t>
            </a:fld>
            <a:endParaRPr lang="en-US"/>
          </a:p>
        </p:txBody>
      </p:sp>
    </p:spTree>
    <p:extLst>
      <p:ext uri="{BB962C8B-B14F-4D97-AF65-F5344CB8AC3E}">
        <p14:creationId xmlns:p14="http://schemas.microsoft.com/office/powerpoint/2010/main" val="216524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533400" y="6324600"/>
            <a:ext cx="2133600" cy="365125"/>
          </a:xfrm>
          <a:prstGeom prst="rect">
            <a:avLst/>
          </a:prstGeom>
        </p:spPr>
        <p:txBody>
          <a:bodyPr/>
          <a:lstStyle/>
          <a:p>
            <a:fld id="{EF5374CD-92BE-4E2D-B377-D016C562555F}" type="datetime1">
              <a:rPr lang="en-US" smtClean="0"/>
              <a:t>5/6/2015</a:t>
            </a:fld>
            <a:endParaRPr lang="en-US"/>
          </a:p>
        </p:txBody>
      </p:sp>
      <p:sp>
        <p:nvSpPr>
          <p:cNvPr id="8" name="Footer Placeholder 7"/>
          <p:cNvSpPr>
            <a:spLocks noGrp="1"/>
          </p:cNvSpPr>
          <p:nvPr>
            <p:ph type="ftr" sz="quarter" idx="11"/>
          </p:nvPr>
        </p:nvSpPr>
        <p:spPr>
          <a:xfrm>
            <a:off x="6248400" y="640080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044C7C20-D806-4A04-9619-DE0B4504960E}" type="slidenum">
              <a:rPr lang="en-US" smtClean="0"/>
              <a:t>‹#›</a:t>
            </a:fld>
            <a:endParaRPr lang="en-US"/>
          </a:p>
        </p:txBody>
      </p:sp>
    </p:spTree>
    <p:extLst>
      <p:ext uri="{BB962C8B-B14F-4D97-AF65-F5344CB8AC3E}">
        <p14:creationId xmlns:p14="http://schemas.microsoft.com/office/powerpoint/2010/main" val="15493288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533400" y="6324600"/>
            <a:ext cx="2133600" cy="365125"/>
          </a:xfrm>
          <a:prstGeom prst="rect">
            <a:avLst/>
          </a:prstGeom>
        </p:spPr>
        <p:txBody>
          <a:bodyPr/>
          <a:lstStyle/>
          <a:p>
            <a:fld id="{1EECDBE2-0420-442B-89C5-880EC4704BCB}" type="datetime1">
              <a:rPr lang="en-US" smtClean="0"/>
              <a:t>5/6/2015</a:t>
            </a:fld>
            <a:endParaRPr lang="en-US"/>
          </a:p>
        </p:txBody>
      </p:sp>
      <p:sp>
        <p:nvSpPr>
          <p:cNvPr id="4" name="Footer Placeholder 3"/>
          <p:cNvSpPr>
            <a:spLocks noGrp="1"/>
          </p:cNvSpPr>
          <p:nvPr>
            <p:ph type="ftr" sz="quarter" idx="11"/>
          </p:nvPr>
        </p:nvSpPr>
        <p:spPr>
          <a:xfrm>
            <a:off x="6248400" y="640080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044C7C20-D806-4A04-9619-DE0B4504960E}" type="slidenum">
              <a:rPr lang="en-US" smtClean="0"/>
              <a:t>‹#›</a:t>
            </a:fld>
            <a:endParaRPr lang="en-US"/>
          </a:p>
        </p:txBody>
      </p:sp>
    </p:spTree>
    <p:extLst>
      <p:ext uri="{BB962C8B-B14F-4D97-AF65-F5344CB8AC3E}">
        <p14:creationId xmlns:p14="http://schemas.microsoft.com/office/powerpoint/2010/main" val="11525400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33400" y="6324600"/>
            <a:ext cx="2133600" cy="365125"/>
          </a:xfrm>
          <a:prstGeom prst="rect">
            <a:avLst/>
          </a:prstGeom>
        </p:spPr>
        <p:txBody>
          <a:bodyPr/>
          <a:lstStyle/>
          <a:p>
            <a:fld id="{7C45C147-CFD6-41B5-AA68-0D90CBBDD8A4}" type="datetime1">
              <a:rPr lang="en-US" smtClean="0"/>
              <a:t>5/6/2015</a:t>
            </a:fld>
            <a:endParaRPr lang="en-US"/>
          </a:p>
        </p:txBody>
      </p:sp>
      <p:sp>
        <p:nvSpPr>
          <p:cNvPr id="3" name="Footer Placeholder 2"/>
          <p:cNvSpPr>
            <a:spLocks noGrp="1"/>
          </p:cNvSpPr>
          <p:nvPr>
            <p:ph type="ftr" sz="quarter" idx="11"/>
          </p:nvPr>
        </p:nvSpPr>
        <p:spPr>
          <a:xfrm>
            <a:off x="6248400" y="640080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044C7C20-D806-4A04-9619-DE0B4504960E}" type="slidenum">
              <a:rPr lang="en-US" smtClean="0"/>
              <a:t>‹#›</a:t>
            </a:fld>
            <a:endParaRPr lang="en-US"/>
          </a:p>
        </p:txBody>
      </p:sp>
    </p:spTree>
    <p:extLst>
      <p:ext uri="{BB962C8B-B14F-4D97-AF65-F5344CB8AC3E}">
        <p14:creationId xmlns:p14="http://schemas.microsoft.com/office/powerpoint/2010/main" val="25624162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33400" y="6324600"/>
            <a:ext cx="2133600" cy="365125"/>
          </a:xfrm>
          <a:prstGeom prst="rect">
            <a:avLst/>
          </a:prstGeom>
        </p:spPr>
        <p:txBody>
          <a:bodyPr/>
          <a:lstStyle/>
          <a:p>
            <a:fld id="{8401A97B-50C1-4113-AFFA-B5300ACC2085}" type="datetime1">
              <a:rPr lang="en-US" smtClean="0"/>
              <a:t>5/6/2015</a:t>
            </a:fld>
            <a:endParaRPr lang="en-US"/>
          </a:p>
        </p:txBody>
      </p:sp>
      <p:sp>
        <p:nvSpPr>
          <p:cNvPr id="6" name="Footer Placeholder 5"/>
          <p:cNvSpPr>
            <a:spLocks noGrp="1"/>
          </p:cNvSpPr>
          <p:nvPr>
            <p:ph type="ftr" sz="quarter" idx="11"/>
          </p:nvPr>
        </p:nvSpPr>
        <p:spPr>
          <a:xfrm>
            <a:off x="6248400" y="640080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044C7C20-D806-4A04-9619-DE0B4504960E}" type="slidenum">
              <a:rPr lang="en-US" smtClean="0"/>
              <a:t>‹#›</a:t>
            </a:fld>
            <a:endParaRPr lang="en-US"/>
          </a:p>
        </p:txBody>
      </p:sp>
    </p:spTree>
    <p:extLst>
      <p:ext uri="{BB962C8B-B14F-4D97-AF65-F5344CB8AC3E}">
        <p14:creationId xmlns:p14="http://schemas.microsoft.com/office/powerpoint/2010/main" val="37371821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33400" y="6324600"/>
            <a:ext cx="2133600" cy="365125"/>
          </a:xfrm>
          <a:prstGeom prst="rect">
            <a:avLst/>
          </a:prstGeom>
        </p:spPr>
        <p:txBody>
          <a:bodyPr/>
          <a:lstStyle/>
          <a:p>
            <a:fld id="{3FAD1B76-CFF7-4DFA-A2A5-4C39FB322316}" type="datetime1">
              <a:rPr lang="en-US" smtClean="0"/>
              <a:t>5/6/2015</a:t>
            </a:fld>
            <a:endParaRPr lang="en-US"/>
          </a:p>
        </p:txBody>
      </p:sp>
      <p:sp>
        <p:nvSpPr>
          <p:cNvPr id="6" name="Footer Placeholder 5"/>
          <p:cNvSpPr>
            <a:spLocks noGrp="1"/>
          </p:cNvSpPr>
          <p:nvPr>
            <p:ph type="ftr" sz="quarter" idx="11"/>
          </p:nvPr>
        </p:nvSpPr>
        <p:spPr>
          <a:xfrm>
            <a:off x="6248400" y="640080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044C7C20-D806-4A04-9619-DE0B4504960E}" type="slidenum">
              <a:rPr lang="en-US" smtClean="0"/>
              <a:t>‹#›</a:t>
            </a:fld>
            <a:endParaRPr lang="en-US"/>
          </a:p>
        </p:txBody>
      </p:sp>
    </p:spTree>
    <p:extLst>
      <p:ext uri="{BB962C8B-B14F-4D97-AF65-F5344CB8AC3E}">
        <p14:creationId xmlns:p14="http://schemas.microsoft.com/office/powerpoint/2010/main" val="6732096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38" y="0"/>
            <a:ext cx="7611862" cy="914400"/>
          </a:xfrm>
          <a:prstGeom prst="rect">
            <a:avLst/>
          </a:prstGeom>
          <a:solidFill>
            <a:schemeClr val="bg1">
              <a:lumMod val="75000"/>
            </a:schemeClr>
          </a:solidFill>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152400" y="1143000"/>
            <a:ext cx="7467600" cy="50292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5410200" y="640080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4C7C20-D806-4A04-9619-DE0B4504960E}" type="slidenum">
              <a:rPr lang="en-US" smtClean="0"/>
              <a:t>‹#›</a:t>
            </a:fld>
            <a:endParaRPr lang="en-US"/>
          </a:p>
        </p:txBody>
      </p:sp>
    </p:spTree>
    <p:extLst>
      <p:ext uri="{BB962C8B-B14F-4D97-AF65-F5344CB8AC3E}">
        <p14:creationId xmlns:p14="http://schemas.microsoft.com/office/powerpoint/2010/main" val="15225721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spcBef>
          <a:spcPct val="0"/>
        </a:spcBef>
        <a:buNone/>
        <a:defRPr sz="28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themeOverride" Target="../theme/themeOverride2.xml"/><Relationship Id="rId5" Type="http://schemas.openxmlformats.org/officeDocument/2006/relationships/image" Target="../media/image5.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mailto:naslamazishvili@nbg.gov.ge"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447801"/>
            <a:ext cx="7620000" cy="2209800"/>
          </a:xfrm>
          <a:solidFill>
            <a:schemeClr val="bg1">
              <a:lumMod val="85000"/>
            </a:schemeClr>
          </a:solidFill>
        </p:spPr>
        <p:style>
          <a:lnRef idx="0">
            <a:schemeClr val="accent4"/>
          </a:lnRef>
          <a:fillRef idx="3">
            <a:schemeClr val="accent4"/>
          </a:fillRef>
          <a:effectRef idx="3">
            <a:schemeClr val="accent4"/>
          </a:effectRef>
          <a:fontRef idx="minor">
            <a:schemeClr val="lt1"/>
          </a:fontRef>
        </p:style>
        <p:txBody>
          <a:bodyPr>
            <a:normAutofit fontScale="90000"/>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4000" b="1" i="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Readiness for Effective </a:t>
            </a:r>
            <a:r>
              <a:rPr lang="en-US" sz="4000" b="1" i="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C</a:t>
            </a:r>
            <a:r>
              <a:rPr lang="en-US" sz="4000" b="1" i="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ooperation – The New Challenge for Central Banks</a:t>
            </a:r>
            <a:r>
              <a:rPr lang="en-US" sz="4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a:t>
            </a:r>
            <a:r>
              <a:rPr lang="en-US"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r>
            <a:br>
              <a:rPr lang="en-US"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r>
              <a:rPr lang="en-US" sz="36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Case of Georgia</a:t>
            </a:r>
            <a:endParaRPr lang="en-US" sz="22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j-lt"/>
            </a:endParaRPr>
          </a:p>
        </p:txBody>
      </p:sp>
      <p:sp>
        <p:nvSpPr>
          <p:cNvPr id="3" name="Subtitle 2"/>
          <p:cNvSpPr>
            <a:spLocks noGrp="1"/>
          </p:cNvSpPr>
          <p:nvPr>
            <p:ph type="subTitle" idx="1"/>
          </p:nvPr>
        </p:nvSpPr>
        <p:spPr>
          <a:xfrm>
            <a:off x="3657600" y="5181600"/>
            <a:ext cx="5257800" cy="990600"/>
          </a:xfrm>
        </p:spPr>
        <p:txBody>
          <a:bodyPr>
            <a:noAutofit/>
          </a:bodyPr>
          <a:lstStyle/>
          <a:p>
            <a:pPr algn="r"/>
            <a:r>
              <a:rPr lang="en-US" sz="1600" spc="300" dirty="0" smtClean="0">
                <a:ln w="11430" cmpd="sng">
                  <a:solidFill>
                    <a:schemeClr val="tx1"/>
                  </a:solidFill>
                  <a:prstDash val="solid"/>
                  <a:miter lim="800000"/>
                </a:ln>
                <a:solidFill>
                  <a:schemeClr val="tx1"/>
                </a:solidFill>
                <a:effectLst>
                  <a:glow rad="45500">
                    <a:schemeClr val="accent1">
                      <a:satMod val="220000"/>
                      <a:alpha val="35000"/>
                    </a:schemeClr>
                  </a:glow>
                </a:effectLst>
                <a:latin typeface="MV Boli" panose="02000500030200090000" pitchFamily="2" charset="0"/>
                <a:cs typeface="MV Boli" panose="02000500030200090000" pitchFamily="2" charset="0"/>
              </a:rPr>
              <a:t>By Nana </a:t>
            </a:r>
            <a:r>
              <a:rPr lang="en-US" sz="1600" spc="300" dirty="0" err="1" smtClean="0">
                <a:ln w="11430" cmpd="sng">
                  <a:solidFill>
                    <a:schemeClr val="tx1"/>
                  </a:solidFill>
                  <a:prstDash val="solid"/>
                  <a:miter lim="800000"/>
                </a:ln>
                <a:solidFill>
                  <a:schemeClr val="tx1"/>
                </a:solidFill>
                <a:effectLst>
                  <a:glow rad="45500">
                    <a:schemeClr val="accent1">
                      <a:satMod val="220000"/>
                      <a:alpha val="35000"/>
                    </a:schemeClr>
                  </a:glow>
                </a:effectLst>
                <a:latin typeface="MV Boli" panose="02000500030200090000" pitchFamily="2" charset="0"/>
                <a:cs typeface="MV Boli" panose="02000500030200090000" pitchFamily="2" charset="0"/>
              </a:rPr>
              <a:t>Aslamazishvili</a:t>
            </a:r>
            <a:endParaRPr lang="en-US" sz="1600" spc="300" dirty="0" smtClean="0">
              <a:ln w="11430" cmpd="sng">
                <a:solidFill>
                  <a:schemeClr val="tx1"/>
                </a:solidFill>
                <a:prstDash val="solid"/>
                <a:miter lim="800000"/>
              </a:ln>
              <a:solidFill>
                <a:schemeClr val="tx1"/>
              </a:solidFill>
              <a:effectLst>
                <a:glow rad="45500">
                  <a:schemeClr val="accent1">
                    <a:satMod val="220000"/>
                    <a:alpha val="35000"/>
                  </a:schemeClr>
                </a:glow>
              </a:effectLst>
              <a:latin typeface="MV Boli" panose="02000500030200090000" pitchFamily="2" charset="0"/>
              <a:cs typeface="MV Boli" panose="02000500030200090000" pitchFamily="2" charset="0"/>
            </a:endParaRPr>
          </a:p>
          <a:p>
            <a:pPr algn="r"/>
            <a:r>
              <a:rPr lang="en-US" sz="1600" spc="300" dirty="0" smtClean="0">
                <a:ln w="11430" cmpd="sng">
                  <a:solidFill>
                    <a:schemeClr val="tx1"/>
                  </a:solidFill>
                  <a:prstDash val="solid"/>
                  <a:miter lim="800000"/>
                </a:ln>
                <a:solidFill>
                  <a:schemeClr val="tx1"/>
                </a:solidFill>
                <a:effectLst>
                  <a:glow rad="45500">
                    <a:schemeClr val="accent1">
                      <a:satMod val="220000"/>
                      <a:alpha val="35000"/>
                    </a:schemeClr>
                  </a:glow>
                </a:effectLst>
                <a:latin typeface="MV Boli" panose="02000500030200090000" pitchFamily="2" charset="0"/>
                <a:cs typeface="MV Boli" panose="02000500030200090000" pitchFamily="2" charset="0"/>
              </a:rPr>
              <a:t>Head of Monetary Statistics Division</a:t>
            </a:r>
          </a:p>
          <a:p>
            <a:pPr algn="r"/>
            <a:r>
              <a:rPr lang="en-US" sz="1600" spc="300" dirty="0" smtClean="0">
                <a:ln w="11430" cmpd="sng">
                  <a:solidFill>
                    <a:schemeClr val="tx1"/>
                  </a:solidFill>
                  <a:prstDash val="solid"/>
                  <a:miter lim="800000"/>
                </a:ln>
                <a:solidFill>
                  <a:schemeClr val="tx1"/>
                </a:solidFill>
                <a:effectLst>
                  <a:glow rad="45500">
                    <a:schemeClr val="accent1">
                      <a:satMod val="220000"/>
                      <a:alpha val="35000"/>
                    </a:schemeClr>
                  </a:glow>
                </a:effectLst>
                <a:latin typeface="MV Boli" panose="02000500030200090000" pitchFamily="2" charset="0"/>
                <a:cs typeface="MV Boli" panose="02000500030200090000" pitchFamily="2" charset="0"/>
              </a:rPr>
              <a:t>National Bank of Georgia</a:t>
            </a:r>
            <a:endParaRPr lang="en-US" sz="1600" spc="300" dirty="0">
              <a:ln w="11430" cmpd="sng">
                <a:solidFill>
                  <a:schemeClr val="tx1"/>
                </a:solidFill>
                <a:prstDash val="solid"/>
                <a:miter lim="800000"/>
              </a:ln>
              <a:solidFill>
                <a:schemeClr val="tx1"/>
              </a:solidFill>
              <a:effectLst>
                <a:glow rad="45500">
                  <a:schemeClr val="accent1">
                    <a:satMod val="220000"/>
                    <a:alpha val="35000"/>
                  </a:schemeClr>
                </a:glow>
              </a:effectLst>
              <a:latin typeface="MV Boli" panose="02000500030200090000" pitchFamily="2" charset="0"/>
              <a:cs typeface="MV Boli" panose="02000500030200090000" pitchFamily="2" charset="0"/>
            </a:endParaRPr>
          </a:p>
        </p:txBody>
      </p:sp>
      <p:sp>
        <p:nvSpPr>
          <p:cNvPr id="4" name="Subtitle 2"/>
          <p:cNvSpPr txBox="1">
            <a:spLocks/>
          </p:cNvSpPr>
          <p:nvPr/>
        </p:nvSpPr>
        <p:spPr>
          <a:xfrm>
            <a:off x="0" y="3657600"/>
            <a:ext cx="7620000" cy="99060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1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z="1800" b="1" dirty="0">
                <a:solidFill>
                  <a:srgbClr val="0070C0"/>
                </a:solidFill>
                <a:latin typeface="MV Boli" panose="02000500030200090000" pitchFamily="2" charset="0"/>
                <a:cs typeface="MV Boli" panose="02000500030200090000" pitchFamily="2" charset="0"/>
              </a:rPr>
              <a:t>Workshop on the Implementation of the 2008 SNA in EECCA Countries and Linkages with BPM6 and GFSM 2014</a:t>
            </a:r>
          </a:p>
          <a:p>
            <a:r>
              <a:rPr lang="en-US" sz="1800" b="1" dirty="0">
                <a:solidFill>
                  <a:srgbClr val="0070C0"/>
                </a:solidFill>
                <a:latin typeface="MV Boli" panose="02000500030200090000" pitchFamily="2" charset="0"/>
                <a:cs typeface="MV Boli" panose="02000500030200090000" pitchFamily="2" charset="0"/>
              </a:rPr>
              <a:t>6-8 May 2015, Istanbul, Turkey</a:t>
            </a:r>
          </a:p>
        </p:txBody>
      </p:sp>
      <p:sp>
        <p:nvSpPr>
          <p:cNvPr id="5" name="Slide Number Placeholder 4"/>
          <p:cNvSpPr>
            <a:spLocks noGrp="1"/>
          </p:cNvSpPr>
          <p:nvPr>
            <p:ph type="sldNum" sz="quarter" idx="12"/>
          </p:nvPr>
        </p:nvSpPr>
        <p:spPr/>
        <p:txBody>
          <a:bodyPr/>
          <a:lstStyle/>
          <a:p>
            <a:fld id="{044C7C20-D806-4A04-9619-DE0B4504960E}" type="slidenum">
              <a:rPr lang="en-US" smtClean="0"/>
              <a:t>1</a:t>
            </a:fld>
            <a:endParaRPr lang="en-US"/>
          </a:p>
        </p:txBody>
      </p:sp>
    </p:spTree>
    <p:extLst>
      <p:ext uri="{BB962C8B-B14F-4D97-AF65-F5344CB8AC3E}">
        <p14:creationId xmlns:p14="http://schemas.microsoft.com/office/powerpoint/2010/main" val="398265940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lumMod val="95000"/>
            </a:schemeClr>
          </a:solidFill>
        </p:spPr>
        <p:txBody>
          <a:bodyPr>
            <a:normAutofit fontScale="90000"/>
          </a:bodyPr>
          <a:lstStyle/>
          <a:p>
            <a:r>
              <a:rPr lang="en-US" i="1" dirty="0" err="1">
                <a:solidFill>
                  <a:srgbClr val="0070C0"/>
                </a:solidFill>
              </a:rPr>
              <a:t>SebStat</a:t>
            </a:r>
            <a:r>
              <a:rPr lang="en-GB" i="1" dirty="0">
                <a:solidFill>
                  <a:srgbClr val="0070C0"/>
                </a:solidFill>
              </a:rPr>
              <a:t> as an additional  data source for SNA and BOP compilers</a:t>
            </a:r>
            <a:endParaRPr lang="en-US" dirty="0"/>
          </a:p>
        </p:txBody>
      </p:sp>
      <p:sp>
        <p:nvSpPr>
          <p:cNvPr id="3" name="Content Placeholder 2"/>
          <p:cNvSpPr>
            <a:spLocks noGrp="1"/>
          </p:cNvSpPr>
          <p:nvPr>
            <p:ph idx="1"/>
          </p:nvPr>
        </p:nvSpPr>
        <p:spPr>
          <a:xfrm>
            <a:off x="152400" y="914400"/>
            <a:ext cx="8153400" cy="5257800"/>
          </a:xfrm>
        </p:spPr>
        <p:txBody>
          <a:bodyPr/>
          <a:lstStyle/>
          <a:p>
            <a:pPr marL="0" indent="0">
              <a:buNone/>
            </a:pPr>
            <a:r>
              <a:rPr lang="en-US" dirty="0" smtClean="0"/>
              <a:t>2. Data </a:t>
            </a:r>
            <a:r>
              <a:rPr lang="en-US" dirty="0"/>
              <a:t>sources to calculate the </a:t>
            </a:r>
            <a:r>
              <a:rPr lang="en-US" dirty="0" smtClean="0"/>
              <a:t>part of international transactions of Goods and Services Account of BOP</a:t>
            </a:r>
            <a:endParaRPr lang="en-US" dirty="0"/>
          </a:p>
          <a:p>
            <a:pPr marL="0" indent="0">
              <a:buNone/>
            </a:pPr>
            <a:endParaRPr lang="en-US" dirty="0"/>
          </a:p>
        </p:txBody>
      </p:sp>
      <p:graphicFrame>
        <p:nvGraphicFramePr>
          <p:cNvPr id="4" name="Diagram 3"/>
          <p:cNvGraphicFramePr/>
          <p:nvPr>
            <p:extLst>
              <p:ext uri="{D42A27DB-BD31-4B8C-83A1-F6EECF244321}">
                <p14:modId xmlns:p14="http://schemas.microsoft.com/office/powerpoint/2010/main" val="2758869634"/>
              </p:ext>
            </p:extLst>
          </p:nvPr>
        </p:nvGraphicFramePr>
        <p:xfrm>
          <a:off x="457200" y="1828800"/>
          <a:ext cx="74676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lide Number Placeholder 4"/>
          <p:cNvSpPr>
            <a:spLocks noGrp="1"/>
          </p:cNvSpPr>
          <p:nvPr>
            <p:ph type="sldNum" sz="quarter" idx="12"/>
          </p:nvPr>
        </p:nvSpPr>
        <p:spPr/>
        <p:txBody>
          <a:bodyPr/>
          <a:lstStyle/>
          <a:p>
            <a:fld id="{044C7C20-D806-4A04-9619-DE0B4504960E}" type="slidenum">
              <a:rPr lang="en-US" smtClean="0"/>
              <a:t>10</a:t>
            </a:fld>
            <a:endParaRPr lang="en-US"/>
          </a:p>
        </p:txBody>
      </p:sp>
    </p:spTree>
    <p:extLst>
      <p:ext uri="{BB962C8B-B14F-4D97-AF65-F5344CB8AC3E}">
        <p14:creationId xmlns:p14="http://schemas.microsoft.com/office/powerpoint/2010/main" val="29358306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lumMod val="95000"/>
            </a:schemeClr>
          </a:solidFill>
        </p:spPr>
        <p:txBody>
          <a:bodyPr>
            <a:normAutofit fontScale="90000"/>
          </a:bodyPr>
          <a:lstStyle/>
          <a:p>
            <a:r>
              <a:rPr lang="en-US" i="1" dirty="0" err="1">
                <a:solidFill>
                  <a:srgbClr val="0070C0"/>
                </a:solidFill>
              </a:rPr>
              <a:t>SebStat</a:t>
            </a:r>
            <a:r>
              <a:rPr lang="en-GB" i="1" dirty="0">
                <a:solidFill>
                  <a:srgbClr val="0070C0"/>
                </a:solidFill>
              </a:rPr>
              <a:t> as an additional  data source for SNA and BOP compilers</a:t>
            </a:r>
            <a:endParaRPr lang="en-US" dirty="0"/>
          </a:p>
        </p:txBody>
      </p:sp>
      <p:sp>
        <p:nvSpPr>
          <p:cNvPr id="3" name="Content Placeholder 2"/>
          <p:cNvSpPr>
            <a:spLocks noGrp="1"/>
          </p:cNvSpPr>
          <p:nvPr>
            <p:ph idx="1"/>
          </p:nvPr>
        </p:nvSpPr>
        <p:spPr>
          <a:xfrm>
            <a:off x="152400" y="1600200"/>
            <a:ext cx="8382000" cy="4572000"/>
          </a:xfrm>
        </p:spPr>
        <p:txBody>
          <a:bodyPr/>
          <a:lstStyle/>
          <a:p>
            <a:pPr marL="0" indent="0">
              <a:buNone/>
            </a:pPr>
            <a:r>
              <a:rPr lang="en-US" dirty="0" smtClean="0"/>
              <a:t>3. Data </a:t>
            </a:r>
            <a:r>
              <a:rPr lang="en-US" dirty="0"/>
              <a:t>sources </a:t>
            </a:r>
            <a:r>
              <a:rPr lang="en-US" dirty="0" smtClean="0"/>
              <a:t>for calculation of PIB &amp; SIB items of BOP</a:t>
            </a:r>
            <a:endParaRPr lang="en-US" dirty="0"/>
          </a:p>
          <a:p>
            <a:pPr marL="0" indent="0">
              <a:buNone/>
            </a:pPr>
            <a:endParaRPr lang="en-US" dirty="0"/>
          </a:p>
        </p:txBody>
      </p:sp>
      <p:graphicFrame>
        <p:nvGraphicFramePr>
          <p:cNvPr id="4" name="Diagram 3"/>
          <p:cNvGraphicFramePr/>
          <p:nvPr>
            <p:extLst>
              <p:ext uri="{D42A27DB-BD31-4B8C-83A1-F6EECF244321}">
                <p14:modId xmlns:p14="http://schemas.microsoft.com/office/powerpoint/2010/main" val="3473651839"/>
              </p:ext>
            </p:extLst>
          </p:nvPr>
        </p:nvGraphicFramePr>
        <p:xfrm>
          <a:off x="381000" y="1981200"/>
          <a:ext cx="71628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lide Number Placeholder 4"/>
          <p:cNvSpPr>
            <a:spLocks noGrp="1"/>
          </p:cNvSpPr>
          <p:nvPr>
            <p:ph type="sldNum" sz="quarter" idx="12"/>
          </p:nvPr>
        </p:nvSpPr>
        <p:spPr/>
        <p:txBody>
          <a:bodyPr/>
          <a:lstStyle/>
          <a:p>
            <a:fld id="{044C7C20-D806-4A04-9619-DE0B4504960E}" type="slidenum">
              <a:rPr lang="en-US" smtClean="0"/>
              <a:t>11</a:t>
            </a:fld>
            <a:endParaRPr lang="en-US"/>
          </a:p>
        </p:txBody>
      </p:sp>
    </p:spTree>
    <p:extLst>
      <p:ext uri="{BB962C8B-B14F-4D97-AF65-F5344CB8AC3E}">
        <p14:creationId xmlns:p14="http://schemas.microsoft.com/office/powerpoint/2010/main" val="10256687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640510071"/>
              </p:ext>
            </p:extLst>
          </p:nvPr>
        </p:nvGraphicFramePr>
        <p:xfrm>
          <a:off x="457200" y="1132844"/>
          <a:ext cx="2057400" cy="4702262"/>
        </p:xfrm>
        <a:graphic>
          <a:graphicData uri="http://schemas.openxmlformats.org/drawingml/2006/table">
            <a:tbl>
              <a:tblPr firstRow="1" bandRow="1">
                <a:tableStyleId>{2D5ABB26-0587-4C30-8999-92F81FD0307C}</a:tableStyleId>
              </a:tblPr>
              <a:tblGrid>
                <a:gridCol w="2057400"/>
              </a:tblGrid>
              <a:tr h="321854">
                <a:tc>
                  <a:txBody>
                    <a:bodyPr/>
                    <a:lstStyle/>
                    <a:p>
                      <a:r>
                        <a:rPr lang="en-US" sz="1400" dirty="0" smtClean="0">
                          <a:effectLst>
                            <a:outerShdw blurRad="50800" dist="38100" dir="2700000" algn="tl" rotWithShape="0">
                              <a:prstClr val="black">
                                <a:alpha val="40000"/>
                              </a:prstClr>
                            </a:outerShdw>
                          </a:effectLst>
                        </a:rPr>
                        <a:t>Financial/Nonfinancial Instruments</a:t>
                      </a:r>
                      <a:endParaRPr lang="en-US" sz="1400" dirty="0">
                        <a:effectLst>
                          <a:outerShdw blurRad="50800" dist="38100" dir="2700000" algn="tl" rotWithShape="0">
                            <a:prstClr val="black">
                              <a:alpha val="40000"/>
                            </a:prst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321854">
                <a:tc>
                  <a:txBody>
                    <a:bodyPr/>
                    <a:lstStyle/>
                    <a:p>
                      <a:r>
                        <a:rPr lang="en-US" sz="1400" dirty="0" smtClean="0">
                          <a:solidFill>
                            <a:schemeClr val="bg1">
                              <a:lumMod val="75000"/>
                            </a:schemeClr>
                          </a:solidFill>
                          <a:effectLst>
                            <a:outerShdw blurRad="50800" dist="38100" dir="2700000" algn="tl" rotWithShape="0">
                              <a:prstClr val="black">
                                <a:alpha val="40000"/>
                              </a:prstClr>
                            </a:outerShdw>
                          </a:effectLst>
                        </a:rPr>
                        <a:t>Assets/Liabilities</a:t>
                      </a:r>
                      <a:endParaRPr lang="en-US" sz="1400" dirty="0">
                        <a:solidFill>
                          <a:schemeClr val="bg1">
                            <a:lumMod val="75000"/>
                          </a:schemeClr>
                        </a:solidFill>
                        <a:effectLst>
                          <a:outerShdw blurRad="50800" dist="38100" dir="2700000" algn="tl" rotWithShape="0">
                            <a:prstClr val="black">
                              <a:alpha val="40000"/>
                            </a:prst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321854">
                <a:tc>
                  <a:txBody>
                    <a:bodyPr/>
                    <a:lstStyle/>
                    <a:p>
                      <a:r>
                        <a:rPr lang="en-US" sz="1400" dirty="0" smtClean="0">
                          <a:solidFill>
                            <a:schemeClr val="bg1">
                              <a:lumMod val="75000"/>
                            </a:schemeClr>
                          </a:solidFill>
                          <a:effectLst>
                            <a:outerShdw blurRad="50800" dist="38100" dir="2700000" algn="tl" rotWithShape="0">
                              <a:prstClr val="black">
                                <a:alpha val="40000"/>
                              </a:prstClr>
                            </a:outerShdw>
                          </a:effectLst>
                        </a:rPr>
                        <a:t>Stock/Flow</a:t>
                      </a:r>
                      <a:endParaRPr lang="en-US" sz="1400" dirty="0">
                        <a:solidFill>
                          <a:schemeClr val="bg1">
                            <a:lumMod val="75000"/>
                          </a:schemeClr>
                        </a:solidFill>
                        <a:effectLst>
                          <a:outerShdw blurRad="50800" dist="38100" dir="2700000" algn="tl" rotWithShape="0">
                            <a:prstClr val="black">
                              <a:alpha val="40000"/>
                            </a:prst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321854">
                <a:tc>
                  <a:txBody>
                    <a:bodyPr/>
                    <a:lstStyle/>
                    <a:p>
                      <a:r>
                        <a:rPr lang="en-US" sz="1400" dirty="0" smtClean="0">
                          <a:solidFill>
                            <a:schemeClr val="bg1">
                              <a:lumMod val="75000"/>
                            </a:schemeClr>
                          </a:solidFill>
                          <a:effectLst>
                            <a:outerShdw blurRad="50800" dist="38100" dir="2700000" algn="tl" rotWithShape="0">
                              <a:prstClr val="black">
                                <a:alpha val="40000"/>
                              </a:prstClr>
                            </a:outerShdw>
                          </a:effectLst>
                        </a:rPr>
                        <a:t>Maturity</a:t>
                      </a:r>
                      <a:endParaRPr lang="en-US" sz="1400" dirty="0">
                        <a:solidFill>
                          <a:schemeClr val="bg1">
                            <a:lumMod val="75000"/>
                          </a:schemeClr>
                        </a:solidFill>
                        <a:effectLst>
                          <a:outerShdw blurRad="50800" dist="38100" dir="2700000" algn="tl" rotWithShape="0">
                            <a:prstClr val="black">
                              <a:alpha val="40000"/>
                            </a:prst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321854">
                <a:tc>
                  <a:txBody>
                    <a:bodyPr/>
                    <a:lstStyle/>
                    <a:p>
                      <a:r>
                        <a:rPr lang="en-US" sz="1400" dirty="0" smtClean="0">
                          <a:solidFill>
                            <a:schemeClr val="bg1">
                              <a:lumMod val="75000"/>
                            </a:schemeClr>
                          </a:solidFill>
                          <a:effectLst>
                            <a:outerShdw blurRad="50800" dist="38100" dir="2700000" algn="tl" rotWithShape="0">
                              <a:prstClr val="black">
                                <a:alpha val="40000"/>
                              </a:prstClr>
                            </a:outerShdw>
                          </a:effectLst>
                        </a:rPr>
                        <a:t>Currency</a:t>
                      </a:r>
                      <a:endParaRPr lang="en-US" sz="1400" dirty="0">
                        <a:solidFill>
                          <a:schemeClr val="bg1">
                            <a:lumMod val="75000"/>
                          </a:schemeClr>
                        </a:solidFill>
                        <a:effectLst>
                          <a:outerShdw blurRad="50800" dist="38100" dir="2700000" algn="tl" rotWithShape="0">
                            <a:prstClr val="black">
                              <a:alpha val="40000"/>
                            </a:prst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321854">
                <a:tc>
                  <a:txBody>
                    <a:bodyPr/>
                    <a:lstStyle/>
                    <a:p>
                      <a:r>
                        <a:rPr lang="en-US" sz="1400" dirty="0" smtClean="0">
                          <a:solidFill>
                            <a:schemeClr val="bg1">
                              <a:lumMod val="75000"/>
                            </a:schemeClr>
                          </a:solidFill>
                          <a:effectLst>
                            <a:outerShdw blurRad="50800" dist="38100" dir="2700000" algn="tl" rotWithShape="0">
                              <a:prstClr val="black">
                                <a:alpha val="40000"/>
                              </a:prstClr>
                            </a:outerShdw>
                          </a:effectLst>
                        </a:rPr>
                        <a:t>Residency</a:t>
                      </a:r>
                      <a:endParaRPr lang="en-US" sz="1400" dirty="0">
                        <a:solidFill>
                          <a:schemeClr val="bg1">
                            <a:lumMod val="75000"/>
                          </a:schemeClr>
                        </a:solidFill>
                        <a:effectLst>
                          <a:outerShdw blurRad="50800" dist="38100" dir="2700000" algn="tl" rotWithShape="0">
                            <a:prstClr val="black">
                              <a:alpha val="40000"/>
                            </a:prst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321854">
                <a:tc>
                  <a:txBody>
                    <a:bodyPr/>
                    <a:lstStyle/>
                    <a:p>
                      <a:r>
                        <a:rPr lang="en-US" sz="1400" dirty="0" smtClean="0">
                          <a:solidFill>
                            <a:schemeClr val="bg1">
                              <a:lumMod val="75000"/>
                            </a:schemeClr>
                          </a:solidFill>
                          <a:effectLst>
                            <a:outerShdw blurRad="50800" dist="38100" dir="2700000" algn="tl" rotWithShape="0">
                              <a:prstClr val="black">
                                <a:alpha val="40000"/>
                              </a:prstClr>
                            </a:outerShdw>
                          </a:effectLst>
                        </a:rPr>
                        <a:t>Institutional Sector</a:t>
                      </a:r>
                      <a:endParaRPr lang="en-US" sz="1400" dirty="0">
                        <a:solidFill>
                          <a:schemeClr val="bg1">
                            <a:lumMod val="75000"/>
                          </a:schemeClr>
                        </a:solidFill>
                        <a:effectLst>
                          <a:outerShdw blurRad="50800" dist="38100" dir="2700000" algn="tl" rotWithShape="0">
                            <a:prstClr val="black">
                              <a:alpha val="40000"/>
                            </a:prst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321854">
                <a:tc>
                  <a:txBody>
                    <a:bodyPr/>
                    <a:lstStyle/>
                    <a:p>
                      <a:r>
                        <a:rPr lang="en-US" sz="1400" dirty="0" smtClean="0">
                          <a:solidFill>
                            <a:schemeClr val="bg1">
                              <a:lumMod val="75000"/>
                            </a:schemeClr>
                          </a:solidFill>
                          <a:effectLst>
                            <a:outerShdw blurRad="50800" dist="38100" dir="2700000" algn="tl" rotWithShape="0">
                              <a:prstClr val="black">
                                <a:alpha val="40000"/>
                              </a:prstClr>
                            </a:outerShdw>
                          </a:effectLst>
                        </a:rPr>
                        <a:t>Type of economic activity</a:t>
                      </a:r>
                      <a:endParaRPr lang="en-US" sz="1400" dirty="0">
                        <a:solidFill>
                          <a:schemeClr val="bg1">
                            <a:lumMod val="75000"/>
                          </a:schemeClr>
                        </a:solidFill>
                        <a:effectLst>
                          <a:outerShdw blurRad="50800" dist="38100" dir="2700000" algn="tl" rotWithShape="0">
                            <a:prstClr val="black">
                              <a:alpha val="40000"/>
                            </a:prst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321854">
                <a:tc>
                  <a:txBody>
                    <a:bodyPr/>
                    <a:lstStyle/>
                    <a:p>
                      <a:r>
                        <a:rPr lang="en-US" sz="1400" dirty="0" smtClean="0">
                          <a:solidFill>
                            <a:schemeClr val="bg1">
                              <a:lumMod val="75000"/>
                            </a:schemeClr>
                          </a:solidFill>
                          <a:effectLst>
                            <a:outerShdw blurRad="50800" dist="38100" dir="2700000" algn="tl" rotWithShape="0">
                              <a:prstClr val="black">
                                <a:alpha val="40000"/>
                              </a:prstClr>
                            </a:outerShdw>
                          </a:effectLst>
                        </a:rPr>
                        <a:t>Region</a:t>
                      </a:r>
                      <a:endParaRPr lang="en-US" sz="1400" dirty="0">
                        <a:solidFill>
                          <a:schemeClr val="bg1">
                            <a:lumMod val="75000"/>
                          </a:schemeClr>
                        </a:solidFill>
                        <a:effectLst>
                          <a:outerShdw blurRad="50800" dist="38100" dir="2700000" algn="tl" rotWithShape="0">
                            <a:prstClr val="black">
                              <a:alpha val="40000"/>
                            </a:prst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321854">
                <a:tc>
                  <a:txBody>
                    <a:bodyPr/>
                    <a:lstStyle/>
                    <a:p>
                      <a:r>
                        <a:rPr lang="en-US" sz="1400" dirty="0" smtClean="0">
                          <a:solidFill>
                            <a:schemeClr val="bg1">
                              <a:lumMod val="75000"/>
                            </a:schemeClr>
                          </a:solidFill>
                          <a:effectLst>
                            <a:outerShdw blurRad="50800" dist="38100" dir="2700000" algn="tl" rotWithShape="0">
                              <a:prstClr val="black">
                                <a:alpha val="40000"/>
                              </a:prstClr>
                            </a:outerShdw>
                          </a:effectLst>
                        </a:rPr>
                        <a:t>Additional info on loans</a:t>
                      </a:r>
                      <a:endParaRPr lang="en-US" sz="1400" dirty="0">
                        <a:solidFill>
                          <a:schemeClr val="bg1">
                            <a:lumMod val="75000"/>
                          </a:schemeClr>
                        </a:solidFill>
                        <a:effectLst>
                          <a:outerShdw blurRad="50800" dist="38100" dir="2700000" algn="tl" rotWithShape="0">
                            <a:prstClr val="black">
                              <a:alpha val="40000"/>
                            </a:prst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321854">
                <a:tc>
                  <a:txBody>
                    <a:bodyPr/>
                    <a:lstStyle/>
                    <a:p>
                      <a:r>
                        <a:rPr lang="en-US" sz="1400" dirty="0" smtClean="0">
                          <a:solidFill>
                            <a:schemeClr val="bg1">
                              <a:lumMod val="75000"/>
                            </a:schemeClr>
                          </a:solidFill>
                          <a:effectLst>
                            <a:outerShdw blurRad="50800" dist="38100" dir="2700000" algn="tl" rotWithShape="0">
                              <a:prstClr val="black">
                                <a:alpha val="40000"/>
                              </a:prstClr>
                            </a:outerShdw>
                          </a:effectLst>
                        </a:rPr>
                        <a:t>Loan’s collateral</a:t>
                      </a:r>
                      <a:endParaRPr lang="en-US" sz="1400" dirty="0">
                        <a:solidFill>
                          <a:schemeClr val="bg1">
                            <a:lumMod val="75000"/>
                          </a:schemeClr>
                        </a:solidFill>
                        <a:effectLst>
                          <a:outerShdw blurRad="50800" dist="38100" dir="2700000" algn="tl" rotWithShape="0">
                            <a:prstClr val="black">
                              <a:alpha val="40000"/>
                            </a:prst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321854">
                <a:tc>
                  <a:txBody>
                    <a:bodyPr/>
                    <a:lstStyle/>
                    <a:p>
                      <a:r>
                        <a:rPr lang="en-US" sz="1400" dirty="0" smtClean="0">
                          <a:solidFill>
                            <a:schemeClr val="bg1">
                              <a:lumMod val="75000"/>
                            </a:schemeClr>
                          </a:solidFill>
                          <a:effectLst>
                            <a:outerShdw blurRad="50800" dist="38100" dir="2700000" algn="tl" rotWithShape="0">
                              <a:prstClr val="black">
                                <a:alpha val="40000"/>
                              </a:prstClr>
                            </a:outerShdw>
                          </a:effectLst>
                        </a:rPr>
                        <a:t>Range</a:t>
                      </a:r>
                      <a:endParaRPr lang="en-US" sz="1400" dirty="0">
                        <a:solidFill>
                          <a:schemeClr val="bg1">
                            <a:lumMod val="75000"/>
                          </a:schemeClr>
                        </a:solidFill>
                        <a:effectLst>
                          <a:outerShdw blurRad="50800" dist="38100" dir="2700000" algn="tl" rotWithShape="0">
                            <a:prstClr val="black">
                              <a:alpha val="40000"/>
                            </a:prst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321854">
                <a:tc>
                  <a:txBody>
                    <a:bodyPr/>
                    <a:lstStyle/>
                    <a:p>
                      <a:r>
                        <a:rPr lang="en-US" sz="1400" dirty="0" smtClean="0">
                          <a:solidFill>
                            <a:schemeClr val="bg1">
                              <a:lumMod val="75000"/>
                            </a:schemeClr>
                          </a:solidFill>
                          <a:effectLst>
                            <a:outerShdw blurRad="50800" dist="38100" dir="2700000" algn="tl" rotWithShape="0">
                              <a:prstClr val="black">
                                <a:alpha val="40000"/>
                              </a:prstClr>
                            </a:outerShdw>
                          </a:effectLst>
                        </a:rPr>
                        <a:t>Interest rate</a:t>
                      </a:r>
                      <a:endParaRPr lang="en-US" sz="1400" dirty="0">
                        <a:solidFill>
                          <a:schemeClr val="bg1">
                            <a:lumMod val="75000"/>
                          </a:schemeClr>
                        </a:solidFill>
                        <a:effectLst>
                          <a:outerShdw blurRad="50800" dist="38100" dir="2700000" algn="tl" rotWithShape="0">
                            <a:prstClr val="black">
                              <a:alpha val="40000"/>
                            </a:prst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321854">
                <a:tc>
                  <a:txBody>
                    <a:bodyPr/>
                    <a:lstStyle/>
                    <a:p>
                      <a:r>
                        <a:rPr lang="en-US" sz="1400" dirty="0" smtClean="0">
                          <a:solidFill>
                            <a:schemeClr val="bg1">
                              <a:lumMod val="75000"/>
                            </a:schemeClr>
                          </a:solidFill>
                          <a:effectLst>
                            <a:outerShdw blurRad="50800" dist="38100" dir="2700000" algn="tl" rotWithShape="0">
                              <a:prstClr val="black">
                                <a:alpha val="40000"/>
                              </a:prstClr>
                            </a:outerShdw>
                          </a:effectLst>
                        </a:rPr>
                        <a:t>Measure type</a:t>
                      </a:r>
                      <a:endParaRPr lang="en-US" sz="1400" dirty="0">
                        <a:solidFill>
                          <a:schemeClr val="bg1">
                            <a:lumMod val="75000"/>
                          </a:schemeClr>
                        </a:solidFill>
                        <a:effectLst>
                          <a:outerShdw blurRad="50800" dist="38100" dir="2700000" algn="tl" rotWithShape="0">
                            <a:prstClr val="black">
                              <a:alpha val="40000"/>
                            </a:prst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2443329278"/>
              </p:ext>
            </p:extLst>
          </p:nvPr>
        </p:nvGraphicFramePr>
        <p:xfrm>
          <a:off x="2743200" y="1143000"/>
          <a:ext cx="2743200" cy="3657600"/>
        </p:xfrm>
        <a:graphic>
          <a:graphicData uri="http://schemas.openxmlformats.org/drawingml/2006/table">
            <a:tbl>
              <a:tblPr firstRow="1" bandRow="1">
                <a:tableStyleId>{2D5ABB26-0587-4C30-8999-92F81FD0307C}</a:tableStyleId>
              </a:tblPr>
              <a:tblGrid>
                <a:gridCol w="2743200"/>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effectLst>
                            <a:outerShdw blurRad="50800" dist="38100" dir="2700000" algn="tl" rotWithShape="0">
                              <a:prstClr val="black">
                                <a:alpha val="40000"/>
                              </a:prstClr>
                            </a:outerShdw>
                          </a:effectLst>
                        </a:rPr>
                        <a:t>Monetary </a:t>
                      </a:r>
                      <a:r>
                        <a:rPr lang="en-US" sz="1400" dirty="0" err="1" smtClean="0">
                          <a:effectLst>
                            <a:outerShdw blurRad="50800" dist="38100" dir="2700000" algn="tl" rotWithShape="0">
                              <a:prstClr val="black">
                                <a:alpha val="40000"/>
                              </a:prstClr>
                            </a:outerShdw>
                          </a:effectLst>
                        </a:rPr>
                        <a:t>Gold&amp;SDRs</a:t>
                      </a:r>
                      <a:endParaRPr lang="en-US" sz="1400" dirty="0" smtClean="0">
                        <a:effectLst>
                          <a:outerShdw blurRad="50800" dist="38100" dir="2700000" algn="tl" rotWithShape="0">
                            <a:prstClr val="black">
                              <a:alpha val="40000"/>
                            </a:prst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370840">
                <a:tc>
                  <a:txBody>
                    <a:bodyPr/>
                    <a:lstStyle/>
                    <a:p>
                      <a:r>
                        <a:rPr lang="en-US" sz="1400" dirty="0" smtClean="0">
                          <a:effectLst>
                            <a:outerShdw blurRad="50800" dist="38100" dir="2700000" algn="tl" rotWithShape="0">
                              <a:prstClr val="black">
                                <a:alpha val="40000"/>
                              </a:prstClr>
                            </a:outerShdw>
                          </a:effectLst>
                        </a:rPr>
                        <a:t>Currency</a:t>
                      </a:r>
                      <a:endParaRPr lang="en-US" sz="1400" dirty="0">
                        <a:effectLst>
                          <a:outerShdw blurRad="50800" dist="38100" dir="2700000" algn="tl" rotWithShape="0">
                            <a:prstClr val="black">
                              <a:alpha val="40000"/>
                            </a:prst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370840">
                <a:tc>
                  <a:txBody>
                    <a:bodyPr/>
                    <a:lstStyle/>
                    <a:p>
                      <a:r>
                        <a:rPr lang="en-US" sz="1400" dirty="0" smtClean="0">
                          <a:effectLst>
                            <a:outerShdw blurRad="50800" dist="38100" dir="2700000" algn="tl" rotWithShape="0">
                              <a:prstClr val="black">
                                <a:alpha val="40000"/>
                              </a:prstClr>
                            </a:outerShdw>
                          </a:effectLst>
                        </a:rPr>
                        <a:t>Deposits</a:t>
                      </a:r>
                      <a:endParaRPr lang="en-US" sz="1400" dirty="0">
                        <a:effectLst>
                          <a:outerShdw blurRad="50800" dist="38100" dir="2700000" algn="tl" rotWithShape="0">
                            <a:prstClr val="black">
                              <a:alpha val="40000"/>
                            </a:prst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370840">
                <a:tc>
                  <a:txBody>
                    <a:bodyPr/>
                    <a:lstStyle/>
                    <a:p>
                      <a:r>
                        <a:rPr lang="en-US" sz="1400" dirty="0" smtClean="0">
                          <a:effectLst>
                            <a:outerShdw blurRad="50800" dist="38100" dir="2700000" algn="tl" rotWithShape="0">
                              <a:prstClr val="black">
                                <a:alpha val="40000"/>
                              </a:prstClr>
                            </a:outerShdw>
                          </a:effectLst>
                        </a:rPr>
                        <a:t>Securities other than shares</a:t>
                      </a:r>
                      <a:endParaRPr lang="en-US" sz="1400" dirty="0">
                        <a:effectLst>
                          <a:outerShdw blurRad="50800" dist="38100" dir="2700000" algn="tl" rotWithShape="0">
                            <a:prstClr val="black">
                              <a:alpha val="40000"/>
                            </a:prst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370840">
                <a:tc>
                  <a:txBody>
                    <a:bodyPr/>
                    <a:lstStyle/>
                    <a:p>
                      <a:r>
                        <a:rPr lang="en-US" sz="1400" dirty="0" smtClean="0">
                          <a:effectLst>
                            <a:outerShdw blurRad="50800" dist="38100" dir="2700000" algn="tl" rotWithShape="0">
                              <a:prstClr val="black">
                                <a:alpha val="40000"/>
                              </a:prstClr>
                            </a:outerShdw>
                          </a:effectLst>
                        </a:rPr>
                        <a:t>Loans     </a:t>
                      </a:r>
                      <a:endParaRPr lang="en-US" sz="1400" dirty="0">
                        <a:effectLst>
                          <a:outerShdw blurRad="50800" dist="38100" dir="2700000" algn="tl" rotWithShape="0">
                            <a:prstClr val="black">
                              <a:alpha val="40000"/>
                            </a:prst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370840">
                <a:tc>
                  <a:txBody>
                    <a:bodyPr/>
                    <a:lstStyle/>
                    <a:p>
                      <a:r>
                        <a:rPr lang="en-US" sz="1400" dirty="0" smtClean="0">
                          <a:effectLst>
                            <a:outerShdw blurRad="50800" dist="38100" dir="2700000" algn="tl" rotWithShape="0">
                              <a:prstClr val="black">
                                <a:alpha val="40000"/>
                              </a:prstClr>
                            </a:outerShdw>
                          </a:effectLst>
                        </a:rPr>
                        <a:t>Shares and other equity</a:t>
                      </a:r>
                      <a:endParaRPr lang="en-US" sz="1400" dirty="0">
                        <a:effectLst>
                          <a:outerShdw blurRad="50800" dist="38100" dir="2700000" algn="tl" rotWithShape="0">
                            <a:prstClr val="black">
                              <a:alpha val="40000"/>
                            </a:prst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370840">
                <a:tc>
                  <a:txBody>
                    <a:bodyPr/>
                    <a:lstStyle/>
                    <a:p>
                      <a:r>
                        <a:rPr lang="en-US" sz="1400" dirty="0" smtClean="0">
                          <a:effectLst>
                            <a:outerShdw blurRad="50800" dist="38100" dir="2700000" algn="tl" rotWithShape="0">
                              <a:prstClr val="black">
                                <a:alpha val="40000"/>
                              </a:prstClr>
                            </a:outerShdw>
                          </a:effectLst>
                        </a:rPr>
                        <a:t>Insurance technical reserves</a:t>
                      </a:r>
                      <a:endParaRPr lang="en-US" sz="1400" dirty="0">
                        <a:effectLst>
                          <a:outerShdw blurRad="50800" dist="38100" dir="2700000" algn="tl" rotWithShape="0">
                            <a:prstClr val="black">
                              <a:alpha val="40000"/>
                            </a:prst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370840">
                <a:tc>
                  <a:txBody>
                    <a:bodyPr/>
                    <a:lstStyle/>
                    <a:p>
                      <a:r>
                        <a:rPr lang="en-US" sz="1400" dirty="0" smtClean="0">
                          <a:effectLst>
                            <a:outerShdw blurRad="50800" dist="38100" dir="2700000" algn="tl" rotWithShape="0">
                              <a:prstClr val="black">
                                <a:alpha val="40000"/>
                              </a:prstClr>
                            </a:outerShdw>
                          </a:effectLst>
                        </a:rPr>
                        <a:t>Financial derivatives</a:t>
                      </a:r>
                      <a:endParaRPr lang="en-US" sz="1400" dirty="0">
                        <a:effectLst>
                          <a:outerShdw blurRad="50800" dist="38100" dir="2700000" algn="tl" rotWithShape="0">
                            <a:prstClr val="black">
                              <a:alpha val="40000"/>
                            </a:prst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370840">
                <a:tc>
                  <a:txBody>
                    <a:bodyPr/>
                    <a:lstStyle/>
                    <a:p>
                      <a:r>
                        <a:rPr lang="en-US" sz="1400" dirty="0" smtClean="0">
                          <a:effectLst>
                            <a:outerShdw blurRad="50800" dist="38100" dir="2700000" algn="tl" rotWithShape="0">
                              <a:prstClr val="black">
                                <a:alpha val="40000"/>
                              </a:prstClr>
                            </a:outerShdw>
                          </a:effectLst>
                        </a:rPr>
                        <a:t>Other accounts receivable/payable</a:t>
                      </a:r>
                      <a:endParaRPr lang="en-US" sz="1400" dirty="0">
                        <a:effectLst>
                          <a:outerShdw blurRad="50800" dist="38100" dir="2700000" algn="tl" rotWithShape="0">
                            <a:prstClr val="black">
                              <a:alpha val="40000"/>
                            </a:prst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320040">
                <a:tc>
                  <a:txBody>
                    <a:bodyPr/>
                    <a:lstStyle/>
                    <a:p>
                      <a:r>
                        <a:rPr lang="en-US" sz="1400" dirty="0" smtClean="0">
                          <a:effectLst>
                            <a:outerShdw blurRad="50800" dist="38100" dir="2700000" algn="tl" rotWithShape="0">
                              <a:prstClr val="black">
                                <a:alpha val="40000"/>
                              </a:prstClr>
                            </a:outerShdw>
                          </a:effectLst>
                        </a:rPr>
                        <a:t>Nonfinancial assets</a:t>
                      </a:r>
                      <a:endParaRPr lang="en-US" sz="1400" dirty="0">
                        <a:effectLst>
                          <a:outerShdw blurRad="50800" dist="38100" dir="2700000" algn="tl" rotWithShape="0">
                            <a:prstClr val="black">
                              <a:alpha val="40000"/>
                            </a:prst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28815594"/>
              </p:ext>
            </p:extLst>
          </p:nvPr>
        </p:nvGraphicFramePr>
        <p:xfrm>
          <a:off x="5791200" y="1143000"/>
          <a:ext cx="3124200" cy="5582920"/>
        </p:xfrm>
        <a:graphic>
          <a:graphicData uri="http://schemas.openxmlformats.org/drawingml/2006/table">
            <a:tbl>
              <a:tblPr firstRow="1" bandRow="1">
                <a:tableStyleId>{2D5ABB26-0587-4C30-8999-92F81FD0307C}</a:tableStyleId>
              </a:tblPr>
              <a:tblGrid>
                <a:gridCol w="3124200"/>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baseline="0" dirty="0" smtClean="0">
                          <a:solidFill>
                            <a:srgbClr val="0070C0"/>
                          </a:solidFill>
                          <a:effectLst>
                            <a:outerShdw blurRad="50800" dist="38100" dir="2700000" algn="tl" rotWithShape="0">
                              <a:prstClr val="black">
                                <a:alpha val="40000"/>
                              </a:prstClr>
                            </a:outerShdw>
                          </a:effectLst>
                        </a:rPr>
                        <a:t>Report description (example)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accent1">
                        <a:lumMod val="20000"/>
                        <a:lumOff val="80000"/>
                      </a:schemeClr>
                    </a:solidFill>
                  </a:tcPr>
                </a:tc>
              </a:tr>
              <a:tr h="370840">
                <a:tc>
                  <a:txBody>
                    <a:bodyPr/>
                    <a:lstStyle/>
                    <a:p>
                      <a:r>
                        <a:rPr lang="en-US" sz="1400" b="1" dirty="0" smtClean="0">
                          <a:solidFill>
                            <a:srgbClr val="0070C0"/>
                          </a:solidFill>
                          <a:effectLst>
                            <a:outerShdw blurRad="50800" dist="38100" dir="2700000" algn="tl" rotWithShape="0">
                              <a:prstClr val="black">
                                <a:alpha val="40000"/>
                              </a:prstClr>
                            </a:outerShdw>
                          </a:effectLst>
                        </a:rPr>
                        <a:t>Indicator: Loans</a:t>
                      </a:r>
                      <a:endParaRPr lang="en-US" sz="1400" b="1" dirty="0">
                        <a:solidFill>
                          <a:srgbClr val="0070C0"/>
                        </a:solidFill>
                        <a:effectLst>
                          <a:outerShdw blurRad="50800" dist="38100" dir="2700000" algn="tl" rotWithShape="0">
                            <a:prstClr val="black">
                              <a:alpha val="40000"/>
                            </a:prst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r>
              <a:tr h="370840">
                <a:tc>
                  <a:txBody>
                    <a:bodyPr/>
                    <a:lstStyle/>
                    <a:p>
                      <a:r>
                        <a:rPr lang="en-US" sz="1400" dirty="0" smtClean="0">
                          <a:solidFill>
                            <a:srgbClr val="0070C0"/>
                          </a:solidFill>
                        </a:rPr>
                        <a:t>Assets</a:t>
                      </a:r>
                      <a:endParaRPr lang="en-US" sz="14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accent1">
                        <a:lumMod val="20000"/>
                        <a:lumOff val="80000"/>
                      </a:schemeClr>
                    </a:solidFill>
                  </a:tcPr>
                </a:tc>
              </a:tr>
              <a:tr h="370840">
                <a:tc>
                  <a:txBody>
                    <a:bodyPr/>
                    <a:lstStyle/>
                    <a:p>
                      <a:r>
                        <a:rPr lang="en-US" sz="1400" dirty="0" smtClean="0">
                          <a:solidFill>
                            <a:srgbClr val="0070C0"/>
                          </a:solidFill>
                        </a:rPr>
                        <a:t>Stock</a:t>
                      </a:r>
                      <a:endParaRPr lang="en-US" sz="14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accent1">
                        <a:lumMod val="20000"/>
                        <a:lumOff val="80000"/>
                      </a:schemeClr>
                    </a:solidFill>
                  </a:tcPr>
                </a:tc>
              </a:tr>
              <a:tr h="370840">
                <a:tc>
                  <a:txBody>
                    <a:bodyPr/>
                    <a:lstStyle/>
                    <a:p>
                      <a:r>
                        <a:rPr lang="en-US" sz="1400" dirty="0" smtClean="0">
                          <a:solidFill>
                            <a:srgbClr val="0070C0"/>
                          </a:solidFill>
                        </a:rPr>
                        <a:t>Maturity: 10 year and more</a:t>
                      </a:r>
                      <a:endParaRPr lang="en-US" sz="14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accent1">
                        <a:lumMod val="20000"/>
                        <a:lumOff val="80000"/>
                      </a:schemeClr>
                    </a:solidFill>
                  </a:tcPr>
                </a:tc>
              </a:tr>
              <a:tr h="370840">
                <a:tc>
                  <a:txBody>
                    <a:bodyPr/>
                    <a:lstStyle/>
                    <a:p>
                      <a:r>
                        <a:rPr lang="en-US" sz="1400" dirty="0" smtClean="0">
                          <a:solidFill>
                            <a:srgbClr val="0070C0"/>
                          </a:solidFill>
                        </a:rPr>
                        <a:t>Currency: GEL</a:t>
                      </a:r>
                      <a:endParaRPr lang="en-US" sz="14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accent1">
                        <a:lumMod val="20000"/>
                        <a:lumOff val="80000"/>
                      </a:schemeClr>
                    </a:solidFill>
                  </a:tcPr>
                </a:tc>
              </a:tr>
              <a:tr h="370840">
                <a:tc>
                  <a:txBody>
                    <a:bodyPr/>
                    <a:lstStyle/>
                    <a:p>
                      <a:r>
                        <a:rPr lang="en-US" sz="1400" b="1" kern="1200" baseline="0" dirty="0" smtClean="0">
                          <a:solidFill>
                            <a:srgbClr val="0070C0"/>
                          </a:solidFill>
                          <a:latin typeface="+mn-lt"/>
                          <a:ea typeface="+mn-ea"/>
                          <a:cs typeface="+mn-cs"/>
                        </a:rPr>
                        <a:t>Counterpart description:</a:t>
                      </a:r>
                      <a:endParaRPr lang="en-US" sz="1400" b="1" kern="1200" baseline="0" dirty="0">
                        <a:solidFill>
                          <a:srgbClr val="0070C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accent1">
                        <a:lumMod val="20000"/>
                        <a:lumOff val="80000"/>
                      </a:schemeClr>
                    </a:solidFill>
                  </a:tcPr>
                </a:tc>
              </a:tr>
              <a:tr h="375920">
                <a:tc>
                  <a:txBody>
                    <a:bodyPr/>
                    <a:lstStyle/>
                    <a:p>
                      <a:r>
                        <a:rPr lang="en-US" sz="1400" dirty="0" smtClean="0">
                          <a:solidFill>
                            <a:srgbClr val="0070C0"/>
                          </a:solidFill>
                        </a:rPr>
                        <a:t>Residency: Resident</a:t>
                      </a:r>
                      <a:endParaRPr lang="en-US" sz="14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accent1">
                        <a:lumMod val="20000"/>
                        <a:lumOff val="80000"/>
                      </a:schemeClr>
                    </a:solidFill>
                  </a:tcPr>
                </a:tc>
              </a:tr>
              <a:tr h="370840">
                <a:tc>
                  <a:txBody>
                    <a:bodyPr/>
                    <a:lstStyle/>
                    <a:p>
                      <a:r>
                        <a:rPr lang="en-US" sz="1400" dirty="0" smtClean="0">
                          <a:solidFill>
                            <a:srgbClr val="0070C0"/>
                          </a:solidFill>
                        </a:rPr>
                        <a:t>Sector: Nonfinancial corporation</a:t>
                      </a:r>
                      <a:endParaRPr lang="en-US" sz="14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accent1">
                        <a:lumMod val="20000"/>
                        <a:lumOff val="80000"/>
                      </a:schemeClr>
                    </a:solidFill>
                  </a:tcPr>
                </a:tc>
              </a:tr>
              <a:tr h="320040">
                <a:tc>
                  <a:txBody>
                    <a:bodyPr/>
                    <a:lstStyle/>
                    <a:p>
                      <a:r>
                        <a:rPr lang="en-US" sz="1400" dirty="0" smtClean="0">
                          <a:solidFill>
                            <a:srgbClr val="0070C0"/>
                          </a:solidFill>
                        </a:rPr>
                        <a:t>Economic activity: Trade</a:t>
                      </a:r>
                      <a:endParaRPr lang="en-US" sz="14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accent1">
                        <a:lumMod val="20000"/>
                        <a:lumOff val="80000"/>
                      </a:schemeClr>
                    </a:solidFill>
                  </a:tcPr>
                </a:tc>
              </a:tr>
              <a:tr h="320040">
                <a:tc>
                  <a:txBody>
                    <a:bodyPr/>
                    <a:lstStyle/>
                    <a:p>
                      <a:r>
                        <a:rPr lang="en-US" sz="1400" dirty="0" smtClean="0">
                          <a:solidFill>
                            <a:srgbClr val="0070C0"/>
                          </a:solidFill>
                        </a:rPr>
                        <a:t>Region: Kakheti</a:t>
                      </a:r>
                      <a:endParaRPr lang="en-US" sz="14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accent1">
                        <a:lumMod val="20000"/>
                        <a:lumOff val="80000"/>
                      </a:schemeClr>
                    </a:solidFill>
                  </a:tcPr>
                </a:tc>
              </a:tr>
              <a:tr h="320040">
                <a:tc>
                  <a:txBody>
                    <a:bodyPr/>
                    <a:lstStyle/>
                    <a:p>
                      <a:r>
                        <a:rPr lang="en-US" sz="1400" dirty="0" smtClean="0">
                          <a:solidFill>
                            <a:srgbClr val="0070C0"/>
                          </a:solidFill>
                        </a:rPr>
                        <a:t>Additional info: SME loan</a:t>
                      </a:r>
                      <a:endParaRPr lang="en-US" sz="14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accent1">
                        <a:lumMod val="20000"/>
                        <a:lumOff val="80000"/>
                      </a:schemeClr>
                    </a:solidFill>
                  </a:tcPr>
                </a:tc>
              </a:tr>
              <a:tr h="320040">
                <a:tc>
                  <a:txBody>
                    <a:bodyPr/>
                    <a:lstStyle/>
                    <a:p>
                      <a:r>
                        <a:rPr lang="en-US" sz="1400" dirty="0" smtClean="0">
                          <a:solidFill>
                            <a:srgbClr val="0070C0"/>
                          </a:solidFill>
                        </a:rPr>
                        <a:t>Collateral: Real estate</a:t>
                      </a:r>
                      <a:endParaRPr lang="en-US" sz="14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accent1">
                        <a:lumMod val="20000"/>
                        <a:lumOff val="80000"/>
                      </a:schemeClr>
                    </a:solidFill>
                  </a:tcPr>
                </a:tc>
              </a:tr>
              <a:tr h="320040">
                <a:tc>
                  <a:txBody>
                    <a:bodyPr/>
                    <a:lstStyle/>
                    <a:p>
                      <a:r>
                        <a:rPr lang="en-US" sz="1400" dirty="0" smtClean="0">
                          <a:solidFill>
                            <a:srgbClr val="0070C0"/>
                          </a:solidFill>
                        </a:rPr>
                        <a:t>Range: 5000-25000</a:t>
                      </a:r>
                      <a:endParaRPr lang="en-US" sz="14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accent1">
                        <a:lumMod val="20000"/>
                        <a:lumOff val="80000"/>
                      </a:schemeClr>
                    </a:solidFill>
                  </a:tcPr>
                </a:tc>
              </a:tr>
              <a:tr h="320040">
                <a:tc>
                  <a:txBody>
                    <a:bodyPr/>
                    <a:lstStyle/>
                    <a:p>
                      <a:r>
                        <a:rPr lang="en-US" sz="1400" dirty="0" smtClean="0">
                          <a:solidFill>
                            <a:srgbClr val="0070C0"/>
                          </a:solidFill>
                        </a:rPr>
                        <a:t>Interest rate:</a:t>
                      </a:r>
                      <a:endParaRPr lang="en-US" sz="14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accent1">
                        <a:lumMod val="20000"/>
                        <a:lumOff val="80000"/>
                      </a:schemeClr>
                    </a:solidFill>
                  </a:tcPr>
                </a:tc>
              </a:tr>
              <a:tr h="320040">
                <a:tc>
                  <a:txBody>
                    <a:bodyPr/>
                    <a:lstStyle/>
                    <a:p>
                      <a:r>
                        <a:rPr lang="en-US" sz="1400" dirty="0" smtClean="0">
                          <a:solidFill>
                            <a:srgbClr val="0070C0"/>
                          </a:solidFill>
                        </a:rPr>
                        <a:t>Measure type: BV (book value)</a:t>
                      </a:r>
                      <a:endParaRPr lang="en-US" sz="14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r>
            </a:tbl>
          </a:graphicData>
        </a:graphic>
      </p:graphicFrame>
      <p:pic>
        <p:nvPicPr>
          <p:cNvPr id="2050" name="Picture 2" descr="C:\Users\naslamazishvili\Pictures\arrow-pointer-lg-2x.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238534">
            <a:off x="1480776" y="1389692"/>
            <a:ext cx="298296" cy="31766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C:\Users\naslamazishvili\Pictures\arrow-pointer-lg-2x.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238534">
            <a:off x="3326328" y="2685092"/>
            <a:ext cx="298296" cy="317666"/>
          </a:xfrm>
          <a:prstGeom prst="rect">
            <a:avLst/>
          </a:prstGeom>
          <a:noFill/>
          <a:extLst>
            <a:ext uri="{909E8E84-426E-40DD-AFC4-6F175D3DCCD1}">
              <a14:hiddenFill xmlns:a14="http://schemas.microsoft.com/office/drawing/2010/main">
                <a:solidFill>
                  <a:srgbClr val="FFFFFF"/>
                </a:solidFill>
              </a14:hiddenFill>
            </a:ext>
          </a:extLst>
        </p:spPr>
      </p:pic>
      <p:sp>
        <p:nvSpPr>
          <p:cNvPr id="9" name="Title 1"/>
          <p:cNvSpPr>
            <a:spLocks noGrp="1"/>
          </p:cNvSpPr>
          <p:nvPr>
            <p:ph type="title"/>
          </p:nvPr>
        </p:nvSpPr>
        <p:spPr>
          <a:solidFill>
            <a:schemeClr val="bg1">
              <a:lumMod val="95000"/>
            </a:schemeClr>
          </a:solidFill>
        </p:spPr>
        <p:txBody>
          <a:bodyPr>
            <a:noAutofit/>
          </a:bodyPr>
          <a:lstStyle/>
          <a:p>
            <a:r>
              <a:rPr lang="en-US" sz="3200" i="1" dirty="0" err="1" smtClean="0">
                <a:solidFill>
                  <a:srgbClr val="0070C0"/>
                </a:solidFill>
              </a:rPr>
              <a:t>SebStat</a:t>
            </a:r>
            <a:r>
              <a:rPr lang="en-US" sz="3200" i="1" dirty="0" smtClean="0">
                <a:solidFill>
                  <a:srgbClr val="0070C0"/>
                </a:solidFill>
              </a:rPr>
              <a:t>: How does it work?</a:t>
            </a:r>
            <a:endParaRPr lang="en-US" sz="3200" i="1" dirty="0">
              <a:solidFill>
                <a:srgbClr val="0070C0"/>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3273317309"/>
              </p:ext>
            </p:extLst>
          </p:nvPr>
        </p:nvGraphicFramePr>
        <p:xfrm>
          <a:off x="685800" y="5957330"/>
          <a:ext cx="1600200" cy="443470"/>
        </p:xfrm>
        <a:graphic>
          <a:graphicData uri="http://schemas.openxmlformats.org/drawingml/2006/table">
            <a:tbl>
              <a:tblPr firstRow="1" bandRow="1">
                <a:tableStyleId>{2D5ABB26-0587-4C30-8999-92F81FD0307C}</a:tableStyleId>
              </a:tblPr>
              <a:tblGrid>
                <a:gridCol w="533400"/>
                <a:gridCol w="533400"/>
                <a:gridCol w="533400"/>
              </a:tblGrid>
              <a:tr h="443470">
                <a:tc>
                  <a:txBody>
                    <a:bodyPr/>
                    <a:lstStyle/>
                    <a:p>
                      <a:pPr algn="ctr"/>
                      <a:r>
                        <a:rPr lang="en-US" sz="1400" b="1" dirty="0" smtClean="0">
                          <a:solidFill>
                            <a:srgbClr val="0070C0"/>
                          </a:solidFill>
                          <a:effectLst>
                            <a:outerShdw blurRad="50800" dist="38100" dir="2700000" algn="tl" rotWithShape="0">
                              <a:prstClr val="black">
                                <a:alpha val="40000"/>
                              </a:prstClr>
                            </a:outerShdw>
                          </a:effectLst>
                        </a:rPr>
                        <a:t>Next</a:t>
                      </a:r>
                      <a:endParaRPr lang="en-US" sz="1400" b="1" dirty="0">
                        <a:solidFill>
                          <a:srgbClr val="0070C0"/>
                        </a:solidFill>
                        <a:effectLst>
                          <a:outerShdw blurRad="50800" dist="38100" dir="2700000" algn="tl" rotWithShape="0">
                            <a:prstClr val="black">
                              <a:alpha val="40000"/>
                            </a:prst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solidFill>
                            <a:srgbClr val="0070C0"/>
                          </a:solidFill>
                          <a:effectLst>
                            <a:outerShdw blurRad="50800" dist="38100" dir="2700000" algn="tl" rotWithShape="0">
                              <a:prstClr val="black">
                                <a:alpha val="40000"/>
                              </a:prstClr>
                            </a:outerShdw>
                          </a:effectLst>
                        </a:rPr>
                        <a:t>Skip</a:t>
                      </a:r>
                      <a:endParaRPr lang="en-US" sz="1400" b="1" dirty="0">
                        <a:solidFill>
                          <a:srgbClr val="0070C0"/>
                        </a:solidFill>
                        <a:effectLst>
                          <a:outerShdw blurRad="50800" dist="38100" dir="2700000" algn="tl" rotWithShape="0">
                            <a:prstClr val="black">
                              <a:alpha val="40000"/>
                            </a:prst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1" dirty="0" smtClean="0">
                          <a:solidFill>
                            <a:srgbClr val="0070C0"/>
                          </a:solidFill>
                          <a:effectLst>
                            <a:outerShdw blurRad="50800" dist="38100" dir="2700000" algn="tl" rotWithShape="0">
                              <a:prstClr val="black">
                                <a:alpha val="40000"/>
                              </a:prstClr>
                            </a:outerShdw>
                          </a:effectLst>
                        </a:rPr>
                        <a:t>Back</a:t>
                      </a:r>
                      <a:endParaRPr lang="en-US" sz="1400" b="1" dirty="0">
                        <a:solidFill>
                          <a:srgbClr val="0070C0"/>
                        </a:solidFill>
                        <a:effectLst>
                          <a:outerShdw blurRad="50800" dist="38100" dir="2700000" algn="tl" rotWithShape="0">
                            <a:prstClr val="black">
                              <a:alpha val="40000"/>
                            </a:prst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pic>
        <p:nvPicPr>
          <p:cNvPr id="12" name="Picture 2" descr="C:\Users\naslamazishvili\Pictures\arrow-pointer-lg-2x.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238534">
            <a:off x="964128" y="6266492"/>
            <a:ext cx="298296" cy="31766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C:\Users\naslamazishvili\Pictures\Capture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42965" y="4889153"/>
            <a:ext cx="2038635" cy="195289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4" name="Table 13"/>
          <p:cNvGraphicFramePr>
            <a:graphicFrameLocks noGrp="1"/>
          </p:cNvGraphicFramePr>
          <p:nvPr>
            <p:extLst>
              <p:ext uri="{D42A27DB-BD31-4B8C-83A1-F6EECF244321}">
                <p14:modId xmlns:p14="http://schemas.microsoft.com/office/powerpoint/2010/main" val="3811486798"/>
              </p:ext>
            </p:extLst>
          </p:nvPr>
        </p:nvGraphicFramePr>
        <p:xfrm>
          <a:off x="3142964" y="6471211"/>
          <a:ext cx="2038636" cy="370840"/>
        </p:xfrm>
        <a:graphic>
          <a:graphicData uri="http://schemas.openxmlformats.org/drawingml/2006/table">
            <a:tbl>
              <a:tblPr firstRow="1" bandRow="1">
                <a:tableStyleId>{5C22544A-7EE6-4342-B048-85BDC9FD1C3A}</a:tableStyleId>
              </a:tblPr>
              <a:tblGrid>
                <a:gridCol w="2038636"/>
              </a:tblGrid>
              <a:tr h="370840">
                <a:tc>
                  <a:txBody>
                    <a:bodyPr/>
                    <a:lstStyle/>
                    <a:p>
                      <a:pPr algn="ctr"/>
                      <a:r>
                        <a:rPr lang="en-US" dirty="0" smtClean="0"/>
                        <a:t>Generate</a:t>
                      </a:r>
                      <a:endParaRPr lang="en-US" dirty="0"/>
                    </a:p>
                  </a:txBody>
                  <a:tcPr/>
                </a:tc>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1384513598"/>
              </p:ext>
            </p:extLst>
          </p:nvPr>
        </p:nvGraphicFramePr>
        <p:xfrm>
          <a:off x="3429000" y="4860851"/>
          <a:ext cx="762000" cy="243840"/>
        </p:xfrm>
        <a:graphic>
          <a:graphicData uri="http://schemas.openxmlformats.org/drawingml/2006/table">
            <a:tbl>
              <a:tblPr firstRow="1" bandRow="1">
                <a:tableStyleId>{3C2FFA5D-87B4-456A-9821-1D502468CF0F}</a:tableStyleId>
              </a:tblPr>
              <a:tblGrid>
                <a:gridCol w="762000"/>
              </a:tblGrid>
              <a:tr h="228600">
                <a:tc>
                  <a:txBody>
                    <a:bodyPr/>
                    <a:lstStyle/>
                    <a:p>
                      <a:r>
                        <a:rPr lang="en-US" sz="1000" dirty="0" smtClean="0"/>
                        <a:t>February</a:t>
                      </a:r>
                      <a:endParaRPr lang="en-US" sz="1000" dirty="0"/>
                    </a:p>
                  </a:txBody>
                  <a:tcPr/>
                </a:tc>
              </a:tr>
            </a:tbl>
          </a:graphicData>
        </a:graphic>
      </p:graphicFrame>
      <p:sp>
        <p:nvSpPr>
          <p:cNvPr id="2" name="Slide Number Placeholder 1"/>
          <p:cNvSpPr>
            <a:spLocks noGrp="1"/>
          </p:cNvSpPr>
          <p:nvPr>
            <p:ph type="sldNum" sz="quarter" idx="12"/>
          </p:nvPr>
        </p:nvSpPr>
        <p:spPr/>
        <p:txBody>
          <a:bodyPr/>
          <a:lstStyle/>
          <a:p>
            <a:fld id="{044C7C20-D806-4A04-9619-DE0B4504960E}" type="slidenum">
              <a:rPr lang="en-US" smtClean="0"/>
              <a:t>12</a:t>
            </a:fld>
            <a:endParaRPr lang="en-US"/>
          </a:p>
        </p:txBody>
      </p:sp>
    </p:spTree>
    <p:extLst>
      <p:ext uri="{BB962C8B-B14F-4D97-AF65-F5344CB8AC3E}">
        <p14:creationId xmlns:p14="http://schemas.microsoft.com/office/powerpoint/2010/main" val="284541471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846906818"/>
              </p:ext>
            </p:extLst>
          </p:nvPr>
        </p:nvGraphicFramePr>
        <p:xfrm>
          <a:off x="152400" y="1143000"/>
          <a:ext cx="7467600" cy="1112520"/>
        </p:xfrm>
        <a:graphic>
          <a:graphicData uri="http://schemas.openxmlformats.org/drawingml/2006/table">
            <a:tbl>
              <a:tblPr firstRow="1" bandRow="1">
                <a:tableStyleId>{7DF18680-E054-41AD-8BC1-D1AEF772440D}</a:tableStyleId>
              </a:tblPr>
              <a:tblGrid>
                <a:gridCol w="1493520"/>
                <a:gridCol w="1493520"/>
                <a:gridCol w="1493520"/>
                <a:gridCol w="1493520"/>
                <a:gridCol w="1493520"/>
              </a:tblGrid>
              <a:tr h="370840">
                <a:tc gridSpan="5">
                  <a:txBody>
                    <a:bodyPr/>
                    <a:lstStyle/>
                    <a:p>
                      <a:pPr algn="ctr"/>
                      <a:r>
                        <a:rPr lang="en-US" dirty="0" smtClean="0"/>
                        <a:t>Table 1. Loans granted by commercial banks, Jan 2010-Feb 2015 (</a:t>
                      </a:r>
                      <a:r>
                        <a:rPr lang="en-US" dirty="0" err="1" smtClean="0"/>
                        <a:t>Mln</a:t>
                      </a:r>
                      <a:r>
                        <a:rPr lang="en-US" dirty="0" smtClean="0"/>
                        <a:t>  GEL)</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370840">
                <a:tc>
                  <a:txBody>
                    <a:bodyPr/>
                    <a:lstStyle/>
                    <a:p>
                      <a:endParaRPr lang="en-US" dirty="0"/>
                    </a:p>
                  </a:txBody>
                  <a:tcPr>
                    <a:lnL w="12700" cap="flat" cmpd="sng" algn="ctr">
                      <a:solidFill>
                        <a:schemeClr val="tx1"/>
                      </a:solidFill>
                      <a:prstDash val="solid"/>
                      <a:round/>
                      <a:headEnd type="none" w="med" len="med"/>
                      <a:tailEnd type="none" w="med" len="med"/>
                    </a:lnL>
                  </a:tcPr>
                </a:tc>
                <a:tc>
                  <a:txBody>
                    <a:bodyPr/>
                    <a:lstStyle/>
                    <a:p>
                      <a:pPr algn="ctr"/>
                      <a:r>
                        <a:rPr lang="en-US" sz="1100" dirty="0" smtClean="0"/>
                        <a:t>1.01.2010</a:t>
                      </a:r>
                      <a:endParaRPr lang="en-US" sz="1100" dirty="0"/>
                    </a:p>
                  </a:txBody>
                  <a:tcPr/>
                </a:tc>
                <a:tc>
                  <a:txBody>
                    <a:bodyPr/>
                    <a:lstStyle/>
                    <a:p>
                      <a:pPr algn="ctr"/>
                      <a:r>
                        <a:rPr lang="en-US" sz="1100" dirty="0" smtClean="0"/>
                        <a:t>1.02.2010</a:t>
                      </a:r>
                      <a:endParaRPr lang="en-US" sz="1100" dirty="0"/>
                    </a:p>
                  </a:txBody>
                  <a:tcPr/>
                </a:tc>
                <a:tc>
                  <a:txBody>
                    <a:bodyPr/>
                    <a:lstStyle/>
                    <a:p>
                      <a:pPr algn="ctr"/>
                      <a:r>
                        <a:rPr lang="en-US" sz="1600" dirty="0" smtClean="0"/>
                        <a:t>…</a:t>
                      </a:r>
                      <a:endParaRPr lang="en-US" sz="1600" dirty="0"/>
                    </a:p>
                  </a:txBody>
                  <a:tcPr/>
                </a:tc>
                <a:tc>
                  <a:txBody>
                    <a:bodyPr/>
                    <a:lstStyle/>
                    <a:p>
                      <a:pPr algn="ctr"/>
                      <a:r>
                        <a:rPr lang="en-US" sz="1100" dirty="0" smtClean="0"/>
                        <a:t>1.02.2015</a:t>
                      </a:r>
                      <a:endParaRPr lang="en-US" sz="1100" dirty="0"/>
                    </a:p>
                  </a:txBody>
                  <a:tcPr>
                    <a:lnR w="12700" cap="flat" cmpd="sng" algn="ctr">
                      <a:solidFill>
                        <a:schemeClr val="tx1"/>
                      </a:solidFill>
                      <a:prstDash val="solid"/>
                      <a:round/>
                      <a:headEnd type="none" w="med" len="med"/>
                      <a:tailEnd type="none" w="med" len="med"/>
                    </a:lnR>
                  </a:tcPr>
                </a:tc>
              </a:tr>
              <a:tr h="370840">
                <a:tc>
                  <a:txBody>
                    <a:bodyPr/>
                    <a:lstStyle/>
                    <a:p>
                      <a:r>
                        <a:rPr lang="en-US" dirty="0" smtClean="0"/>
                        <a:t>Loans, total</a:t>
                      </a:r>
                      <a:endParaRPr lang="en-US"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mtClean="0"/>
                        <a:t>…</a:t>
                      </a:r>
                      <a:endParaRPr lang="en-US" dirty="0"/>
                    </a:p>
                  </a:txBody>
                  <a:tcPr>
                    <a:lnB w="12700" cap="flat" cmpd="sng" algn="ctr">
                      <a:solidFill>
                        <a:schemeClr val="tx1"/>
                      </a:solidFill>
                      <a:prstDash val="solid"/>
                      <a:round/>
                      <a:headEnd type="none" w="med" len="med"/>
                      <a:tailEnd type="none" w="med" len="med"/>
                    </a:lnB>
                  </a:tcPr>
                </a:tc>
                <a:tc>
                  <a:txBody>
                    <a:bodyPr/>
                    <a:lstStyle/>
                    <a:p>
                      <a:pPr algn="ctr"/>
                      <a:r>
                        <a:rPr lang="en-US" dirty="0" smtClean="0"/>
                        <a:t>…</a:t>
                      </a:r>
                      <a:endParaRPr lang="en-US" dirty="0"/>
                    </a:p>
                  </a:txBody>
                  <a:tcPr>
                    <a:lnB w="12700" cap="flat" cmpd="sng" algn="ctr">
                      <a:solidFill>
                        <a:schemeClr val="tx1"/>
                      </a:solidFill>
                      <a:prstDash val="solid"/>
                      <a:round/>
                      <a:headEnd type="none" w="med" len="med"/>
                      <a:tailEnd type="none" w="med" len="med"/>
                    </a:lnB>
                  </a:tcPr>
                </a:tc>
                <a:tc>
                  <a:txBody>
                    <a:bodyPr/>
                    <a:lstStyle/>
                    <a:p>
                      <a:pPr algn="ctr"/>
                      <a:r>
                        <a:rPr lang="en-US" dirty="0" smtClean="0"/>
                        <a:t>…</a:t>
                      </a:r>
                      <a:endParaRPr lang="en-US" dirty="0"/>
                    </a:p>
                  </a:txBody>
                  <a:tcPr>
                    <a:lnB w="12700" cap="flat" cmpd="sng" algn="ctr">
                      <a:solidFill>
                        <a:schemeClr val="tx1"/>
                      </a:solidFill>
                      <a:prstDash val="solid"/>
                      <a:round/>
                      <a:headEnd type="none" w="med" len="med"/>
                      <a:tailEnd type="none" w="med" len="med"/>
                    </a:lnB>
                  </a:tcPr>
                </a:tc>
                <a:tc>
                  <a:txBody>
                    <a:bodyPr/>
                    <a:lstStyle/>
                    <a:p>
                      <a:pPr algn="ctr"/>
                      <a:r>
                        <a:rPr lang="en-US" dirty="0" smtClean="0"/>
                        <a:t>…</a:t>
                      </a:r>
                      <a:endParaRPr lang="en-US"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
        <p:nvSpPr>
          <p:cNvPr id="4" name="Title 1"/>
          <p:cNvSpPr>
            <a:spLocks noGrp="1"/>
          </p:cNvSpPr>
          <p:nvPr>
            <p:ph type="title"/>
          </p:nvPr>
        </p:nvSpPr>
        <p:spPr>
          <a:solidFill>
            <a:schemeClr val="bg1">
              <a:lumMod val="85000"/>
            </a:schemeClr>
          </a:solidFill>
        </p:spPr>
        <p:txBody>
          <a:bodyPr>
            <a:noAutofit/>
          </a:bodyPr>
          <a:lstStyle/>
          <a:p>
            <a:r>
              <a:rPr lang="en-US" sz="3200" i="1" dirty="0" err="1" smtClean="0">
                <a:solidFill>
                  <a:srgbClr val="0070C0"/>
                </a:solidFill>
              </a:rPr>
              <a:t>SebStat</a:t>
            </a:r>
            <a:r>
              <a:rPr lang="en-US" sz="3200" i="1" dirty="0" smtClean="0">
                <a:solidFill>
                  <a:srgbClr val="0070C0"/>
                </a:solidFill>
              </a:rPr>
              <a:t>: How does it work? (</a:t>
            </a:r>
            <a:r>
              <a:rPr lang="en-US" sz="2400" i="1" dirty="0" smtClean="0">
                <a:solidFill>
                  <a:srgbClr val="0070C0"/>
                </a:solidFill>
              </a:rPr>
              <a:t>example</a:t>
            </a:r>
            <a:r>
              <a:rPr lang="en-US" sz="3200" i="1" dirty="0" smtClean="0">
                <a:solidFill>
                  <a:srgbClr val="0070C0"/>
                </a:solidFill>
              </a:rPr>
              <a:t>)</a:t>
            </a:r>
            <a:endParaRPr lang="en-US" sz="3200" i="1" dirty="0">
              <a:solidFill>
                <a:srgbClr val="0070C0"/>
              </a:solidFill>
            </a:endParaRPr>
          </a:p>
        </p:txBody>
      </p:sp>
      <p:graphicFrame>
        <p:nvGraphicFramePr>
          <p:cNvPr id="6" name="Chart 5"/>
          <p:cNvGraphicFramePr>
            <a:graphicFrameLocks/>
          </p:cNvGraphicFramePr>
          <p:nvPr>
            <p:extLst>
              <p:ext uri="{D42A27DB-BD31-4B8C-83A1-F6EECF244321}">
                <p14:modId xmlns:p14="http://schemas.microsoft.com/office/powerpoint/2010/main" val="3654498501"/>
              </p:ext>
            </p:extLst>
          </p:nvPr>
        </p:nvGraphicFramePr>
        <p:xfrm>
          <a:off x="1066800" y="2590800"/>
          <a:ext cx="5715000" cy="2819400"/>
        </p:xfrm>
        <a:graphic>
          <a:graphicData uri="http://schemas.openxmlformats.org/drawingml/2006/chart">
            <c:chart xmlns:c="http://schemas.openxmlformats.org/drawingml/2006/chart" xmlns:r="http://schemas.openxmlformats.org/officeDocument/2006/relationships" r:id="rId2"/>
          </a:graphicData>
        </a:graphic>
      </p:graphicFrame>
      <p:sp>
        <p:nvSpPr>
          <p:cNvPr id="2" name="Slide Number Placeholder 1"/>
          <p:cNvSpPr>
            <a:spLocks noGrp="1"/>
          </p:cNvSpPr>
          <p:nvPr>
            <p:ph type="sldNum" sz="quarter" idx="12"/>
          </p:nvPr>
        </p:nvSpPr>
        <p:spPr/>
        <p:txBody>
          <a:bodyPr/>
          <a:lstStyle/>
          <a:p>
            <a:fld id="{044C7C20-D806-4A04-9619-DE0B4504960E}" type="slidenum">
              <a:rPr lang="en-US" smtClean="0"/>
              <a:t>13</a:t>
            </a:fld>
            <a:endParaRPr lang="en-US"/>
          </a:p>
        </p:txBody>
      </p:sp>
    </p:spTree>
    <p:extLst>
      <p:ext uri="{BB962C8B-B14F-4D97-AF65-F5344CB8AC3E}">
        <p14:creationId xmlns:p14="http://schemas.microsoft.com/office/powerpoint/2010/main" val="1676132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right)">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Graphic spid="6" grpId="0">
        <p:bldAsOne/>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lumMod val="95000"/>
            </a:schemeClr>
          </a:solidFill>
        </p:spPr>
        <p:txBody>
          <a:bodyPr/>
          <a:lstStyle/>
          <a:p>
            <a:r>
              <a:rPr lang="en-US" i="1" dirty="0" smtClean="0">
                <a:solidFill>
                  <a:srgbClr val="0070C0"/>
                </a:solidFill>
              </a:rPr>
              <a:t>Lessons Learned</a:t>
            </a:r>
            <a:endParaRPr lang="en-US" dirty="0"/>
          </a:p>
        </p:txBody>
      </p:sp>
      <p:sp>
        <p:nvSpPr>
          <p:cNvPr id="3" name="Content Placeholder 2"/>
          <p:cNvSpPr>
            <a:spLocks noGrp="1"/>
          </p:cNvSpPr>
          <p:nvPr>
            <p:ph idx="1"/>
          </p:nvPr>
        </p:nvSpPr>
        <p:spPr>
          <a:xfrm>
            <a:off x="152400" y="914400"/>
            <a:ext cx="8077200" cy="5715000"/>
          </a:xfrm>
        </p:spPr>
        <p:txBody>
          <a:bodyPr>
            <a:normAutofit fontScale="55000" lnSpcReduction="20000"/>
          </a:bodyPr>
          <a:lstStyle/>
          <a:p>
            <a:r>
              <a:rPr lang="en-US" sz="3800" dirty="0" smtClean="0"/>
              <a:t>Based </a:t>
            </a:r>
            <a:r>
              <a:rPr lang="en-US" sz="3800" dirty="0"/>
              <a:t>on Georgian experience, it is obvious, that comprehensive multifunctional statistical data model for Central Bank is best solution in order to meet not only own statistical requirements, but also needs of other macroeconomic statistical systems compilers;</a:t>
            </a:r>
          </a:p>
          <a:p>
            <a:endParaRPr lang="en-US" sz="3800" dirty="0"/>
          </a:p>
          <a:p>
            <a:r>
              <a:rPr lang="en-US" sz="3800" dirty="0" smtClean="0"/>
              <a:t>The </a:t>
            </a:r>
            <a:r>
              <a:rPr lang="en-US" sz="3800" dirty="0"/>
              <a:t>right cooperation strategy with data providers is essential, to ensure project success in terms of data relevancy and quality, and readiness for boosting joint effort aimed at strengthening of statistical capacity;</a:t>
            </a:r>
          </a:p>
          <a:p>
            <a:endParaRPr lang="en-US" sz="3800" dirty="0"/>
          </a:p>
          <a:p>
            <a:r>
              <a:rPr lang="en-US" sz="3800" dirty="0" smtClean="0"/>
              <a:t>Close </a:t>
            </a:r>
            <a:r>
              <a:rPr lang="en-US" sz="3800" dirty="0"/>
              <a:t>cooperation with SNA, BOP and GFS compilers on the earlier stage of project designing is important to ensure data model comprehensiveness and methodological consistency.   </a:t>
            </a:r>
          </a:p>
          <a:p>
            <a:endParaRPr lang="en-US" sz="3800" dirty="0"/>
          </a:p>
          <a:p>
            <a:r>
              <a:rPr lang="en-US" sz="3800" dirty="0" smtClean="0"/>
              <a:t>In </a:t>
            </a:r>
            <a:r>
              <a:rPr lang="en-US" sz="3800" dirty="0"/>
              <a:t>addition to high level management support, it is very important to have the backing of international partners to raising awareness of the similar achievements on the national and international level</a:t>
            </a:r>
            <a:r>
              <a:rPr lang="ka-GE" sz="3800" dirty="0"/>
              <a:t>, </a:t>
            </a:r>
            <a:r>
              <a:rPr lang="en-US" sz="3800" dirty="0"/>
              <a:t>in order to get more benefit from each other’s experience and knowledge.</a:t>
            </a:r>
          </a:p>
          <a:p>
            <a:endParaRPr lang="en-US" dirty="0"/>
          </a:p>
        </p:txBody>
      </p:sp>
      <p:sp>
        <p:nvSpPr>
          <p:cNvPr id="4" name="Slide Number Placeholder 3"/>
          <p:cNvSpPr>
            <a:spLocks noGrp="1"/>
          </p:cNvSpPr>
          <p:nvPr>
            <p:ph type="sldNum" sz="quarter" idx="12"/>
          </p:nvPr>
        </p:nvSpPr>
        <p:spPr/>
        <p:txBody>
          <a:bodyPr/>
          <a:lstStyle/>
          <a:p>
            <a:fld id="{044C7C20-D806-4A04-9619-DE0B4504960E}" type="slidenum">
              <a:rPr lang="en-US" smtClean="0"/>
              <a:t>14</a:t>
            </a:fld>
            <a:endParaRPr lang="en-US"/>
          </a:p>
        </p:txBody>
      </p:sp>
    </p:spTree>
    <p:extLst>
      <p:ext uri="{BB962C8B-B14F-4D97-AF65-F5344CB8AC3E}">
        <p14:creationId xmlns:p14="http://schemas.microsoft.com/office/powerpoint/2010/main" val="22819489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naslamazishvili\Pictures\back_and_forth_questions_sm_wm.gif"/>
          <p:cNvPicPr>
            <a:picLocks noGrp="1" noChangeAspect="1" noChangeArrowheads="1" noCro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743200" y="2590800"/>
            <a:ext cx="2819400" cy="281940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txBox="1">
            <a:spLocks/>
          </p:cNvSpPr>
          <p:nvPr/>
        </p:nvSpPr>
        <p:spPr>
          <a:xfrm>
            <a:off x="0" y="533400"/>
            <a:ext cx="8382000" cy="17526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6600" b="1" dirty="0" smtClean="0">
                <a:solidFill>
                  <a:srgbClr val="0070C0"/>
                </a:solidFill>
                <a:latin typeface="Segoe Print" panose="02000600000000000000" pitchFamily="2" charset="0"/>
              </a:rPr>
              <a:t>Thank you</a:t>
            </a:r>
          </a:p>
          <a:p>
            <a:pPr marL="0" indent="0" algn="ctr">
              <a:buNone/>
            </a:pPr>
            <a:r>
              <a:rPr lang="en-US" sz="6600" b="1" dirty="0" smtClean="0">
                <a:solidFill>
                  <a:srgbClr val="0070C0"/>
                </a:solidFill>
                <a:latin typeface="Segoe Print" panose="02000600000000000000" pitchFamily="2" charset="0"/>
              </a:rPr>
              <a:t>------</a:t>
            </a:r>
          </a:p>
        </p:txBody>
      </p:sp>
      <p:sp>
        <p:nvSpPr>
          <p:cNvPr id="5" name="Rectangle 4"/>
          <p:cNvSpPr/>
          <p:nvPr/>
        </p:nvSpPr>
        <p:spPr>
          <a:xfrm>
            <a:off x="0" y="5410200"/>
            <a:ext cx="9144000" cy="1631216"/>
          </a:xfrm>
          <a:prstGeom prst="rect">
            <a:avLst/>
          </a:prstGeom>
        </p:spPr>
        <p:txBody>
          <a:bodyPr wrap="square">
            <a:spAutoFit/>
          </a:bodyPr>
          <a:lstStyle/>
          <a:p>
            <a:pPr algn="ctr"/>
            <a:r>
              <a:rPr lang="en-US" b="1" dirty="0" smtClean="0">
                <a:solidFill>
                  <a:srgbClr val="0070C0"/>
                </a:solidFill>
                <a:latin typeface="Segoe Print" panose="02000600000000000000" pitchFamily="2" charset="0"/>
              </a:rPr>
              <a:t>Contact </a:t>
            </a:r>
            <a:r>
              <a:rPr lang="en-US" b="1" dirty="0">
                <a:solidFill>
                  <a:srgbClr val="0070C0"/>
                </a:solidFill>
                <a:latin typeface="Segoe Print" panose="02000600000000000000" pitchFamily="2" charset="0"/>
              </a:rPr>
              <a:t>information</a:t>
            </a:r>
            <a:r>
              <a:rPr lang="en-US" sz="2000" dirty="0" smtClean="0"/>
              <a:t>: </a:t>
            </a:r>
          </a:p>
          <a:p>
            <a:pPr algn="ctr"/>
            <a:r>
              <a:rPr lang="en-US" sz="2000" b="1" dirty="0">
                <a:solidFill>
                  <a:srgbClr val="0070C0"/>
                </a:solidFill>
                <a:latin typeface="Segoe Print" panose="02000600000000000000" pitchFamily="2" charset="0"/>
              </a:rPr>
              <a:t>Nana </a:t>
            </a:r>
            <a:r>
              <a:rPr lang="en-US" sz="2000" b="1" dirty="0" err="1">
                <a:solidFill>
                  <a:srgbClr val="0070C0"/>
                </a:solidFill>
                <a:latin typeface="Segoe Print" panose="02000600000000000000" pitchFamily="2" charset="0"/>
              </a:rPr>
              <a:t>Aslamazishvili</a:t>
            </a:r>
            <a:endParaRPr lang="en-US" sz="2000" b="1" dirty="0">
              <a:solidFill>
                <a:srgbClr val="0070C0"/>
              </a:solidFill>
              <a:latin typeface="Segoe Print" panose="02000600000000000000" pitchFamily="2" charset="0"/>
            </a:endParaRPr>
          </a:p>
          <a:p>
            <a:pPr algn="ctr"/>
            <a:r>
              <a:rPr lang="en-US" sz="2000" dirty="0" err="1" smtClean="0"/>
              <a:t>tel</a:t>
            </a:r>
            <a:r>
              <a:rPr lang="en-US" sz="2000" dirty="0" smtClean="0"/>
              <a:t>: (995 </a:t>
            </a:r>
            <a:r>
              <a:rPr lang="en-US" sz="2000" dirty="0"/>
              <a:t>32) 2406 </a:t>
            </a:r>
            <a:r>
              <a:rPr lang="en-US" sz="2000" dirty="0" smtClean="0"/>
              <a:t>251, </a:t>
            </a:r>
          </a:p>
          <a:p>
            <a:pPr algn="ctr"/>
            <a:r>
              <a:rPr lang="en-US" sz="2000" dirty="0" smtClean="0"/>
              <a:t>e-mail: </a:t>
            </a:r>
            <a:r>
              <a:rPr lang="en-US" sz="2000" dirty="0" smtClean="0">
                <a:hlinkClick r:id="rId4"/>
              </a:rPr>
              <a:t>naslamazishvili@nbg.gov.ge</a:t>
            </a:r>
            <a:r>
              <a:rPr lang="en-US" sz="2000" dirty="0" smtClean="0"/>
              <a:t> </a:t>
            </a:r>
            <a:endParaRPr lang="en-US" sz="2000" dirty="0"/>
          </a:p>
          <a:p>
            <a:endParaRPr lang="en-US" sz="2000" dirty="0"/>
          </a:p>
        </p:txBody>
      </p:sp>
      <p:sp>
        <p:nvSpPr>
          <p:cNvPr id="2" name="Slide Number Placeholder 1"/>
          <p:cNvSpPr>
            <a:spLocks noGrp="1"/>
          </p:cNvSpPr>
          <p:nvPr>
            <p:ph type="sldNum" sz="quarter" idx="12"/>
          </p:nvPr>
        </p:nvSpPr>
        <p:spPr/>
        <p:txBody>
          <a:bodyPr/>
          <a:lstStyle/>
          <a:p>
            <a:fld id="{044C7C20-D806-4A04-9619-DE0B4504960E}" type="slidenum">
              <a:rPr lang="en-US" smtClean="0"/>
              <a:t>15</a:t>
            </a:fld>
            <a:endParaRPr lang="en-US"/>
          </a:p>
        </p:txBody>
      </p:sp>
    </p:spTree>
    <p:extLst>
      <p:ext uri="{BB962C8B-B14F-4D97-AF65-F5344CB8AC3E}">
        <p14:creationId xmlns:p14="http://schemas.microsoft.com/office/powerpoint/2010/main" val="6074803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38" y="0"/>
            <a:ext cx="7611862" cy="762000"/>
          </a:xfrm>
          <a:solidFill>
            <a:schemeClr val="bg1">
              <a:lumMod val="95000"/>
            </a:schemeClr>
          </a:solidFill>
        </p:spPr>
        <p:txBody>
          <a:bodyPr/>
          <a:lstStyle/>
          <a:p>
            <a:r>
              <a:rPr lang="en-GB" b="1" i="1" dirty="0" smtClean="0">
                <a:solidFill>
                  <a:srgbClr val="0070C0"/>
                </a:solidFill>
              </a:rPr>
              <a:t>Outline of Presentation</a:t>
            </a:r>
            <a:endParaRPr lang="en-US" b="1" dirty="0"/>
          </a:p>
        </p:txBody>
      </p:sp>
      <p:sp>
        <p:nvSpPr>
          <p:cNvPr id="3" name="Content Placeholder 2"/>
          <p:cNvSpPr>
            <a:spLocks noGrp="1"/>
          </p:cNvSpPr>
          <p:nvPr>
            <p:ph idx="1"/>
          </p:nvPr>
        </p:nvSpPr>
        <p:spPr/>
        <p:txBody>
          <a:bodyPr/>
          <a:lstStyle/>
          <a:p>
            <a:r>
              <a:rPr lang="en-US" i="1" dirty="0">
                <a:solidFill>
                  <a:srgbClr val="0070C0"/>
                </a:solidFill>
              </a:rPr>
              <a:t>Introduction</a:t>
            </a:r>
          </a:p>
          <a:p>
            <a:r>
              <a:rPr lang="en-US" i="1" dirty="0" err="1">
                <a:solidFill>
                  <a:srgbClr val="0070C0"/>
                </a:solidFill>
              </a:rPr>
              <a:t>SebStat</a:t>
            </a:r>
            <a:r>
              <a:rPr lang="en-US" i="1" dirty="0">
                <a:solidFill>
                  <a:srgbClr val="0070C0"/>
                </a:solidFill>
              </a:rPr>
              <a:t>: </a:t>
            </a:r>
            <a:r>
              <a:rPr lang="en-GB" i="1" dirty="0">
                <a:solidFill>
                  <a:srgbClr val="0070C0"/>
                </a:solidFill>
              </a:rPr>
              <a:t>Step Forward Towards Innovative Solution </a:t>
            </a:r>
            <a:endParaRPr lang="en-GB" i="1" dirty="0" smtClean="0">
              <a:solidFill>
                <a:srgbClr val="0070C0"/>
              </a:solidFill>
            </a:endParaRPr>
          </a:p>
          <a:p>
            <a:r>
              <a:rPr lang="en-GB" i="1" dirty="0" smtClean="0">
                <a:solidFill>
                  <a:srgbClr val="0070C0"/>
                </a:solidFill>
              </a:rPr>
              <a:t>How the data are structured?</a:t>
            </a:r>
          </a:p>
          <a:p>
            <a:r>
              <a:rPr lang="en-US" i="1" dirty="0" err="1">
                <a:solidFill>
                  <a:srgbClr val="0070C0"/>
                </a:solidFill>
              </a:rPr>
              <a:t>SebStat</a:t>
            </a:r>
            <a:r>
              <a:rPr lang="en-GB" i="1" dirty="0">
                <a:solidFill>
                  <a:srgbClr val="0070C0"/>
                </a:solidFill>
              </a:rPr>
              <a:t> as an additional  data source for SNA and BOP compilers</a:t>
            </a:r>
            <a:endParaRPr lang="en-GB" i="1" dirty="0" smtClean="0">
              <a:solidFill>
                <a:srgbClr val="0070C0"/>
              </a:solidFill>
            </a:endParaRPr>
          </a:p>
          <a:p>
            <a:r>
              <a:rPr lang="en-US" i="1" dirty="0" err="1">
                <a:solidFill>
                  <a:srgbClr val="0070C0"/>
                </a:solidFill>
              </a:rPr>
              <a:t>SebStat</a:t>
            </a:r>
            <a:r>
              <a:rPr lang="en-US" i="1" dirty="0">
                <a:solidFill>
                  <a:srgbClr val="0070C0"/>
                </a:solidFill>
              </a:rPr>
              <a:t>: How does it work</a:t>
            </a:r>
            <a:r>
              <a:rPr lang="en-US" i="1" dirty="0" smtClean="0">
                <a:solidFill>
                  <a:srgbClr val="0070C0"/>
                </a:solidFill>
              </a:rPr>
              <a:t>?</a:t>
            </a:r>
          </a:p>
          <a:p>
            <a:r>
              <a:rPr lang="en-US" i="1" dirty="0" smtClean="0">
                <a:solidFill>
                  <a:srgbClr val="0070C0"/>
                </a:solidFill>
              </a:rPr>
              <a:t>Lessons Learned and Way Forward</a:t>
            </a:r>
            <a:endParaRPr lang="en-US" dirty="0" smtClean="0"/>
          </a:p>
          <a:p>
            <a:endParaRPr lang="en-US" dirty="0"/>
          </a:p>
        </p:txBody>
      </p:sp>
      <p:sp>
        <p:nvSpPr>
          <p:cNvPr id="4" name="Slide Number Placeholder 3"/>
          <p:cNvSpPr>
            <a:spLocks noGrp="1"/>
          </p:cNvSpPr>
          <p:nvPr>
            <p:ph type="sldNum" sz="quarter" idx="12"/>
          </p:nvPr>
        </p:nvSpPr>
        <p:spPr/>
        <p:txBody>
          <a:bodyPr/>
          <a:lstStyle/>
          <a:p>
            <a:fld id="{044C7C20-D806-4A04-9619-DE0B4504960E}" type="slidenum">
              <a:rPr lang="en-US" smtClean="0"/>
              <a:t>2</a:t>
            </a:fld>
            <a:endParaRPr lang="en-US"/>
          </a:p>
        </p:txBody>
      </p:sp>
    </p:spTree>
    <p:extLst>
      <p:ext uri="{BB962C8B-B14F-4D97-AF65-F5344CB8AC3E}">
        <p14:creationId xmlns:p14="http://schemas.microsoft.com/office/powerpoint/2010/main" val="28032760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lumMod val="95000"/>
            </a:schemeClr>
          </a:solidFill>
        </p:spPr>
        <p:txBody>
          <a:bodyPr>
            <a:normAutofit/>
          </a:bodyPr>
          <a:lstStyle/>
          <a:p>
            <a:r>
              <a:rPr lang="en-US" i="1" dirty="0">
                <a:solidFill>
                  <a:srgbClr val="0070C0"/>
                </a:solidFill>
              </a:rPr>
              <a:t>Introduction</a:t>
            </a:r>
          </a:p>
        </p:txBody>
      </p:sp>
      <p:sp>
        <p:nvSpPr>
          <p:cNvPr id="3" name="Content Placeholder 2"/>
          <p:cNvSpPr>
            <a:spLocks noGrp="1"/>
          </p:cNvSpPr>
          <p:nvPr>
            <p:ph idx="1"/>
          </p:nvPr>
        </p:nvSpPr>
        <p:spPr>
          <a:xfrm>
            <a:off x="76200" y="914400"/>
            <a:ext cx="8382000" cy="5638800"/>
          </a:xfrm>
        </p:spPr>
        <p:txBody>
          <a:bodyPr>
            <a:normAutofit fontScale="92500"/>
          </a:bodyPr>
          <a:lstStyle/>
          <a:p>
            <a:r>
              <a:rPr lang="en-US" dirty="0" smtClean="0"/>
              <a:t>Against the background of rapidly increasing statistical standards and requirements National Bank of Georgia (NBG) carries out a consistent strategy for the sustainable development of statistics under its mandate. </a:t>
            </a:r>
          </a:p>
          <a:p>
            <a:endParaRPr lang="en-US" dirty="0"/>
          </a:p>
          <a:p>
            <a:r>
              <a:rPr lang="en-US" dirty="0" smtClean="0"/>
              <a:t>Moreover, expanding and improving our data sources and statistical production, in general, we strongly believe that we should think about other compilers of macroeconomic statistics also.</a:t>
            </a:r>
            <a:endParaRPr lang="en-US" dirty="0"/>
          </a:p>
          <a:p>
            <a:endParaRPr lang="en-US" dirty="0" smtClean="0"/>
          </a:p>
          <a:p>
            <a:r>
              <a:rPr lang="en-US" dirty="0" smtClean="0"/>
              <a:t>This task is quite solvable with the recently launched completely new statistical business process model for National Bank of Georgia, so called </a:t>
            </a:r>
            <a:r>
              <a:rPr lang="en-US" b="1" i="1" dirty="0" err="1" smtClean="0">
                <a:solidFill>
                  <a:srgbClr val="0070C0"/>
                </a:solidFill>
              </a:rPr>
              <a:t>SebStat</a:t>
            </a:r>
            <a:r>
              <a:rPr lang="en-US" dirty="0" smtClean="0"/>
              <a:t>.</a:t>
            </a:r>
            <a:endParaRPr lang="en-US" dirty="0"/>
          </a:p>
        </p:txBody>
      </p:sp>
      <p:sp>
        <p:nvSpPr>
          <p:cNvPr id="4" name="Slide Number Placeholder 3"/>
          <p:cNvSpPr>
            <a:spLocks noGrp="1"/>
          </p:cNvSpPr>
          <p:nvPr>
            <p:ph type="sldNum" sz="quarter" idx="12"/>
          </p:nvPr>
        </p:nvSpPr>
        <p:spPr/>
        <p:txBody>
          <a:bodyPr/>
          <a:lstStyle/>
          <a:p>
            <a:fld id="{044C7C20-D806-4A04-9619-DE0B4504960E}" type="slidenum">
              <a:rPr lang="en-US" smtClean="0"/>
              <a:t>3</a:t>
            </a:fld>
            <a:endParaRPr lang="en-US"/>
          </a:p>
        </p:txBody>
      </p:sp>
    </p:spTree>
    <p:extLst>
      <p:ext uri="{BB962C8B-B14F-4D97-AF65-F5344CB8AC3E}">
        <p14:creationId xmlns:p14="http://schemas.microsoft.com/office/powerpoint/2010/main" val="29594271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lumMod val="95000"/>
            </a:schemeClr>
          </a:solidFill>
        </p:spPr>
        <p:txBody>
          <a:bodyPr/>
          <a:lstStyle/>
          <a:p>
            <a:r>
              <a:rPr lang="en-US" i="1" dirty="0" err="1">
                <a:solidFill>
                  <a:srgbClr val="0070C0"/>
                </a:solidFill>
              </a:rPr>
              <a:t>SebStat</a:t>
            </a:r>
            <a:r>
              <a:rPr lang="en-US" i="1" dirty="0">
                <a:solidFill>
                  <a:srgbClr val="0070C0"/>
                </a:solidFill>
              </a:rPr>
              <a:t>: </a:t>
            </a:r>
            <a:r>
              <a:rPr lang="en-GB" i="1" dirty="0">
                <a:solidFill>
                  <a:srgbClr val="0070C0"/>
                </a:solidFill>
              </a:rPr>
              <a:t>Step Forward Towards </a:t>
            </a:r>
            <a:r>
              <a:rPr lang="en-GB" i="1" dirty="0" smtClean="0">
                <a:solidFill>
                  <a:srgbClr val="0070C0"/>
                </a:solidFill>
              </a:rPr>
              <a:t>Innovative solution</a:t>
            </a:r>
            <a:endParaRPr lang="en-US" dirty="0"/>
          </a:p>
        </p:txBody>
      </p:sp>
      <p:sp>
        <p:nvSpPr>
          <p:cNvPr id="3" name="Content Placeholder 2"/>
          <p:cNvSpPr>
            <a:spLocks noGrp="1"/>
          </p:cNvSpPr>
          <p:nvPr>
            <p:ph idx="1"/>
          </p:nvPr>
        </p:nvSpPr>
        <p:spPr>
          <a:xfrm>
            <a:off x="152400" y="990600"/>
            <a:ext cx="8763000" cy="4572000"/>
          </a:xfrm>
        </p:spPr>
        <p:txBody>
          <a:bodyPr>
            <a:normAutofit lnSpcReduction="10000"/>
          </a:bodyPr>
          <a:lstStyle/>
          <a:p>
            <a:endParaRPr lang="en-US" dirty="0" smtClean="0"/>
          </a:p>
          <a:p>
            <a:r>
              <a:rPr lang="en-US" dirty="0" err="1" smtClean="0"/>
              <a:t>SebStat</a:t>
            </a:r>
            <a:r>
              <a:rPr lang="en-US" dirty="0" smtClean="0"/>
              <a:t> is an innovative statistical business process model for NBG providing full range of possibilities to satisfy requirements of monetary and financial statistics, as well as the needs of various macroeconomic statistics, directly or indirectly.</a:t>
            </a:r>
          </a:p>
          <a:p>
            <a:endParaRPr lang="en-US" dirty="0"/>
          </a:p>
          <a:p>
            <a:r>
              <a:rPr lang="en-US" dirty="0" smtClean="0"/>
              <a:t>This can be achieved by structuring of statistical and financial data using standardized approach for all statistical domain under the NBG’s mandate.</a:t>
            </a:r>
            <a:endParaRPr lang="en-US" dirty="0"/>
          </a:p>
        </p:txBody>
      </p:sp>
      <p:sp>
        <p:nvSpPr>
          <p:cNvPr id="4" name="Slide Number Placeholder 3"/>
          <p:cNvSpPr>
            <a:spLocks noGrp="1"/>
          </p:cNvSpPr>
          <p:nvPr>
            <p:ph type="sldNum" sz="quarter" idx="12"/>
          </p:nvPr>
        </p:nvSpPr>
        <p:spPr/>
        <p:txBody>
          <a:bodyPr/>
          <a:lstStyle/>
          <a:p>
            <a:fld id="{044C7C20-D806-4A04-9619-DE0B4504960E}" type="slidenum">
              <a:rPr lang="en-US" smtClean="0"/>
              <a:t>4</a:t>
            </a:fld>
            <a:endParaRPr lang="en-US"/>
          </a:p>
        </p:txBody>
      </p:sp>
    </p:spTree>
    <p:extLst>
      <p:ext uri="{BB962C8B-B14F-4D97-AF65-F5344CB8AC3E}">
        <p14:creationId xmlns:p14="http://schemas.microsoft.com/office/powerpoint/2010/main" val="31626046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38" y="0"/>
            <a:ext cx="7611862" cy="685800"/>
          </a:xfrm>
          <a:solidFill>
            <a:schemeClr val="bg1">
              <a:lumMod val="95000"/>
            </a:schemeClr>
          </a:solidFill>
        </p:spPr>
        <p:txBody>
          <a:bodyPr>
            <a:noAutofit/>
          </a:bodyPr>
          <a:lstStyle/>
          <a:p>
            <a:r>
              <a:rPr lang="en-US" i="1" dirty="0" smtClean="0">
                <a:solidFill>
                  <a:srgbClr val="0070C0"/>
                </a:solidFill>
              </a:rPr>
              <a:t>How the data are structured?</a:t>
            </a:r>
            <a:r>
              <a:rPr lang="en-GB" i="1" dirty="0" smtClean="0">
                <a:solidFill>
                  <a:srgbClr val="0070C0"/>
                </a:solidFill>
              </a:rPr>
              <a:t> </a:t>
            </a:r>
            <a:endParaRPr lang="en-US" i="1" dirty="0">
              <a:solidFill>
                <a:srgbClr val="0070C0"/>
              </a:solidFill>
            </a:endParaRPr>
          </a:p>
        </p:txBody>
      </p:sp>
      <p:sp>
        <p:nvSpPr>
          <p:cNvPr id="3" name="Content Placeholder 2"/>
          <p:cNvSpPr>
            <a:spLocks noGrp="1"/>
          </p:cNvSpPr>
          <p:nvPr>
            <p:ph idx="1"/>
          </p:nvPr>
        </p:nvSpPr>
        <p:spPr>
          <a:xfrm>
            <a:off x="152400" y="990600"/>
            <a:ext cx="7467600" cy="5486400"/>
          </a:xfrm>
        </p:spPr>
        <p:txBody>
          <a:bodyPr/>
          <a:lstStyle/>
          <a:p>
            <a:pPr marL="0" indent="0">
              <a:buNone/>
            </a:pPr>
            <a:r>
              <a:rPr lang="en-US" dirty="0" smtClean="0"/>
              <a:t>Is it difficult to define data structure properly?</a:t>
            </a:r>
          </a:p>
          <a:p>
            <a:pPr marL="0" indent="0">
              <a:buNone/>
            </a:pPr>
            <a:r>
              <a:rPr lang="en-US" dirty="0" smtClean="0"/>
              <a:t>The answer is “Yes” and “No”.</a:t>
            </a:r>
          </a:p>
          <a:p>
            <a:pPr marL="0" indent="0">
              <a:buNone/>
            </a:pPr>
            <a:endParaRPr lang="en-US" dirty="0" smtClean="0"/>
          </a:p>
          <a:p>
            <a:pPr marL="0" indent="0">
              <a:buNone/>
            </a:pPr>
            <a:r>
              <a:rPr lang="en-US" dirty="0" smtClean="0"/>
              <a:t>In </a:t>
            </a:r>
            <a:r>
              <a:rPr lang="en-US" dirty="0"/>
              <a:t>order to build the data </a:t>
            </a:r>
            <a:r>
              <a:rPr lang="en-US" dirty="0" smtClean="0"/>
              <a:t>structure </a:t>
            </a:r>
            <a:r>
              <a:rPr lang="en-US" dirty="0"/>
              <a:t>several phases shall be done:</a:t>
            </a:r>
          </a:p>
          <a:p>
            <a:pPr lvl="1"/>
            <a:r>
              <a:rPr lang="en-US" dirty="0"/>
              <a:t>Identification of peer data groups to create proper data families for Central Bank’s needs;</a:t>
            </a:r>
          </a:p>
          <a:p>
            <a:pPr lvl="1"/>
            <a:r>
              <a:rPr lang="en-US" dirty="0"/>
              <a:t>Elaboration of the Code Lists for each data families;</a:t>
            </a:r>
          </a:p>
          <a:p>
            <a:pPr lvl="1"/>
            <a:r>
              <a:rPr lang="en-US" dirty="0" smtClean="0"/>
              <a:t>Development of appropriate methodology how the financial </a:t>
            </a:r>
            <a:r>
              <a:rPr lang="en-US" dirty="0"/>
              <a:t>instruments </a:t>
            </a:r>
            <a:r>
              <a:rPr lang="en-US" dirty="0" smtClean="0"/>
              <a:t>should be classified and structured properly by financial institutions;</a:t>
            </a:r>
          </a:p>
          <a:p>
            <a:pPr lvl="1"/>
            <a:r>
              <a:rPr lang="en-US" dirty="0" smtClean="0"/>
              <a:t>The room for further development should be left. </a:t>
            </a:r>
            <a:endParaRPr lang="en-US" dirty="0"/>
          </a:p>
          <a:p>
            <a:endParaRPr lang="en-US" dirty="0"/>
          </a:p>
        </p:txBody>
      </p:sp>
      <p:sp>
        <p:nvSpPr>
          <p:cNvPr id="4" name="Slide Number Placeholder 3"/>
          <p:cNvSpPr>
            <a:spLocks noGrp="1"/>
          </p:cNvSpPr>
          <p:nvPr>
            <p:ph type="sldNum" sz="quarter" idx="12"/>
          </p:nvPr>
        </p:nvSpPr>
        <p:spPr/>
        <p:txBody>
          <a:bodyPr/>
          <a:lstStyle/>
          <a:p>
            <a:fld id="{044C7C20-D806-4A04-9619-DE0B4504960E}" type="slidenum">
              <a:rPr lang="en-US" smtClean="0"/>
              <a:t>5</a:t>
            </a:fld>
            <a:endParaRPr lang="en-US"/>
          </a:p>
        </p:txBody>
      </p:sp>
    </p:spTree>
    <p:extLst>
      <p:ext uri="{BB962C8B-B14F-4D97-AF65-F5344CB8AC3E}">
        <p14:creationId xmlns:p14="http://schemas.microsoft.com/office/powerpoint/2010/main" val="19624328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38" y="-1"/>
            <a:ext cx="7611862" cy="973369"/>
          </a:xfrm>
          <a:solidFill>
            <a:schemeClr val="bg1">
              <a:lumMod val="95000"/>
            </a:schemeClr>
          </a:solidFill>
        </p:spPr>
        <p:txBody>
          <a:bodyPr>
            <a:noAutofit/>
          </a:bodyPr>
          <a:lstStyle/>
          <a:p>
            <a:r>
              <a:rPr lang="en-US" i="1" dirty="0" smtClean="0">
                <a:solidFill>
                  <a:srgbClr val="0070C0"/>
                </a:solidFill>
              </a:rPr>
              <a:t>How the data are structured? (</a:t>
            </a:r>
            <a:r>
              <a:rPr lang="en-US" sz="2400" i="1" dirty="0" smtClean="0">
                <a:solidFill>
                  <a:srgbClr val="0070C0"/>
                </a:solidFill>
              </a:rPr>
              <a:t>example for monthly financial statement data structuring</a:t>
            </a:r>
            <a:r>
              <a:rPr lang="en-US" i="1" dirty="0" smtClean="0">
                <a:solidFill>
                  <a:srgbClr val="0070C0"/>
                </a:solidFill>
              </a:rPr>
              <a:t>)</a:t>
            </a:r>
            <a:r>
              <a:rPr lang="en-GB" i="1" dirty="0" smtClean="0">
                <a:solidFill>
                  <a:srgbClr val="0070C0"/>
                </a:solidFill>
              </a:rPr>
              <a:t> </a:t>
            </a:r>
            <a:endParaRPr lang="en-US" i="1" dirty="0">
              <a:solidFill>
                <a:srgbClr val="0070C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47475785"/>
              </p:ext>
            </p:extLst>
          </p:nvPr>
        </p:nvGraphicFramePr>
        <p:xfrm>
          <a:off x="76200" y="1386359"/>
          <a:ext cx="8991600" cy="52430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Left Brace 4"/>
          <p:cNvSpPr/>
          <p:nvPr/>
        </p:nvSpPr>
        <p:spPr>
          <a:xfrm rot="5400000">
            <a:off x="609600" y="2819400"/>
            <a:ext cx="381000" cy="1295400"/>
          </a:xfrm>
          <a:prstGeom prst="leftBrace">
            <a:avLst>
              <a:gd name="adj1" fmla="val 0"/>
              <a:gd name="adj2" fmla="val 52040"/>
            </a:avLst>
          </a:prstGeom>
        </p:spPr>
        <p:style>
          <a:lnRef idx="2">
            <a:schemeClr val="accent2"/>
          </a:lnRef>
          <a:fillRef idx="0">
            <a:schemeClr val="accent2"/>
          </a:fillRef>
          <a:effectRef idx="1">
            <a:schemeClr val="accent2"/>
          </a:effectRef>
          <a:fontRef idx="minor">
            <a:schemeClr val="tx1"/>
          </a:fontRef>
        </p:style>
        <p:txBody>
          <a:bodyPr rtlCol="0" anchor="ctr"/>
          <a:lstStyle/>
          <a:p>
            <a:endParaRPr lang="en-US"/>
          </a:p>
        </p:txBody>
      </p:sp>
      <p:sp>
        <p:nvSpPr>
          <p:cNvPr id="6" name="Left Brace 5"/>
          <p:cNvSpPr/>
          <p:nvPr/>
        </p:nvSpPr>
        <p:spPr>
          <a:xfrm rot="5400000">
            <a:off x="5181600" y="2514600"/>
            <a:ext cx="381000" cy="1905000"/>
          </a:xfrm>
          <a:prstGeom prst="leftBrace">
            <a:avLst>
              <a:gd name="adj1" fmla="val 0"/>
              <a:gd name="adj2" fmla="val 52040"/>
            </a:avLst>
          </a:prstGeom>
        </p:spPr>
        <p:style>
          <a:lnRef idx="2">
            <a:schemeClr val="accent2"/>
          </a:lnRef>
          <a:fillRef idx="0">
            <a:schemeClr val="accent2"/>
          </a:fillRef>
          <a:effectRef idx="1">
            <a:schemeClr val="accent2"/>
          </a:effectRef>
          <a:fontRef idx="minor">
            <a:schemeClr val="tx1"/>
          </a:fontRef>
        </p:style>
        <p:txBody>
          <a:bodyPr rtlCol="0" anchor="ctr"/>
          <a:lstStyle/>
          <a:p>
            <a:endParaRPr lang="en-US"/>
          </a:p>
        </p:txBody>
      </p:sp>
      <p:sp>
        <p:nvSpPr>
          <p:cNvPr id="7" name="Left Brace 6"/>
          <p:cNvSpPr/>
          <p:nvPr/>
        </p:nvSpPr>
        <p:spPr>
          <a:xfrm rot="5400000">
            <a:off x="7048500" y="2781300"/>
            <a:ext cx="381000" cy="1371600"/>
          </a:xfrm>
          <a:prstGeom prst="leftBrace">
            <a:avLst>
              <a:gd name="adj1" fmla="val 0"/>
              <a:gd name="adj2" fmla="val 52040"/>
            </a:avLst>
          </a:prstGeom>
        </p:spPr>
        <p:style>
          <a:lnRef idx="2">
            <a:schemeClr val="accent2"/>
          </a:lnRef>
          <a:fillRef idx="0">
            <a:schemeClr val="accent2"/>
          </a:fillRef>
          <a:effectRef idx="1">
            <a:schemeClr val="accent2"/>
          </a:effectRef>
          <a:fontRef idx="minor">
            <a:schemeClr val="tx1"/>
          </a:fontRef>
        </p:style>
        <p:txBody>
          <a:bodyPr rtlCol="0" anchor="ctr"/>
          <a:lstStyle/>
          <a:p>
            <a:endParaRPr lang="en-US"/>
          </a:p>
        </p:txBody>
      </p:sp>
      <p:sp>
        <p:nvSpPr>
          <p:cNvPr id="8" name="Left Brace 7"/>
          <p:cNvSpPr/>
          <p:nvPr/>
        </p:nvSpPr>
        <p:spPr>
          <a:xfrm rot="5400000">
            <a:off x="8420100" y="3009900"/>
            <a:ext cx="381000" cy="914400"/>
          </a:xfrm>
          <a:prstGeom prst="leftBrace">
            <a:avLst>
              <a:gd name="adj1" fmla="val 0"/>
              <a:gd name="adj2" fmla="val 52040"/>
            </a:avLst>
          </a:prstGeom>
        </p:spPr>
        <p:style>
          <a:lnRef idx="2">
            <a:schemeClr val="accent2"/>
          </a:lnRef>
          <a:fillRef idx="0">
            <a:schemeClr val="accent2"/>
          </a:fillRef>
          <a:effectRef idx="1">
            <a:schemeClr val="accent2"/>
          </a:effectRef>
          <a:fontRef idx="minor">
            <a:schemeClr val="tx1"/>
          </a:fontRef>
        </p:style>
        <p:txBody>
          <a:bodyPr rtlCol="0" anchor="ctr"/>
          <a:lstStyle/>
          <a:p>
            <a:endParaRPr lang="en-US"/>
          </a:p>
        </p:txBody>
      </p:sp>
      <p:sp>
        <p:nvSpPr>
          <p:cNvPr id="9" name="Left Brace 8"/>
          <p:cNvSpPr/>
          <p:nvPr/>
        </p:nvSpPr>
        <p:spPr>
          <a:xfrm rot="5400000">
            <a:off x="2781300" y="2247899"/>
            <a:ext cx="381000" cy="2438400"/>
          </a:xfrm>
          <a:prstGeom prst="leftBrace">
            <a:avLst>
              <a:gd name="adj1" fmla="val 0"/>
              <a:gd name="adj2" fmla="val 52040"/>
            </a:avLst>
          </a:prstGeom>
        </p:spPr>
        <p:style>
          <a:lnRef idx="2">
            <a:schemeClr val="accent2"/>
          </a:lnRef>
          <a:fillRef idx="0">
            <a:schemeClr val="accent2"/>
          </a:fillRef>
          <a:effectRef idx="1">
            <a:schemeClr val="accent2"/>
          </a:effectRef>
          <a:fontRef idx="minor">
            <a:schemeClr val="tx1"/>
          </a:fontRef>
        </p:style>
        <p:txBody>
          <a:bodyPr rtlCol="0" anchor="ctr"/>
          <a:lstStyle/>
          <a:p>
            <a:endParaRPr lang="en-US"/>
          </a:p>
        </p:txBody>
      </p:sp>
      <p:sp>
        <p:nvSpPr>
          <p:cNvPr id="10" name="Vertical Scroll 9"/>
          <p:cNvSpPr/>
          <p:nvPr/>
        </p:nvSpPr>
        <p:spPr>
          <a:xfrm rot="1961378">
            <a:off x="597877" y="1558128"/>
            <a:ext cx="624417" cy="1600396"/>
          </a:xfrm>
          <a:prstGeom prst="verticalScroll">
            <a:avLst/>
          </a:prstGeom>
        </p:spPr>
        <p:style>
          <a:lnRef idx="1">
            <a:schemeClr val="accent1"/>
          </a:lnRef>
          <a:fillRef idx="2">
            <a:schemeClr val="accent1"/>
          </a:fillRef>
          <a:effectRef idx="1">
            <a:schemeClr val="accent1"/>
          </a:effectRef>
          <a:fontRef idx="minor">
            <a:schemeClr val="dk1"/>
          </a:fontRef>
        </p:style>
        <p:txBody>
          <a:bodyPr vert="vert270" wrap="square" rtlCol="0" anchor="ctr">
            <a:noAutofit/>
          </a:bodyPr>
          <a:lstStyle/>
          <a:p>
            <a:pPr marL="0" marR="0" algn="ctr">
              <a:spcBef>
                <a:spcPts val="0"/>
              </a:spcBef>
              <a:spcAft>
                <a:spcPts val="0"/>
              </a:spcAft>
            </a:pPr>
            <a:r>
              <a:rPr lang="en-US" sz="1400" kern="1200" dirty="0">
                <a:solidFill>
                  <a:srgbClr val="000000"/>
                </a:solidFill>
                <a:effectLst/>
                <a:ea typeface="Times New Roman"/>
                <a:cs typeface="Times New Roman"/>
              </a:rPr>
              <a:t>Data Entry</a:t>
            </a:r>
            <a:endParaRPr lang="en-US" sz="1600" dirty="0">
              <a:effectLst/>
              <a:latin typeface="Times New Roman"/>
              <a:ea typeface="Times New Roman"/>
            </a:endParaRPr>
          </a:p>
        </p:txBody>
      </p:sp>
      <p:sp>
        <p:nvSpPr>
          <p:cNvPr id="11" name="Vertical Scroll 10"/>
          <p:cNvSpPr/>
          <p:nvPr/>
        </p:nvSpPr>
        <p:spPr>
          <a:xfrm rot="1961378">
            <a:off x="2698655" y="1053147"/>
            <a:ext cx="924100" cy="2143675"/>
          </a:xfrm>
          <a:prstGeom prst="verticalScroll">
            <a:avLst/>
          </a:prstGeom>
        </p:spPr>
        <p:style>
          <a:lnRef idx="1">
            <a:schemeClr val="accent1"/>
          </a:lnRef>
          <a:fillRef idx="2">
            <a:schemeClr val="accent1"/>
          </a:fillRef>
          <a:effectRef idx="1">
            <a:schemeClr val="accent1"/>
          </a:effectRef>
          <a:fontRef idx="minor">
            <a:schemeClr val="dk1"/>
          </a:fontRef>
        </p:style>
        <p:txBody>
          <a:bodyPr vert="vert270" wrap="square" rtlCol="0" anchor="ctr">
            <a:noAutofit/>
          </a:bodyPr>
          <a:lstStyle/>
          <a:p>
            <a:pPr marL="0" marR="0" algn="ctr">
              <a:spcBef>
                <a:spcPts val="0"/>
              </a:spcBef>
              <a:spcAft>
                <a:spcPts val="0"/>
              </a:spcAft>
            </a:pPr>
            <a:r>
              <a:rPr lang="en-US" sz="1400" kern="1200">
                <a:solidFill>
                  <a:srgbClr val="000000"/>
                </a:solidFill>
                <a:effectLst/>
                <a:ea typeface="Times New Roman"/>
                <a:cs typeface="Times New Roman"/>
              </a:rPr>
              <a:t>Data Characteristics</a:t>
            </a:r>
            <a:endParaRPr lang="en-US" sz="1600">
              <a:effectLst/>
              <a:latin typeface="Times New Roman"/>
              <a:ea typeface="Times New Roman"/>
            </a:endParaRPr>
          </a:p>
        </p:txBody>
      </p:sp>
      <p:sp>
        <p:nvSpPr>
          <p:cNvPr id="12" name="Vertical Scroll 11"/>
          <p:cNvSpPr/>
          <p:nvPr/>
        </p:nvSpPr>
        <p:spPr>
          <a:xfrm rot="1961378">
            <a:off x="5121922" y="1135982"/>
            <a:ext cx="954718" cy="2044736"/>
          </a:xfrm>
          <a:prstGeom prst="verticalScroll">
            <a:avLst/>
          </a:prstGeom>
        </p:spPr>
        <p:style>
          <a:lnRef idx="1">
            <a:schemeClr val="accent1"/>
          </a:lnRef>
          <a:fillRef idx="2">
            <a:schemeClr val="accent1"/>
          </a:fillRef>
          <a:effectRef idx="1">
            <a:schemeClr val="accent1"/>
          </a:effectRef>
          <a:fontRef idx="minor">
            <a:schemeClr val="dk1"/>
          </a:fontRef>
        </p:style>
        <p:txBody>
          <a:bodyPr vert="vert270" wrap="square" rtlCol="0" anchor="ctr">
            <a:noAutofit/>
          </a:bodyPr>
          <a:lstStyle/>
          <a:p>
            <a:pPr marL="0" marR="0" algn="ctr">
              <a:spcBef>
                <a:spcPts val="0"/>
              </a:spcBef>
              <a:spcAft>
                <a:spcPts val="0"/>
              </a:spcAft>
            </a:pPr>
            <a:r>
              <a:rPr lang="en-US" sz="1400" kern="1200">
                <a:solidFill>
                  <a:srgbClr val="000000"/>
                </a:solidFill>
                <a:effectLst/>
                <a:ea typeface="Times New Roman"/>
                <a:cs typeface="Times New Roman"/>
              </a:rPr>
              <a:t>Clients’ Characteristics</a:t>
            </a:r>
            <a:endParaRPr lang="en-US" sz="1600">
              <a:effectLst/>
              <a:latin typeface="Times New Roman"/>
              <a:ea typeface="Times New Roman"/>
            </a:endParaRPr>
          </a:p>
        </p:txBody>
      </p:sp>
      <p:sp>
        <p:nvSpPr>
          <p:cNvPr id="13" name="Vertical Scroll 12"/>
          <p:cNvSpPr/>
          <p:nvPr/>
        </p:nvSpPr>
        <p:spPr>
          <a:xfrm rot="1961378">
            <a:off x="6939685" y="1769176"/>
            <a:ext cx="629984" cy="1369564"/>
          </a:xfrm>
          <a:prstGeom prst="verticalScroll">
            <a:avLst/>
          </a:prstGeom>
        </p:spPr>
        <p:style>
          <a:lnRef idx="1">
            <a:schemeClr val="accent1"/>
          </a:lnRef>
          <a:fillRef idx="2">
            <a:schemeClr val="accent1"/>
          </a:fillRef>
          <a:effectRef idx="1">
            <a:schemeClr val="accent1"/>
          </a:effectRef>
          <a:fontRef idx="minor">
            <a:schemeClr val="dk1"/>
          </a:fontRef>
        </p:style>
        <p:txBody>
          <a:bodyPr vert="vert270" wrap="square" rtlCol="0" anchor="ctr">
            <a:noAutofit/>
          </a:bodyPr>
          <a:lstStyle/>
          <a:p>
            <a:pPr marL="0" marR="0" algn="ctr">
              <a:spcBef>
                <a:spcPts val="0"/>
              </a:spcBef>
              <a:spcAft>
                <a:spcPts val="0"/>
              </a:spcAft>
            </a:pPr>
            <a:r>
              <a:rPr lang="en-US" sz="1400" kern="1200">
                <a:solidFill>
                  <a:srgbClr val="000000"/>
                </a:solidFill>
                <a:effectLst/>
                <a:ea typeface="Times New Roman"/>
                <a:cs typeface="Times New Roman"/>
              </a:rPr>
              <a:t>Additional Info</a:t>
            </a:r>
            <a:endParaRPr lang="en-US" sz="1600">
              <a:effectLst/>
              <a:latin typeface="Times New Roman"/>
              <a:ea typeface="Times New Roman"/>
            </a:endParaRPr>
          </a:p>
        </p:txBody>
      </p:sp>
      <p:sp>
        <p:nvSpPr>
          <p:cNvPr id="14" name="Vertical Scroll 13"/>
          <p:cNvSpPr/>
          <p:nvPr/>
        </p:nvSpPr>
        <p:spPr>
          <a:xfrm rot="1961378">
            <a:off x="8244751" y="1769176"/>
            <a:ext cx="629984" cy="1369564"/>
          </a:xfrm>
          <a:prstGeom prst="verticalScroll">
            <a:avLst/>
          </a:prstGeom>
        </p:spPr>
        <p:style>
          <a:lnRef idx="1">
            <a:schemeClr val="accent1"/>
          </a:lnRef>
          <a:fillRef idx="2">
            <a:schemeClr val="accent1"/>
          </a:fillRef>
          <a:effectRef idx="1">
            <a:schemeClr val="accent1"/>
          </a:effectRef>
          <a:fontRef idx="minor">
            <a:schemeClr val="dk1"/>
          </a:fontRef>
        </p:style>
        <p:txBody>
          <a:bodyPr vert="vert270" wrap="square" rtlCol="0" anchor="ctr">
            <a:noAutofit/>
          </a:bodyPr>
          <a:lstStyle/>
          <a:p>
            <a:pPr marL="0" marR="0" algn="ctr">
              <a:spcBef>
                <a:spcPts val="0"/>
              </a:spcBef>
              <a:spcAft>
                <a:spcPts val="0"/>
              </a:spcAft>
            </a:pPr>
            <a:r>
              <a:rPr lang="en-US" sz="1400" kern="1200">
                <a:solidFill>
                  <a:srgbClr val="000000"/>
                </a:solidFill>
                <a:effectLst/>
                <a:ea typeface="Times New Roman"/>
                <a:cs typeface="Times New Roman"/>
              </a:rPr>
              <a:t>Attributes</a:t>
            </a:r>
            <a:endParaRPr lang="en-US" sz="1600">
              <a:effectLst/>
              <a:latin typeface="Times New Roman"/>
              <a:ea typeface="Times New Roman"/>
            </a:endParaRPr>
          </a:p>
        </p:txBody>
      </p:sp>
      <p:sp>
        <p:nvSpPr>
          <p:cNvPr id="15" name="Left Brace 14"/>
          <p:cNvSpPr/>
          <p:nvPr/>
        </p:nvSpPr>
        <p:spPr>
          <a:xfrm rot="16200000">
            <a:off x="4343402" y="152399"/>
            <a:ext cx="381000" cy="8763001"/>
          </a:xfrm>
          <a:prstGeom prst="leftBrace">
            <a:avLst>
              <a:gd name="adj1" fmla="val 0"/>
              <a:gd name="adj2" fmla="val 52040"/>
            </a:avLst>
          </a:prstGeom>
        </p:spPr>
        <p:style>
          <a:lnRef idx="2">
            <a:schemeClr val="accent2"/>
          </a:lnRef>
          <a:fillRef idx="0">
            <a:schemeClr val="accent2"/>
          </a:fillRef>
          <a:effectRef idx="1">
            <a:schemeClr val="accent2"/>
          </a:effectRef>
          <a:fontRef idx="minor">
            <a:schemeClr val="tx1"/>
          </a:fontRef>
        </p:style>
        <p:txBody>
          <a:bodyPr rtlCol="0" anchor="ctr"/>
          <a:lstStyle/>
          <a:p>
            <a:endParaRPr lang="en-US"/>
          </a:p>
        </p:txBody>
      </p:sp>
      <p:sp>
        <p:nvSpPr>
          <p:cNvPr id="16" name="Vertical Scroll 15"/>
          <p:cNvSpPr/>
          <p:nvPr/>
        </p:nvSpPr>
        <p:spPr>
          <a:xfrm rot="5400000">
            <a:off x="4495155" y="3047355"/>
            <a:ext cx="516890" cy="4056400"/>
          </a:xfrm>
          <a:prstGeom prst="verticalScroll">
            <a:avLst/>
          </a:prstGeom>
        </p:spPr>
        <p:style>
          <a:lnRef idx="1">
            <a:schemeClr val="accent1"/>
          </a:lnRef>
          <a:fillRef idx="2">
            <a:schemeClr val="accent1"/>
          </a:fillRef>
          <a:effectRef idx="1">
            <a:schemeClr val="accent1"/>
          </a:effectRef>
          <a:fontRef idx="minor">
            <a:schemeClr val="dk1"/>
          </a:fontRef>
        </p:style>
        <p:txBody>
          <a:bodyPr vert="vert270" wrap="square" rtlCol="0" anchor="ctr"/>
          <a:lstStyle/>
          <a:p>
            <a:pPr marL="0" marR="0" algn="ctr">
              <a:spcBef>
                <a:spcPts val="0"/>
              </a:spcBef>
              <a:spcAft>
                <a:spcPts val="0"/>
              </a:spcAft>
            </a:pPr>
            <a:r>
              <a:rPr lang="en-US" sz="1600" kern="1200" dirty="0">
                <a:solidFill>
                  <a:srgbClr val="000000"/>
                </a:solidFill>
                <a:effectLst/>
                <a:ea typeface="Times New Roman"/>
                <a:cs typeface="Times New Roman"/>
              </a:rPr>
              <a:t>Financial Statement Data Structure</a:t>
            </a:r>
            <a:endParaRPr lang="en-US" dirty="0">
              <a:effectLst/>
              <a:latin typeface="Times New Roman"/>
              <a:ea typeface="Times New Roman"/>
            </a:endParaRPr>
          </a:p>
        </p:txBody>
      </p:sp>
      <p:sp>
        <p:nvSpPr>
          <p:cNvPr id="3" name="Slide Number Placeholder 2"/>
          <p:cNvSpPr>
            <a:spLocks noGrp="1"/>
          </p:cNvSpPr>
          <p:nvPr>
            <p:ph type="sldNum" sz="quarter" idx="12"/>
          </p:nvPr>
        </p:nvSpPr>
        <p:spPr/>
        <p:txBody>
          <a:bodyPr/>
          <a:lstStyle/>
          <a:p>
            <a:fld id="{044C7C20-D806-4A04-9619-DE0B4504960E}" type="slidenum">
              <a:rPr lang="en-US" smtClean="0"/>
              <a:t>6</a:t>
            </a:fld>
            <a:endParaRPr lang="en-US"/>
          </a:p>
        </p:txBody>
      </p:sp>
    </p:spTree>
    <p:extLst>
      <p:ext uri="{BB962C8B-B14F-4D97-AF65-F5344CB8AC3E}">
        <p14:creationId xmlns:p14="http://schemas.microsoft.com/office/powerpoint/2010/main" val="7636126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38" y="0"/>
            <a:ext cx="7611862" cy="914400"/>
          </a:xfrm>
          <a:solidFill>
            <a:schemeClr val="bg1">
              <a:lumMod val="95000"/>
            </a:schemeClr>
          </a:solidFill>
        </p:spPr>
        <p:txBody>
          <a:bodyPr>
            <a:normAutofit fontScale="90000"/>
          </a:bodyPr>
          <a:lstStyle/>
          <a:p>
            <a:r>
              <a:rPr lang="en-US" i="1" dirty="0" smtClean="0">
                <a:solidFill>
                  <a:srgbClr val="0070C0"/>
                </a:solidFill>
              </a:rPr>
              <a:t>How </a:t>
            </a:r>
            <a:r>
              <a:rPr lang="en-US" i="1" dirty="0">
                <a:solidFill>
                  <a:srgbClr val="0070C0"/>
                </a:solidFill>
              </a:rPr>
              <a:t>the data are structured</a:t>
            </a:r>
            <a:r>
              <a:rPr lang="en-US" i="1" dirty="0" smtClean="0">
                <a:solidFill>
                  <a:srgbClr val="0070C0"/>
                </a:solidFill>
              </a:rPr>
              <a:t>? </a:t>
            </a:r>
            <a:r>
              <a:rPr lang="en-US" i="1" dirty="0">
                <a:solidFill>
                  <a:srgbClr val="0070C0"/>
                </a:solidFill>
              </a:rPr>
              <a:t>(example for monthly financial statement data structuring)</a:t>
            </a:r>
            <a:r>
              <a:rPr lang="en-GB" i="1" dirty="0">
                <a:solidFill>
                  <a:srgbClr val="0070C0"/>
                </a:solidFill>
              </a:rPr>
              <a:t> </a:t>
            </a:r>
            <a:r>
              <a:rPr lang="en-US" i="1" dirty="0" smtClean="0">
                <a:solidFill>
                  <a:srgbClr val="0070C0"/>
                </a:solidFill>
              </a:rPr>
              <a:t> </a:t>
            </a:r>
            <a:endParaRPr lang="en-US" dirty="0"/>
          </a:p>
        </p:txBody>
      </p:sp>
      <p:sp>
        <p:nvSpPr>
          <p:cNvPr id="3" name="Content Placeholder 2"/>
          <p:cNvSpPr>
            <a:spLocks noGrp="1"/>
          </p:cNvSpPr>
          <p:nvPr>
            <p:ph idx="1"/>
          </p:nvPr>
        </p:nvSpPr>
        <p:spPr>
          <a:xfrm>
            <a:off x="152400" y="1143000"/>
            <a:ext cx="8305800" cy="5715000"/>
          </a:xfrm>
        </p:spPr>
        <p:txBody>
          <a:bodyPr>
            <a:normAutofit fontScale="62500" lnSpcReduction="20000"/>
          </a:bodyPr>
          <a:lstStyle/>
          <a:p>
            <a:pPr marL="0" indent="0" algn="ctr">
              <a:buNone/>
            </a:pPr>
            <a:r>
              <a:rPr lang="en-GB" sz="3200" b="1" dirty="0">
                <a:solidFill>
                  <a:srgbClr val="0070C0"/>
                </a:solidFill>
              </a:rPr>
              <a:t>The structure of financial statement data </a:t>
            </a:r>
            <a:r>
              <a:rPr lang="en-GB" sz="3200" b="1" dirty="0" smtClean="0">
                <a:solidFill>
                  <a:srgbClr val="0070C0"/>
                </a:solidFill>
              </a:rPr>
              <a:t>(</a:t>
            </a:r>
            <a:r>
              <a:rPr lang="en-GB" sz="3200" b="1" dirty="0" err="1" smtClean="0">
                <a:solidFill>
                  <a:srgbClr val="0070C0"/>
                </a:solidFill>
              </a:rPr>
              <a:t>FIM_Data</a:t>
            </a:r>
            <a:r>
              <a:rPr lang="en-GB" sz="3200" b="1" dirty="0" smtClean="0">
                <a:solidFill>
                  <a:srgbClr val="0070C0"/>
                </a:solidFill>
              </a:rPr>
              <a:t> Family) consists </a:t>
            </a:r>
            <a:r>
              <a:rPr lang="en-GB" sz="3200" b="1" dirty="0">
                <a:solidFill>
                  <a:srgbClr val="0070C0"/>
                </a:solidFill>
              </a:rPr>
              <a:t>of:</a:t>
            </a:r>
            <a:endParaRPr lang="en-US" sz="3200" b="1" dirty="0">
              <a:solidFill>
                <a:srgbClr val="0070C0"/>
              </a:solidFill>
            </a:endParaRPr>
          </a:p>
          <a:p>
            <a:pPr lvl="0"/>
            <a:r>
              <a:rPr lang="en-GB" b="1" dirty="0">
                <a:solidFill>
                  <a:srgbClr val="0070C0"/>
                </a:solidFill>
              </a:rPr>
              <a:t>Data entries</a:t>
            </a:r>
            <a:endParaRPr lang="en-US" b="1" dirty="0">
              <a:solidFill>
                <a:srgbClr val="0070C0"/>
              </a:solidFill>
            </a:endParaRPr>
          </a:p>
          <a:p>
            <a:pPr lvl="1"/>
            <a:r>
              <a:rPr lang="en-GB" dirty="0"/>
              <a:t>Data family</a:t>
            </a:r>
            <a:endParaRPr lang="en-US" dirty="0"/>
          </a:p>
          <a:p>
            <a:pPr lvl="1"/>
            <a:r>
              <a:rPr lang="en-GB" dirty="0"/>
              <a:t>Source</a:t>
            </a:r>
            <a:endParaRPr lang="en-US" dirty="0"/>
          </a:p>
          <a:p>
            <a:pPr lvl="1"/>
            <a:r>
              <a:rPr lang="en-GB" dirty="0"/>
              <a:t>Frequency</a:t>
            </a:r>
            <a:endParaRPr lang="en-US" dirty="0"/>
          </a:p>
          <a:p>
            <a:pPr lvl="0"/>
            <a:r>
              <a:rPr lang="en-GB" b="1" dirty="0">
                <a:solidFill>
                  <a:srgbClr val="0070C0"/>
                </a:solidFill>
              </a:rPr>
              <a:t>Data characteristics</a:t>
            </a:r>
            <a:endParaRPr lang="en-US" b="1" dirty="0">
              <a:solidFill>
                <a:srgbClr val="0070C0"/>
              </a:solidFill>
            </a:endParaRPr>
          </a:p>
          <a:p>
            <a:pPr lvl="1"/>
            <a:r>
              <a:rPr lang="en-GB" dirty="0"/>
              <a:t>Financial/nonfinancial instruments</a:t>
            </a:r>
            <a:endParaRPr lang="en-US" dirty="0"/>
          </a:p>
          <a:p>
            <a:pPr lvl="1"/>
            <a:r>
              <a:rPr lang="en-GB" dirty="0"/>
              <a:t>Assets/liabilities</a:t>
            </a:r>
            <a:endParaRPr lang="en-US" dirty="0"/>
          </a:p>
          <a:p>
            <a:pPr lvl="1"/>
            <a:r>
              <a:rPr lang="en-GB" dirty="0"/>
              <a:t>Stock/flow</a:t>
            </a:r>
            <a:endParaRPr lang="en-US" dirty="0"/>
          </a:p>
          <a:p>
            <a:pPr lvl="1"/>
            <a:r>
              <a:rPr lang="en-GB" dirty="0"/>
              <a:t>Maturity</a:t>
            </a:r>
            <a:endParaRPr lang="en-US" dirty="0"/>
          </a:p>
          <a:p>
            <a:pPr lvl="1"/>
            <a:r>
              <a:rPr lang="en-GB" dirty="0"/>
              <a:t>Currency</a:t>
            </a:r>
            <a:endParaRPr lang="en-US" dirty="0"/>
          </a:p>
          <a:p>
            <a:pPr lvl="0"/>
            <a:r>
              <a:rPr lang="en-GB" b="1" dirty="0">
                <a:solidFill>
                  <a:srgbClr val="0070C0"/>
                </a:solidFill>
              </a:rPr>
              <a:t>Client’s characteristics</a:t>
            </a:r>
            <a:endParaRPr lang="en-US" b="1" dirty="0">
              <a:solidFill>
                <a:srgbClr val="0070C0"/>
              </a:solidFill>
            </a:endParaRPr>
          </a:p>
          <a:p>
            <a:pPr lvl="1"/>
            <a:r>
              <a:rPr lang="en-GB" dirty="0"/>
              <a:t>Residency</a:t>
            </a:r>
            <a:endParaRPr lang="en-US" dirty="0"/>
          </a:p>
          <a:p>
            <a:pPr lvl="1"/>
            <a:r>
              <a:rPr lang="en-GB" dirty="0"/>
              <a:t>Institutional sector</a:t>
            </a:r>
            <a:endParaRPr lang="en-US" dirty="0"/>
          </a:p>
          <a:p>
            <a:pPr lvl="1"/>
            <a:r>
              <a:rPr lang="en-GB" dirty="0"/>
              <a:t>Type of economic activities</a:t>
            </a:r>
            <a:endParaRPr lang="en-US" dirty="0"/>
          </a:p>
          <a:p>
            <a:pPr lvl="1"/>
            <a:r>
              <a:rPr lang="en-GB" dirty="0"/>
              <a:t>Region (if resident)</a:t>
            </a:r>
            <a:endParaRPr lang="en-US" dirty="0"/>
          </a:p>
          <a:p>
            <a:pPr lvl="0"/>
            <a:r>
              <a:rPr lang="en-GB" b="1" dirty="0">
                <a:solidFill>
                  <a:srgbClr val="0070C0"/>
                </a:solidFill>
              </a:rPr>
              <a:t>Additional info</a:t>
            </a:r>
            <a:endParaRPr lang="en-US" b="1" dirty="0">
              <a:solidFill>
                <a:srgbClr val="0070C0"/>
              </a:solidFill>
            </a:endParaRPr>
          </a:p>
          <a:p>
            <a:pPr lvl="1"/>
            <a:r>
              <a:rPr lang="en-GB" dirty="0"/>
              <a:t>Additional info on loans</a:t>
            </a:r>
            <a:endParaRPr lang="en-US" dirty="0"/>
          </a:p>
          <a:p>
            <a:pPr lvl="1"/>
            <a:r>
              <a:rPr lang="en-GB" dirty="0"/>
              <a:t>Loans collateral</a:t>
            </a:r>
            <a:endParaRPr lang="en-US" dirty="0"/>
          </a:p>
          <a:p>
            <a:pPr lvl="1"/>
            <a:r>
              <a:rPr lang="en-GB" dirty="0" smtClean="0"/>
              <a:t>Range (for </a:t>
            </a:r>
            <a:r>
              <a:rPr lang="en-GB" dirty="0" err="1" smtClean="0"/>
              <a:t>loans&amp;Deposits</a:t>
            </a:r>
            <a:r>
              <a:rPr lang="en-GB" dirty="0" smtClean="0"/>
              <a:t>) </a:t>
            </a:r>
            <a:endParaRPr lang="en-US" dirty="0"/>
          </a:p>
          <a:p>
            <a:pPr lvl="0"/>
            <a:r>
              <a:rPr lang="en-GB" b="1" dirty="0">
                <a:solidFill>
                  <a:srgbClr val="0070C0"/>
                </a:solidFill>
              </a:rPr>
              <a:t>Attributes</a:t>
            </a:r>
            <a:endParaRPr lang="en-US" b="1" dirty="0">
              <a:solidFill>
                <a:srgbClr val="0070C0"/>
              </a:solidFill>
            </a:endParaRPr>
          </a:p>
          <a:p>
            <a:pPr lvl="1"/>
            <a:r>
              <a:rPr lang="en-GB" dirty="0"/>
              <a:t>Interest rate</a:t>
            </a:r>
            <a:endParaRPr lang="en-US" dirty="0"/>
          </a:p>
          <a:p>
            <a:pPr lvl="1"/>
            <a:r>
              <a:rPr lang="en-GB" dirty="0"/>
              <a:t>Measure type</a:t>
            </a:r>
            <a:endParaRPr lang="en-US" dirty="0"/>
          </a:p>
          <a:p>
            <a:endParaRPr lang="en-US" dirty="0"/>
          </a:p>
        </p:txBody>
      </p:sp>
      <p:sp>
        <p:nvSpPr>
          <p:cNvPr id="4" name="Slide Number Placeholder 3"/>
          <p:cNvSpPr>
            <a:spLocks noGrp="1"/>
          </p:cNvSpPr>
          <p:nvPr>
            <p:ph type="sldNum" sz="quarter" idx="12"/>
          </p:nvPr>
        </p:nvSpPr>
        <p:spPr/>
        <p:txBody>
          <a:bodyPr/>
          <a:lstStyle/>
          <a:p>
            <a:fld id="{044C7C20-D806-4A04-9619-DE0B4504960E}" type="slidenum">
              <a:rPr lang="en-US" smtClean="0"/>
              <a:t>7</a:t>
            </a:fld>
            <a:endParaRPr lang="en-US"/>
          </a:p>
        </p:txBody>
      </p:sp>
    </p:spTree>
    <p:extLst>
      <p:ext uri="{BB962C8B-B14F-4D97-AF65-F5344CB8AC3E}">
        <p14:creationId xmlns:p14="http://schemas.microsoft.com/office/powerpoint/2010/main" val="15573574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lumMod val="95000"/>
            </a:schemeClr>
          </a:solidFill>
        </p:spPr>
        <p:txBody>
          <a:bodyPr>
            <a:normAutofit/>
          </a:bodyPr>
          <a:lstStyle/>
          <a:p>
            <a:r>
              <a:rPr lang="en-US" i="1" dirty="0" smtClean="0">
                <a:solidFill>
                  <a:srgbClr val="0070C0"/>
                </a:solidFill>
              </a:rPr>
              <a:t>How </a:t>
            </a:r>
            <a:r>
              <a:rPr lang="en-US" i="1" dirty="0">
                <a:solidFill>
                  <a:srgbClr val="0070C0"/>
                </a:solidFill>
              </a:rPr>
              <a:t>the data are </a:t>
            </a:r>
            <a:r>
              <a:rPr lang="en-US" i="1" dirty="0" smtClean="0">
                <a:solidFill>
                  <a:srgbClr val="0070C0"/>
                </a:solidFill>
              </a:rPr>
              <a:t>structured:  Other </a:t>
            </a:r>
            <a:r>
              <a:rPr lang="en-US" i="1" dirty="0">
                <a:solidFill>
                  <a:srgbClr val="0070C0"/>
                </a:solidFill>
              </a:rPr>
              <a:t>data </a:t>
            </a:r>
            <a:r>
              <a:rPr lang="en-US" i="1" dirty="0" smtClean="0">
                <a:solidFill>
                  <a:srgbClr val="0070C0"/>
                </a:solidFill>
              </a:rPr>
              <a:t>families</a:t>
            </a:r>
            <a:endParaRPr lang="en-US" i="1" dirty="0">
              <a:solidFill>
                <a:srgbClr val="0070C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31646356"/>
              </p:ext>
            </p:extLst>
          </p:nvPr>
        </p:nvGraphicFramePr>
        <p:xfrm>
          <a:off x="76200" y="990600"/>
          <a:ext cx="9067800" cy="5867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044C7C20-D806-4A04-9619-DE0B4504960E}" type="slidenum">
              <a:rPr lang="en-US" smtClean="0"/>
              <a:t>8</a:t>
            </a:fld>
            <a:endParaRPr lang="en-US"/>
          </a:p>
        </p:txBody>
      </p:sp>
    </p:spTree>
    <p:extLst>
      <p:ext uri="{BB962C8B-B14F-4D97-AF65-F5344CB8AC3E}">
        <p14:creationId xmlns:p14="http://schemas.microsoft.com/office/powerpoint/2010/main" val="27655570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38" y="0"/>
            <a:ext cx="7688062" cy="1143000"/>
          </a:xfrm>
          <a:solidFill>
            <a:schemeClr val="bg1">
              <a:lumMod val="95000"/>
            </a:schemeClr>
          </a:solidFill>
        </p:spPr>
        <p:txBody>
          <a:bodyPr>
            <a:normAutofit/>
          </a:bodyPr>
          <a:lstStyle/>
          <a:p>
            <a:r>
              <a:rPr lang="en-US" i="1" dirty="0" err="1" smtClean="0">
                <a:solidFill>
                  <a:srgbClr val="0070C0"/>
                </a:solidFill>
              </a:rPr>
              <a:t>SebStat</a:t>
            </a:r>
            <a:r>
              <a:rPr lang="en-GB" i="1" dirty="0" smtClean="0">
                <a:solidFill>
                  <a:srgbClr val="0070C0"/>
                </a:solidFill>
              </a:rPr>
              <a:t> as an additional  data source for SNA and BOP compilers</a:t>
            </a:r>
            <a:endParaRPr lang="en-US" dirty="0"/>
          </a:p>
        </p:txBody>
      </p:sp>
      <p:sp>
        <p:nvSpPr>
          <p:cNvPr id="3" name="Content Placeholder 2"/>
          <p:cNvSpPr>
            <a:spLocks noGrp="1"/>
          </p:cNvSpPr>
          <p:nvPr>
            <p:ph idx="1"/>
          </p:nvPr>
        </p:nvSpPr>
        <p:spPr>
          <a:xfrm>
            <a:off x="152400" y="1371600"/>
            <a:ext cx="7467600" cy="4800600"/>
          </a:xfrm>
        </p:spPr>
        <p:txBody>
          <a:bodyPr/>
          <a:lstStyle/>
          <a:p>
            <a:pPr marL="0" indent="0">
              <a:buNone/>
            </a:pPr>
            <a:r>
              <a:rPr lang="en-US" dirty="0" smtClean="0"/>
              <a:t>1. Data sources to calculate the output of financial corporations</a:t>
            </a:r>
          </a:p>
          <a:p>
            <a:pPr marL="0" indent="0">
              <a:buNone/>
            </a:pPr>
            <a:endParaRPr lang="en-US" dirty="0"/>
          </a:p>
        </p:txBody>
      </p:sp>
      <p:graphicFrame>
        <p:nvGraphicFramePr>
          <p:cNvPr id="4" name="Diagram 3"/>
          <p:cNvGraphicFramePr/>
          <p:nvPr>
            <p:extLst>
              <p:ext uri="{D42A27DB-BD31-4B8C-83A1-F6EECF244321}">
                <p14:modId xmlns:p14="http://schemas.microsoft.com/office/powerpoint/2010/main" val="2110374501"/>
              </p:ext>
            </p:extLst>
          </p:nvPr>
        </p:nvGraphicFramePr>
        <p:xfrm>
          <a:off x="76200" y="2489200"/>
          <a:ext cx="84582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lide Number Placeholder 4"/>
          <p:cNvSpPr>
            <a:spLocks noGrp="1"/>
          </p:cNvSpPr>
          <p:nvPr>
            <p:ph type="sldNum" sz="quarter" idx="12"/>
          </p:nvPr>
        </p:nvSpPr>
        <p:spPr/>
        <p:txBody>
          <a:bodyPr/>
          <a:lstStyle/>
          <a:p>
            <a:fld id="{044C7C20-D806-4A04-9619-DE0B4504960E}" type="slidenum">
              <a:rPr lang="en-US" smtClean="0"/>
              <a:t>9</a:t>
            </a:fld>
            <a:endParaRPr lang="en-US"/>
          </a:p>
        </p:txBody>
      </p:sp>
    </p:spTree>
    <p:extLst>
      <p:ext uri="{BB962C8B-B14F-4D97-AF65-F5344CB8AC3E}">
        <p14:creationId xmlns:p14="http://schemas.microsoft.com/office/powerpoint/2010/main" val="897228248"/>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3175</TotalTime>
  <Words>1058</Words>
  <Application>Microsoft Office PowerPoint</Application>
  <PresentationFormat>On-screen Show (4:3)</PresentationFormat>
  <Paragraphs>220</Paragraphs>
  <Slides>15</Slides>
  <Notes>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1_Office Theme</vt:lpstr>
      <vt:lpstr>Readiness for Effective Cooperation – The New Challenge for Central Banks: Case of Georgia</vt:lpstr>
      <vt:lpstr>Outline of Presentation</vt:lpstr>
      <vt:lpstr>Introduction</vt:lpstr>
      <vt:lpstr>SebStat: Step Forward Towards Innovative solution</vt:lpstr>
      <vt:lpstr>How the data are structured? </vt:lpstr>
      <vt:lpstr>How the data are structured? (example for monthly financial statement data structuring) </vt:lpstr>
      <vt:lpstr>How the data are structured? (example for monthly financial statement data structuring)  </vt:lpstr>
      <vt:lpstr>How the data are structured:  Other data families</vt:lpstr>
      <vt:lpstr>SebStat as an additional  data source for SNA and BOP compilers</vt:lpstr>
      <vt:lpstr>SebStat as an additional  data source for SNA and BOP compilers</vt:lpstr>
      <vt:lpstr>SebStat as an additional  data source for SNA and BOP compilers</vt:lpstr>
      <vt:lpstr>SebStat: How does it work?</vt:lpstr>
      <vt:lpstr>SebStat: How does it work? (example)</vt:lpstr>
      <vt:lpstr>Lessons Learned</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Nana Aslamazishvili</dc:creator>
  <cp:lastModifiedBy>onu</cp:lastModifiedBy>
  <cp:revision>120</cp:revision>
  <cp:lastPrinted>2015-03-25T16:41:51Z</cp:lastPrinted>
  <dcterms:created xsi:type="dcterms:W3CDTF">2015-03-04T12:53:41Z</dcterms:created>
  <dcterms:modified xsi:type="dcterms:W3CDTF">2015-05-05T22:13:33Z</dcterms:modified>
</cp:coreProperties>
</file>