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theme/theme7.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8.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9.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10.xml" ContentType="application/vnd.openxmlformats-officedocument.theme+xml"/>
  <Override PartName="/ppt/slideLayouts/slideLayout30.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0" r:id="rId3"/>
    <p:sldMasterId id="2147483673" r:id="rId4"/>
    <p:sldMasterId id="2147483676" r:id="rId5"/>
    <p:sldMasterId id="2147483679" r:id="rId6"/>
    <p:sldMasterId id="2147483682" r:id="rId7"/>
    <p:sldMasterId id="2147483684" r:id="rId8"/>
    <p:sldMasterId id="2147483687" r:id="rId9"/>
    <p:sldMasterId id="2147483692" r:id="rId10"/>
    <p:sldMasterId id="2147483697" r:id="rId11"/>
  </p:sldMasterIdLst>
  <p:notesMasterIdLst>
    <p:notesMasterId r:id="rId34"/>
  </p:notesMasterIdLst>
  <p:sldIdLst>
    <p:sldId id="302" r:id="rId12"/>
    <p:sldId id="304" r:id="rId13"/>
    <p:sldId id="300" r:id="rId14"/>
    <p:sldId id="262" r:id="rId15"/>
    <p:sldId id="303" r:id="rId16"/>
    <p:sldId id="281" r:id="rId17"/>
    <p:sldId id="282" r:id="rId18"/>
    <p:sldId id="283" r:id="rId19"/>
    <p:sldId id="284" r:id="rId20"/>
    <p:sldId id="285" r:id="rId21"/>
    <p:sldId id="301" r:id="rId22"/>
    <p:sldId id="287" r:id="rId23"/>
    <p:sldId id="288" r:id="rId24"/>
    <p:sldId id="289" r:id="rId25"/>
    <p:sldId id="290" r:id="rId26"/>
    <p:sldId id="286" r:id="rId27"/>
    <p:sldId id="294" r:id="rId28"/>
    <p:sldId id="292" r:id="rId29"/>
    <p:sldId id="293" r:id="rId30"/>
    <p:sldId id="295" r:id="rId31"/>
    <p:sldId id="275" r:id="rId32"/>
    <p:sldId id="29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21" Type="http://schemas.openxmlformats.org/officeDocument/2006/relationships/slide" Target="slides/slide10.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2002-2011</a:t>
            </a:r>
            <a:endParaRPr lang="en-US" dirty="0"/>
          </a:p>
        </c:rich>
      </c:tx>
      <c:layout>
        <c:manualLayout>
          <c:xMode val="edge"/>
          <c:yMode val="edge"/>
          <c:x val="0.43015109597786766"/>
          <c:y val="3.3641715727502101E-3"/>
        </c:manualLayout>
      </c:layout>
      <c:overlay val="1"/>
    </c:title>
    <c:autoTitleDeleted val="0"/>
    <c:plotArea>
      <c:layout>
        <c:manualLayout>
          <c:layoutTarget val="inner"/>
          <c:xMode val="edge"/>
          <c:yMode val="edge"/>
          <c:x val="0.14452744082665342"/>
          <c:y val="9.2163561832686938E-2"/>
          <c:w val="0.82491688538932628"/>
          <c:h val="0.48488700450349087"/>
        </c:manualLayout>
      </c:layout>
      <c:barChart>
        <c:barDir val="col"/>
        <c:grouping val="clustered"/>
        <c:varyColors val="1"/>
        <c:ser>
          <c:idx val="0"/>
          <c:order val="0"/>
          <c:invertIfNegative val="0"/>
          <c:dLbls>
            <c:numFmt formatCode="#,##0.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decomposition!$J$4:$J$11</c:f>
              <c:strCache>
                <c:ptCount val="8"/>
                <c:pt idx="0">
                  <c:v>share of adults</c:v>
                </c:pt>
                <c:pt idx="1">
                  <c:v>share of employed</c:v>
                </c:pt>
                <c:pt idx="2">
                  <c:v>wages</c:v>
                </c:pt>
                <c:pt idx="3">
                  <c:v>social assistance</c:v>
                </c:pt>
                <c:pt idx="4">
                  <c:v>pensions</c:v>
                </c:pt>
                <c:pt idx="5">
                  <c:v>remittances</c:v>
                </c:pt>
                <c:pt idx="6">
                  <c:v>agricultural income</c:v>
                </c:pt>
                <c:pt idx="7">
                  <c:v>other income</c:v>
                </c:pt>
              </c:strCache>
            </c:strRef>
          </c:cat>
          <c:val>
            <c:numRef>
              <c:f>decomposition!$K$4:$K$11</c:f>
              <c:numCache>
                <c:formatCode>General</c:formatCode>
                <c:ptCount val="8"/>
                <c:pt idx="0">
                  <c:v>-3.3239999999999998</c:v>
                </c:pt>
                <c:pt idx="1">
                  <c:v>-7.0449999999999999</c:v>
                </c:pt>
                <c:pt idx="2">
                  <c:v>-11.582000000000001</c:v>
                </c:pt>
                <c:pt idx="3">
                  <c:v>-3.266</c:v>
                </c:pt>
                <c:pt idx="4">
                  <c:v>-7.0629999999999997</c:v>
                </c:pt>
                <c:pt idx="5">
                  <c:v>9.9000000000000005E-2</c:v>
                </c:pt>
                <c:pt idx="6">
                  <c:v>-8.4000000000000005E-2</c:v>
                </c:pt>
                <c:pt idx="7">
                  <c:v>1.216</c:v>
                </c:pt>
              </c:numCache>
            </c:numRef>
          </c:val>
        </c:ser>
        <c:dLbls>
          <c:showLegendKey val="0"/>
          <c:showVal val="0"/>
          <c:showCatName val="0"/>
          <c:showSerName val="0"/>
          <c:showPercent val="0"/>
          <c:showBubbleSize val="0"/>
        </c:dLbls>
        <c:gapWidth val="150"/>
        <c:axId val="125111296"/>
        <c:axId val="124387328"/>
      </c:barChart>
      <c:catAx>
        <c:axId val="125111296"/>
        <c:scaling>
          <c:orientation val="minMax"/>
        </c:scaling>
        <c:delete val="0"/>
        <c:axPos val="b"/>
        <c:numFmt formatCode="General" sourceLinked="0"/>
        <c:majorTickMark val="out"/>
        <c:minorTickMark val="none"/>
        <c:tickLblPos val="low"/>
        <c:txPr>
          <a:bodyPr rot="-5400000" vert="horz"/>
          <a:lstStyle/>
          <a:p>
            <a:pPr>
              <a:defRPr/>
            </a:pPr>
            <a:endParaRPr lang="en-US"/>
          </a:p>
        </c:txPr>
        <c:crossAx val="124387328"/>
        <c:crosses val="autoZero"/>
        <c:auto val="1"/>
        <c:lblAlgn val="ctr"/>
        <c:lblOffset val="100"/>
        <c:noMultiLvlLbl val="0"/>
      </c:catAx>
      <c:valAx>
        <c:axId val="124387328"/>
        <c:scaling>
          <c:orientation val="minMax"/>
        </c:scaling>
        <c:delete val="0"/>
        <c:axPos val="l"/>
        <c:majorGridlines>
          <c:spPr>
            <a:ln>
              <a:solidFill>
                <a:schemeClr val="bg1">
                  <a:lumMod val="75000"/>
                </a:schemeClr>
              </a:solidFill>
            </a:ln>
          </c:spPr>
        </c:majorGridlines>
        <c:title>
          <c:tx>
            <c:rich>
              <a:bodyPr rot="-5400000" vert="horz"/>
              <a:lstStyle/>
              <a:p>
                <a:pPr>
                  <a:defRPr/>
                </a:pPr>
                <a:r>
                  <a:rPr lang="en-US"/>
                  <a:t>percentage points</a:t>
                </a:r>
              </a:p>
            </c:rich>
          </c:tx>
          <c:overlay val="0"/>
        </c:title>
        <c:numFmt formatCode="#,##0" sourceLinked="0"/>
        <c:majorTickMark val="out"/>
        <c:minorTickMark val="none"/>
        <c:tickLblPos val="nextTo"/>
        <c:crossAx val="125111296"/>
        <c:crosses val="autoZero"/>
        <c:crossBetween val="between"/>
        <c:majorUnit val="2"/>
      </c:valAx>
    </c:plotArea>
    <c:plotVisOnly val="1"/>
    <c:dispBlanksAs val="gap"/>
    <c:showDLblsOverMax val="0"/>
  </c:chart>
  <c:spPr>
    <a:ln>
      <a:noFill/>
    </a:ln>
  </c:spPr>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n-US"/>
              <a:t>2003-2009</a:t>
            </a:r>
          </a:p>
        </c:rich>
      </c:tx>
      <c:overlay val="0"/>
      <c:spPr>
        <a:noFill/>
        <a:ln>
          <a:noFill/>
        </a:ln>
        <a:effectLst/>
      </c:spPr>
    </c:title>
    <c:autoTitleDeleted val="0"/>
    <c:plotArea>
      <c:layout>
        <c:manualLayout>
          <c:layoutTarget val="inner"/>
          <c:xMode val="edge"/>
          <c:yMode val="edge"/>
          <c:x val="0.1785025309336333"/>
          <c:y val="0.11975917726068057"/>
          <c:w val="0.78875937382827144"/>
          <c:h val="0.51751757907801199"/>
        </c:manualLayout>
      </c:layout>
      <c:barChart>
        <c:barDir val="col"/>
        <c:grouping val="clustered"/>
        <c:varyColors val="1"/>
        <c:ser>
          <c:idx val="0"/>
          <c:order val="0"/>
          <c:invertIfNegative val="0"/>
          <c:dPt>
            <c:idx val="0"/>
            <c:invertIfNegative val="0"/>
            <c:bubble3D val="0"/>
            <c:spPr>
              <a:solidFill>
                <a:schemeClr val="accent1"/>
              </a:solidFill>
              <a:ln>
                <a:noFill/>
              </a:ln>
              <a:effectLst/>
            </c:spPr>
          </c:dPt>
          <c:dPt>
            <c:idx val="1"/>
            <c:invertIfNegative val="0"/>
            <c:bubble3D val="0"/>
            <c:spPr>
              <a:solidFill>
                <a:schemeClr val="accent2"/>
              </a:solidFill>
              <a:ln>
                <a:noFill/>
              </a:ln>
              <a:effectLst/>
            </c:spPr>
          </c:dPt>
          <c:dPt>
            <c:idx val="2"/>
            <c:invertIfNegative val="0"/>
            <c:bubble3D val="0"/>
            <c:spPr>
              <a:solidFill>
                <a:schemeClr val="accent3"/>
              </a:solidFill>
              <a:ln>
                <a:noFill/>
              </a:ln>
              <a:effectLst/>
            </c:spPr>
          </c:dPt>
          <c:dPt>
            <c:idx val="3"/>
            <c:invertIfNegative val="0"/>
            <c:bubble3D val="0"/>
            <c:spPr>
              <a:solidFill>
                <a:schemeClr val="accent4"/>
              </a:solidFill>
              <a:ln>
                <a:noFill/>
              </a:ln>
              <a:effectLst/>
            </c:spPr>
          </c:dPt>
          <c:dPt>
            <c:idx val="4"/>
            <c:invertIfNegative val="0"/>
            <c:bubble3D val="0"/>
            <c:spPr>
              <a:solidFill>
                <a:schemeClr val="accent5"/>
              </a:solidFill>
              <a:ln>
                <a:noFill/>
              </a:ln>
              <a:effectLst/>
            </c:spPr>
          </c:dPt>
          <c:dPt>
            <c:idx val="5"/>
            <c:invertIfNegative val="0"/>
            <c:bubble3D val="0"/>
            <c:spPr>
              <a:solidFill>
                <a:schemeClr val="accent6"/>
              </a:solidFill>
              <a:ln>
                <a:noFill/>
              </a:ln>
              <a:effectLst/>
            </c:spPr>
          </c:dPt>
          <c:dPt>
            <c:idx val="6"/>
            <c:invertIfNegative val="0"/>
            <c:bubble3D val="0"/>
            <c:spPr>
              <a:solidFill>
                <a:schemeClr val="accent1">
                  <a:lumMod val="60000"/>
                </a:schemeClr>
              </a:solidFill>
              <a:ln>
                <a:noFill/>
              </a:ln>
              <a:effectLst/>
            </c:spPr>
          </c:dPt>
          <c:dPt>
            <c:idx val="7"/>
            <c:invertIfNegative val="0"/>
            <c:bubble3D val="0"/>
            <c:spPr>
              <a:solidFill>
                <a:schemeClr val="accent2">
                  <a:lumMod val="60000"/>
                </a:schemeClr>
              </a:solidFill>
              <a:ln>
                <a:noFill/>
              </a:ln>
              <a:effectLst/>
            </c:spPr>
          </c:dPt>
          <c:dLbls>
            <c:numFmt formatCode="#,##0.0" sourceLinked="0"/>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decomposition!$B$661:$B$668</c:f>
              <c:strCache>
                <c:ptCount val="8"/>
                <c:pt idx="0">
                  <c:v>share of adults</c:v>
                </c:pt>
                <c:pt idx="1">
                  <c:v>share of employed</c:v>
                </c:pt>
                <c:pt idx="2">
                  <c:v>wages</c:v>
                </c:pt>
                <c:pt idx="3">
                  <c:v>other income</c:v>
                </c:pt>
                <c:pt idx="4">
                  <c:v>social assistance</c:v>
                </c:pt>
                <c:pt idx="5">
                  <c:v>pensions</c:v>
                </c:pt>
                <c:pt idx="6">
                  <c:v>remittances</c:v>
                </c:pt>
                <c:pt idx="7">
                  <c:v>property income</c:v>
                </c:pt>
              </c:strCache>
            </c:strRef>
          </c:cat>
          <c:val>
            <c:numRef>
              <c:f>decomposition!$C$661:$C$668</c:f>
              <c:numCache>
                <c:formatCode>General</c:formatCode>
                <c:ptCount val="8"/>
                <c:pt idx="0">
                  <c:v>-2.3159999999999998</c:v>
                </c:pt>
                <c:pt idx="1">
                  <c:v>-0.85799999999999998</c:v>
                </c:pt>
                <c:pt idx="2">
                  <c:v>-20.026</c:v>
                </c:pt>
                <c:pt idx="3">
                  <c:v>-1.946</c:v>
                </c:pt>
                <c:pt idx="4">
                  <c:v>-0.36299999999999999</c:v>
                </c:pt>
                <c:pt idx="5">
                  <c:v>-1.276</c:v>
                </c:pt>
                <c:pt idx="6">
                  <c:v>-12.662000000000001</c:v>
                </c:pt>
                <c:pt idx="7">
                  <c:v>-0.74099999999999999</c:v>
                </c:pt>
              </c:numCache>
            </c:numRef>
          </c:val>
        </c:ser>
        <c:dLbls>
          <c:showLegendKey val="0"/>
          <c:showVal val="0"/>
          <c:showCatName val="0"/>
          <c:showSerName val="0"/>
          <c:showPercent val="0"/>
          <c:showBubbleSize val="0"/>
        </c:dLbls>
        <c:gapWidth val="219"/>
        <c:overlap val="-27"/>
        <c:axId val="143873024"/>
        <c:axId val="124389056"/>
      </c:barChart>
      <c:catAx>
        <c:axId val="14387302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5400000"/>
          <a:lstStyle/>
          <a:p>
            <a:pPr>
              <a:defRPr/>
            </a:pPr>
            <a:endParaRPr lang="en-US"/>
          </a:p>
        </c:txPr>
        <c:crossAx val="124389056"/>
        <c:crosses val="autoZero"/>
        <c:auto val="1"/>
        <c:lblAlgn val="ctr"/>
        <c:lblOffset val="100"/>
        <c:noMultiLvlLbl val="0"/>
      </c:catAx>
      <c:valAx>
        <c:axId val="124389056"/>
        <c:scaling>
          <c:orientation val="minMax"/>
        </c:scaling>
        <c:delete val="0"/>
        <c:axPos val="l"/>
        <c:majorGridlines>
          <c:spPr>
            <a:ln w="9525" cap="flat" cmpd="sng" algn="ctr">
              <a:solidFill>
                <a:schemeClr val="bg1">
                  <a:lumMod val="75000"/>
                </a:schemeClr>
              </a:solidFill>
              <a:round/>
            </a:ln>
            <a:effectLst/>
          </c:spPr>
        </c:majorGridlines>
        <c:title>
          <c:tx>
            <c:rich>
              <a:bodyPr rot="-5400000" vert="horz"/>
              <a:lstStyle/>
              <a:p>
                <a:pPr>
                  <a:defRPr/>
                </a:pPr>
                <a:r>
                  <a:rPr lang="en-US"/>
                  <a:t>Percentage points</a:t>
                </a:r>
              </a:p>
            </c:rich>
          </c:tx>
          <c:overlay val="0"/>
          <c:spPr>
            <a:noFill/>
            <a:ln>
              <a:noFill/>
            </a:ln>
            <a:effectLst/>
          </c:spPr>
        </c:title>
        <c:numFmt formatCode="General" sourceLinked="1"/>
        <c:majorTickMark val="none"/>
        <c:minorTickMark val="none"/>
        <c:tickLblPos val="nextTo"/>
        <c:spPr>
          <a:noFill/>
          <a:ln>
            <a:noFill/>
          </a:ln>
          <a:effectLst/>
        </c:spPr>
        <c:txPr>
          <a:bodyPr rot="-60000000" vert="horz"/>
          <a:lstStyle/>
          <a:p>
            <a:pPr>
              <a:defRPr/>
            </a:pPr>
            <a:endParaRPr lang="en-US"/>
          </a:p>
        </c:txPr>
        <c:crossAx val="143873024"/>
        <c:crosses val="autoZero"/>
        <c:crossBetween val="between"/>
        <c:majorUnit val="4"/>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9FBD87-6EAB-46F1-BC56-ACFB70772019}" type="doc">
      <dgm:prSet loTypeId="urn:microsoft.com/office/officeart/2005/8/layout/hierarchy2" loCatId="hierarchy" qsTypeId="urn:microsoft.com/office/officeart/2005/8/quickstyle/simple1" qsCatId="simple" csTypeId="urn:microsoft.com/office/officeart/2005/8/colors/colorful1" csCatId="colorful" phldr="1"/>
      <dgm:spPr/>
      <dgm:t>
        <a:bodyPr/>
        <a:lstStyle/>
        <a:p>
          <a:endParaRPr lang="en-US"/>
        </a:p>
      </dgm:t>
    </dgm:pt>
    <dgm:pt modelId="{DC05AB76-406D-433C-812F-14583719A8A0}">
      <dgm:prSet phldrT="[Text]" custT="1"/>
      <dgm:spPr/>
      <dgm:t>
        <a:bodyPr/>
        <a:lstStyle/>
        <a:p>
          <a:r>
            <a:rPr lang="en-US" sz="2800" b="1" dirty="0" smtClean="0"/>
            <a:t>Poverty</a:t>
          </a:r>
          <a:endParaRPr lang="en-US" sz="2800" b="1" dirty="0"/>
        </a:p>
      </dgm:t>
    </dgm:pt>
    <dgm:pt modelId="{0164A222-D04F-4B21-9697-F33F0C684724}" type="parTrans" cxnId="{A6A300B6-64B7-46CB-9D63-9F8B6AB8F893}">
      <dgm:prSet/>
      <dgm:spPr/>
      <dgm:t>
        <a:bodyPr/>
        <a:lstStyle/>
        <a:p>
          <a:endParaRPr lang="en-US"/>
        </a:p>
      </dgm:t>
    </dgm:pt>
    <dgm:pt modelId="{91B1B709-77CB-461F-9A3E-9CCEAFCE5DC9}" type="sibTrans" cxnId="{A6A300B6-64B7-46CB-9D63-9F8B6AB8F893}">
      <dgm:prSet/>
      <dgm:spPr/>
      <dgm:t>
        <a:bodyPr/>
        <a:lstStyle/>
        <a:p>
          <a:endParaRPr lang="en-US"/>
        </a:p>
      </dgm:t>
    </dgm:pt>
    <dgm:pt modelId="{824C6FB7-C951-4185-A341-06D769D3CD3D}">
      <dgm:prSet phldrT="[Text]"/>
      <dgm:spPr/>
      <dgm:t>
        <a:bodyPr/>
        <a:lstStyle/>
        <a:p>
          <a:r>
            <a:rPr lang="en-US" dirty="0" smtClean="0"/>
            <a:t>Objective</a:t>
          </a:r>
          <a:endParaRPr lang="en-US" dirty="0"/>
        </a:p>
      </dgm:t>
    </dgm:pt>
    <dgm:pt modelId="{2CE11447-4DAC-4A15-9172-6CA4BADE93D9}" type="parTrans" cxnId="{21ED5AA0-404A-47DA-9626-2A412636251D}">
      <dgm:prSet/>
      <dgm:spPr/>
      <dgm:t>
        <a:bodyPr/>
        <a:lstStyle/>
        <a:p>
          <a:endParaRPr lang="en-US"/>
        </a:p>
      </dgm:t>
    </dgm:pt>
    <dgm:pt modelId="{1BEE39A4-3F5F-4442-BF0C-5C6BF351A52C}" type="sibTrans" cxnId="{21ED5AA0-404A-47DA-9626-2A412636251D}">
      <dgm:prSet/>
      <dgm:spPr/>
      <dgm:t>
        <a:bodyPr/>
        <a:lstStyle/>
        <a:p>
          <a:endParaRPr lang="en-US"/>
        </a:p>
      </dgm:t>
    </dgm:pt>
    <dgm:pt modelId="{FD71C7ED-7751-41F5-8F8B-3EFD9ACDB6A5}">
      <dgm:prSet phldrT="[Text]"/>
      <dgm:spPr/>
      <dgm:t>
        <a:bodyPr/>
        <a:lstStyle/>
        <a:p>
          <a:r>
            <a:rPr lang="en-US" dirty="0" smtClean="0"/>
            <a:t>Monetary</a:t>
          </a:r>
          <a:endParaRPr lang="en-US" dirty="0"/>
        </a:p>
      </dgm:t>
    </dgm:pt>
    <dgm:pt modelId="{413CE613-7DA6-4978-B17F-706B1A08BA0A}" type="parTrans" cxnId="{2E5DE039-F0CF-4FE6-BAC4-CAA5E10C230D}">
      <dgm:prSet/>
      <dgm:spPr/>
      <dgm:t>
        <a:bodyPr/>
        <a:lstStyle/>
        <a:p>
          <a:endParaRPr lang="en-US"/>
        </a:p>
      </dgm:t>
    </dgm:pt>
    <dgm:pt modelId="{94CB26EC-F0D0-46B7-B332-0D81FBA75576}" type="sibTrans" cxnId="{2E5DE039-F0CF-4FE6-BAC4-CAA5E10C230D}">
      <dgm:prSet/>
      <dgm:spPr/>
      <dgm:t>
        <a:bodyPr/>
        <a:lstStyle/>
        <a:p>
          <a:endParaRPr lang="en-US"/>
        </a:p>
      </dgm:t>
    </dgm:pt>
    <dgm:pt modelId="{516CD161-CCA8-4A5E-B3F7-6F4A29CA9436}">
      <dgm:prSet phldrT="[Text]"/>
      <dgm:spPr/>
      <dgm:t>
        <a:bodyPr/>
        <a:lstStyle/>
        <a:p>
          <a:r>
            <a:rPr lang="en-US" dirty="0" smtClean="0"/>
            <a:t>Non-monetary</a:t>
          </a:r>
          <a:endParaRPr lang="en-US" dirty="0"/>
        </a:p>
      </dgm:t>
    </dgm:pt>
    <dgm:pt modelId="{DD135C99-B166-4768-B7E8-7DB3CCBE6E85}" type="parTrans" cxnId="{5A2A1053-AB3F-4DE7-84ED-34972AD7C39E}">
      <dgm:prSet/>
      <dgm:spPr/>
      <dgm:t>
        <a:bodyPr/>
        <a:lstStyle/>
        <a:p>
          <a:endParaRPr lang="en-US"/>
        </a:p>
      </dgm:t>
    </dgm:pt>
    <dgm:pt modelId="{DFAB7B62-F2AA-4C33-9641-1BCAF8BA6634}" type="sibTrans" cxnId="{5A2A1053-AB3F-4DE7-84ED-34972AD7C39E}">
      <dgm:prSet/>
      <dgm:spPr/>
      <dgm:t>
        <a:bodyPr/>
        <a:lstStyle/>
        <a:p>
          <a:endParaRPr lang="en-US"/>
        </a:p>
      </dgm:t>
    </dgm:pt>
    <dgm:pt modelId="{BCA3FED4-7B65-49C1-9069-91B4EC45EBB9}">
      <dgm:prSet phldrT="[Text]"/>
      <dgm:spPr/>
      <dgm:t>
        <a:bodyPr/>
        <a:lstStyle/>
        <a:p>
          <a:r>
            <a:rPr lang="en-US" dirty="0" smtClean="0"/>
            <a:t>Subjective</a:t>
          </a:r>
          <a:endParaRPr lang="en-US" dirty="0"/>
        </a:p>
      </dgm:t>
    </dgm:pt>
    <dgm:pt modelId="{5649FFAF-60D6-4D2A-8390-567B21DF306F}" type="parTrans" cxnId="{951A210E-61BA-4619-80DB-F7EE141E8BBE}">
      <dgm:prSet/>
      <dgm:spPr/>
      <dgm:t>
        <a:bodyPr/>
        <a:lstStyle/>
        <a:p>
          <a:endParaRPr lang="en-US"/>
        </a:p>
      </dgm:t>
    </dgm:pt>
    <dgm:pt modelId="{D077255D-D8F4-4CC9-A8CD-F806E7BB7471}" type="sibTrans" cxnId="{951A210E-61BA-4619-80DB-F7EE141E8BBE}">
      <dgm:prSet/>
      <dgm:spPr/>
      <dgm:t>
        <a:bodyPr/>
        <a:lstStyle/>
        <a:p>
          <a:endParaRPr lang="en-US"/>
        </a:p>
      </dgm:t>
    </dgm:pt>
    <dgm:pt modelId="{E7B4173A-64C8-4817-9FF7-CE773BE249C1}">
      <dgm:prSet phldrT="[Text]"/>
      <dgm:spPr/>
      <dgm:t>
        <a:bodyPr/>
        <a:lstStyle/>
        <a:p>
          <a:r>
            <a:rPr lang="en-US" dirty="0" smtClean="0"/>
            <a:t>Direct surveys</a:t>
          </a:r>
          <a:endParaRPr lang="en-US" dirty="0"/>
        </a:p>
      </dgm:t>
    </dgm:pt>
    <dgm:pt modelId="{41B04E6D-0E6E-401E-80B8-7A6504E561D2}" type="parTrans" cxnId="{2B8E3CDA-094A-4E99-8C20-B52EF5A137AA}">
      <dgm:prSet/>
      <dgm:spPr/>
      <dgm:t>
        <a:bodyPr/>
        <a:lstStyle/>
        <a:p>
          <a:endParaRPr lang="en-US"/>
        </a:p>
      </dgm:t>
    </dgm:pt>
    <dgm:pt modelId="{C8CD2058-E5E3-43C2-BB37-B9719FC98D2F}" type="sibTrans" cxnId="{2B8E3CDA-094A-4E99-8C20-B52EF5A137AA}">
      <dgm:prSet/>
      <dgm:spPr/>
      <dgm:t>
        <a:bodyPr/>
        <a:lstStyle/>
        <a:p>
          <a:endParaRPr lang="en-US"/>
        </a:p>
      </dgm:t>
    </dgm:pt>
    <dgm:pt modelId="{FBD72CDB-0755-4948-8B72-16044C8CBB5C}">
      <dgm:prSet phldrT="[Text]"/>
      <dgm:spPr/>
      <dgm:t>
        <a:bodyPr/>
        <a:lstStyle/>
        <a:p>
          <a:r>
            <a:rPr lang="en-US" dirty="0" smtClean="0"/>
            <a:t>Relative</a:t>
          </a:r>
          <a:endParaRPr lang="en-US" dirty="0"/>
        </a:p>
      </dgm:t>
    </dgm:pt>
    <dgm:pt modelId="{1F332540-114E-4602-8897-FCA2C8CA362A}" type="parTrans" cxnId="{358A0715-45AF-451A-87B4-BCC08121A9CE}">
      <dgm:prSet/>
      <dgm:spPr/>
      <dgm:t>
        <a:bodyPr/>
        <a:lstStyle/>
        <a:p>
          <a:endParaRPr lang="en-US"/>
        </a:p>
      </dgm:t>
    </dgm:pt>
    <dgm:pt modelId="{002A4260-9665-4E16-8479-85F4669B4422}" type="sibTrans" cxnId="{358A0715-45AF-451A-87B4-BCC08121A9CE}">
      <dgm:prSet/>
      <dgm:spPr/>
      <dgm:t>
        <a:bodyPr/>
        <a:lstStyle/>
        <a:p>
          <a:endParaRPr lang="en-US"/>
        </a:p>
      </dgm:t>
    </dgm:pt>
    <dgm:pt modelId="{EAFA216E-7410-4F9B-8FCD-02AA2D46F065}">
      <dgm:prSet phldrT="[Text]"/>
      <dgm:spPr/>
      <dgm:t>
        <a:bodyPr/>
        <a:lstStyle/>
        <a:p>
          <a:r>
            <a:rPr lang="en-US" dirty="0" smtClean="0"/>
            <a:t>Absolute</a:t>
          </a:r>
          <a:endParaRPr lang="en-US" dirty="0"/>
        </a:p>
      </dgm:t>
    </dgm:pt>
    <dgm:pt modelId="{DDB5EFD2-3878-4233-A42A-752F8009A470}" type="parTrans" cxnId="{69F8BE7F-1476-4CD8-B20E-6AF3AC1F232A}">
      <dgm:prSet/>
      <dgm:spPr/>
      <dgm:t>
        <a:bodyPr/>
        <a:lstStyle/>
        <a:p>
          <a:endParaRPr lang="en-US"/>
        </a:p>
      </dgm:t>
    </dgm:pt>
    <dgm:pt modelId="{54F9F9BC-2C60-4F41-ADAA-CCD9917EC7C6}" type="sibTrans" cxnId="{69F8BE7F-1476-4CD8-B20E-6AF3AC1F232A}">
      <dgm:prSet/>
      <dgm:spPr/>
      <dgm:t>
        <a:bodyPr/>
        <a:lstStyle/>
        <a:p>
          <a:endParaRPr lang="en-US"/>
        </a:p>
      </dgm:t>
    </dgm:pt>
    <dgm:pt modelId="{37C75C27-C609-440C-92BF-2C217910944A}">
      <dgm:prSet phldrT="[Text]"/>
      <dgm:spPr/>
      <dgm:t>
        <a:bodyPr/>
        <a:lstStyle/>
        <a:p>
          <a:r>
            <a:rPr lang="en-US" dirty="0" smtClean="0"/>
            <a:t>Basic Needs Approach</a:t>
          </a:r>
          <a:endParaRPr lang="en-US" dirty="0"/>
        </a:p>
      </dgm:t>
    </dgm:pt>
    <dgm:pt modelId="{BC3CD685-53A7-4502-A029-EBA2DB14CBD5}" type="parTrans" cxnId="{A3290B89-6F79-48DF-8995-547D713DC49B}">
      <dgm:prSet/>
      <dgm:spPr/>
      <dgm:t>
        <a:bodyPr/>
        <a:lstStyle/>
        <a:p>
          <a:endParaRPr lang="en-US"/>
        </a:p>
      </dgm:t>
    </dgm:pt>
    <dgm:pt modelId="{F63FC3E4-EFAB-4C3B-864C-FDABF0148877}" type="sibTrans" cxnId="{A3290B89-6F79-48DF-8995-547D713DC49B}">
      <dgm:prSet/>
      <dgm:spPr/>
      <dgm:t>
        <a:bodyPr/>
        <a:lstStyle/>
        <a:p>
          <a:endParaRPr lang="en-US"/>
        </a:p>
      </dgm:t>
    </dgm:pt>
    <dgm:pt modelId="{BA6F4A69-EF7D-42F5-BCB8-C0E2867AEDCB}">
      <dgm:prSet phldrT="[Text]"/>
      <dgm:spPr/>
      <dgm:t>
        <a:bodyPr/>
        <a:lstStyle/>
        <a:p>
          <a:r>
            <a:rPr lang="en-US" dirty="0" smtClean="0"/>
            <a:t>Anthropometric needs</a:t>
          </a:r>
          <a:endParaRPr lang="en-US" dirty="0"/>
        </a:p>
      </dgm:t>
    </dgm:pt>
    <dgm:pt modelId="{C9CD6B46-B2FE-4BBD-BECF-41A72688C458}" type="parTrans" cxnId="{48EF163C-E117-4B0A-901A-8DEFE2398822}">
      <dgm:prSet/>
      <dgm:spPr/>
      <dgm:t>
        <a:bodyPr/>
        <a:lstStyle/>
        <a:p>
          <a:endParaRPr lang="en-US"/>
        </a:p>
      </dgm:t>
    </dgm:pt>
    <dgm:pt modelId="{EAF7932B-74D7-4055-A6FC-CCE363081367}" type="sibTrans" cxnId="{48EF163C-E117-4B0A-901A-8DEFE2398822}">
      <dgm:prSet/>
      <dgm:spPr/>
      <dgm:t>
        <a:bodyPr/>
        <a:lstStyle/>
        <a:p>
          <a:endParaRPr lang="en-US"/>
        </a:p>
      </dgm:t>
    </dgm:pt>
    <dgm:pt modelId="{48BE3D47-66D5-4F24-838B-11F1A457F0F3}" type="pres">
      <dgm:prSet presAssocID="{F49FBD87-6EAB-46F1-BC56-ACFB70772019}" presName="diagram" presStyleCnt="0">
        <dgm:presLayoutVars>
          <dgm:chPref val="1"/>
          <dgm:dir/>
          <dgm:animOne val="branch"/>
          <dgm:animLvl val="lvl"/>
          <dgm:resizeHandles val="exact"/>
        </dgm:presLayoutVars>
      </dgm:prSet>
      <dgm:spPr/>
      <dgm:t>
        <a:bodyPr/>
        <a:lstStyle/>
        <a:p>
          <a:endParaRPr lang="en-US"/>
        </a:p>
      </dgm:t>
    </dgm:pt>
    <dgm:pt modelId="{2DEF30BA-9612-489A-9F91-8B5B3B73F973}" type="pres">
      <dgm:prSet presAssocID="{DC05AB76-406D-433C-812F-14583719A8A0}" presName="root1" presStyleCnt="0"/>
      <dgm:spPr/>
    </dgm:pt>
    <dgm:pt modelId="{9E9BB6EB-37EE-4B5C-89BE-763FFD0B8799}" type="pres">
      <dgm:prSet presAssocID="{DC05AB76-406D-433C-812F-14583719A8A0}" presName="LevelOneTextNode" presStyleLbl="node0" presStyleIdx="0" presStyleCnt="1" custScaleY="224469">
        <dgm:presLayoutVars>
          <dgm:chPref val="3"/>
        </dgm:presLayoutVars>
      </dgm:prSet>
      <dgm:spPr/>
      <dgm:t>
        <a:bodyPr/>
        <a:lstStyle/>
        <a:p>
          <a:endParaRPr lang="en-US"/>
        </a:p>
      </dgm:t>
    </dgm:pt>
    <dgm:pt modelId="{1C64148D-8E35-44B7-B9A9-7E3EBF6E344C}" type="pres">
      <dgm:prSet presAssocID="{DC05AB76-406D-433C-812F-14583719A8A0}" presName="level2hierChild" presStyleCnt="0"/>
      <dgm:spPr/>
    </dgm:pt>
    <dgm:pt modelId="{F56216FE-B5CF-4DE5-A356-04A2BEBDFDCD}" type="pres">
      <dgm:prSet presAssocID="{2CE11447-4DAC-4A15-9172-6CA4BADE93D9}" presName="conn2-1" presStyleLbl="parChTrans1D2" presStyleIdx="0" presStyleCnt="2"/>
      <dgm:spPr/>
      <dgm:t>
        <a:bodyPr/>
        <a:lstStyle/>
        <a:p>
          <a:endParaRPr lang="en-US"/>
        </a:p>
      </dgm:t>
    </dgm:pt>
    <dgm:pt modelId="{3619377E-B043-4194-9B5A-B6BBAA6AA81B}" type="pres">
      <dgm:prSet presAssocID="{2CE11447-4DAC-4A15-9172-6CA4BADE93D9}" presName="connTx" presStyleLbl="parChTrans1D2" presStyleIdx="0" presStyleCnt="2"/>
      <dgm:spPr/>
      <dgm:t>
        <a:bodyPr/>
        <a:lstStyle/>
        <a:p>
          <a:endParaRPr lang="en-US"/>
        </a:p>
      </dgm:t>
    </dgm:pt>
    <dgm:pt modelId="{4F5512E4-61A2-4C22-A1A2-94659D06BA33}" type="pres">
      <dgm:prSet presAssocID="{824C6FB7-C951-4185-A341-06D769D3CD3D}" presName="root2" presStyleCnt="0"/>
      <dgm:spPr/>
    </dgm:pt>
    <dgm:pt modelId="{7B3569CF-8B06-4E3C-B11F-E20ABFEF1905}" type="pres">
      <dgm:prSet presAssocID="{824C6FB7-C951-4185-A341-06D769D3CD3D}" presName="LevelTwoTextNode" presStyleLbl="node2" presStyleIdx="0" presStyleCnt="2">
        <dgm:presLayoutVars>
          <dgm:chPref val="3"/>
        </dgm:presLayoutVars>
      </dgm:prSet>
      <dgm:spPr/>
      <dgm:t>
        <a:bodyPr/>
        <a:lstStyle/>
        <a:p>
          <a:endParaRPr lang="en-US"/>
        </a:p>
      </dgm:t>
    </dgm:pt>
    <dgm:pt modelId="{1947ABDA-AA1F-4A4A-9AC0-909C50A1593A}" type="pres">
      <dgm:prSet presAssocID="{824C6FB7-C951-4185-A341-06D769D3CD3D}" presName="level3hierChild" presStyleCnt="0"/>
      <dgm:spPr/>
    </dgm:pt>
    <dgm:pt modelId="{008F9C06-3583-4613-ACA8-0DB8DF735C0B}" type="pres">
      <dgm:prSet presAssocID="{413CE613-7DA6-4978-B17F-706B1A08BA0A}" presName="conn2-1" presStyleLbl="parChTrans1D3" presStyleIdx="0" presStyleCnt="3"/>
      <dgm:spPr/>
      <dgm:t>
        <a:bodyPr/>
        <a:lstStyle/>
        <a:p>
          <a:endParaRPr lang="en-US"/>
        </a:p>
      </dgm:t>
    </dgm:pt>
    <dgm:pt modelId="{058EBB3A-343A-4179-A2F5-CC0D4F699D99}" type="pres">
      <dgm:prSet presAssocID="{413CE613-7DA6-4978-B17F-706B1A08BA0A}" presName="connTx" presStyleLbl="parChTrans1D3" presStyleIdx="0" presStyleCnt="3"/>
      <dgm:spPr/>
      <dgm:t>
        <a:bodyPr/>
        <a:lstStyle/>
        <a:p>
          <a:endParaRPr lang="en-US"/>
        </a:p>
      </dgm:t>
    </dgm:pt>
    <dgm:pt modelId="{743D4508-78FB-4DB4-BB12-6965CB5BFA4C}" type="pres">
      <dgm:prSet presAssocID="{FD71C7ED-7751-41F5-8F8B-3EFD9ACDB6A5}" presName="root2" presStyleCnt="0"/>
      <dgm:spPr/>
    </dgm:pt>
    <dgm:pt modelId="{9BC2477C-AA16-4ED0-91C4-DB3B3AA70D5E}" type="pres">
      <dgm:prSet presAssocID="{FD71C7ED-7751-41F5-8F8B-3EFD9ACDB6A5}" presName="LevelTwoTextNode" presStyleLbl="node3" presStyleIdx="0" presStyleCnt="3">
        <dgm:presLayoutVars>
          <dgm:chPref val="3"/>
        </dgm:presLayoutVars>
      </dgm:prSet>
      <dgm:spPr/>
      <dgm:t>
        <a:bodyPr/>
        <a:lstStyle/>
        <a:p>
          <a:endParaRPr lang="en-US"/>
        </a:p>
      </dgm:t>
    </dgm:pt>
    <dgm:pt modelId="{D795DA5F-FCB2-495F-89B9-27755536F95F}" type="pres">
      <dgm:prSet presAssocID="{FD71C7ED-7751-41F5-8F8B-3EFD9ACDB6A5}" presName="level3hierChild" presStyleCnt="0"/>
      <dgm:spPr/>
    </dgm:pt>
    <dgm:pt modelId="{D5DA78D9-BB77-4AF3-8EF0-68C90BA6A182}" type="pres">
      <dgm:prSet presAssocID="{1F332540-114E-4602-8897-FCA2C8CA362A}" presName="conn2-1" presStyleLbl="parChTrans1D4" presStyleIdx="0" presStyleCnt="4"/>
      <dgm:spPr/>
      <dgm:t>
        <a:bodyPr/>
        <a:lstStyle/>
        <a:p>
          <a:endParaRPr lang="en-US"/>
        </a:p>
      </dgm:t>
    </dgm:pt>
    <dgm:pt modelId="{C1D67A40-19DE-4AB4-8108-1F71B7215C9A}" type="pres">
      <dgm:prSet presAssocID="{1F332540-114E-4602-8897-FCA2C8CA362A}" presName="connTx" presStyleLbl="parChTrans1D4" presStyleIdx="0" presStyleCnt="4"/>
      <dgm:spPr/>
      <dgm:t>
        <a:bodyPr/>
        <a:lstStyle/>
        <a:p>
          <a:endParaRPr lang="en-US"/>
        </a:p>
      </dgm:t>
    </dgm:pt>
    <dgm:pt modelId="{33011C82-E553-4579-98B3-61D66E8D5CDD}" type="pres">
      <dgm:prSet presAssocID="{FBD72CDB-0755-4948-8B72-16044C8CBB5C}" presName="root2" presStyleCnt="0"/>
      <dgm:spPr/>
    </dgm:pt>
    <dgm:pt modelId="{BC9F6CA1-8F64-4C81-90B3-3963B25D4EAA}" type="pres">
      <dgm:prSet presAssocID="{FBD72CDB-0755-4948-8B72-16044C8CBB5C}" presName="LevelTwoTextNode" presStyleLbl="node4" presStyleIdx="0" presStyleCnt="4">
        <dgm:presLayoutVars>
          <dgm:chPref val="3"/>
        </dgm:presLayoutVars>
      </dgm:prSet>
      <dgm:spPr/>
      <dgm:t>
        <a:bodyPr/>
        <a:lstStyle/>
        <a:p>
          <a:endParaRPr lang="en-US"/>
        </a:p>
      </dgm:t>
    </dgm:pt>
    <dgm:pt modelId="{82FE6740-5123-4AF2-A7A2-E46E45218318}" type="pres">
      <dgm:prSet presAssocID="{FBD72CDB-0755-4948-8B72-16044C8CBB5C}" presName="level3hierChild" presStyleCnt="0"/>
      <dgm:spPr/>
    </dgm:pt>
    <dgm:pt modelId="{EA32D1E1-7B6B-4337-9C33-2D49A896C26E}" type="pres">
      <dgm:prSet presAssocID="{DDB5EFD2-3878-4233-A42A-752F8009A470}" presName="conn2-1" presStyleLbl="parChTrans1D4" presStyleIdx="1" presStyleCnt="4"/>
      <dgm:spPr/>
      <dgm:t>
        <a:bodyPr/>
        <a:lstStyle/>
        <a:p>
          <a:endParaRPr lang="en-US"/>
        </a:p>
      </dgm:t>
    </dgm:pt>
    <dgm:pt modelId="{F252D6EA-24BC-42D7-950D-918982D56CC7}" type="pres">
      <dgm:prSet presAssocID="{DDB5EFD2-3878-4233-A42A-752F8009A470}" presName="connTx" presStyleLbl="parChTrans1D4" presStyleIdx="1" presStyleCnt="4"/>
      <dgm:spPr/>
      <dgm:t>
        <a:bodyPr/>
        <a:lstStyle/>
        <a:p>
          <a:endParaRPr lang="en-US"/>
        </a:p>
      </dgm:t>
    </dgm:pt>
    <dgm:pt modelId="{62BF150D-9E5A-4B57-B917-D2C6E8013AC6}" type="pres">
      <dgm:prSet presAssocID="{EAFA216E-7410-4F9B-8FCD-02AA2D46F065}" presName="root2" presStyleCnt="0"/>
      <dgm:spPr/>
    </dgm:pt>
    <dgm:pt modelId="{EEF81CB1-0DDB-4C60-AD53-BEAF0B44ADA2}" type="pres">
      <dgm:prSet presAssocID="{EAFA216E-7410-4F9B-8FCD-02AA2D46F065}" presName="LevelTwoTextNode" presStyleLbl="node4" presStyleIdx="1" presStyleCnt="4">
        <dgm:presLayoutVars>
          <dgm:chPref val="3"/>
        </dgm:presLayoutVars>
      </dgm:prSet>
      <dgm:spPr/>
      <dgm:t>
        <a:bodyPr/>
        <a:lstStyle/>
        <a:p>
          <a:endParaRPr lang="en-US"/>
        </a:p>
      </dgm:t>
    </dgm:pt>
    <dgm:pt modelId="{3655CF3D-7910-47F9-AB39-68396A0E4DB4}" type="pres">
      <dgm:prSet presAssocID="{EAFA216E-7410-4F9B-8FCD-02AA2D46F065}" presName="level3hierChild" presStyleCnt="0"/>
      <dgm:spPr/>
    </dgm:pt>
    <dgm:pt modelId="{A70AD082-012C-4B12-8257-9D593A048BDA}" type="pres">
      <dgm:prSet presAssocID="{DD135C99-B166-4768-B7E8-7DB3CCBE6E85}" presName="conn2-1" presStyleLbl="parChTrans1D3" presStyleIdx="1" presStyleCnt="3"/>
      <dgm:spPr/>
      <dgm:t>
        <a:bodyPr/>
        <a:lstStyle/>
        <a:p>
          <a:endParaRPr lang="en-US"/>
        </a:p>
      </dgm:t>
    </dgm:pt>
    <dgm:pt modelId="{883D8331-88F2-43D9-94CA-DF00E7A7B362}" type="pres">
      <dgm:prSet presAssocID="{DD135C99-B166-4768-B7E8-7DB3CCBE6E85}" presName="connTx" presStyleLbl="parChTrans1D3" presStyleIdx="1" presStyleCnt="3"/>
      <dgm:spPr/>
      <dgm:t>
        <a:bodyPr/>
        <a:lstStyle/>
        <a:p>
          <a:endParaRPr lang="en-US"/>
        </a:p>
      </dgm:t>
    </dgm:pt>
    <dgm:pt modelId="{A5B8B464-FD5F-4188-BB70-81B4739DF9B4}" type="pres">
      <dgm:prSet presAssocID="{516CD161-CCA8-4A5E-B3F7-6F4A29CA9436}" presName="root2" presStyleCnt="0"/>
      <dgm:spPr/>
    </dgm:pt>
    <dgm:pt modelId="{FC16CF9D-76FB-42B6-9179-EE188F7E6FD2}" type="pres">
      <dgm:prSet presAssocID="{516CD161-CCA8-4A5E-B3F7-6F4A29CA9436}" presName="LevelTwoTextNode" presStyleLbl="node3" presStyleIdx="1" presStyleCnt="3">
        <dgm:presLayoutVars>
          <dgm:chPref val="3"/>
        </dgm:presLayoutVars>
      </dgm:prSet>
      <dgm:spPr/>
      <dgm:t>
        <a:bodyPr/>
        <a:lstStyle/>
        <a:p>
          <a:endParaRPr lang="en-US"/>
        </a:p>
      </dgm:t>
    </dgm:pt>
    <dgm:pt modelId="{55929508-A867-43E3-BDD7-A1C806CCA2B5}" type="pres">
      <dgm:prSet presAssocID="{516CD161-CCA8-4A5E-B3F7-6F4A29CA9436}" presName="level3hierChild" presStyleCnt="0"/>
      <dgm:spPr/>
    </dgm:pt>
    <dgm:pt modelId="{7A639DCA-761F-41D0-A4F6-1E7721662BE9}" type="pres">
      <dgm:prSet presAssocID="{BC3CD685-53A7-4502-A029-EBA2DB14CBD5}" presName="conn2-1" presStyleLbl="parChTrans1D4" presStyleIdx="2" presStyleCnt="4"/>
      <dgm:spPr/>
      <dgm:t>
        <a:bodyPr/>
        <a:lstStyle/>
        <a:p>
          <a:endParaRPr lang="en-US"/>
        </a:p>
      </dgm:t>
    </dgm:pt>
    <dgm:pt modelId="{B082A15B-8718-4DE4-8D56-CB1766A28B89}" type="pres">
      <dgm:prSet presAssocID="{BC3CD685-53A7-4502-A029-EBA2DB14CBD5}" presName="connTx" presStyleLbl="parChTrans1D4" presStyleIdx="2" presStyleCnt="4"/>
      <dgm:spPr/>
      <dgm:t>
        <a:bodyPr/>
        <a:lstStyle/>
        <a:p>
          <a:endParaRPr lang="en-US"/>
        </a:p>
      </dgm:t>
    </dgm:pt>
    <dgm:pt modelId="{5FCD7B7E-4C88-459F-87DA-9EA0C73B83AF}" type="pres">
      <dgm:prSet presAssocID="{37C75C27-C609-440C-92BF-2C217910944A}" presName="root2" presStyleCnt="0"/>
      <dgm:spPr/>
    </dgm:pt>
    <dgm:pt modelId="{D6F93C7B-69F1-4155-A06F-31E3725CE605}" type="pres">
      <dgm:prSet presAssocID="{37C75C27-C609-440C-92BF-2C217910944A}" presName="LevelTwoTextNode" presStyleLbl="node4" presStyleIdx="2" presStyleCnt="4">
        <dgm:presLayoutVars>
          <dgm:chPref val="3"/>
        </dgm:presLayoutVars>
      </dgm:prSet>
      <dgm:spPr/>
      <dgm:t>
        <a:bodyPr/>
        <a:lstStyle/>
        <a:p>
          <a:endParaRPr lang="en-US"/>
        </a:p>
      </dgm:t>
    </dgm:pt>
    <dgm:pt modelId="{D04AD6E4-FC40-4DD0-B4DA-0A112E7ABF7D}" type="pres">
      <dgm:prSet presAssocID="{37C75C27-C609-440C-92BF-2C217910944A}" presName="level3hierChild" presStyleCnt="0"/>
      <dgm:spPr/>
    </dgm:pt>
    <dgm:pt modelId="{48A801C9-E7FA-4E24-BE7D-914BE7BC8068}" type="pres">
      <dgm:prSet presAssocID="{C9CD6B46-B2FE-4BBD-BECF-41A72688C458}" presName="conn2-1" presStyleLbl="parChTrans1D4" presStyleIdx="3" presStyleCnt="4"/>
      <dgm:spPr/>
      <dgm:t>
        <a:bodyPr/>
        <a:lstStyle/>
        <a:p>
          <a:endParaRPr lang="en-US"/>
        </a:p>
      </dgm:t>
    </dgm:pt>
    <dgm:pt modelId="{7072AD96-78E0-4128-AD85-C24B6E50BEE4}" type="pres">
      <dgm:prSet presAssocID="{C9CD6B46-B2FE-4BBD-BECF-41A72688C458}" presName="connTx" presStyleLbl="parChTrans1D4" presStyleIdx="3" presStyleCnt="4"/>
      <dgm:spPr/>
      <dgm:t>
        <a:bodyPr/>
        <a:lstStyle/>
        <a:p>
          <a:endParaRPr lang="en-US"/>
        </a:p>
      </dgm:t>
    </dgm:pt>
    <dgm:pt modelId="{5C743895-8F30-4D13-9700-75C9A5F1B68F}" type="pres">
      <dgm:prSet presAssocID="{BA6F4A69-EF7D-42F5-BCB8-C0E2867AEDCB}" presName="root2" presStyleCnt="0"/>
      <dgm:spPr/>
    </dgm:pt>
    <dgm:pt modelId="{08942E64-FE62-4E60-824C-48DF7CF740E3}" type="pres">
      <dgm:prSet presAssocID="{BA6F4A69-EF7D-42F5-BCB8-C0E2867AEDCB}" presName="LevelTwoTextNode" presStyleLbl="node4" presStyleIdx="3" presStyleCnt="4">
        <dgm:presLayoutVars>
          <dgm:chPref val="3"/>
        </dgm:presLayoutVars>
      </dgm:prSet>
      <dgm:spPr/>
      <dgm:t>
        <a:bodyPr/>
        <a:lstStyle/>
        <a:p>
          <a:endParaRPr lang="en-US"/>
        </a:p>
      </dgm:t>
    </dgm:pt>
    <dgm:pt modelId="{887C2F05-BEAF-4F5D-B15E-2B8CC77E3EDB}" type="pres">
      <dgm:prSet presAssocID="{BA6F4A69-EF7D-42F5-BCB8-C0E2867AEDCB}" presName="level3hierChild" presStyleCnt="0"/>
      <dgm:spPr/>
    </dgm:pt>
    <dgm:pt modelId="{6C833486-D2B2-447A-9F8A-48F50A304976}" type="pres">
      <dgm:prSet presAssocID="{5649FFAF-60D6-4D2A-8390-567B21DF306F}" presName="conn2-1" presStyleLbl="parChTrans1D2" presStyleIdx="1" presStyleCnt="2"/>
      <dgm:spPr/>
      <dgm:t>
        <a:bodyPr/>
        <a:lstStyle/>
        <a:p>
          <a:endParaRPr lang="en-US"/>
        </a:p>
      </dgm:t>
    </dgm:pt>
    <dgm:pt modelId="{10E44C5A-7D75-464A-823C-E596F9A7CE12}" type="pres">
      <dgm:prSet presAssocID="{5649FFAF-60D6-4D2A-8390-567B21DF306F}" presName="connTx" presStyleLbl="parChTrans1D2" presStyleIdx="1" presStyleCnt="2"/>
      <dgm:spPr/>
      <dgm:t>
        <a:bodyPr/>
        <a:lstStyle/>
        <a:p>
          <a:endParaRPr lang="en-US"/>
        </a:p>
      </dgm:t>
    </dgm:pt>
    <dgm:pt modelId="{3159FDC2-8BED-4195-B6F3-12DB7B0E582D}" type="pres">
      <dgm:prSet presAssocID="{BCA3FED4-7B65-49C1-9069-91B4EC45EBB9}" presName="root2" presStyleCnt="0"/>
      <dgm:spPr/>
    </dgm:pt>
    <dgm:pt modelId="{783A21A5-1CEC-4B89-ACBC-5D4252ED9AE7}" type="pres">
      <dgm:prSet presAssocID="{BCA3FED4-7B65-49C1-9069-91B4EC45EBB9}" presName="LevelTwoTextNode" presStyleLbl="node2" presStyleIdx="1" presStyleCnt="2">
        <dgm:presLayoutVars>
          <dgm:chPref val="3"/>
        </dgm:presLayoutVars>
      </dgm:prSet>
      <dgm:spPr/>
      <dgm:t>
        <a:bodyPr/>
        <a:lstStyle/>
        <a:p>
          <a:endParaRPr lang="en-US"/>
        </a:p>
      </dgm:t>
    </dgm:pt>
    <dgm:pt modelId="{855B9F1F-B550-4277-9A52-81E02B5F0382}" type="pres">
      <dgm:prSet presAssocID="{BCA3FED4-7B65-49C1-9069-91B4EC45EBB9}" presName="level3hierChild" presStyleCnt="0"/>
      <dgm:spPr/>
    </dgm:pt>
    <dgm:pt modelId="{32A321F0-1BFC-4CF8-9271-A0ECCD638EE5}" type="pres">
      <dgm:prSet presAssocID="{41B04E6D-0E6E-401E-80B8-7A6504E561D2}" presName="conn2-1" presStyleLbl="parChTrans1D3" presStyleIdx="2" presStyleCnt="3"/>
      <dgm:spPr/>
      <dgm:t>
        <a:bodyPr/>
        <a:lstStyle/>
        <a:p>
          <a:endParaRPr lang="en-US"/>
        </a:p>
      </dgm:t>
    </dgm:pt>
    <dgm:pt modelId="{473498B8-DB88-4CD5-B1E5-32716A3C3449}" type="pres">
      <dgm:prSet presAssocID="{41B04E6D-0E6E-401E-80B8-7A6504E561D2}" presName="connTx" presStyleLbl="parChTrans1D3" presStyleIdx="2" presStyleCnt="3"/>
      <dgm:spPr/>
      <dgm:t>
        <a:bodyPr/>
        <a:lstStyle/>
        <a:p>
          <a:endParaRPr lang="en-US"/>
        </a:p>
      </dgm:t>
    </dgm:pt>
    <dgm:pt modelId="{13541FF6-8BBA-452E-A85F-0AC0EDA1AE5C}" type="pres">
      <dgm:prSet presAssocID="{E7B4173A-64C8-4817-9FF7-CE773BE249C1}" presName="root2" presStyleCnt="0"/>
      <dgm:spPr/>
    </dgm:pt>
    <dgm:pt modelId="{30904CDD-90E0-4B31-9AAD-29592B77FDBE}" type="pres">
      <dgm:prSet presAssocID="{E7B4173A-64C8-4817-9FF7-CE773BE249C1}" presName="LevelTwoTextNode" presStyleLbl="node3" presStyleIdx="2" presStyleCnt="3">
        <dgm:presLayoutVars>
          <dgm:chPref val="3"/>
        </dgm:presLayoutVars>
      </dgm:prSet>
      <dgm:spPr/>
      <dgm:t>
        <a:bodyPr/>
        <a:lstStyle/>
        <a:p>
          <a:endParaRPr lang="en-US"/>
        </a:p>
      </dgm:t>
    </dgm:pt>
    <dgm:pt modelId="{EBB44704-6441-498B-B9A5-7F39BEC6C3F3}" type="pres">
      <dgm:prSet presAssocID="{E7B4173A-64C8-4817-9FF7-CE773BE249C1}" presName="level3hierChild" presStyleCnt="0"/>
      <dgm:spPr/>
    </dgm:pt>
  </dgm:ptLst>
  <dgm:cxnLst>
    <dgm:cxn modelId="{CA20E8F9-515D-4592-A2F0-122F39B3E9A4}" type="presOf" srcId="{5649FFAF-60D6-4D2A-8390-567B21DF306F}" destId="{10E44C5A-7D75-464A-823C-E596F9A7CE12}" srcOrd="1" destOrd="0" presId="urn:microsoft.com/office/officeart/2005/8/layout/hierarchy2"/>
    <dgm:cxn modelId="{F0524748-1496-45C1-9C56-84601CDE15AB}" type="presOf" srcId="{DD135C99-B166-4768-B7E8-7DB3CCBE6E85}" destId="{883D8331-88F2-43D9-94CA-DF00E7A7B362}" srcOrd="1" destOrd="0" presId="urn:microsoft.com/office/officeart/2005/8/layout/hierarchy2"/>
    <dgm:cxn modelId="{A6A300B6-64B7-46CB-9D63-9F8B6AB8F893}" srcId="{F49FBD87-6EAB-46F1-BC56-ACFB70772019}" destId="{DC05AB76-406D-433C-812F-14583719A8A0}" srcOrd="0" destOrd="0" parTransId="{0164A222-D04F-4B21-9697-F33F0C684724}" sibTransId="{91B1B709-77CB-461F-9A3E-9CCEAFCE5DC9}"/>
    <dgm:cxn modelId="{960801F1-ADCB-47DC-8EF1-200255FEC5FF}" type="presOf" srcId="{F49FBD87-6EAB-46F1-BC56-ACFB70772019}" destId="{48BE3D47-66D5-4F24-838B-11F1A457F0F3}" srcOrd="0" destOrd="0" presId="urn:microsoft.com/office/officeart/2005/8/layout/hierarchy2"/>
    <dgm:cxn modelId="{12FCB522-47DB-45FD-8612-B5469CF73FC2}" type="presOf" srcId="{BA6F4A69-EF7D-42F5-BCB8-C0E2867AEDCB}" destId="{08942E64-FE62-4E60-824C-48DF7CF740E3}" srcOrd="0" destOrd="0" presId="urn:microsoft.com/office/officeart/2005/8/layout/hierarchy2"/>
    <dgm:cxn modelId="{EE802E0B-E089-40AC-B801-B6A00F8C1409}" type="presOf" srcId="{BC3CD685-53A7-4502-A029-EBA2DB14CBD5}" destId="{B082A15B-8718-4DE4-8D56-CB1766A28B89}" srcOrd="1" destOrd="0" presId="urn:microsoft.com/office/officeart/2005/8/layout/hierarchy2"/>
    <dgm:cxn modelId="{6B61CB97-0EEF-44B1-800B-F9AF226F4715}" type="presOf" srcId="{DDB5EFD2-3878-4233-A42A-752F8009A470}" destId="{EA32D1E1-7B6B-4337-9C33-2D49A896C26E}" srcOrd="0" destOrd="0" presId="urn:microsoft.com/office/officeart/2005/8/layout/hierarchy2"/>
    <dgm:cxn modelId="{50EBD4CF-DFC4-411D-8079-1B48DBCDA752}" type="presOf" srcId="{DC05AB76-406D-433C-812F-14583719A8A0}" destId="{9E9BB6EB-37EE-4B5C-89BE-763FFD0B8799}" srcOrd="0" destOrd="0" presId="urn:microsoft.com/office/officeart/2005/8/layout/hierarchy2"/>
    <dgm:cxn modelId="{5B133699-F955-4284-B15E-599EA2C4FB81}" type="presOf" srcId="{BCA3FED4-7B65-49C1-9069-91B4EC45EBB9}" destId="{783A21A5-1CEC-4B89-ACBC-5D4252ED9AE7}" srcOrd="0" destOrd="0" presId="urn:microsoft.com/office/officeart/2005/8/layout/hierarchy2"/>
    <dgm:cxn modelId="{2B8E3CDA-094A-4E99-8C20-B52EF5A137AA}" srcId="{BCA3FED4-7B65-49C1-9069-91B4EC45EBB9}" destId="{E7B4173A-64C8-4817-9FF7-CE773BE249C1}" srcOrd="0" destOrd="0" parTransId="{41B04E6D-0E6E-401E-80B8-7A6504E561D2}" sibTransId="{C8CD2058-E5E3-43C2-BB37-B9719FC98D2F}"/>
    <dgm:cxn modelId="{725C4B87-1BC1-44E3-8856-A8118E569D1A}" type="presOf" srcId="{EAFA216E-7410-4F9B-8FCD-02AA2D46F065}" destId="{EEF81CB1-0DDB-4C60-AD53-BEAF0B44ADA2}" srcOrd="0" destOrd="0" presId="urn:microsoft.com/office/officeart/2005/8/layout/hierarchy2"/>
    <dgm:cxn modelId="{4B7F6CFD-4ACA-4887-9681-B3907D9B3AE5}" type="presOf" srcId="{1F332540-114E-4602-8897-FCA2C8CA362A}" destId="{C1D67A40-19DE-4AB4-8108-1F71B7215C9A}" srcOrd="1" destOrd="0" presId="urn:microsoft.com/office/officeart/2005/8/layout/hierarchy2"/>
    <dgm:cxn modelId="{527CC6B0-51A2-47A8-ABE6-847CC9EE27DE}" type="presOf" srcId="{5649FFAF-60D6-4D2A-8390-567B21DF306F}" destId="{6C833486-D2B2-447A-9F8A-48F50A304976}" srcOrd="0" destOrd="0" presId="urn:microsoft.com/office/officeart/2005/8/layout/hierarchy2"/>
    <dgm:cxn modelId="{4A9C1C12-9A1C-46BC-B47F-824B8491552F}" type="presOf" srcId="{516CD161-CCA8-4A5E-B3F7-6F4A29CA9436}" destId="{FC16CF9D-76FB-42B6-9179-EE188F7E6FD2}" srcOrd="0" destOrd="0" presId="urn:microsoft.com/office/officeart/2005/8/layout/hierarchy2"/>
    <dgm:cxn modelId="{481315FB-0D63-4852-9C55-702A124A09BB}" type="presOf" srcId="{1F332540-114E-4602-8897-FCA2C8CA362A}" destId="{D5DA78D9-BB77-4AF3-8EF0-68C90BA6A182}" srcOrd="0" destOrd="0" presId="urn:microsoft.com/office/officeart/2005/8/layout/hierarchy2"/>
    <dgm:cxn modelId="{098B1D59-2BC2-4E5A-B7CC-0F7EF6C4CB25}" type="presOf" srcId="{C9CD6B46-B2FE-4BBD-BECF-41A72688C458}" destId="{7072AD96-78E0-4128-AD85-C24B6E50BEE4}" srcOrd="1" destOrd="0" presId="urn:microsoft.com/office/officeart/2005/8/layout/hierarchy2"/>
    <dgm:cxn modelId="{69F8BE7F-1476-4CD8-B20E-6AF3AC1F232A}" srcId="{FD71C7ED-7751-41F5-8F8B-3EFD9ACDB6A5}" destId="{EAFA216E-7410-4F9B-8FCD-02AA2D46F065}" srcOrd="1" destOrd="0" parTransId="{DDB5EFD2-3878-4233-A42A-752F8009A470}" sibTransId="{54F9F9BC-2C60-4F41-ADAA-CCD9917EC7C6}"/>
    <dgm:cxn modelId="{5A2A1053-AB3F-4DE7-84ED-34972AD7C39E}" srcId="{824C6FB7-C951-4185-A341-06D769D3CD3D}" destId="{516CD161-CCA8-4A5E-B3F7-6F4A29CA9436}" srcOrd="1" destOrd="0" parTransId="{DD135C99-B166-4768-B7E8-7DB3CCBE6E85}" sibTransId="{DFAB7B62-F2AA-4C33-9641-1BCAF8BA6634}"/>
    <dgm:cxn modelId="{839D5428-855F-4E53-81BE-C40E3837A55F}" type="presOf" srcId="{2CE11447-4DAC-4A15-9172-6CA4BADE93D9}" destId="{3619377E-B043-4194-9B5A-B6BBAA6AA81B}" srcOrd="1" destOrd="0" presId="urn:microsoft.com/office/officeart/2005/8/layout/hierarchy2"/>
    <dgm:cxn modelId="{601006CD-8BD3-4D87-9B32-11804D0E783F}" type="presOf" srcId="{413CE613-7DA6-4978-B17F-706B1A08BA0A}" destId="{008F9C06-3583-4613-ACA8-0DB8DF735C0B}" srcOrd="0" destOrd="0" presId="urn:microsoft.com/office/officeart/2005/8/layout/hierarchy2"/>
    <dgm:cxn modelId="{A3290B89-6F79-48DF-8995-547D713DC49B}" srcId="{516CD161-CCA8-4A5E-B3F7-6F4A29CA9436}" destId="{37C75C27-C609-440C-92BF-2C217910944A}" srcOrd="0" destOrd="0" parTransId="{BC3CD685-53A7-4502-A029-EBA2DB14CBD5}" sibTransId="{F63FC3E4-EFAB-4C3B-864C-FDABF0148877}"/>
    <dgm:cxn modelId="{0F414B26-8A35-4815-B5E6-69CC51347B5C}" type="presOf" srcId="{2CE11447-4DAC-4A15-9172-6CA4BADE93D9}" destId="{F56216FE-B5CF-4DE5-A356-04A2BEBDFDCD}" srcOrd="0" destOrd="0" presId="urn:microsoft.com/office/officeart/2005/8/layout/hierarchy2"/>
    <dgm:cxn modelId="{21ED5AA0-404A-47DA-9626-2A412636251D}" srcId="{DC05AB76-406D-433C-812F-14583719A8A0}" destId="{824C6FB7-C951-4185-A341-06D769D3CD3D}" srcOrd="0" destOrd="0" parTransId="{2CE11447-4DAC-4A15-9172-6CA4BADE93D9}" sibTransId="{1BEE39A4-3F5F-4442-BF0C-5C6BF351A52C}"/>
    <dgm:cxn modelId="{2E5DE039-F0CF-4FE6-BAC4-CAA5E10C230D}" srcId="{824C6FB7-C951-4185-A341-06D769D3CD3D}" destId="{FD71C7ED-7751-41F5-8F8B-3EFD9ACDB6A5}" srcOrd="0" destOrd="0" parTransId="{413CE613-7DA6-4978-B17F-706B1A08BA0A}" sibTransId="{94CB26EC-F0D0-46B7-B332-0D81FBA75576}"/>
    <dgm:cxn modelId="{3DDCB829-46A1-4062-81FA-626E88B3FECD}" type="presOf" srcId="{DD135C99-B166-4768-B7E8-7DB3CCBE6E85}" destId="{A70AD082-012C-4B12-8257-9D593A048BDA}" srcOrd="0" destOrd="0" presId="urn:microsoft.com/office/officeart/2005/8/layout/hierarchy2"/>
    <dgm:cxn modelId="{7DFE0AC6-44F9-402B-89BC-6D601B8E9F20}" type="presOf" srcId="{824C6FB7-C951-4185-A341-06D769D3CD3D}" destId="{7B3569CF-8B06-4E3C-B11F-E20ABFEF1905}" srcOrd="0" destOrd="0" presId="urn:microsoft.com/office/officeart/2005/8/layout/hierarchy2"/>
    <dgm:cxn modelId="{54D577D7-9E11-4234-A8E9-BC0D993C3D9B}" type="presOf" srcId="{FBD72CDB-0755-4948-8B72-16044C8CBB5C}" destId="{BC9F6CA1-8F64-4C81-90B3-3963B25D4EAA}" srcOrd="0" destOrd="0" presId="urn:microsoft.com/office/officeart/2005/8/layout/hierarchy2"/>
    <dgm:cxn modelId="{BAB090EF-D967-4589-89B7-5F03D6D73E39}" type="presOf" srcId="{413CE613-7DA6-4978-B17F-706B1A08BA0A}" destId="{058EBB3A-343A-4179-A2F5-CC0D4F699D99}" srcOrd="1" destOrd="0" presId="urn:microsoft.com/office/officeart/2005/8/layout/hierarchy2"/>
    <dgm:cxn modelId="{CFA51F8D-3F5D-4D4A-AD06-547CA5239D4B}" type="presOf" srcId="{BC3CD685-53A7-4502-A029-EBA2DB14CBD5}" destId="{7A639DCA-761F-41D0-A4F6-1E7721662BE9}" srcOrd="0" destOrd="0" presId="urn:microsoft.com/office/officeart/2005/8/layout/hierarchy2"/>
    <dgm:cxn modelId="{358A0715-45AF-451A-87B4-BCC08121A9CE}" srcId="{FD71C7ED-7751-41F5-8F8B-3EFD9ACDB6A5}" destId="{FBD72CDB-0755-4948-8B72-16044C8CBB5C}" srcOrd="0" destOrd="0" parTransId="{1F332540-114E-4602-8897-FCA2C8CA362A}" sibTransId="{002A4260-9665-4E16-8479-85F4669B4422}"/>
    <dgm:cxn modelId="{96E3A99F-37B0-47F3-BD3F-4D4CF9204343}" type="presOf" srcId="{DDB5EFD2-3878-4233-A42A-752F8009A470}" destId="{F252D6EA-24BC-42D7-950D-918982D56CC7}" srcOrd="1" destOrd="0" presId="urn:microsoft.com/office/officeart/2005/8/layout/hierarchy2"/>
    <dgm:cxn modelId="{7D6551A6-3000-4CA3-A61F-7E67EA3C9B68}" type="presOf" srcId="{41B04E6D-0E6E-401E-80B8-7A6504E561D2}" destId="{32A321F0-1BFC-4CF8-9271-A0ECCD638EE5}" srcOrd="0" destOrd="0" presId="urn:microsoft.com/office/officeart/2005/8/layout/hierarchy2"/>
    <dgm:cxn modelId="{0DF4DB66-092D-4AA9-8E1D-48C5EF7E8707}" type="presOf" srcId="{FD71C7ED-7751-41F5-8F8B-3EFD9ACDB6A5}" destId="{9BC2477C-AA16-4ED0-91C4-DB3B3AA70D5E}" srcOrd="0" destOrd="0" presId="urn:microsoft.com/office/officeart/2005/8/layout/hierarchy2"/>
    <dgm:cxn modelId="{3A56DA47-970C-442A-8C9E-B3945FBA8050}" type="presOf" srcId="{E7B4173A-64C8-4817-9FF7-CE773BE249C1}" destId="{30904CDD-90E0-4B31-9AAD-29592B77FDBE}" srcOrd="0" destOrd="0" presId="urn:microsoft.com/office/officeart/2005/8/layout/hierarchy2"/>
    <dgm:cxn modelId="{3841C352-CDDC-4045-ADDB-66DD1C6A02D8}" type="presOf" srcId="{37C75C27-C609-440C-92BF-2C217910944A}" destId="{D6F93C7B-69F1-4155-A06F-31E3725CE605}" srcOrd="0" destOrd="0" presId="urn:microsoft.com/office/officeart/2005/8/layout/hierarchy2"/>
    <dgm:cxn modelId="{48EF163C-E117-4B0A-901A-8DEFE2398822}" srcId="{516CD161-CCA8-4A5E-B3F7-6F4A29CA9436}" destId="{BA6F4A69-EF7D-42F5-BCB8-C0E2867AEDCB}" srcOrd="1" destOrd="0" parTransId="{C9CD6B46-B2FE-4BBD-BECF-41A72688C458}" sibTransId="{EAF7932B-74D7-4055-A6FC-CCE363081367}"/>
    <dgm:cxn modelId="{05E02FAB-97B6-4E2F-AD60-DAFEF271AC60}" type="presOf" srcId="{41B04E6D-0E6E-401E-80B8-7A6504E561D2}" destId="{473498B8-DB88-4CD5-B1E5-32716A3C3449}" srcOrd="1" destOrd="0" presId="urn:microsoft.com/office/officeart/2005/8/layout/hierarchy2"/>
    <dgm:cxn modelId="{92756A9D-AA94-4FBF-B503-1E51192E6441}" type="presOf" srcId="{C9CD6B46-B2FE-4BBD-BECF-41A72688C458}" destId="{48A801C9-E7FA-4E24-BE7D-914BE7BC8068}" srcOrd="0" destOrd="0" presId="urn:microsoft.com/office/officeart/2005/8/layout/hierarchy2"/>
    <dgm:cxn modelId="{951A210E-61BA-4619-80DB-F7EE141E8BBE}" srcId="{DC05AB76-406D-433C-812F-14583719A8A0}" destId="{BCA3FED4-7B65-49C1-9069-91B4EC45EBB9}" srcOrd="1" destOrd="0" parTransId="{5649FFAF-60D6-4D2A-8390-567B21DF306F}" sibTransId="{D077255D-D8F4-4CC9-A8CD-F806E7BB7471}"/>
    <dgm:cxn modelId="{9C8559DE-9CBF-47AE-A5F7-1AF520B0C0D7}" type="presParOf" srcId="{48BE3D47-66D5-4F24-838B-11F1A457F0F3}" destId="{2DEF30BA-9612-489A-9F91-8B5B3B73F973}" srcOrd="0" destOrd="0" presId="urn:microsoft.com/office/officeart/2005/8/layout/hierarchy2"/>
    <dgm:cxn modelId="{5F5BF3F8-3497-44BC-9CBF-8072F5BBBBB8}" type="presParOf" srcId="{2DEF30BA-9612-489A-9F91-8B5B3B73F973}" destId="{9E9BB6EB-37EE-4B5C-89BE-763FFD0B8799}" srcOrd="0" destOrd="0" presId="urn:microsoft.com/office/officeart/2005/8/layout/hierarchy2"/>
    <dgm:cxn modelId="{69E2EF09-B4FE-4EDB-ABF4-E6D2DA765188}" type="presParOf" srcId="{2DEF30BA-9612-489A-9F91-8B5B3B73F973}" destId="{1C64148D-8E35-44B7-B9A9-7E3EBF6E344C}" srcOrd="1" destOrd="0" presId="urn:microsoft.com/office/officeart/2005/8/layout/hierarchy2"/>
    <dgm:cxn modelId="{2D3F1E76-BAEA-45C4-A7E0-8F03D7B9B18C}" type="presParOf" srcId="{1C64148D-8E35-44B7-B9A9-7E3EBF6E344C}" destId="{F56216FE-B5CF-4DE5-A356-04A2BEBDFDCD}" srcOrd="0" destOrd="0" presId="urn:microsoft.com/office/officeart/2005/8/layout/hierarchy2"/>
    <dgm:cxn modelId="{FA1CFD55-4083-4F3F-9B4E-2C2C4A3D5EAB}" type="presParOf" srcId="{F56216FE-B5CF-4DE5-A356-04A2BEBDFDCD}" destId="{3619377E-B043-4194-9B5A-B6BBAA6AA81B}" srcOrd="0" destOrd="0" presId="urn:microsoft.com/office/officeart/2005/8/layout/hierarchy2"/>
    <dgm:cxn modelId="{D0E0CB63-0AE3-47F9-A7E8-29642E22AAA9}" type="presParOf" srcId="{1C64148D-8E35-44B7-B9A9-7E3EBF6E344C}" destId="{4F5512E4-61A2-4C22-A1A2-94659D06BA33}" srcOrd="1" destOrd="0" presId="urn:microsoft.com/office/officeart/2005/8/layout/hierarchy2"/>
    <dgm:cxn modelId="{7DB2ACBE-C086-497A-8FF5-47812CC8290D}" type="presParOf" srcId="{4F5512E4-61A2-4C22-A1A2-94659D06BA33}" destId="{7B3569CF-8B06-4E3C-B11F-E20ABFEF1905}" srcOrd="0" destOrd="0" presId="urn:microsoft.com/office/officeart/2005/8/layout/hierarchy2"/>
    <dgm:cxn modelId="{9A7A28E8-030B-448F-9830-04851F8B6EBA}" type="presParOf" srcId="{4F5512E4-61A2-4C22-A1A2-94659D06BA33}" destId="{1947ABDA-AA1F-4A4A-9AC0-909C50A1593A}" srcOrd="1" destOrd="0" presId="urn:microsoft.com/office/officeart/2005/8/layout/hierarchy2"/>
    <dgm:cxn modelId="{C9F687B2-84F9-49D7-BE11-B57463681AC7}" type="presParOf" srcId="{1947ABDA-AA1F-4A4A-9AC0-909C50A1593A}" destId="{008F9C06-3583-4613-ACA8-0DB8DF735C0B}" srcOrd="0" destOrd="0" presId="urn:microsoft.com/office/officeart/2005/8/layout/hierarchy2"/>
    <dgm:cxn modelId="{C78F45D8-BD4A-4B90-9FE7-B3838826B6DD}" type="presParOf" srcId="{008F9C06-3583-4613-ACA8-0DB8DF735C0B}" destId="{058EBB3A-343A-4179-A2F5-CC0D4F699D99}" srcOrd="0" destOrd="0" presId="urn:microsoft.com/office/officeart/2005/8/layout/hierarchy2"/>
    <dgm:cxn modelId="{F5336727-343F-4D14-9485-47AEA1CCC260}" type="presParOf" srcId="{1947ABDA-AA1F-4A4A-9AC0-909C50A1593A}" destId="{743D4508-78FB-4DB4-BB12-6965CB5BFA4C}" srcOrd="1" destOrd="0" presId="urn:microsoft.com/office/officeart/2005/8/layout/hierarchy2"/>
    <dgm:cxn modelId="{36914EA4-EBF8-438B-9C51-1815ADF39491}" type="presParOf" srcId="{743D4508-78FB-4DB4-BB12-6965CB5BFA4C}" destId="{9BC2477C-AA16-4ED0-91C4-DB3B3AA70D5E}" srcOrd="0" destOrd="0" presId="urn:microsoft.com/office/officeart/2005/8/layout/hierarchy2"/>
    <dgm:cxn modelId="{3E4815F1-DCF7-43B4-8968-5A8CC85AFC6C}" type="presParOf" srcId="{743D4508-78FB-4DB4-BB12-6965CB5BFA4C}" destId="{D795DA5F-FCB2-495F-89B9-27755536F95F}" srcOrd="1" destOrd="0" presId="urn:microsoft.com/office/officeart/2005/8/layout/hierarchy2"/>
    <dgm:cxn modelId="{7D8E8AD1-DBAA-4BAA-84EB-2BC26C66BA83}" type="presParOf" srcId="{D795DA5F-FCB2-495F-89B9-27755536F95F}" destId="{D5DA78D9-BB77-4AF3-8EF0-68C90BA6A182}" srcOrd="0" destOrd="0" presId="urn:microsoft.com/office/officeart/2005/8/layout/hierarchy2"/>
    <dgm:cxn modelId="{38606B52-4442-42F4-9438-BA5F1ED72BA4}" type="presParOf" srcId="{D5DA78D9-BB77-4AF3-8EF0-68C90BA6A182}" destId="{C1D67A40-19DE-4AB4-8108-1F71B7215C9A}" srcOrd="0" destOrd="0" presId="urn:microsoft.com/office/officeart/2005/8/layout/hierarchy2"/>
    <dgm:cxn modelId="{7D7D1FEA-B938-4C21-8632-EAC51630B745}" type="presParOf" srcId="{D795DA5F-FCB2-495F-89B9-27755536F95F}" destId="{33011C82-E553-4579-98B3-61D66E8D5CDD}" srcOrd="1" destOrd="0" presId="urn:microsoft.com/office/officeart/2005/8/layout/hierarchy2"/>
    <dgm:cxn modelId="{ECD41247-DB1F-43CE-B022-8019945A374E}" type="presParOf" srcId="{33011C82-E553-4579-98B3-61D66E8D5CDD}" destId="{BC9F6CA1-8F64-4C81-90B3-3963B25D4EAA}" srcOrd="0" destOrd="0" presId="urn:microsoft.com/office/officeart/2005/8/layout/hierarchy2"/>
    <dgm:cxn modelId="{25F4564B-42EA-4F25-BBBD-38B19A418B91}" type="presParOf" srcId="{33011C82-E553-4579-98B3-61D66E8D5CDD}" destId="{82FE6740-5123-4AF2-A7A2-E46E45218318}" srcOrd="1" destOrd="0" presId="urn:microsoft.com/office/officeart/2005/8/layout/hierarchy2"/>
    <dgm:cxn modelId="{BEBA24B7-CA76-48EF-AD4D-AECABA884821}" type="presParOf" srcId="{D795DA5F-FCB2-495F-89B9-27755536F95F}" destId="{EA32D1E1-7B6B-4337-9C33-2D49A896C26E}" srcOrd="2" destOrd="0" presId="urn:microsoft.com/office/officeart/2005/8/layout/hierarchy2"/>
    <dgm:cxn modelId="{425E19C2-B557-4143-829B-0368E3FCF774}" type="presParOf" srcId="{EA32D1E1-7B6B-4337-9C33-2D49A896C26E}" destId="{F252D6EA-24BC-42D7-950D-918982D56CC7}" srcOrd="0" destOrd="0" presId="urn:microsoft.com/office/officeart/2005/8/layout/hierarchy2"/>
    <dgm:cxn modelId="{22D62BE1-6CC1-403E-995C-CE0B4E88456C}" type="presParOf" srcId="{D795DA5F-FCB2-495F-89B9-27755536F95F}" destId="{62BF150D-9E5A-4B57-B917-D2C6E8013AC6}" srcOrd="3" destOrd="0" presId="urn:microsoft.com/office/officeart/2005/8/layout/hierarchy2"/>
    <dgm:cxn modelId="{FAEDBCCA-D61D-484A-9F2D-7DDACC0D0DEC}" type="presParOf" srcId="{62BF150D-9E5A-4B57-B917-D2C6E8013AC6}" destId="{EEF81CB1-0DDB-4C60-AD53-BEAF0B44ADA2}" srcOrd="0" destOrd="0" presId="urn:microsoft.com/office/officeart/2005/8/layout/hierarchy2"/>
    <dgm:cxn modelId="{E2E8AADD-E935-4B84-B3D9-C6736DB657A8}" type="presParOf" srcId="{62BF150D-9E5A-4B57-B917-D2C6E8013AC6}" destId="{3655CF3D-7910-47F9-AB39-68396A0E4DB4}" srcOrd="1" destOrd="0" presId="urn:microsoft.com/office/officeart/2005/8/layout/hierarchy2"/>
    <dgm:cxn modelId="{CBB06B60-270F-4CEF-8FA4-BBEEEB3DD03D}" type="presParOf" srcId="{1947ABDA-AA1F-4A4A-9AC0-909C50A1593A}" destId="{A70AD082-012C-4B12-8257-9D593A048BDA}" srcOrd="2" destOrd="0" presId="urn:microsoft.com/office/officeart/2005/8/layout/hierarchy2"/>
    <dgm:cxn modelId="{592F0E04-131E-4C91-AA7E-F7E9218ECEB0}" type="presParOf" srcId="{A70AD082-012C-4B12-8257-9D593A048BDA}" destId="{883D8331-88F2-43D9-94CA-DF00E7A7B362}" srcOrd="0" destOrd="0" presId="urn:microsoft.com/office/officeart/2005/8/layout/hierarchy2"/>
    <dgm:cxn modelId="{66363128-B2A6-4E71-A04F-E58B8F8398A6}" type="presParOf" srcId="{1947ABDA-AA1F-4A4A-9AC0-909C50A1593A}" destId="{A5B8B464-FD5F-4188-BB70-81B4739DF9B4}" srcOrd="3" destOrd="0" presId="urn:microsoft.com/office/officeart/2005/8/layout/hierarchy2"/>
    <dgm:cxn modelId="{6C686125-A480-461C-A6AE-5DBF48C97C0F}" type="presParOf" srcId="{A5B8B464-FD5F-4188-BB70-81B4739DF9B4}" destId="{FC16CF9D-76FB-42B6-9179-EE188F7E6FD2}" srcOrd="0" destOrd="0" presId="urn:microsoft.com/office/officeart/2005/8/layout/hierarchy2"/>
    <dgm:cxn modelId="{095FC612-61D8-40DD-96C3-E89C2D9C2E53}" type="presParOf" srcId="{A5B8B464-FD5F-4188-BB70-81B4739DF9B4}" destId="{55929508-A867-43E3-BDD7-A1C806CCA2B5}" srcOrd="1" destOrd="0" presId="urn:microsoft.com/office/officeart/2005/8/layout/hierarchy2"/>
    <dgm:cxn modelId="{6EEF46DD-A65A-4CF2-82EF-54697F340B3B}" type="presParOf" srcId="{55929508-A867-43E3-BDD7-A1C806CCA2B5}" destId="{7A639DCA-761F-41D0-A4F6-1E7721662BE9}" srcOrd="0" destOrd="0" presId="urn:microsoft.com/office/officeart/2005/8/layout/hierarchy2"/>
    <dgm:cxn modelId="{DACB328C-AB20-48B8-8181-7BCFDC014233}" type="presParOf" srcId="{7A639DCA-761F-41D0-A4F6-1E7721662BE9}" destId="{B082A15B-8718-4DE4-8D56-CB1766A28B89}" srcOrd="0" destOrd="0" presId="urn:microsoft.com/office/officeart/2005/8/layout/hierarchy2"/>
    <dgm:cxn modelId="{7B9EA7EA-C0FA-4132-8688-C6989BBCCA13}" type="presParOf" srcId="{55929508-A867-43E3-BDD7-A1C806CCA2B5}" destId="{5FCD7B7E-4C88-459F-87DA-9EA0C73B83AF}" srcOrd="1" destOrd="0" presId="urn:microsoft.com/office/officeart/2005/8/layout/hierarchy2"/>
    <dgm:cxn modelId="{2035A31F-9C6F-4269-9B00-35177A7F9DB9}" type="presParOf" srcId="{5FCD7B7E-4C88-459F-87DA-9EA0C73B83AF}" destId="{D6F93C7B-69F1-4155-A06F-31E3725CE605}" srcOrd="0" destOrd="0" presId="urn:microsoft.com/office/officeart/2005/8/layout/hierarchy2"/>
    <dgm:cxn modelId="{8DCEE5B3-DECC-46FD-8591-9D3050FEC2C6}" type="presParOf" srcId="{5FCD7B7E-4C88-459F-87DA-9EA0C73B83AF}" destId="{D04AD6E4-FC40-4DD0-B4DA-0A112E7ABF7D}" srcOrd="1" destOrd="0" presId="urn:microsoft.com/office/officeart/2005/8/layout/hierarchy2"/>
    <dgm:cxn modelId="{2597F240-5FC6-4313-9630-4371FC17A2A7}" type="presParOf" srcId="{55929508-A867-43E3-BDD7-A1C806CCA2B5}" destId="{48A801C9-E7FA-4E24-BE7D-914BE7BC8068}" srcOrd="2" destOrd="0" presId="urn:microsoft.com/office/officeart/2005/8/layout/hierarchy2"/>
    <dgm:cxn modelId="{FDB2D8F7-547D-4FFE-9FA7-5E4935FEE53C}" type="presParOf" srcId="{48A801C9-E7FA-4E24-BE7D-914BE7BC8068}" destId="{7072AD96-78E0-4128-AD85-C24B6E50BEE4}" srcOrd="0" destOrd="0" presId="urn:microsoft.com/office/officeart/2005/8/layout/hierarchy2"/>
    <dgm:cxn modelId="{B36FE120-A04D-42F6-89A7-E13E89BE2FF7}" type="presParOf" srcId="{55929508-A867-43E3-BDD7-A1C806CCA2B5}" destId="{5C743895-8F30-4D13-9700-75C9A5F1B68F}" srcOrd="3" destOrd="0" presId="urn:microsoft.com/office/officeart/2005/8/layout/hierarchy2"/>
    <dgm:cxn modelId="{B82598F0-420C-4C3F-A5A2-3FF61A1E76BB}" type="presParOf" srcId="{5C743895-8F30-4D13-9700-75C9A5F1B68F}" destId="{08942E64-FE62-4E60-824C-48DF7CF740E3}" srcOrd="0" destOrd="0" presId="urn:microsoft.com/office/officeart/2005/8/layout/hierarchy2"/>
    <dgm:cxn modelId="{60B67C3E-FD96-4CF2-91AA-0F84E81808E3}" type="presParOf" srcId="{5C743895-8F30-4D13-9700-75C9A5F1B68F}" destId="{887C2F05-BEAF-4F5D-B15E-2B8CC77E3EDB}" srcOrd="1" destOrd="0" presId="urn:microsoft.com/office/officeart/2005/8/layout/hierarchy2"/>
    <dgm:cxn modelId="{E305AAEB-CB60-4A67-9699-DDA6EF928687}" type="presParOf" srcId="{1C64148D-8E35-44B7-B9A9-7E3EBF6E344C}" destId="{6C833486-D2B2-447A-9F8A-48F50A304976}" srcOrd="2" destOrd="0" presId="urn:microsoft.com/office/officeart/2005/8/layout/hierarchy2"/>
    <dgm:cxn modelId="{02CFA02B-81CA-49CF-9A64-5D098CE88D92}" type="presParOf" srcId="{6C833486-D2B2-447A-9F8A-48F50A304976}" destId="{10E44C5A-7D75-464A-823C-E596F9A7CE12}" srcOrd="0" destOrd="0" presId="urn:microsoft.com/office/officeart/2005/8/layout/hierarchy2"/>
    <dgm:cxn modelId="{CFAB989B-0B66-4D25-BC41-64B186125C8E}" type="presParOf" srcId="{1C64148D-8E35-44B7-B9A9-7E3EBF6E344C}" destId="{3159FDC2-8BED-4195-B6F3-12DB7B0E582D}" srcOrd="3" destOrd="0" presId="urn:microsoft.com/office/officeart/2005/8/layout/hierarchy2"/>
    <dgm:cxn modelId="{8490A267-09EF-4245-A788-7D7B2CA88D77}" type="presParOf" srcId="{3159FDC2-8BED-4195-B6F3-12DB7B0E582D}" destId="{783A21A5-1CEC-4B89-ACBC-5D4252ED9AE7}" srcOrd="0" destOrd="0" presId="urn:microsoft.com/office/officeart/2005/8/layout/hierarchy2"/>
    <dgm:cxn modelId="{F856D15A-88FD-4A1A-8CBA-4C0902384AEF}" type="presParOf" srcId="{3159FDC2-8BED-4195-B6F3-12DB7B0E582D}" destId="{855B9F1F-B550-4277-9A52-81E02B5F0382}" srcOrd="1" destOrd="0" presId="urn:microsoft.com/office/officeart/2005/8/layout/hierarchy2"/>
    <dgm:cxn modelId="{B61FA29D-6EB4-495B-B280-3CAD7BBF2D5C}" type="presParOf" srcId="{855B9F1F-B550-4277-9A52-81E02B5F0382}" destId="{32A321F0-1BFC-4CF8-9271-A0ECCD638EE5}" srcOrd="0" destOrd="0" presId="urn:microsoft.com/office/officeart/2005/8/layout/hierarchy2"/>
    <dgm:cxn modelId="{E8E36B07-D4BB-48D1-88B9-BA2756D68B66}" type="presParOf" srcId="{32A321F0-1BFC-4CF8-9271-A0ECCD638EE5}" destId="{473498B8-DB88-4CD5-B1E5-32716A3C3449}" srcOrd="0" destOrd="0" presId="urn:microsoft.com/office/officeart/2005/8/layout/hierarchy2"/>
    <dgm:cxn modelId="{55B4877C-2A23-44B9-9767-6E5493226F0C}" type="presParOf" srcId="{855B9F1F-B550-4277-9A52-81E02B5F0382}" destId="{13541FF6-8BBA-452E-A85F-0AC0EDA1AE5C}" srcOrd="1" destOrd="0" presId="urn:microsoft.com/office/officeart/2005/8/layout/hierarchy2"/>
    <dgm:cxn modelId="{FEDCD87A-CC58-4FBA-AF32-31C2D56CFE05}" type="presParOf" srcId="{13541FF6-8BBA-452E-A85F-0AC0EDA1AE5C}" destId="{30904CDD-90E0-4B31-9AAD-29592B77FDBE}" srcOrd="0" destOrd="0" presId="urn:microsoft.com/office/officeart/2005/8/layout/hierarchy2"/>
    <dgm:cxn modelId="{C24AA69F-BB8D-4C16-AE80-197A8733FD05}" type="presParOf" srcId="{13541FF6-8BBA-452E-A85F-0AC0EDA1AE5C}" destId="{EBB44704-6441-498B-B9A5-7F39BEC6C3F3}"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9BB6EB-37EE-4B5C-89BE-763FFD0B8799}">
      <dsp:nvSpPr>
        <dsp:cNvPr id="0" name=""/>
        <dsp:cNvSpPr/>
      </dsp:nvSpPr>
      <dsp:spPr>
        <a:xfrm>
          <a:off x="6432" y="2324547"/>
          <a:ext cx="1621660" cy="1820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t>Poverty</a:t>
          </a:r>
          <a:endParaRPr lang="en-US" sz="2800" b="1" kern="1200" dirty="0"/>
        </a:p>
      </dsp:txBody>
      <dsp:txXfrm>
        <a:off x="53929" y="2372044"/>
        <a:ext cx="1526666" cy="1725068"/>
      </dsp:txXfrm>
    </dsp:sp>
    <dsp:sp modelId="{F56216FE-B5CF-4DE5-A356-04A2BEBDFDCD}">
      <dsp:nvSpPr>
        <dsp:cNvPr id="0" name=""/>
        <dsp:cNvSpPr/>
      </dsp:nvSpPr>
      <dsp:spPr>
        <a:xfrm rot="18289469">
          <a:off x="1384481" y="2753959"/>
          <a:ext cx="1135886" cy="28784"/>
        </a:xfrm>
        <a:custGeom>
          <a:avLst/>
          <a:gdLst/>
          <a:ahLst/>
          <a:cxnLst/>
          <a:rect l="0" t="0" r="0" b="0"/>
          <a:pathLst>
            <a:path>
              <a:moveTo>
                <a:pt x="0" y="14392"/>
              </a:moveTo>
              <a:lnTo>
                <a:pt x="1135886" y="1439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24027" y="2739954"/>
        <a:ext cx="56794" cy="56794"/>
      </dsp:txXfrm>
    </dsp:sp>
    <dsp:sp modelId="{7B3569CF-8B06-4E3C-B11F-E20ABFEF1905}">
      <dsp:nvSpPr>
        <dsp:cNvPr id="0" name=""/>
        <dsp:cNvSpPr/>
      </dsp:nvSpPr>
      <dsp:spPr>
        <a:xfrm>
          <a:off x="2276757" y="1896708"/>
          <a:ext cx="1621660" cy="81083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Objective</a:t>
          </a:r>
          <a:endParaRPr lang="en-US" sz="1800" kern="1200" dirty="0"/>
        </a:p>
      </dsp:txBody>
      <dsp:txXfrm>
        <a:off x="2300505" y="1920456"/>
        <a:ext cx="1574164" cy="763334"/>
      </dsp:txXfrm>
    </dsp:sp>
    <dsp:sp modelId="{008F9C06-3583-4613-ACA8-0DB8DF735C0B}">
      <dsp:nvSpPr>
        <dsp:cNvPr id="0" name=""/>
        <dsp:cNvSpPr/>
      </dsp:nvSpPr>
      <dsp:spPr>
        <a:xfrm rot="18289469">
          <a:off x="3654806" y="1821504"/>
          <a:ext cx="1135886" cy="28784"/>
        </a:xfrm>
        <a:custGeom>
          <a:avLst/>
          <a:gdLst/>
          <a:ahLst/>
          <a:cxnLst/>
          <a:rect l="0" t="0" r="0" b="0"/>
          <a:pathLst>
            <a:path>
              <a:moveTo>
                <a:pt x="0" y="14392"/>
              </a:moveTo>
              <a:lnTo>
                <a:pt x="1135886" y="1439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94352" y="1807499"/>
        <a:ext cx="56794" cy="56794"/>
      </dsp:txXfrm>
    </dsp:sp>
    <dsp:sp modelId="{9BC2477C-AA16-4ED0-91C4-DB3B3AA70D5E}">
      <dsp:nvSpPr>
        <dsp:cNvPr id="0" name=""/>
        <dsp:cNvSpPr/>
      </dsp:nvSpPr>
      <dsp:spPr>
        <a:xfrm>
          <a:off x="4547082" y="964253"/>
          <a:ext cx="1621660" cy="81083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Monetary</a:t>
          </a:r>
          <a:endParaRPr lang="en-US" sz="1800" kern="1200" dirty="0"/>
        </a:p>
      </dsp:txBody>
      <dsp:txXfrm>
        <a:off x="4570830" y="988001"/>
        <a:ext cx="1574164" cy="763334"/>
      </dsp:txXfrm>
    </dsp:sp>
    <dsp:sp modelId="{D5DA78D9-BB77-4AF3-8EF0-68C90BA6A182}">
      <dsp:nvSpPr>
        <dsp:cNvPr id="0" name=""/>
        <dsp:cNvSpPr/>
      </dsp:nvSpPr>
      <dsp:spPr>
        <a:xfrm rot="19457599">
          <a:off x="6093658" y="1122163"/>
          <a:ext cx="798832" cy="28784"/>
        </a:xfrm>
        <a:custGeom>
          <a:avLst/>
          <a:gdLst/>
          <a:ahLst/>
          <a:cxnLst/>
          <a:rect l="0" t="0" r="0" b="0"/>
          <a:pathLst>
            <a:path>
              <a:moveTo>
                <a:pt x="0" y="14392"/>
              </a:moveTo>
              <a:lnTo>
                <a:pt x="798832" y="1439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73104" y="1116584"/>
        <a:ext cx="39941" cy="39941"/>
      </dsp:txXfrm>
    </dsp:sp>
    <dsp:sp modelId="{BC9F6CA1-8F64-4C81-90B3-3963B25D4EAA}">
      <dsp:nvSpPr>
        <dsp:cNvPr id="0" name=""/>
        <dsp:cNvSpPr/>
      </dsp:nvSpPr>
      <dsp:spPr>
        <a:xfrm>
          <a:off x="6817407" y="498026"/>
          <a:ext cx="1621660" cy="81083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Relative</a:t>
          </a:r>
          <a:endParaRPr lang="en-US" sz="1800" kern="1200" dirty="0"/>
        </a:p>
      </dsp:txBody>
      <dsp:txXfrm>
        <a:off x="6841155" y="521774"/>
        <a:ext cx="1574164" cy="763334"/>
      </dsp:txXfrm>
    </dsp:sp>
    <dsp:sp modelId="{EA32D1E1-7B6B-4337-9C33-2D49A896C26E}">
      <dsp:nvSpPr>
        <dsp:cNvPr id="0" name=""/>
        <dsp:cNvSpPr/>
      </dsp:nvSpPr>
      <dsp:spPr>
        <a:xfrm rot="2142401">
          <a:off x="6093658" y="1588390"/>
          <a:ext cx="798832" cy="28784"/>
        </a:xfrm>
        <a:custGeom>
          <a:avLst/>
          <a:gdLst/>
          <a:ahLst/>
          <a:cxnLst/>
          <a:rect l="0" t="0" r="0" b="0"/>
          <a:pathLst>
            <a:path>
              <a:moveTo>
                <a:pt x="0" y="14392"/>
              </a:moveTo>
              <a:lnTo>
                <a:pt x="798832" y="1439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73104" y="1582811"/>
        <a:ext cx="39941" cy="39941"/>
      </dsp:txXfrm>
    </dsp:sp>
    <dsp:sp modelId="{EEF81CB1-0DDB-4C60-AD53-BEAF0B44ADA2}">
      <dsp:nvSpPr>
        <dsp:cNvPr id="0" name=""/>
        <dsp:cNvSpPr/>
      </dsp:nvSpPr>
      <dsp:spPr>
        <a:xfrm>
          <a:off x="6817407" y="1430481"/>
          <a:ext cx="1621660" cy="81083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Absolute</a:t>
          </a:r>
          <a:endParaRPr lang="en-US" sz="1800" kern="1200" dirty="0"/>
        </a:p>
      </dsp:txBody>
      <dsp:txXfrm>
        <a:off x="6841155" y="1454229"/>
        <a:ext cx="1574164" cy="763334"/>
      </dsp:txXfrm>
    </dsp:sp>
    <dsp:sp modelId="{A70AD082-012C-4B12-8257-9D593A048BDA}">
      <dsp:nvSpPr>
        <dsp:cNvPr id="0" name=""/>
        <dsp:cNvSpPr/>
      </dsp:nvSpPr>
      <dsp:spPr>
        <a:xfrm rot="3310531">
          <a:off x="3654806" y="2753959"/>
          <a:ext cx="1135886" cy="28784"/>
        </a:xfrm>
        <a:custGeom>
          <a:avLst/>
          <a:gdLst/>
          <a:ahLst/>
          <a:cxnLst/>
          <a:rect l="0" t="0" r="0" b="0"/>
          <a:pathLst>
            <a:path>
              <a:moveTo>
                <a:pt x="0" y="14392"/>
              </a:moveTo>
              <a:lnTo>
                <a:pt x="1135886" y="1439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94352" y="2739954"/>
        <a:ext cx="56794" cy="56794"/>
      </dsp:txXfrm>
    </dsp:sp>
    <dsp:sp modelId="{FC16CF9D-76FB-42B6-9179-EE188F7E6FD2}">
      <dsp:nvSpPr>
        <dsp:cNvPr id="0" name=""/>
        <dsp:cNvSpPr/>
      </dsp:nvSpPr>
      <dsp:spPr>
        <a:xfrm>
          <a:off x="4547082" y="2829163"/>
          <a:ext cx="1621660" cy="81083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Non-monetary</a:t>
          </a:r>
          <a:endParaRPr lang="en-US" sz="1800" kern="1200" dirty="0"/>
        </a:p>
      </dsp:txBody>
      <dsp:txXfrm>
        <a:off x="4570830" y="2852911"/>
        <a:ext cx="1574164" cy="763334"/>
      </dsp:txXfrm>
    </dsp:sp>
    <dsp:sp modelId="{7A639DCA-761F-41D0-A4F6-1E7721662BE9}">
      <dsp:nvSpPr>
        <dsp:cNvPr id="0" name=""/>
        <dsp:cNvSpPr/>
      </dsp:nvSpPr>
      <dsp:spPr>
        <a:xfrm rot="19457599">
          <a:off x="6093658" y="2987072"/>
          <a:ext cx="798832" cy="28784"/>
        </a:xfrm>
        <a:custGeom>
          <a:avLst/>
          <a:gdLst/>
          <a:ahLst/>
          <a:cxnLst/>
          <a:rect l="0" t="0" r="0" b="0"/>
          <a:pathLst>
            <a:path>
              <a:moveTo>
                <a:pt x="0" y="14392"/>
              </a:moveTo>
              <a:lnTo>
                <a:pt x="798832" y="1439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73104" y="2981494"/>
        <a:ext cx="39941" cy="39941"/>
      </dsp:txXfrm>
    </dsp:sp>
    <dsp:sp modelId="{D6F93C7B-69F1-4155-A06F-31E3725CE605}">
      <dsp:nvSpPr>
        <dsp:cNvPr id="0" name=""/>
        <dsp:cNvSpPr/>
      </dsp:nvSpPr>
      <dsp:spPr>
        <a:xfrm>
          <a:off x="6817407" y="2362936"/>
          <a:ext cx="1621660" cy="81083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Basic Needs Approach</a:t>
          </a:r>
          <a:endParaRPr lang="en-US" sz="1800" kern="1200" dirty="0"/>
        </a:p>
      </dsp:txBody>
      <dsp:txXfrm>
        <a:off x="6841155" y="2386684"/>
        <a:ext cx="1574164" cy="763334"/>
      </dsp:txXfrm>
    </dsp:sp>
    <dsp:sp modelId="{48A801C9-E7FA-4E24-BE7D-914BE7BC8068}">
      <dsp:nvSpPr>
        <dsp:cNvPr id="0" name=""/>
        <dsp:cNvSpPr/>
      </dsp:nvSpPr>
      <dsp:spPr>
        <a:xfrm rot="2142401">
          <a:off x="6093658" y="3453300"/>
          <a:ext cx="798832" cy="28784"/>
        </a:xfrm>
        <a:custGeom>
          <a:avLst/>
          <a:gdLst/>
          <a:ahLst/>
          <a:cxnLst/>
          <a:rect l="0" t="0" r="0" b="0"/>
          <a:pathLst>
            <a:path>
              <a:moveTo>
                <a:pt x="0" y="14392"/>
              </a:moveTo>
              <a:lnTo>
                <a:pt x="798832" y="1439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473104" y="3447721"/>
        <a:ext cx="39941" cy="39941"/>
      </dsp:txXfrm>
    </dsp:sp>
    <dsp:sp modelId="{08942E64-FE62-4E60-824C-48DF7CF740E3}">
      <dsp:nvSpPr>
        <dsp:cNvPr id="0" name=""/>
        <dsp:cNvSpPr/>
      </dsp:nvSpPr>
      <dsp:spPr>
        <a:xfrm>
          <a:off x="6817407" y="3295390"/>
          <a:ext cx="1621660" cy="81083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Anthropometric needs</a:t>
          </a:r>
          <a:endParaRPr lang="en-US" sz="1800" kern="1200" dirty="0"/>
        </a:p>
      </dsp:txBody>
      <dsp:txXfrm>
        <a:off x="6841155" y="3319138"/>
        <a:ext cx="1574164" cy="763334"/>
      </dsp:txXfrm>
    </dsp:sp>
    <dsp:sp modelId="{6C833486-D2B2-447A-9F8A-48F50A304976}">
      <dsp:nvSpPr>
        <dsp:cNvPr id="0" name=""/>
        <dsp:cNvSpPr/>
      </dsp:nvSpPr>
      <dsp:spPr>
        <a:xfrm rot="3310531">
          <a:off x="1384481" y="3686414"/>
          <a:ext cx="1135886" cy="28784"/>
        </a:xfrm>
        <a:custGeom>
          <a:avLst/>
          <a:gdLst/>
          <a:ahLst/>
          <a:cxnLst/>
          <a:rect l="0" t="0" r="0" b="0"/>
          <a:pathLst>
            <a:path>
              <a:moveTo>
                <a:pt x="0" y="14392"/>
              </a:moveTo>
              <a:lnTo>
                <a:pt x="1135886" y="1439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924027" y="3672408"/>
        <a:ext cx="56794" cy="56794"/>
      </dsp:txXfrm>
    </dsp:sp>
    <dsp:sp modelId="{783A21A5-1CEC-4B89-ACBC-5D4252ED9AE7}">
      <dsp:nvSpPr>
        <dsp:cNvPr id="0" name=""/>
        <dsp:cNvSpPr/>
      </dsp:nvSpPr>
      <dsp:spPr>
        <a:xfrm>
          <a:off x="2276757" y="3761618"/>
          <a:ext cx="1621660" cy="81083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Subjective</a:t>
          </a:r>
          <a:endParaRPr lang="en-US" sz="1800" kern="1200" dirty="0"/>
        </a:p>
      </dsp:txBody>
      <dsp:txXfrm>
        <a:off x="2300505" y="3785366"/>
        <a:ext cx="1574164" cy="763334"/>
      </dsp:txXfrm>
    </dsp:sp>
    <dsp:sp modelId="{32A321F0-1BFC-4CF8-9271-A0ECCD638EE5}">
      <dsp:nvSpPr>
        <dsp:cNvPr id="0" name=""/>
        <dsp:cNvSpPr/>
      </dsp:nvSpPr>
      <dsp:spPr>
        <a:xfrm>
          <a:off x="3898417" y="4152641"/>
          <a:ext cx="648664" cy="28784"/>
        </a:xfrm>
        <a:custGeom>
          <a:avLst/>
          <a:gdLst/>
          <a:ahLst/>
          <a:cxnLst/>
          <a:rect l="0" t="0" r="0" b="0"/>
          <a:pathLst>
            <a:path>
              <a:moveTo>
                <a:pt x="0" y="14392"/>
              </a:moveTo>
              <a:lnTo>
                <a:pt x="648664" y="1439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206533" y="4150816"/>
        <a:ext cx="32433" cy="32433"/>
      </dsp:txXfrm>
    </dsp:sp>
    <dsp:sp modelId="{30904CDD-90E0-4B31-9AAD-29592B77FDBE}">
      <dsp:nvSpPr>
        <dsp:cNvPr id="0" name=""/>
        <dsp:cNvSpPr/>
      </dsp:nvSpPr>
      <dsp:spPr>
        <a:xfrm>
          <a:off x="4547082" y="3761618"/>
          <a:ext cx="1621660" cy="81083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t>Direct surveys</a:t>
          </a:r>
          <a:endParaRPr lang="en-US" sz="1800" kern="1200" dirty="0"/>
        </a:p>
      </dsp:txBody>
      <dsp:txXfrm>
        <a:off x="4570830" y="3785366"/>
        <a:ext cx="1574164" cy="76333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9B9A5B-F358-4447-A648-E21145902D73}" type="datetimeFigureOut">
              <a:rPr lang="en-US" smtClean="0"/>
              <a:t>5/2/2015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6B88F5-2011-4680-B57B-35B52D69776D}" type="slidenum">
              <a:rPr lang="en-US" smtClean="0"/>
              <a:t>‹#›</a:t>
            </a:fld>
            <a:endParaRPr lang="en-US"/>
          </a:p>
        </p:txBody>
      </p:sp>
    </p:spTree>
    <p:extLst>
      <p:ext uri="{BB962C8B-B14F-4D97-AF65-F5344CB8AC3E}">
        <p14:creationId xmlns:p14="http://schemas.microsoft.com/office/powerpoint/2010/main" val="196423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676318-21C2-4F64-A684-4CF798FEB852}" type="slidenum">
              <a:rPr lang="en-US" smtClean="0"/>
              <a:t>5</a:t>
            </a:fld>
            <a:endParaRPr lang="en-US"/>
          </a:p>
        </p:txBody>
      </p:sp>
    </p:spTree>
    <p:extLst>
      <p:ext uri="{BB962C8B-B14F-4D97-AF65-F5344CB8AC3E}">
        <p14:creationId xmlns:p14="http://schemas.microsoft.com/office/powerpoint/2010/main" val="8173646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10.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Light Blue Title Slide">
    <p:spTree>
      <p:nvGrpSpPr>
        <p:cNvPr id="1" name=""/>
        <p:cNvGrpSpPr/>
        <p:nvPr/>
      </p:nvGrpSpPr>
      <p:grpSpPr>
        <a:xfrm>
          <a:off x="0" y="0"/>
          <a:ext cx="0" cy="0"/>
          <a:chOff x="0" y="0"/>
          <a:chExt cx="0" cy="0"/>
        </a:xfrm>
      </p:grpSpPr>
      <p:sp>
        <p:nvSpPr>
          <p:cNvPr id="5" name="Rectangle 4"/>
          <p:cNvSpPr>
            <a:spLocks noChangeArrowheads="1"/>
          </p:cNvSpPr>
          <p:nvPr/>
        </p:nvSpPr>
        <p:spPr bwMode="auto">
          <a:xfrm flipV="1">
            <a:off x="0" y="0"/>
            <a:ext cx="9144000" cy="4479925"/>
          </a:xfrm>
          <a:prstGeom prst="rect">
            <a:avLst/>
          </a:prstGeom>
          <a:solidFill>
            <a:srgbClr val="139A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0"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pic>
        <p:nvPicPr>
          <p:cNvPr id="63" name="Picture 6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0" y="4687888"/>
            <a:ext cx="4883150"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Rectangle 63"/>
          <p:cNvSpPr>
            <a:spLocks noChangeArrowheads="1"/>
          </p:cNvSpPr>
          <p:nvPr/>
        </p:nvSpPr>
        <p:spPr bwMode="auto">
          <a:xfrm>
            <a:off x="0" y="4311650"/>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solidFill>
                <a:schemeClr val="bg1"/>
              </a:solidFill>
              <a:cs typeface="+mn-cs"/>
            </a:endParaRPr>
          </a:p>
        </p:txBody>
      </p:sp>
      <p:sp>
        <p:nvSpPr>
          <p:cNvPr id="330" name="Title 329"/>
          <p:cNvSpPr>
            <a:spLocks noGrp="1"/>
          </p:cNvSpPr>
          <p:nvPr>
            <p:ph type="title"/>
          </p:nvPr>
        </p:nvSpPr>
        <p:spPr>
          <a:xfrm>
            <a:off x="1512623" y="1189789"/>
            <a:ext cx="6971806" cy="1822161"/>
          </a:xfrm>
        </p:spPr>
        <p:txBody>
          <a:bodyPr anchor="b"/>
          <a:lstStyle>
            <a:lvl1pPr>
              <a:lnSpc>
                <a:spcPct val="100000"/>
              </a:lnSpc>
              <a:spcBef>
                <a:spcPts val="0"/>
              </a:spcBef>
              <a:defRPr sz="3600" b="1" baseline="0">
                <a:solidFill>
                  <a:schemeClr val="bg1"/>
                </a:solidFill>
              </a:defRPr>
            </a:lvl1pPr>
          </a:lstStyle>
          <a:p>
            <a:r>
              <a:rPr lang="en-US" smtClean="0"/>
              <a:t>Click to edit Master title style</a:t>
            </a:r>
            <a:endParaRPr lang="en-US" dirty="0"/>
          </a:p>
        </p:txBody>
      </p:sp>
      <p:sp>
        <p:nvSpPr>
          <p:cNvPr id="332" name="Text Placeholder 331"/>
          <p:cNvSpPr>
            <a:spLocks noGrp="1"/>
          </p:cNvSpPr>
          <p:nvPr>
            <p:ph type="body" sz="quarter" idx="13"/>
          </p:nvPr>
        </p:nvSpPr>
        <p:spPr>
          <a:xfrm>
            <a:off x="1525172" y="3000005"/>
            <a:ext cx="6959257" cy="875885"/>
          </a:xfrm>
        </p:spPr>
        <p:txBody>
          <a:bodyPr>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
        <p:nvSpPr>
          <p:cNvPr id="69" name="Text Placeholder 331"/>
          <p:cNvSpPr>
            <a:spLocks noGrp="1"/>
          </p:cNvSpPr>
          <p:nvPr>
            <p:ph type="body" sz="quarter" idx="14"/>
          </p:nvPr>
        </p:nvSpPr>
        <p:spPr>
          <a:xfrm>
            <a:off x="5418667" y="4927600"/>
            <a:ext cx="3065762" cy="995705"/>
          </a:xfrm>
        </p:spPr>
        <p:txBody>
          <a:bodyPr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a:p>
            <a:pPr lvl="1"/>
            <a:r>
              <a:rPr lang="en-US" smtClean="0"/>
              <a:t>Second level</a:t>
            </a:r>
          </a:p>
        </p:txBody>
      </p:sp>
      <p:sp>
        <p:nvSpPr>
          <p:cNvPr id="65" name="Rectangle 1028"/>
          <p:cNvSpPr>
            <a:spLocks noGrp="1" noChangeArrowheads="1"/>
          </p:cNvSpPr>
          <p:nvPr>
            <p:ph type="dt" sz="half" idx="15"/>
          </p:nvPr>
        </p:nvSpPr>
        <p:spPr>
          <a:xfrm>
            <a:off x="5932488" y="5975350"/>
            <a:ext cx="2552700" cy="306388"/>
          </a:xfrm>
        </p:spPr>
        <p:txBody>
          <a:bodyPr rIns="0"/>
          <a:lstStyle>
            <a:lvl1pPr algn="r">
              <a:defRPr b="0" i="0">
                <a:solidFill>
                  <a:schemeClr val="tx1"/>
                </a:solidFill>
                <a:latin typeface="Arial"/>
                <a:cs typeface="Arial"/>
              </a:defRPr>
            </a:lvl1pPr>
          </a:lstStyle>
          <a:p>
            <a:fld id="{A7C05D97-2781-4B12-AEE5-5B3E9F9E0AAA}" type="datetimeFigureOut">
              <a:rPr lang="en-US" smtClean="0"/>
              <a:t>5/2/2015</a:t>
            </a:fld>
            <a:endParaRPr lang="en-US"/>
          </a:p>
        </p:txBody>
      </p:sp>
    </p:spTree>
    <p:extLst>
      <p:ext uri="{BB962C8B-B14F-4D97-AF65-F5344CB8AC3E}">
        <p14:creationId xmlns:p14="http://schemas.microsoft.com/office/powerpoint/2010/main" val="162672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Page">
    <p:spTree>
      <p:nvGrpSpPr>
        <p:cNvPr id="1" name=""/>
        <p:cNvGrpSpPr/>
        <p:nvPr/>
      </p:nvGrpSpPr>
      <p:grpSpPr>
        <a:xfrm>
          <a:off x="0" y="0"/>
          <a:ext cx="0" cy="0"/>
          <a:chOff x="0" y="0"/>
          <a:chExt cx="0" cy="0"/>
        </a:xfrm>
      </p:grpSpPr>
      <p:sp>
        <p:nvSpPr>
          <p:cNvPr id="4" name="Freeform 1682"/>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5"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0"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324" name="Title 323"/>
          <p:cNvSpPr>
            <a:spLocks noGrp="1"/>
          </p:cNvSpPr>
          <p:nvPr>
            <p:ph type="title"/>
          </p:nvPr>
        </p:nvSpPr>
        <p:spPr>
          <a:xfrm>
            <a:off x="343401" y="301625"/>
            <a:ext cx="8439652" cy="1031875"/>
          </a:xfrm>
        </p:spPr>
        <p:txBody>
          <a:bodyPr/>
          <a:lstStyle>
            <a:lvl1pPr>
              <a:defRPr b="0" i="0" cap="none" baseline="0">
                <a:solidFill>
                  <a:schemeClr val="tx1"/>
                </a:solidFill>
                <a:latin typeface="+mn-lt"/>
                <a:cs typeface="Andes ExtraLight"/>
              </a:defRPr>
            </a:lvl1pPr>
          </a:lstStyle>
          <a:p>
            <a:r>
              <a:rPr lang="en-US" smtClean="0"/>
              <a:t>Click to edit Master title style</a:t>
            </a:r>
            <a:endParaRPr lang="en-US" dirty="0"/>
          </a:p>
        </p:txBody>
      </p:sp>
      <p:sp>
        <p:nvSpPr>
          <p:cNvPr id="331" name="Content Placeholder 330"/>
          <p:cNvSpPr>
            <a:spLocks noGrp="1"/>
          </p:cNvSpPr>
          <p:nvPr>
            <p:ph sz="quarter" idx="10"/>
          </p:nvPr>
        </p:nvSpPr>
        <p:spPr>
          <a:xfrm>
            <a:off x="343401" y="1460500"/>
            <a:ext cx="8440305" cy="4600863"/>
          </a:xfrm>
        </p:spPr>
        <p:txBody>
          <a:bodyPr>
            <a:normAutofit/>
          </a:bodyPr>
          <a:lstStyle>
            <a:lvl1pPr>
              <a:lnSpc>
                <a:spcPct val="130000"/>
              </a:lnSpc>
              <a:spcBef>
                <a:spcPts val="1200"/>
              </a:spcBef>
              <a:defRPr>
                <a:solidFill>
                  <a:srgbClr val="7F7F7F"/>
                </a:solidFill>
              </a:defRPr>
            </a:lvl1pPr>
            <a:lvl2pPr>
              <a:lnSpc>
                <a:spcPct val="130000"/>
              </a:lnSpc>
              <a:spcBef>
                <a:spcPts val="1200"/>
              </a:spcBef>
              <a:buClr>
                <a:schemeClr val="tx2">
                  <a:lumMod val="50000"/>
                  <a:lumOff val="50000"/>
                </a:schemeClr>
              </a:buClr>
              <a:defRPr>
                <a:solidFill>
                  <a:srgbClr val="7F7F7F"/>
                </a:solidFill>
              </a:defRPr>
            </a:lvl2pPr>
            <a:lvl3pPr marL="557784">
              <a:lnSpc>
                <a:spcPct val="130000"/>
              </a:lnSpc>
              <a:spcBef>
                <a:spcPts val="0"/>
              </a:spcBef>
              <a:buClr>
                <a:schemeClr val="tx2">
                  <a:lumMod val="50000"/>
                  <a:lumOff val="50000"/>
                </a:schemeClr>
              </a:buClr>
              <a:defRPr>
                <a:solidFill>
                  <a:srgbClr val="7F7F7F"/>
                </a:solidFill>
              </a:defRPr>
            </a:lvl3pPr>
            <a:lvl4pPr>
              <a:lnSpc>
                <a:spcPct val="130000"/>
              </a:lnSpc>
              <a:spcBef>
                <a:spcPts val="0"/>
              </a:spcBef>
              <a:buClr>
                <a:schemeClr val="tx2">
                  <a:lumMod val="50000"/>
                  <a:lumOff val="50000"/>
                </a:schemeClr>
              </a:buClr>
              <a:defRPr>
                <a:solidFill>
                  <a:srgbClr val="7F7F7F"/>
                </a:solidFill>
              </a:defRPr>
            </a:lvl4pPr>
            <a:lvl5pPr>
              <a:lnSpc>
                <a:spcPct val="130000"/>
              </a:lnSpc>
              <a:spcBef>
                <a:spcPts val="0"/>
              </a:spcBef>
              <a:buClr>
                <a:schemeClr val="tx2">
                  <a:lumMod val="50000"/>
                  <a:lumOff val="50000"/>
                </a:schemeClr>
              </a:buClr>
              <a:defRPr>
                <a:solidFill>
                  <a:srgbClr val="7F7F7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3" name="Footer Placeholder 6"/>
          <p:cNvSpPr>
            <a:spLocks noGrp="1"/>
          </p:cNvSpPr>
          <p:nvPr>
            <p:ph type="ftr" sz="quarter" idx="11"/>
          </p:nvPr>
        </p:nvSpPr>
        <p:spPr/>
        <p:txBody>
          <a:bodyPr/>
          <a:lstStyle>
            <a:lvl1pPr>
              <a:defRPr/>
            </a:lvl1pPr>
          </a:lstStyle>
          <a:p>
            <a:pPr>
              <a:defRPr/>
            </a:pPr>
            <a:r>
              <a:rPr lang="en-US"/>
              <a:t>Presentation Title</a:t>
            </a:r>
            <a:endParaRPr lang="en-US" dirty="0"/>
          </a:p>
        </p:txBody>
      </p:sp>
      <p:sp>
        <p:nvSpPr>
          <p:cNvPr id="64" name="Slide Number Placeholder 7"/>
          <p:cNvSpPr>
            <a:spLocks noGrp="1"/>
          </p:cNvSpPr>
          <p:nvPr>
            <p:ph type="sldNum" sz="quarter" idx="12"/>
          </p:nvPr>
        </p:nvSpPr>
        <p:spPr/>
        <p:txBody>
          <a:bodyPr/>
          <a:lstStyle>
            <a:lvl1pPr>
              <a:defRPr/>
            </a:lvl1pPr>
          </a:lstStyle>
          <a:p>
            <a:pPr>
              <a:defRPr/>
            </a:pPr>
            <a:fld id="{B13C81CD-9899-4680-9572-6D5A9D2818C6}" type="slidenum">
              <a:rPr lang="en-US"/>
              <a:pPr>
                <a:defRPr/>
              </a:pPr>
              <a:t>‹#›</a:t>
            </a:fld>
            <a:endParaRPr lang="en-US" dirty="0"/>
          </a:p>
        </p:txBody>
      </p:sp>
    </p:spTree>
    <p:extLst>
      <p:ext uri="{BB962C8B-B14F-4D97-AF65-F5344CB8AC3E}">
        <p14:creationId xmlns:p14="http://schemas.microsoft.com/office/powerpoint/2010/main" val="183721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Full Page with Sub-Title">
    <p:spTree>
      <p:nvGrpSpPr>
        <p:cNvPr id="1" name=""/>
        <p:cNvGrpSpPr/>
        <p:nvPr/>
      </p:nvGrpSpPr>
      <p:grpSpPr>
        <a:xfrm>
          <a:off x="0" y="0"/>
          <a:ext cx="0" cy="0"/>
          <a:chOff x="0" y="0"/>
          <a:chExt cx="0" cy="0"/>
        </a:xfrm>
      </p:grpSpPr>
      <p:sp>
        <p:nvSpPr>
          <p:cNvPr id="5" name="Freeform 1682"/>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324" name="Title 323"/>
          <p:cNvSpPr>
            <a:spLocks noGrp="1"/>
          </p:cNvSpPr>
          <p:nvPr>
            <p:ph type="title"/>
          </p:nvPr>
        </p:nvSpPr>
        <p:spPr>
          <a:xfrm>
            <a:off x="356934" y="301625"/>
            <a:ext cx="8439487" cy="667338"/>
          </a:xfrm>
        </p:spPr>
        <p:txBody>
          <a:bodyPr/>
          <a:lstStyle>
            <a:lvl1pPr>
              <a:defRPr b="0" i="0" cap="none" baseline="0">
                <a:solidFill>
                  <a:srgbClr val="021F43"/>
                </a:solidFill>
                <a:latin typeface="+mn-lt"/>
                <a:cs typeface="Andes ExtraLight"/>
              </a:defRPr>
            </a:lvl1pPr>
          </a:lstStyle>
          <a:p>
            <a:r>
              <a:rPr lang="en-US" smtClean="0"/>
              <a:t>Click to edit Master title style</a:t>
            </a:r>
            <a:endParaRPr lang="en-US" dirty="0"/>
          </a:p>
        </p:txBody>
      </p:sp>
      <p:sp>
        <p:nvSpPr>
          <p:cNvPr id="331" name="Content Placeholder 330"/>
          <p:cNvSpPr>
            <a:spLocks noGrp="1"/>
          </p:cNvSpPr>
          <p:nvPr>
            <p:ph sz="quarter" idx="10"/>
          </p:nvPr>
        </p:nvSpPr>
        <p:spPr>
          <a:xfrm>
            <a:off x="356934" y="1599260"/>
            <a:ext cx="8440305" cy="4462104"/>
          </a:xfrm>
        </p:spPr>
        <p:txBody>
          <a:bodyPr/>
          <a:lstStyle>
            <a:lvl1pPr>
              <a:defRPr>
                <a:solidFill>
                  <a:srgbClr val="7F7F7F"/>
                </a:solidFill>
              </a:defRPr>
            </a:lvl1pPr>
            <a:lvl2pPr>
              <a:buClr>
                <a:schemeClr val="tx2">
                  <a:lumMod val="50000"/>
                  <a:lumOff val="50000"/>
                </a:schemeClr>
              </a:buClr>
              <a:defRPr>
                <a:solidFill>
                  <a:srgbClr val="7F7F7F"/>
                </a:solidFill>
              </a:defRPr>
            </a:lvl2pPr>
            <a:lvl3pPr marL="557784">
              <a:buClr>
                <a:schemeClr val="tx2">
                  <a:lumMod val="50000"/>
                  <a:lumOff val="50000"/>
                </a:schemeClr>
              </a:buClr>
              <a:defRPr>
                <a:solidFill>
                  <a:srgbClr val="7F7F7F"/>
                </a:solidFill>
              </a:defRPr>
            </a:lvl3pPr>
            <a:lvl4pPr>
              <a:buClr>
                <a:schemeClr val="tx2">
                  <a:lumMod val="50000"/>
                  <a:lumOff val="50000"/>
                </a:schemeClr>
              </a:buClr>
              <a:defRPr>
                <a:solidFill>
                  <a:srgbClr val="7F7F7F"/>
                </a:solidFill>
              </a:defRPr>
            </a:lvl4pPr>
            <a:lvl5pPr>
              <a:buClr>
                <a:schemeClr val="tx2">
                  <a:lumMod val="50000"/>
                  <a:lumOff val="50000"/>
                </a:schemeClr>
              </a:buClr>
              <a:defRPr>
                <a:solidFill>
                  <a:srgbClr val="7F7F7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4"/>
          </p:nvPr>
        </p:nvSpPr>
        <p:spPr>
          <a:xfrm>
            <a:off x="356934" y="1025408"/>
            <a:ext cx="8435473" cy="517408"/>
          </a:xfrm>
        </p:spPr>
        <p:txBody>
          <a:bodyPr>
            <a:normAutofit/>
          </a:bodyPr>
          <a:lstStyle>
            <a:lvl1pPr algn="l">
              <a:lnSpc>
                <a:spcPct val="100000"/>
              </a:lnSpc>
              <a:spcBef>
                <a:spcPts val="0"/>
              </a:spcBef>
              <a:defRPr sz="1600" b="0" cap="none" baseline="0">
                <a:solidFill>
                  <a:schemeClr val="tx1"/>
                </a:solidFill>
              </a:defRPr>
            </a:lvl1pPr>
            <a:lvl2pPr>
              <a:defRPr sz="1600" cap="all">
                <a:solidFill>
                  <a:schemeClr val="tx2">
                    <a:lumMod val="50000"/>
                    <a:lumOff val="50000"/>
                  </a:schemeClr>
                </a:solidFill>
              </a:defRPr>
            </a:lvl2pPr>
            <a:lvl3pPr>
              <a:defRPr sz="1600" cap="all">
                <a:solidFill>
                  <a:schemeClr val="tx2">
                    <a:lumMod val="50000"/>
                    <a:lumOff val="50000"/>
                  </a:schemeClr>
                </a:solidFill>
              </a:defRPr>
            </a:lvl3pPr>
            <a:lvl4pPr>
              <a:defRPr sz="1600" cap="all">
                <a:solidFill>
                  <a:schemeClr val="tx2">
                    <a:lumMod val="50000"/>
                    <a:lumOff val="50000"/>
                  </a:schemeClr>
                </a:solidFill>
              </a:defRPr>
            </a:lvl4pPr>
            <a:lvl5pPr>
              <a:defRPr sz="1600" cap="all">
                <a:solidFill>
                  <a:schemeClr val="tx2">
                    <a:lumMod val="50000"/>
                    <a:lumOff val="50000"/>
                  </a:schemeClr>
                </a:solidFill>
              </a:defRPr>
            </a:lvl5pPr>
          </a:lstStyle>
          <a:p>
            <a:pPr lvl="0"/>
            <a:r>
              <a:rPr lang="en-US" smtClean="0"/>
              <a:t>Click to edit Master text styles</a:t>
            </a:r>
          </a:p>
        </p:txBody>
      </p:sp>
      <p:sp>
        <p:nvSpPr>
          <p:cNvPr id="8" name="Footer Placeholder 8"/>
          <p:cNvSpPr>
            <a:spLocks noGrp="1"/>
          </p:cNvSpPr>
          <p:nvPr>
            <p:ph type="ftr" sz="quarter" idx="15"/>
          </p:nvPr>
        </p:nvSpPr>
        <p:spPr/>
        <p:txBody>
          <a:bodyPr/>
          <a:lstStyle>
            <a:lvl1pPr>
              <a:defRPr/>
            </a:lvl1pPr>
          </a:lstStyle>
          <a:p>
            <a:pPr>
              <a:defRPr/>
            </a:pPr>
            <a:r>
              <a:rPr lang="en-US"/>
              <a:t>Presentation Title</a:t>
            </a:r>
            <a:endParaRPr lang="en-US" dirty="0"/>
          </a:p>
        </p:txBody>
      </p:sp>
      <p:sp>
        <p:nvSpPr>
          <p:cNvPr id="9" name="Slide Number Placeholder 9"/>
          <p:cNvSpPr>
            <a:spLocks noGrp="1"/>
          </p:cNvSpPr>
          <p:nvPr>
            <p:ph type="sldNum" sz="quarter" idx="16"/>
          </p:nvPr>
        </p:nvSpPr>
        <p:spPr/>
        <p:txBody>
          <a:bodyPr/>
          <a:lstStyle>
            <a:lvl1pPr>
              <a:defRPr/>
            </a:lvl1pPr>
          </a:lstStyle>
          <a:p>
            <a:pPr>
              <a:defRPr/>
            </a:pPr>
            <a:fld id="{47B47801-BE1C-4724-A9D1-CB88D78EDA68}" type="slidenum">
              <a:rPr lang="en-US"/>
              <a:pPr>
                <a:defRPr/>
              </a:pPr>
              <a:t>‹#›</a:t>
            </a:fld>
            <a:endParaRPr lang="en-US" dirty="0"/>
          </a:p>
        </p:txBody>
      </p:sp>
    </p:spTree>
    <p:extLst>
      <p:ext uri="{BB962C8B-B14F-4D97-AF65-F5344CB8AC3E}">
        <p14:creationId xmlns:p14="http://schemas.microsoft.com/office/powerpoint/2010/main" val="2429363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On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32417"/>
            <a:ext cx="8445500" cy="5069416"/>
          </a:xfrm>
        </p:spPr>
        <p:txBody>
          <a:bodyPr/>
          <a:lstStyle/>
          <a:p>
            <a:pPr lvl="0"/>
            <a:r>
              <a:rPr lang="en-US" noProof="0" smtClean="0"/>
              <a:t>Click icon to add chart</a:t>
            </a:r>
            <a:endParaRPr lang="en-US" noProof="0" dirty="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smtClean="0"/>
              <a:t>Click to edit Master title style</a:t>
            </a:r>
            <a:endParaRPr lang="en-US" dirty="0"/>
          </a:p>
        </p:txBody>
      </p:sp>
      <p:sp>
        <p:nvSpPr>
          <p:cNvPr id="4" name="Slide Number Placeholder 3"/>
          <p:cNvSpPr>
            <a:spLocks noGrp="1"/>
          </p:cNvSpPr>
          <p:nvPr>
            <p:ph type="sldNum" sz="quarter" idx="19"/>
          </p:nvPr>
        </p:nvSpPr>
        <p:spPr/>
        <p:txBody>
          <a:bodyPr/>
          <a:lstStyle>
            <a:lvl1pPr>
              <a:defRPr/>
            </a:lvl1pPr>
          </a:lstStyle>
          <a:p>
            <a:pPr>
              <a:defRPr/>
            </a:pPr>
            <a:fld id="{6123FDCE-37C0-4B45-AE1B-FD2DE3DBA2BF}" type="slidenum">
              <a:rPr lang="en-US"/>
              <a:pPr>
                <a:defRPr/>
              </a:pPr>
              <a:t>‹#›</a:t>
            </a:fld>
            <a:endParaRPr lang="en-US" dirty="0"/>
          </a:p>
        </p:txBody>
      </p:sp>
      <p:sp>
        <p:nvSpPr>
          <p:cNvPr id="6" name="Footer Placeholder 4"/>
          <p:cNvSpPr>
            <a:spLocks noGrp="1"/>
          </p:cNvSpPr>
          <p:nvPr>
            <p:ph type="ftr" sz="quarter" idx="20"/>
          </p:nvPr>
        </p:nvSpPr>
        <p:spPr/>
        <p:txBody>
          <a:bodyPr/>
          <a:lstStyle>
            <a:lvl1pPr>
              <a:defRPr/>
            </a:lvl1pPr>
          </a:lstStyle>
          <a:p>
            <a:pPr>
              <a:defRPr/>
            </a:pPr>
            <a:r>
              <a:rPr lang="en-US"/>
              <a:t>Presentation Title</a:t>
            </a:r>
          </a:p>
        </p:txBody>
      </p:sp>
    </p:spTree>
    <p:extLst>
      <p:ext uri="{BB962C8B-B14F-4D97-AF65-F5344CB8AC3E}">
        <p14:creationId xmlns:p14="http://schemas.microsoft.com/office/powerpoint/2010/main" val="468418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eft Titl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56934" y="997858"/>
            <a:ext cx="3010890" cy="4924960"/>
          </a:xfrm>
        </p:spPr>
        <p:txBody>
          <a:bodyPr anchor="ctr"/>
          <a:lstStyle>
            <a:lvl1pPr algn="l">
              <a:defRPr sz="2400" b="0" i="0" cap="all" baseline="0">
                <a:solidFill>
                  <a:srgbClr val="021F43"/>
                </a:solidFill>
                <a:latin typeface="+mn-lt"/>
                <a:cs typeface="Andes ExtraLight"/>
              </a:defRPr>
            </a:lvl1pPr>
            <a:lvl2pPr algn="l">
              <a:defRPr sz="2400" b="0" i="0" cap="all">
                <a:solidFill>
                  <a:schemeClr val="tx2">
                    <a:lumMod val="50000"/>
                    <a:lumOff val="50000"/>
                  </a:schemeClr>
                </a:solidFill>
                <a:latin typeface="+mn-lt"/>
                <a:cs typeface="Andes ExtraLight"/>
              </a:defRPr>
            </a:lvl2pPr>
            <a:lvl3pPr algn="l">
              <a:defRPr sz="2400" b="0" i="0" cap="all">
                <a:solidFill>
                  <a:schemeClr val="tx2">
                    <a:lumMod val="50000"/>
                    <a:lumOff val="50000"/>
                  </a:schemeClr>
                </a:solidFill>
                <a:latin typeface="+mn-lt"/>
                <a:cs typeface="Andes ExtraLight"/>
              </a:defRPr>
            </a:lvl3pPr>
            <a:lvl4pPr algn="l">
              <a:defRPr sz="2400" b="0" i="0" cap="all">
                <a:solidFill>
                  <a:schemeClr val="tx2">
                    <a:lumMod val="50000"/>
                    <a:lumOff val="50000"/>
                  </a:schemeClr>
                </a:solidFill>
                <a:latin typeface="+mn-lt"/>
                <a:cs typeface="Andes ExtraLight"/>
              </a:defRPr>
            </a:lvl4pPr>
            <a:lvl5pPr algn="l">
              <a:defRPr sz="2400" b="0" i="0" cap="all">
                <a:solidFill>
                  <a:schemeClr val="tx2">
                    <a:lumMod val="50000"/>
                    <a:lumOff val="50000"/>
                  </a:schemeClr>
                </a:solidFill>
                <a:latin typeface="+mn-lt"/>
                <a:cs typeface="Andes ExtraLight"/>
              </a:defRPr>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3683000" y="983838"/>
            <a:ext cx="5207000" cy="4904344"/>
          </a:xfrm>
        </p:spPr>
        <p:txBody>
          <a:bodyPr anchor="ct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E8F399B6-7243-405B-96BE-4542530212BD}" type="slidenum">
              <a:rPr lang="en-US"/>
              <a:pPr>
                <a:defRPr/>
              </a:pPr>
              <a:t>‹#›</a:t>
            </a:fld>
            <a:endParaRPr lang="en-US" dirty="0"/>
          </a:p>
        </p:txBody>
      </p:sp>
      <p:sp>
        <p:nvSpPr>
          <p:cNvPr id="6" name="Footer Placeholder 2"/>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2101811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op Titl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nchor="b"/>
          <a:lstStyle>
            <a:lvl1pPr>
              <a:defRPr sz="2200" b="0" i="0" baseline="0">
                <a:solidFill>
                  <a:srgbClr val="021F43"/>
                </a:solidFill>
                <a:latin typeface="+mn-lt"/>
                <a:cs typeface="Andes ExtraLight"/>
              </a:defRPr>
            </a:lvl1pPr>
          </a:lstStyle>
          <a:p>
            <a:r>
              <a:rPr lang="en-US" smtClean="0"/>
              <a:t>Click to edit Master title style</a:t>
            </a:r>
            <a:endParaRPr lang="en-US" dirty="0"/>
          </a:p>
        </p:txBody>
      </p:sp>
      <p:sp>
        <p:nvSpPr>
          <p:cNvPr id="4" name="Content Placeholder 3"/>
          <p:cNvSpPr>
            <a:spLocks noGrp="1"/>
          </p:cNvSpPr>
          <p:nvPr>
            <p:ph sz="half" idx="2"/>
          </p:nvPr>
        </p:nvSpPr>
        <p:spPr>
          <a:xfrm>
            <a:off x="3683000" y="983838"/>
            <a:ext cx="5207000" cy="4904344"/>
          </a:xfrm>
        </p:spPr>
        <p:txBody>
          <a:bodyPr anchor="ct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C09C31E7-1253-4229-823E-5A474150D0DD}" type="slidenum">
              <a:rPr lang="en-US"/>
              <a:pPr>
                <a:defRPr/>
              </a:pPr>
              <a:t>‹#›</a:t>
            </a:fld>
            <a:endParaRPr lang="en-US" dirty="0"/>
          </a:p>
        </p:txBody>
      </p:sp>
      <p:sp>
        <p:nvSpPr>
          <p:cNvPr id="6" name="Footer Placeholder 2"/>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12103980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agraph with Graphic Element">
    <p:spTree>
      <p:nvGrpSpPr>
        <p:cNvPr id="1" name=""/>
        <p:cNvGrpSpPr/>
        <p:nvPr/>
      </p:nvGrpSpPr>
      <p:grpSpPr>
        <a:xfrm>
          <a:off x="0" y="0"/>
          <a:ext cx="0" cy="0"/>
          <a:chOff x="0" y="0"/>
          <a:chExt cx="0" cy="0"/>
        </a:xfrm>
      </p:grpSpPr>
      <p:sp>
        <p:nvSpPr>
          <p:cNvPr id="2" name="Title 1"/>
          <p:cNvSpPr>
            <a:spLocks noGrp="1"/>
          </p:cNvSpPr>
          <p:nvPr>
            <p:ph type="title"/>
          </p:nvPr>
        </p:nvSpPr>
        <p:spPr>
          <a:xfrm>
            <a:off x="320842" y="288636"/>
            <a:ext cx="8569158" cy="461819"/>
          </a:xfrm>
        </p:spPr>
        <p:txBody>
          <a:bodyPr anchor="b"/>
          <a:lstStyle>
            <a:lvl1pPr>
              <a:defRPr sz="2200" b="0" i="0" cap="none" baseline="0">
                <a:solidFill>
                  <a:srgbClr val="021F43"/>
                </a:solidFill>
                <a:latin typeface="+mn-lt"/>
                <a:cs typeface="Andes ExtraLight"/>
              </a:defRPr>
            </a:lvl1pPr>
          </a:lstStyle>
          <a:p>
            <a:r>
              <a:rPr lang="en-US" smtClean="0"/>
              <a:t>Click to edit Master title style</a:t>
            </a:r>
            <a:endParaRPr lang="en-US" dirty="0"/>
          </a:p>
        </p:txBody>
      </p:sp>
      <p:sp>
        <p:nvSpPr>
          <p:cNvPr id="4" name="Content Placeholder 3"/>
          <p:cNvSpPr>
            <a:spLocks noGrp="1"/>
          </p:cNvSpPr>
          <p:nvPr>
            <p:ph sz="half" idx="2"/>
          </p:nvPr>
        </p:nvSpPr>
        <p:spPr>
          <a:xfrm>
            <a:off x="3622841" y="1443789"/>
            <a:ext cx="5307263" cy="4545263"/>
          </a:xfrm>
        </p:spPr>
        <p:txBody>
          <a:bodyPr/>
          <a:lstStyle>
            <a:lvl1pPr>
              <a:defRPr sz="1600">
                <a:solidFill>
                  <a:schemeClr val="tx2">
                    <a:lumMod val="50000"/>
                    <a:lumOff val="50000"/>
                  </a:schemeClr>
                </a:solidFill>
              </a:defRPr>
            </a:lvl1pPr>
            <a:lvl2pPr>
              <a:buClr>
                <a:schemeClr val="tx2">
                  <a:lumMod val="50000"/>
                  <a:lumOff val="50000"/>
                </a:schemeClr>
              </a:buClr>
              <a:defRPr sz="1600">
                <a:solidFill>
                  <a:schemeClr val="tx2">
                    <a:lumMod val="50000"/>
                    <a:lumOff val="50000"/>
                  </a:schemeClr>
                </a:solidFill>
              </a:defRPr>
            </a:lvl2pPr>
            <a:lvl3pPr marL="557784">
              <a:buClr>
                <a:schemeClr val="tx2">
                  <a:lumMod val="50000"/>
                  <a:lumOff val="50000"/>
                </a:schemeClr>
              </a:buClr>
              <a:defRPr sz="1600">
                <a:solidFill>
                  <a:schemeClr val="tx2">
                    <a:lumMod val="50000"/>
                    <a:lumOff val="50000"/>
                  </a:schemeClr>
                </a:solidFill>
              </a:defRPr>
            </a:lvl3pPr>
            <a:lvl4pPr>
              <a:buClr>
                <a:schemeClr val="tx2">
                  <a:lumMod val="50000"/>
                  <a:lumOff val="50000"/>
                </a:schemeClr>
              </a:buClr>
              <a:defRPr sz="1600">
                <a:solidFill>
                  <a:schemeClr val="tx2">
                    <a:lumMod val="50000"/>
                    <a:lumOff val="50000"/>
                  </a:schemeClr>
                </a:solidFill>
              </a:defRPr>
            </a:lvl4pPr>
            <a:lvl5pPr>
              <a:buClr>
                <a:schemeClr val="tx2">
                  <a:lumMod val="50000"/>
                  <a:lumOff val="50000"/>
                </a:schemeClr>
              </a:buClr>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3"/>
          </p:nvPr>
        </p:nvSpPr>
        <p:spPr>
          <a:xfrm>
            <a:off x="321093" y="1003049"/>
            <a:ext cx="3087853" cy="4972050"/>
          </a:xfrm>
        </p:spPr>
        <p:txBody>
          <a:bodyPr rIns="182880" anchor="ctr"/>
          <a:lstStyle>
            <a:lvl1pPr>
              <a:defRPr sz="1600" baseline="0"/>
            </a:lvl1pPr>
          </a:lstStyle>
          <a:p>
            <a:pPr lvl="0"/>
            <a:r>
              <a:rPr lang="en-US" smtClean="0"/>
              <a:t>Click to edit Master text styles</a:t>
            </a:r>
          </a:p>
        </p:txBody>
      </p:sp>
      <p:sp>
        <p:nvSpPr>
          <p:cNvPr id="12" name="Text Placeholder 11"/>
          <p:cNvSpPr>
            <a:spLocks noGrp="1"/>
          </p:cNvSpPr>
          <p:nvPr>
            <p:ph type="body" sz="quarter" idx="14"/>
          </p:nvPr>
        </p:nvSpPr>
        <p:spPr>
          <a:xfrm>
            <a:off x="3622675" y="976312"/>
            <a:ext cx="5294062" cy="414003"/>
          </a:xfrm>
        </p:spPr>
        <p:txBody>
          <a:bodyPr/>
          <a:lstStyle>
            <a:lvl1pPr algn="ctr">
              <a:defRPr sz="1600" b="0" cap="all"/>
            </a:lvl1pPr>
          </a:lstStyle>
          <a:p>
            <a:pPr lvl="0"/>
            <a:r>
              <a:rPr lang="en-US" smtClean="0"/>
              <a:t>Click to edit Master text styles</a:t>
            </a:r>
          </a:p>
        </p:txBody>
      </p:sp>
      <p:sp>
        <p:nvSpPr>
          <p:cNvPr id="7" name="Rectangle 6"/>
          <p:cNvSpPr>
            <a:spLocks noGrp="1" noChangeArrowheads="1"/>
          </p:cNvSpPr>
          <p:nvPr>
            <p:ph type="sldNum" sz="quarter" idx="15"/>
          </p:nvPr>
        </p:nvSpPr>
        <p:spPr>
          <a:ln/>
        </p:spPr>
        <p:txBody>
          <a:bodyPr/>
          <a:lstStyle>
            <a:lvl1pPr>
              <a:defRPr/>
            </a:lvl1pPr>
          </a:lstStyle>
          <a:p>
            <a:pPr>
              <a:defRPr/>
            </a:pPr>
            <a:fld id="{53487AF5-D13E-498E-A14B-B48A67DD28F1}" type="slidenum">
              <a:rPr lang="en-US"/>
              <a:pPr>
                <a:defRPr/>
              </a:pPr>
              <a:t>‹#›</a:t>
            </a:fld>
            <a:endParaRPr lang="en-US" dirty="0"/>
          </a:p>
        </p:txBody>
      </p:sp>
      <p:sp>
        <p:nvSpPr>
          <p:cNvPr id="8" name="Footer Placeholder 2"/>
          <p:cNvSpPr>
            <a:spLocks noGrp="1"/>
          </p:cNvSpPr>
          <p:nvPr>
            <p:ph type="ftr" sz="quarter" idx="16"/>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4250145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sion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07474"/>
            <a:ext cx="8410104" cy="983693"/>
          </a:xfrm>
        </p:spPr>
        <p:txBody>
          <a:bodyPr/>
          <a:lstStyle>
            <a:lvl1pPr>
              <a:defRPr sz="2200" b="0" i="0" cap="none" baseline="0">
                <a:solidFill>
                  <a:srgbClr val="021F43"/>
                </a:solidFill>
                <a:latin typeface="+mj-lt"/>
                <a:cs typeface="Andes ExtraLight"/>
              </a:defRPr>
            </a:lvl1pPr>
          </a:lstStyle>
          <a:p>
            <a:r>
              <a:rPr lang="en-US" smtClean="0"/>
              <a:t>Click to edit Master title style</a:t>
            </a:r>
            <a:endParaRPr lang="en-US" dirty="0"/>
          </a:p>
        </p:txBody>
      </p:sp>
      <p:sp>
        <p:nvSpPr>
          <p:cNvPr id="4" name="Content Placeholder 3"/>
          <p:cNvSpPr>
            <a:spLocks noGrp="1"/>
          </p:cNvSpPr>
          <p:nvPr>
            <p:ph sz="half" idx="2"/>
          </p:nvPr>
        </p:nvSpPr>
        <p:spPr>
          <a:xfrm>
            <a:off x="356934" y="1788583"/>
            <a:ext cx="4133273" cy="4399780"/>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Content Placeholder 3"/>
          <p:cNvSpPr>
            <a:spLocks noGrp="1"/>
          </p:cNvSpPr>
          <p:nvPr>
            <p:ph sz="half" idx="11"/>
          </p:nvPr>
        </p:nvSpPr>
        <p:spPr>
          <a:xfrm>
            <a:off x="4657428" y="1788509"/>
            <a:ext cx="4133088" cy="4402163"/>
          </a:xfrm>
        </p:spPr>
        <p:txBody>
          <a:bodyPr lIns="182880" rIns="182880" anchor="ctr"/>
          <a:lstStyle>
            <a:lvl1pPr marL="0" marR="0" indent="0" algn="l" defTabSz="914400" rtl="0" eaLnBrk="0" fontAlgn="base" latinLnBrk="0" hangingPunct="0">
              <a:lnSpc>
                <a:spcPct val="130000"/>
              </a:lnSpc>
              <a:spcBef>
                <a:spcPts val="1800"/>
              </a:spcBef>
              <a:spcAft>
                <a:spcPct val="0"/>
              </a:spcAft>
              <a:buClr>
                <a:schemeClr val="tx2">
                  <a:lumMod val="75000"/>
                  <a:lumOff val="25000"/>
                </a:schemeClr>
              </a:buClr>
              <a:buSzTx/>
              <a:buFontTx/>
              <a:buNone/>
              <a:tabLst/>
              <a:defRPr sz="1600">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Content Placeholder 3"/>
          <p:cNvSpPr>
            <a:spLocks noGrp="1"/>
          </p:cNvSpPr>
          <p:nvPr>
            <p:ph sz="half" idx="13"/>
          </p:nvPr>
        </p:nvSpPr>
        <p:spPr>
          <a:xfrm>
            <a:off x="356934" y="1429560"/>
            <a:ext cx="4133273"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smtClean="0"/>
              <a:t>Click to edit Master text styles</a:t>
            </a:r>
          </a:p>
        </p:txBody>
      </p:sp>
      <p:sp>
        <p:nvSpPr>
          <p:cNvPr id="8" name="Content Placeholder 3"/>
          <p:cNvSpPr>
            <a:spLocks noGrp="1"/>
          </p:cNvSpPr>
          <p:nvPr>
            <p:ph sz="half" idx="14"/>
          </p:nvPr>
        </p:nvSpPr>
        <p:spPr>
          <a:xfrm>
            <a:off x="4657429" y="1421539"/>
            <a:ext cx="4133088" cy="264331"/>
          </a:xfrm>
        </p:spPr>
        <p:txBody>
          <a:bodyPr anchor="ctr">
            <a:normAutofit/>
          </a:bodyPr>
          <a:lstStyle>
            <a:lvl1pPr algn="ctr">
              <a:defRPr sz="1400" cap="all">
                <a:solidFill>
                  <a:srgbClr val="595959"/>
                </a:solidFill>
              </a:defRPr>
            </a:lvl1pPr>
            <a:lvl2pPr>
              <a:defRPr sz="1600">
                <a:solidFill>
                  <a:srgbClr val="595959"/>
                </a:solidFill>
              </a:defRPr>
            </a:lvl2pPr>
            <a:lvl3pPr>
              <a:defRPr sz="1600">
                <a:solidFill>
                  <a:srgbClr val="595959"/>
                </a:solidFill>
              </a:defRPr>
            </a:lvl3pPr>
            <a:lvl4pPr>
              <a:defRPr sz="1600">
                <a:solidFill>
                  <a:srgbClr val="595959"/>
                </a:solidFill>
              </a:defRPr>
            </a:lvl4pPr>
            <a:lvl5pPr>
              <a:defRPr sz="1600">
                <a:solidFill>
                  <a:srgbClr val="595959"/>
                </a:solidFill>
              </a:defRPr>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6"/>
          <p:cNvSpPr>
            <a:spLocks noGrp="1" noChangeArrowheads="1"/>
          </p:cNvSpPr>
          <p:nvPr>
            <p:ph type="sldNum" sz="quarter" idx="15"/>
          </p:nvPr>
        </p:nvSpPr>
        <p:spPr>
          <a:ln/>
        </p:spPr>
        <p:txBody>
          <a:bodyPr/>
          <a:lstStyle>
            <a:lvl1pPr>
              <a:defRPr/>
            </a:lvl1pPr>
          </a:lstStyle>
          <a:p>
            <a:pPr>
              <a:defRPr/>
            </a:pPr>
            <a:fld id="{8A0CCE53-FFB5-41E0-8B08-6C1F92629DC8}" type="slidenum">
              <a:rPr lang="en-US"/>
              <a:pPr>
                <a:defRPr/>
              </a:pPr>
              <a:t>‹#›</a:t>
            </a:fld>
            <a:endParaRPr lang="en-US" dirty="0"/>
          </a:p>
        </p:txBody>
      </p:sp>
      <p:sp>
        <p:nvSpPr>
          <p:cNvPr id="10" name="Footer Placeholder 2"/>
          <p:cNvSpPr>
            <a:spLocks noGrp="1"/>
          </p:cNvSpPr>
          <p:nvPr>
            <p:ph type="ftr" sz="quarter" idx="16"/>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38381190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ight Highligh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46364"/>
            <a:ext cx="3145592" cy="5784272"/>
          </a:xfrm>
        </p:spPr>
        <p:txBody>
          <a:bodyPr anchor="ctr"/>
          <a:lstStyle>
            <a:lvl1pPr>
              <a:defRPr sz="3200" b="0" i="0">
                <a:solidFill>
                  <a:schemeClr val="bg2"/>
                </a:solidFill>
                <a:latin typeface="+mn-lt"/>
                <a:cs typeface="Andes ExtraLight"/>
              </a:defRPr>
            </a:lvl1pPr>
          </a:lstStyle>
          <a:p>
            <a:r>
              <a:rPr lang="en-US" smtClean="0"/>
              <a:t>Click to edit Master title style</a:t>
            </a:r>
            <a:endParaRPr lang="en-US" dirty="0"/>
          </a:p>
        </p:txBody>
      </p:sp>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Rectangle 6"/>
          <p:cNvSpPr>
            <a:spLocks noGrp="1" noChangeArrowheads="1"/>
          </p:cNvSpPr>
          <p:nvPr>
            <p:ph type="sldNum" sz="quarter" idx="10"/>
          </p:nvPr>
        </p:nvSpPr>
        <p:spPr>
          <a:ln/>
        </p:spPr>
        <p:txBody>
          <a:bodyPr/>
          <a:lstStyle>
            <a:lvl1pPr>
              <a:defRPr/>
            </a:lvl1pPr>
          </a:lstStyle>
          <a:p>
            <a:pPr>
              <a:defRPr/>
            </a:pPr>
            <a:fld id="{12D3CE22-39B6-4D0F-BEA7-B1D9AD186BAE}" type="slidenum">
              <a:rPr lang="en-US"/>
              <a:pPr>
                <a:defRPr/>
              </a:pPr>
              <a:t>‹#›</a:t>
            </a:fld>
            <a:endParaRPr lang="en-US" dirty="0"/>
          </a:p>
        </p:txBody>
      </p:sp>
      <p:sp>
        <p:nvSpPr>
          <p:cNvPr id="6" name="Footer Placeholder 2"/>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2311900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rk Highligh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46364"/>
            <a:ext cx="3145592" cy="5784272"/>
          </a:xfrm>
        </p:spPr>
        <p:txBody>
          <a:bodyPr anchor="ctr"/>
          <a:lstStyle>
            <a:lvl1pPr>
              <a:defRPr sz="3200" b="0" i="0">
                <a:solidFill>
                  <a:schemeClr val="tx1"/>
                </a:solidFill>
                <a:latin typeface="+mn-lt"/>
                <a:cs typeface="Andes ExtraLight"/>
              </a:defRPr>
            </a:lvl1pPr>
          </a:lstStyle>
          <a:p>
            <a:r>
              <a:rPr lang="en-US" smtClean="0"/>
              <a:t>Click to edit Master title style</a:t>
            </a:r>
            <a:endParaRPr lang="en-US" dirty="0"/>
          </a:p>
        </p:txBody>
      </p:sp>
      <p:sp>
        <p:nvSpPr>
          <p:cNvPr id="4" name="Content Placeholder 3"/>
          <p:cNvSpPr>
            <a:spLocks noGrp="1"/>
          </p:cNvSpPr>
          <p:nvPr>
            <p:ph sz="half" idx="2"/>
          </p:nvPr>
        </p:nvSpPr>
        <p:spPr>
          <a:xfrm>
            <a:off x="3682999" y="346364"/>
            <a:ext cx="5166895" cy="5784271"/>
          </a:xfrm>
        </p:spPr>
        <p:txBody>
          <a:bodyPr anchor="ctr"/>
          <a:lstStyle>
            <a:lvl1pPr>
              <a:lnSpc>
                <a:spcPct val="125000"/>
              </a:lnSpc>
              <a:spcBef>
                <a:spcPts val="0"/>
              </a:spcBef>
              <a:spcAft>
                <a:spcPts val="2200"/>
              </a:spcAft>
              <a:defRPr sz="2200">
                <a:solidFill>
                  <a:schemeClr val="tx2">
                    <a:lumMod val="50000"/>
                    <a:lumOff val="50000"/>
                  </a:schemeClr>
                </a:solidFill>
              </a:defRPr>
            </a:lvl1pPr>
            <a:lvl2pPr marL="0" indent="0">
              <a:lnSpc>
                <a:spcPct val="125000"/>
              </a:lnSpc>
              <a:spcBef>
                <a:spcPts val="0"/>
              </a:spcBef>
              <a:spcAft>
                <a:spcPts val="2200"/>
              </a:spcAft>
              <a:buNone/>
              <a:defRPr sz="2000" baseline="0">
                <a:solidFill>
                  <a:schemeClr val="tx2">
                    <a:lumMod val="50000"/>
                    <a:lumOff val="50000"/>
                  </a:schemeClr>
                </a:solidFill>
              </a:defRPr>
            </a:lvl2pPr>
            <a:lvl3pPr marL="0" indent="0">
              <a:lnSpc>
                <a:spcPct val="130000"/>
              </a:lnSpc>
              <a:buNone/>
              <a:defRPr sz="1600">
                <a:solidFill>
                  <a:schemeClr val="tx2">
                    <a:lumMod val="50000"/>
                    <a:lumOff val="50000"/>
                  </a:schemeClr>
                </a:solidFill>
              </a:defRPr>
            </a:lvl3pPr>
            <a:lvl4pPr marL="182880" indent="0">
              <a:lnSpc>
                <a:spcPct val="130000"/>
              </a:lnSpc>
              <a:buNone/>
              <a:defRPr sz="1600">
                <a:solidFill>
                  <a:schemeClr val="tx2">
                    <a:lumMod val="50000"/>
                    <a:lumOff val="50000"/>
                  </a:schemeClr>
                </a:solidFill>
              </a:defRPr>
            </a:lvl4pPr>
            <a:lvl5pPr marL="454914" indent="0">
              <a:lnSpc>
                <a:spcPct val="130000"/>
              </a:lnSpc>
              <a:buNone/>
              <a:defRPr sz="1600">
                <a:solidFill>
                  <a:schemeClr val="tx2">
                    <a:lumMod val="50000"/>
                    <a:lumOff val="50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Rectangle 6"/>
          <p:cNvSpPr>
            <a:spLocks noGrp="1" noChangeArrowheads="1"/>
          </p:cNvSpPr>
          <p:nvPr>
            <p:ph type="sldNum" sz="quarter" idx="10"/>
          </p:nvPr>
        </p:nvSpPr>
        <p:spPr>
          <a:ln/>
        </p:spPr>
        <p:txBody>
          <a:bodyPr/>
          <a:lstStyle>
            <a:lvl1pPr>
              <a:defRPr/>
            </a:lvl1pPr>
          </a:lstStyle>
          <a:p>
            <a:pPr>
              <a:defRPr/>
            </a:pPr>
            <a:fld id="{A2766CF2-1F75-4A67-93AC-E4499AF5106D}" type="slidenum">
              <a:rPr lang="en-US"/>
              <a:pPr>
                <a:defRPr/>
              </a:pPr>
              <a:t>‹#›</a:t>
            </a:fld>
            <a:endParaRPr lang="en-US" dirty="0"/>
          </a:p>
        </p:txBody>
      </p:sp>
      <p:sp>
        <p:nvSpPr>
          <p:cNvPr id="6" name="Footer Placeholder 2"/>
          <p:cNvSpPr>
            <a:spLocks noGrp="1"/>
          </p:cNvSpPr>
          <p:nvPr>
            <p:ph type="ftr" sz="quarter" idx="1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23966606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mb Stone">
    <p:spTree>
      <p:nvGrpSpPr>
        <p:cNvPr id="1" name=""/>
        <p:cNvGrpSpPr/>
        <p:nvPr/>
      </p:nvGrpSpPr>
      <p:grpSpPr>
        <a:xfrm>
          <a:off x="0" y="0"/>
          <a:ext cx="0" cy="0"/>
          <a:chOff x="0" y="0"/>
          <a:chExt cx="0" cy="0"/>
        </a:xfrm>
      </p:grpSpPr>
      <p:sp>
        <p:nvSpPr>
          <p:cNvPr id="73"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74"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6"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77"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78"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9"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0"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4"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6"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7"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8"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0"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1"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4"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5"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7"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98"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0"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1"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5"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7"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8"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9"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11"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2"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4"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5"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6"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17"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18"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9"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0"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1"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2"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24"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25"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26"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27"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28"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29"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30"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70" name="ClipArt Placeholder 9"/>
          <p:cNvSpPr>
            <a:spLocks noGrp="1"/>
          </p:cNvSpPr>
          <p:nvPr>
            <p:ph type="clipArt" sz="quarter" idx="49"/>
          </p:nvPr>
        </p:nvSpPr>
        <p:spPr>
          <a:xfrm>
            <a:off x="34183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smtClean="0"/>
              <a:t>Click icon to add clip art</a:t>
            </a:r>
            <a:endParaRPr lang="en-US" noProof="0" dirty="0"/>
          </a:p>
        </p:txBody>
      </p:sp>
      <p:sp>
        <p:nvSpPr>
          <p:cNvPr id="177" name="ClipArt Placeholder 9"/>
          <p:cNvSpPr>
            <a:spLocks noGrp="1"/>
          </p:cNvSpPr>
          <p:nvPr>
            <p:ph type="clipArt" sz="quarter" idx="56"/>
          </p:nvPr>
        </p:nvSpPr>
        <p:spPr>
          <a:xfrm>
            <a:off x="2093047"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smtClean="0"/>
              <a:t>Click icon to add clip art</a:t>
            </a:r>
            <a:endParaRPr lang="en-US" noProof="0" dirty="0"/>
          </a:p>
        </p:txBody>
      </p:sp>
      <p:sp>
        <p:nvSpPr>
          <p:cNvPr id="184" name="ClipArt Placeholder 9"/>
          <p:cNvSpPr>
            <a:spLocks noGrp="1"/>
          </p:cNvSpPr>
          <p:nvPr>
            <p:ph type="clipArt" sz="quarter" idx="63"/>
          </p:nvPr>
        </p:nvSpPr>
        <p:spPr>
          <a:xfrm>
            <a:off x="3844259"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smtClean="0"/>
              <a:t>Click icon to add clip art</a:t>
            </a:r>
            <a:endParaRPr lang="en-US" noProof="0" dirty="0"/>
          </a:p>
        </p:txBody>
      </p:sp>
      <p:sp>
        <p:nvSpPr>
          <p:cNvPr id="191" name="ClipArt Placeholder 9"/>
          <p:cNvSpPr>
            <a:spLocks noGrp="1"/>
          </p:cNvSpPr>
          <p:nvPr>
            <p:ph type="clipArt" sz="quarter" idx="70"/>
          </p:nvPr>
        </p:nvSpPr>
        <p:spPr>
          <a:xfrm>
            <a:off x="5595471"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smtClean="0"/>
              <a:t>Click icon to add clip art</a:t>
            </a:r>
            <a:endParaRPr lang="en-US" noProof="0" dirty="0"/>
          </a:p>
        </p:txBody>
      </p:sp>
      <p:sp>
        <p:nvSpPr>
          <p:cNvPr id="198" name="ClipArt Placeholder 9"/>
          <p:cNvSpPr>
            <a:spLocks noGrp="1"/>
          </p:cNvSpPr>
          <p:nvPr>
            <p:ph type="clipArt" sz="quarter" idx="77"/>
          </p:nvPr>
        </p:nvSpPr>
        <p:spPr>
          <a:xfrm>
            <a:off x="7346684" y="3721341"/>
            <a:ext cx="1456764" cy="2023969"/>
          </a:xfrm>
          <a:prstGeom prst="roundRect">
            <a:avLst/>
          </a:prstGeom>
          <a:ln w="19050" cmpd="sng">
            <a:solidFill>
              <a:schemeClr val="bg2"/>
            </a:solidFill>
          </a:ln>
        </p:spPr>
        <p:txBody>
          <a:bodyPr/>
          <a:lstStyle>
            <a:lvl1pPr>
              <a:defRPr>
                <a:solidFill>
                  <a:schemeClr val="tx2">
                    <a:lumMod val="65000"/>
                    <a:lumOff val="35000"/>
                  </a:schemeClr>
                </a:solidFill>
              </a:defRPr>
            </a:lvl1pPr>
          </a:lstStyle>
          <a:p>
            <a:pPr lvl="0"/>
            <a:r>
              <a:rPr lang="en-US" noProof="0" smtClean="0"/>
              <a:t>Click icon to add clip art</a:t>
            </a:r>
            <a:endParaRPr lang="en-US" noProof="0" dirty="0"/>
          </a:p>
        </p:txBody>
      </p:sp>
      <p:sp>
        <p:nvSpPr>
          <p:cNvPr id="324" name="Title 323"/>
          <p:cNvSpPr>
            <a:spLocks noGrp="1"/>
          </p:cNvSpPr>
          <p:nvPr>
            <p:ph type="title"/>
          </p:nvPr>
        </p:nvSpPr>
        <p:spPr>
          <a:xfrm>
            <a:off x="343401" y="301625"/>
            <a:ext cx="8439652" cy="668193"/>
          </a:xfrm>
        </p:spPr>
        <p:txBody>
          <a:bodyPr/>
          <a:lstStyle>
            <a:lvl1pPr>
              <a:defRPr b="0" i="0">
                <a:solidFill>
                  <a:srgbClr val="021F43"/>
                </a:solidFill>
                <a:latin typeface="+mn-lt"/>
                <a:cs typeface="Andes ExtraLight"/>
              </a:defRPr>
            </a:lvl1pPr>
          </a:lstStyle>
          <a:p>
            <a:r>
              <a:rPr lang="en-US" smtClean="0"/>
              <a:t>Click to edit Master title style</a:t>
            </a:r>
            <a:endParaRPr lang="en-US" dirty="0"/>
          </a:p>
        </p:txBody>
      </p:sp>
      <p:sp>
        <p:nvSpPr>
          <p:cNvPr id="171" name="Text Placeholder 2"/>
          <p:cNvSpPr>
            <a:spLocks noGrp="1"/>
          </p:cNvSpPr>
          <p:nvPr>
            <p:ph type="body" sz="quarter" idx="50"/>
          </p:nvPr>
        </p:nvSpPr>
        <p:spPr>
          <a:xfrm>
            <a:off x="60349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smtClean="0"/>
              <a:t>Click to edit Master text styles</a:t>
            </a:r>
          </a:p>
        </p:txBody>
      </p:sp>
      <p:sp>
        <p:nvSpPr>
          <p:cNvPr id="172" name="Picture Placeholder 4"/>
          <p:cNvSpPr>
            <a:spLocks noGrp="1"/>
          </p:cNvSpPr>
          <p:nvPr>
            <p:ph type="pic" sz="quarter" idx="51"/>
          </p:nvPr>
        </p:nvSpPr>
        <p:spPr>
          <a:xfrm>
            <a:off x="476491" y="4049120"/>
            <a:ext cx="1187450" cy="492125"/>
          </a:xfrm>
        </p:spPr>
        <p:txBody>
          <a:bodyPr/>
          <a:lstStyle>
            <a:lvl1pPr algn="ctr">
              <a:defRPr sz="1100">
                <a:solidFill>
                  <a:schemeClr val="tx2">
                    <a:lumMod val="65000"/>
                    <a:lumOff val="35000"/>
                  </a:schemeClr>
                </a:solidFill>
              </a:defRPr>
            </a:lvl1pPr>
          </a:lstStyle>
          <a:p>
            <a:pPr lvl="0"/>
            <a:r>
              <a:rPr lang="en-US" noProof="0" smtClean="0"/>
              <a:t>Click icon to add picture</a:t>
            </a:r>
            <a:endParaRPr lang="en-US" noProof="0" dirty="0"/>
          </a:p>
        </p:txBody>
      </p:sp>
      <p:sp>
        <p:nvSpPr>
          <p:cNvPr id="173" name="Text Placeholder 2"/>
          <p:cNvSpPr>
            <a:spLocks noGrp="1"/>
          </p:cNvSpPr>
          <p:nvPr>
            <p:ph type="body" sz="quarter" idx="52"/>
          </p:nvPr>
        </p:nvSpPr>
        <p:spPr>
          <a:xfrm>
            <a:off x="46509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174" name="Text Placeholder 2"/>
          <p:cNvSpPr>
            <a:spLocks noGrp="1"/>
          </p:cNvSpPr>
          <p:nvPr>
            <p:ph type="body" sz="quarter" idx="53"/>
          </p:nvPr>
        </p:nvSpPr>
        <p:spPr>
          <a:xfrm>
            <a:off x="46509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175" name="Text Placeholder 2"/>
          <p:cNvSpPr>
            <a:spLocks noGrp="1"/>
          </p:cNvSpPr>
          <p:nvPr>
            <p:ph type="body" sz="quarter" idx="54"/>
          </p:nvPr>
        </p:nvSpPr>
        <p:spPr>
          <a:xfrm>
            <a:off x="46509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76" name="Text Placeholder 2"/>
          <p:cNvSpPr>
            <a:spLocks noGrp="1"/>
          </p:cNvSpPr>
          <p:nvPr>
            <p:ph type="body" sz="quarter" idx="55"/>
          </p:nvPr>
        </p:nvSpPr>
        <p:spPr>
          <a:xfrm>
            <a:off x="46509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78" name="Text Placeholder 2"/>
          <p:cNvSpPr>
            <a:spLocks noGrp="1"/>
          </p:cNvSpPr>
          <p:nvPr>
            <p:ph type="body" sz="quarter" idx="57"/>
          </p:nvPr>
        </p:nvSpPr>
        <p:spPr>
          <a:xfrm>
            <a:off x="23215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smtClean="0"/>
              <a:t>Click to edit Master text styles</a:t>
            </a:r>
          </a:p>
        </p:txBody>
      </p:sp>
      <p:sp>
        <p:nvSpPr>
          <p:cNvPr id="179" name="Picture Placeholder 4"/>
          <p:cNvSpPr>
            <a:spLocks noGrp="1"/>
          </p:cNvSpPr>
          <p:nvPr>
            <p:ph type="pic" sz="quarter" idx="58"/>
          </p:nvPr>
        </p:nvSpPr>
        <p:spPr>
          <a:xfrm>
            <a:off x="2194508" y="4049120"/>
            <a:ext cx="1187450" cy="492125"/>
          </a:xfrm>
        </p:spPr>
        <p:txBody>
          <a:bodyPr/>
          <a:lstStyle>
            <a:lvl1pPr algn="ctr">
              <a:defRPr sz="1100">
                <a:solidFill>
                  <a:schemeClr val="tx2">
                    <a:lumMod val="65000"/>
                    <a:lumOff val="35000"/>
                  </a:schemeClr>
                </a:solidFill>
              </a:defRPr>
            </a:lvl1pPr>
          </a:lstStyle>
          <a:p>
            <a:pPr lvl="0"/>
            <a:r>
              <a:rPr lang="en-US" noProof="0" smtClean="0"/>
              <a:t>Click icon to add picture</a:t>
            </a:r>
            <a:endParaRPr lang="en-US" noProof="0" dirty="0"/>
          </a:p>
        </p:txBody>
      </p:sp>
      <p:sp>
        <p:nvSpPr>
          <p:cNvPr id="180" name="Text Placeholder 2"/>
          <p:cNvSpPr>
            <a:spLocks noGrp="1"/>
          </p:cNvSpPr>
          <p:nvPr>
            <p:ph type="body" sz="quarter" idx="59"/>
          </p:nvPr>
        </p:nvSpPr>
        <p:spPr>
          <a:xfrm>
            <a:off x="21831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181" name="Text Placeholder 2"/>
          <p:cNvSpPr>
            <a:spLocks noGrp="1"/>
          </p:cNvSpPr>
          <p:nvPr>
            <p:ph type="body" sz="quarter" idx="60"/>
          </p:nvPr>
        </p:nvSpPr>
        <p:spPr>
          <a:xfrm>
            <a:off x="21831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182" name="Text Placeholder 2"/>
          <p:cNvSpPr>
            <a:spLocks noGrp="1"/>
          </p:cNvSpPr>
          <p:nvPr>
            <p:ph type="body" sz="quarter" idx="61"/>
          </p:nvPr>
        </p:nvSpPr>
        <p:spPr>
          <a:xfrm>
            <a:off x="21831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83" name="Text Placeholder 2"/>
          <p:cNvSpPr>
            <a:spLocks noGrp="1"/>
          </p:cNvSpPr>
          <p:nvPr>
            <p:ph type="body" sz="quarter" idx="62"/>
          </p:nvPr>
        </p:nvSpPr>
        <p:spPr>
          <a:xfrm>
            <a:off x="21831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85" name="Text Placeholder 2"/>
          <p:cNvSpPr>
            <a:spLocks noGrp="1"/>
          </p:cNvSpPr>
          <p:nvPr>
            <p:ph type="body" sz="quarter" idx="64"/>
          </p:nvPr>
        </p:nvSpPr>
        <p:spPr>
          <a:xfrm>
            <a:off x="4101439"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smtClean="0"/>
              <a:t>Click to edit Master text styles</a:t>
            </a:r>
          </a:p>
        </p:txBody>
      </p:sp>
      <p:sp>
        <p:nvSpPr>
          <p:cNvPr id="186" name="Picture Placeholder 4"/>
          <p:cNvSpPr>
            <a:spLocks noGrp="1"/>
          </p:cNvSpPr>
          <p:nvPr>
            <p:ph type="pic" sz="quarter" idx="65"/>
          </p:nvPr>
        </p:nvSpPr>
        <p:spPr>
          <a:xfrm>
            <a:off x="3974439" y="4049120"/>
            <a:ext cx="1187450" cy="492125"/>
          </a:xfrm>
        </p:spPr>
        <p:txBody>
          <a:bodyPr/>
          <a:lstStyle>
            <a:lvl1pPr algn="ctr">
              <a:defRPr sz="1100">
                <a:solidFill>
                  <a:schemeClr val="tx2">
                    <a:lumMod val="65000"/>
                    <a:lumOff val="35000"/>
                  </a:schemeClr>
                </a:solidFill>
              </a:defRPr>
            </a:lvl1pPr>
          </a:lstStyle>
          <a:p>
            <a:pPr lvl="0"/>
            <a:r>
              <a:rPr lang="en-US" noProof="0" smtClean="0"/>
              <a:t>Click icon to add picture</a:t>
            </a:r>
            <a:endParaRPr lang="en-US" noProof="0" dirty="0"/>
          </a:p>
        </p:txBody>
      </p:sp>
      <p:sp>
        <p:nvSpPr>
          <p:cNvPr id="187" name="Text Placeholder 2"/>
          <p:cNvSpPr>
            <a:spLocks noGrp="1"/>
          </p:cNvSpPr>
          <p:nvPr>
            <p:ph type="body" sz="quarter" idx="66"/>
          </p:nvPr>
        </p:nvSpPr>
        <p:spPr>
          <a:xfrm>
            <a:off x="3963047"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188" name="Text Placeholder 2"/>
          <p:cNvSpPr>
            <a:spLocks noGrp="1"/>
          </p:cNvSpPr>
          <p:nvPr>
            <p:ph type="body" sz="quarter" idx="67"/>
          </p:nvPr>
        </p:nvSpPr>
        <p:spPr>
          <a:xfrm>
            <a:off x="3963047"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189" name="Text Placeholder 2"/>
          <p:cNvSpPr>
            <a:spLocks noGrp="1"/>
          </p:cNvSpPr>
          <p:nvPr>
            <p:ph type="body" sz="quarter" idx="68"/>
          </p:nvPr>
        </p:nvSpPr>
        <p:spPr>
          <a:xfrm>
            <a:off x="3963047"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90" name="Text Placeholder 2"/>
          <p:cNvSpPr>
            <a:spLocks noGrp="1"/>
          </p:cNvSpPr>
          <p:nvPr>
            <p:ph type="body" sz="quarter" idx="69"/>
          </p:nvPr>
        </p:nvSpPr>
        <p:spPr>
          <a:xfrm>
            <a:off x="3963047"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92" name="Text Placeholder 2"/>
          <p:cNvSpPr>
            <a:spLocks noGrp="1"/>
          </p:cNvSpPr>
          <p:nvPr>
            <p:ph type="body" sz="quarter" idx="71"/>
          </p:nvPr>
        </p:nvSpPr>
        <p:spPr>
          <a:xfrm>
            <a:off x="5863108"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smtClean="0"/>
              <a:t>Click to edit Master text styles</a:t>
            </a:r>
          </a:p>
        </p:txBody>
      </p:sp>
      <p:sp>
        <p:nvSpPr>
          <p:cNvPr id="193" name="Picture Placeholder 4"/>
          <p:cNvSpPr>
            <a:spLocks noGrp="1"/>
          </p:cNvSpPr>
          <p:nvPr>
            <p:ph type="pic" sz="quarter" idx="72"/>
          </p:nvPr>
        </p:nvSpPr>
        <p:spPr>
          <a:xfrm>
            <a:off x="5736108" y="4049120"/>
            <a:ext cx="1187450" cy="492125"/>
          </a:xfrm>
        </p:spPr>
        <p:txBody>
          <a:bodyPr/>
          <a:lstStyle>
            <a:lvl1pPr algn="ctr">
              <a:defRPr sz="1100">
                <a:solidFill>
                  <a:schemeClr val="tx2">
                    <a:lumMod val="65000"/>
                    <a:lumOff val="35000"/>
                  </a:schemeClr>
                </a:solidFill>
              </a:defRPr>
            </a:lvl1pPr>
          </a:lstStyle>
          <a:p>
            <a:pPr lvl="0"/>
            <a:r>
              <a:rPr lang="en-US" noProof="0" smtClean="0"/>
              <a:t>Click icon to add picture</a:t>
            </a:r>
            <a:endParaRPr lang="en-US" noProof="0" dirty="0"/>
          </a:p>
        </p:txBody>
      </p:sp>
      <p:sp>
        <p:nvSpPr>
          <p:cNvPr id="194" name="Text Placeholder 2"/>
          <p:cNvSpPr>
            <a:spLocks noGrp="1"/>
          </p:cNvSpPr>
          <p:nvPr>
            <p:ph type="body" sz="quarter" idx="73"/>
          </p:nvPr>
        </p:nvSpPr>
        <p:spPr>
          <a:xfrm>
            <a:off x="5724716"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195" name="Text Placeholder 2"/>
          <p:cNvSpPr>
            <a:spLocks noGrp="1"/>
          </p:cNvSpPr>
          <p:nvPr>
            <p:ph type="body" sz="quarter" idx="74"/>
          </p:nvPr>
        </p:nvSpPr>
        <p:spPr>
          <a:xfrm>
            <a:off x="5724716"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196" name="Text Placeholder 2"/>
          <p:cNvSpPr>
            <a:spLocks noGrp="1"/>
          </p:cNvSpPr>
          <p:nvPr>
            <p:ph type="body" sz="quarter" idx="75"/>
          </p:nvPr>
        </p:nvSpPr>
        <p:spPr>
          <a:xfrm>
            <a:off x="5724716"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97" name="Text Placeholder 2"/>
          <p:cNvSpPr>
            <a:spLocks noGrp="1"/>
          </p:cNvSpPr>
          <p:nvPr>
            <p:ph type="body" sz="quarter" idx="76"/>
          </p:nvPr>
        </p:nvSpPr>
        <p:spPr>
          <a:xfrm>
            <a:off x="5724716"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99" name="Text Placeholder 2"/>
          <p:cNvSpPr>
            <a:spLocks noGrp="1"/>
          </p:cNvSpPr>
          <p:nvPr>
            <p:ph type="body" sz="quarter" idx="78"/>
          </p:nvPr>
        </p:nvSpPr>
        <p:spPr>
          <a:xfrm>
            <a:off x="7636461" y="3775118"/>
            <a:ext cx="933450" cy="224584"/>
          </a:xfrm>
        </p:spPr>
        <p:txBody>
          <a:bodyPr>
            <a:normAutofit/>
          </a:bodyPr>
          <a:lstStyle>
            <a:lvl1pPr algn="ctr">
              <a:lnSpc>
                <a:spcPct val="100000"/>
              </a:lnSpc>
              <a:spcBef>
                <a:spcPts val="0"/>
              </a:spcBef>
              <a:defRPr sz="1200" b="1">
                <a:solidFill>
                  <a:schemeClr val="tx2">
                    <a:lumMod val="65000"/>
                    <a:lumOff val="35000"/>
                  </a:schemeClr>
                </a:solidFill>
              </a:defRPr>
            </a:lvl1pPr>
          </a:lstStyle>
          <a:p>
            <a:pPr lvl="0"/>
            <a:r>
              <a:rPr lang="en-US" smtClean="0"/>
              <a:t>Click to edit Master text styles</a:t>
            </a:r>
          </a:p>
        </p:txBody>
      </p:sp>
      <p:sp>
        <p:nvSpPr>
          <p:cNvPr id="200" name="Picture Placeholder 4"/>
          <p:cNvSpPr>
            <a:spLocks noGrp="1"/>
          </p:cNvSpPr>
          <p:nvPr>
            <p:ph type="pic" sz="quarter" idx="79"/>
          </p:nvPr>
        </p:nvSpPr>
        <p:spPr>
          <a:xfrm>
            <a:off x="7509461" y="4049120"/>
            <a:ext cx="1187450" cy="492125"/>
          </a:xfrm>
        </p:spPr>
        <p:txBody>
          <a:bodyPr/>
          <a:lstStyle>
            <a:lvl1pPr algn="ctr">
              <a:defRPr sz="1100">
                <a:solidFill>
                  <a:schemeClr val="tx2">
                    <a:lumMod val="65000"/>
                    <a:lumOff val="35000"/>
                  </a:schemeClr>
                </a:solidFill>
              </a:defRPr>
            </a:lvl1pPr>
          </a:lstStyle>
          <a:p>
            <a:pPr lvl="0"/>
            <a:r>
              <a:rPr lang="en-US" noProof="0" smtClean="0"/>
              <a:t>Click icon to add picture</a:t>
            </a:r>
            <a:endParaRPr lang="en-US" noProof="0" dirty="0"/>
          </a:p>
        </p:txBody>
      </p:sp>
      <p:sp>
        <p:nvSpPr>
          <p:cNvPr id="201" name="Text Placeholder 2"/>
          <p:cNvSpPr>
            <a:spLocks noGrp="1"/>
          </p:cNvSpPr>
          <p:nvPr>
            <p:ph type="body" sz="quarter" idx="80"/>
          </p:nvPr>
        </p:nvSpPr>
        <p:spPr>
          <a:xfrm>
            <a:off x="7498069" y="4599734"/>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202" name="Text Placeholder 2"/>
          <p:cNvSpPr>
            <a:spLocks noGrp="1"/>
          </p:cNvSpPr>
          <p:nvPr>
            <p:ph type="body" sz="quarter" idx="81"/>
          </p:nvPr>
        </p:nvSpPr>
        <p:spPr>
          <a:xfrm>
            <a:off x="7498069" y="4873736"/>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203" name="Text Placeholder 2"/>
          <p:cNvSpPr>
            <a:spLocks noGrp="1"/>
          </p:cNvSpPr>
          <p:nvPr>
            <p:ph type="body" sz="quarter" idx="82"/>
          </p:nvPr>
        </p:nvSpPr>
        <p:spPr>
          <a:xfrm>
            <a:off x="7498069" y="5147738"/>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04" name="Text Placeholder 2"/>
          <p:cNvSpPr>
            <a:spLocks noGrp="1"/>
          </p:cNvSpPr>
          <p:nvPr>
            <p:ph type="body" sz="quarter" idx="83"/>
          </p:nvPr>
        </p:nvSpPr>
        <p:spPr>
          <a:xfrm>
            <a:off x="7498069" y="5412670"/>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05" name="ClipArt Placeholder 9"/>
          <p:cNvSpPr>
            <a:spLocks noGrp="1"/>
          </p:cNvSpPr>
          <p:nvPr>
            <p:ph type="clipArt" sz="quarter" idx="84"/>
          </p:nvPr>
        </p:nvSpPr>
        <p:spPr>
          <a:xfrm>
            <a:off x="349091" y="1370027"/>
            <a:ext cx="1456764" cy="2023969"/>
          </a:xfrm>
          <a:prstGeom prst="roundRect">
            <a:avLst/>
          </a:prstGeom>
          <a:ln w="19050" cmpd="sng">
            <a:solidFill>
              <a:schemeClr val="bg2"/>
            </a:solidFill>
          </a:ln>
        </p:spPr>
        <p:txBody>
          <a:bodyPr/>
          <a:lstStyle/>
          <a:p>
            <a:pPr lvl="0"/>
            <a:r>
              <a:rPr lang="en-US" noProof="0" smtClean="0"/>
              <a:t>Click icon to add clip art</a:t>
            </a:r>
            <a:endParaRPr lang="en-US" noProof="0" dirty="0"/>
          </a:p>
        </p:txBody>
      </p:sp>
      <p:sp>
        <p:nvSpPr>
          <p:cNvPr id="206" name="ClipArt Placeholder 9"/>
          <p:cNvSpPr>
            <a:spLocks noGrp="1"/>
          </p:cNvSpPr>
          <p:nvPr>
            <p:ph type="clipArt" sz="quarter" idx="85"/>
          </p:nvPr>
        </p:nvSpPr>
        <p:spPr>
          <a:xfrm>
            <a:off x="2100304" y="1370027"/>
            <a:ext cx="1456764" cy="2023969"/>
          </a:xfrm>
          <a:prstGeom prst="roundRect">
            <a:avLst/>
          </a:prstGeom>
          <a:ln w="19050" cmpd="sng">
            <a:solidFill>
              <a:schemeClr val="bg2"/>
            </a:solidFill>
          </a:ln>
        </p:spPr>
        <p:txBody>
          <a:bodyPr/>
          <a:lstStyle/>
          <a:p>
            <a:pPr lvl="0"/>
            <a:r>
              <a:rPr lang="en-US" noProof="0" smtClean="0"/>
              <a:t>Click icon to add clip art</a:t>
            </a:r>
            <a:endParaRPr lang="en-US" noProof="0" dirty="0"/>
          </a:p>
        </p:txBody>
      </p:sp>
      <p:sp>
        <p:nvSpPr>
          <p:cNvPr id="207" name="ClipArt Placeholder 9"/>
          <p:cNvSpPr>
            <a:spLocks noGrp="1"/>
          </p:cNvSpPr>
          <p:nvPr>
            <p:ph type="clipArt" sz="quarter" idx="86"/>
          </p:nvPr>
        </p:nvSpPr>
        <p:spPr>
          <a:xfrm>
            <a:off x="3851516" y="1370027"/>
            <a:ext cx="1456764" cy="2023969"/>
          </a:xfrm>
          <a:prstGeom prst="roundRect">
            <a:avLst/>
          </a:prstGeom>
          <a:ln w="19050" cmpd="sng">
            <a:solidFill>
              <a:schemeClr val="bg2"/>
            </a:solidFill>
          </a:ln>
        </p:spPr>
        <p:txBody>
          <a:bodyPr/>
          <a:lstStyle/>
          <a:p>
            <a:pPr lvl="0"/>
            <a:r>
              <a:rPr lang="en-US" noProof="0" smtClean="0"/>
              <a:t>Click icon to add clip art</a:t>
            </a:r>
            <a:endParaRPr lang="en-US" noProof="0" dirty="0"/>
          </a:p>
        </p:txBody>
      </p:sp>
      <p:sp>
        <p:nvSpPr>
          <p:cNvPr id="208" name="ClipArt Placeholder 9"/>
          <p:cNvSpPr>
            <a:spLocks noGrp="1"/>
          </p:cNvSpPr>
          <p:nvPr>
            <p:ph type="clipArt" sz="quarter" idx="87"/>
          </p:nvPr>
        </p:nvSpPr>
        <p:spPr>
          <a:xfrm>
            <a:off x="5602728" y="1370027"/>
            <a:ext cx="1456764" cy="2023969"/>
          </a:xfrm>
          <a:prstGeom prst="roundRect">
            <a:avLst/>
          </a:prstGeom>
          <a:ln w="19050" cmpd="sng">
            <a:solidFill>
              <a:schemeClr val="bg2"/>
            </a:solidFill>
          </a:ln>
        </p:spPr>
        <p:txBody>
          <a:bodyPr/>
          <a:lstStyle/>
          <a:p>
            <a:pPr lvl="0"/>
            <a:r>
              <a:rPr lang="en-US" noProof="0" smtClean="0"/>
              <a:t>Click icon to add clip art</a:t>
            </a:r>
            <a:endParaRPr lang="en-US" noProof="0" dirty="0"/>
          </a:p>
        </p:txBody>
      </p:sp>
      <p:sp>
        <p:nvSpPr>
          <p:cNvPr id="209" name="ClipArt Placeholder 9"/>
          <p:cNvSpPr>
            <a:spLocks noGrp="1"/>
          </p:cNvSpPr>
          <p:nvPr>
            <p:ph type="clipArt" sz="quarter" idx="88"/>
          </p:nvPr>
        </p:nvSpPr>
        <p:spPr>
          <a:xfrm>
            <a:off x="7353941" y="1370027"/>
            <a:ext cx="1456764" cy="2023969"/>
          </a:xfrm>
          <a:prstGeom prst="roundRect">
            <a:avLst/>
          </a:prstGeom>
          <a:ln w="19050" cmpd="sng">
            <a:solidFill>
              <a:schemeClr val="bg2"/>
            </a:solidFill>
          </a:ln>
        </p:spPr>
        <p:txBody>
          <a:bodyPr/>
          <a:lstStyle/>
          <a:p>
            <a:pPr lvl="0"/>
            <a:r>
              <a:rPr lang="en-US" noProof="0" smtClean="0"/>
              <a:t>Click icon to add clip art</a:t>
            </a:r>
            <a:endParaRPr lang="en-US" noProof="0" dirty="0"/>
          </a:p>
        </p:txBody>
      </p:sp>
      <p:sp>
        <p:nvSpPr>
          <p:cNvPr id="210" name="Text Placeholder 2"/>
          <p:cNvSpPr>
            <a:spLocks noGrp="1"/>
          </p:cNvSpPr>
          <p:nvPr>
            <p:ph type="body" sz="quarter" idx="89"/>
          </p:nvPr>
        </p:nvSpPr>
        <p:spPr>
          <a:xfrm>
            <a:off x="610748" y="1423804"/>
            <a:ext cx="933450" cy="224584"/>
          </a:xfrm>
        </p:spPr>
        <p:txBody>
          <a:bodyPr>
            <a:normAutofit/>
          </a:bodyPr>
          <a:lstStyle>
            <a:lvl1pPr algn="ctr">
              <a:lnSpc>
                <a:spcPct val="100000"/>
              </a:lnSpc>
              <a:spcBef>
                <a:spcPts val="0"/>
              </a:spcBef>
              <a:defRPr sz="1200" b="1"/>
            </a:lvl1pPr>
          </a:lstStyle>
          <a:p>
            <a:pPr lvl="0"/>
            <a:r>
              <a:rPr lang="en-US" smtClean="0"/>
              <a:t>Click to edit Master text styles</a:t>
            </a:r>
          </a:p>
        </p:txBody>
      </p:sp>
      <p:sp>
        <p:nvSpPr>
          <p:cNvPr id="211" name="Picture Placeholder 4"/>
          <p:cNvSpPr>
            <a:spLocks noGrp="1"/>
          </p:cNvSpPr>
          <p:nvPr>
            <p:ph type="pic" sz="quarter" idx="90"/>
          </p:nvPr>
        </p:nvSpPr>
        <p:spPr>
          <a:xfrm>
            <a:off x="483748" y="1697806"/>
            <a:ext cx="1187450" cy="492125"/>
          </a:xfrm>
        </p:spPr>
        <p:txBody>
          <a:bodyPr/>
          <a:lstStyle>
            <a:lvl1pPr algn="ctr">
              <a:defRPr sz="1100"/>
            </a:lvl1pPr>
          </a:lstStyle>
          <a:p>
            <a:pPr lvl="0"/>
            <a:r>
              <a:rPr lang="en-US" noProof="0" smtClean="0"/>
              <a:t>Click icon to add picture</a:t>
            </a:r>
            <a:endParaRPr lang="en-US" noProof="0" dirty="0"/>
          </a:p>
        </p:txBody>
      </p:sp>
      <p:sp>
        <p:nvSpPr>
          <p:cNvPr id="212" name="Text Placeholder 2"/>
          <p:cNvSpPr>
            <a:spLocks noGrp="1"/>
          </p:cNvSpPr>
          <p:nvPr>
            <p:ph type="body" sz="quarter" idx="91"/>
          </p:nvPr>
        </p:nvSpPr>
        <p:spPr>
          <a:xfrm>
            <a:off x="47235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213" name="Text Placeholder 2"/>
          <p:cNvSpPr>
            <a:spLocks noGrp="1"/>
          </p:cNvSpPr>
          <p:nvPr>
            <p:ph type="body" sz="quarter" idx="92"/>
          </p:nvPr>
        </p:nvSpPr>
        <p:spPr>
          <a:xfrm>
            <a:off x="47235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214" name="Text Placeholder 2"/>
          <p:cNvSpPr>
            <a:spLocks noGrp="1"/>
          </p:cNvSpPr>
          <p:nvPr>
            <p:ph type="body" sz="quarter" idx="93"/>
          </p:nvPr>
        </p:nvSpPr>
        <p:spPr>
          <a:xfrm>
            <a:off x="47235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15" name="Text Placeholder 2"/>
          <p:cNvSpPr>
            <a:spLocks noGrp="1"/>
          </p:cNvSpPr>
          <p:nvPr>
            <p:ph type="body" sz="quarter" idx="94"/>
          </p:nvPr>
        </p:nvSpPr>
        <p:spPr>
          <a:xfrm>
            <a:off x="47235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16" name="Text Placeholder 2"/>
          <p:cNvSpPr>
            <a:spLocks noGrp="1"/>
          </p:cNvSpPr>
          <p:nvPr>
            <p:ph type="body" sz="quarter" idx="95"/>
          </p:nvPr>
        </p:nvSpPr>
        <p:spPr>
          <a:xfrm>
            <a:off x="2328765" y="1423804"/>
            <a:ext cx="933450" cy="224584"/>
          </a:xfrm>
        </p:spPr>
        <p:txBody>
          <a:bodyPr>
            <a:normAutofit/>
          </a:bodyPr>
          <a:lstStyle>
            <a:lvl1pPr algn="ctr">
              <a:lnSpc>
                <a:spcPct val="100000"/>
              </a:lnSpc>
              <a:spcBef>
                <a:spcPts val="0"/>
              </a:spcBef>
              <a:defRPr sz="1200" b="1"/>
            </a:lvl1pPr>
          </a:lstStyle>
          <a:p>
            <a:pPr lvl="0"/>
            <a:r>
              <a:rPr lang="en-US" smtClean="0"/>
              <a:t>Click to edit Master text styles</a:t>
            </a:r>
          </a:p>
        </p:txBody>
      </p:sp>
      <p:sp>
        <p:nvSpPr>
          <p:cNvPr id="217" name="Picture Placeholder 4"/>
          <p:cNvSpPr>
            <a:spLocks noGrp="1"/>
          </p:cNvSpPr>
          <p:nvPr>
            <p:ph type="pic" sz="quarter" idx="96"/>
          </p:nvPr>
        </p:nvSpPr>
        <p:spPr>
          <a:xfrm>
            <a:off x="2201765" y="1697806"/>
            <a:ext cx="1187450" cy="492125"/>
          </a:xfrm>
        </p:spPr>
        <p:txBody>
          <a:bodyPr/>
          <a:lstStyle>
            <a:lvl1pPr algn="ctr">
              <a:defRPr sz="1100"/>
            </a:lvl1pPr>
          </a:lstStyle>
          <a:p>
            <a:pPr lvl="0"/>
            <a:r>
              <a:rPr lang="en-US" noProof="0" smtClean="0"/>
              <a:t>Click icon to add picture</a:t>
            </a:r>
            <a:endParaRPr lang="en-US" noProof="0" dirty="0"/>
          </a:p>
        </p:txBody>
      </p:sp>
      <p:sp>
        <p:nvSpPr>
          <p:cNvPr id="218" name="Text Placeholder 2"/>
          <p:cNvSpPr>
            <a:spLocks noGrp="1"/>
          </p:cNvSpPr>
          <p:nvPr>
            <p:ph type="body" sz="quarter" idx="97"/>
          </p:nvPr>
        </p:nvSpPr>
        <p:spPr>
          <a:xfrm>
            <a:off x="21903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219" name="Text Placeholder 2"/>
          <p:cNvSpPr>
            <a:spLocks noGrp="1"/>
          </p:cNvSpPr>
          <p:nvPr>
            <p:ph type="body" sz="quarter" idx="98"/>
          </p:nvPr>
        </p:nvSpPr>
        <p:spPr>
          <a:xfrm>
            <a:off x="21903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220" name="Text Placeholder 2"/>
          <p:cNvSpPr>
            <a:spLocks noGrp="1"/>
          </p:cNvSpPr>
          <p:nvPr>
            <p:ph type="body" sz="quarter" idx="99"/>
          </p:nvPr>
        </p:nvSpPr>
        <p:spPr>
          <a:xfrm>
            <a:off x="21903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21" name="Text Placeholder 2"/>
          <p:cNvSpPr>
            <a:spLocks noGrp="1"/>
          </p:cNvSpPr>
          <p:nvPr>
            <p:ph type="body" sz="quarter" idx="100"/>
          </p:nvPr>
        </p:nvSpPr>
        <p:spPr>
          <a:xfrm>
            <a:off x="21903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22" name="Text Placeholder 2"/>
          <p:cNvSpPr>
            <a:spLocks noGrp="1"/>
          </p:cNvSpPr>
          <p:nvPr>
            <p:ph type="body" sz="quarter" idx="101"/>
          </p:nvPr>
        </p:nvSpPr>
        <p:spPr>
          <a:xfrm>
            <a:off x="4108696" y="1423804"/>
            <a:ext cx="933450" cy="224584"/>
          </a:xfrm>
        </p:spPr>
        <p:txBody>
          <a:bodyPr>
            <a:normAutofit/>
          </a:bodyPr>
          <a:lstStyle>
            <a:lvl1pPr algn="ctr">
              <a:lnSpc>
                <a:spcPct val="100000"/>
              </a:lnSpc>
              <a:spcBef>
                <a:spcPts val="0"/>
              </a:spcBef>
              <a:defRPr sz="1200" b="1"/>
            </a:lvl1pPr>
          </a:lstStyle>
          <a:p>
            <a:pPr lvl="0"/>
            <a:r>
              <a:rPr lang="en-US" smtClean="0"/>
              <a:t>Click to edit Master text styles</a:t>
            </a:r>
          </a:p>
        </p:txBody>
      </p:sp>
      <p:sp>
        <p:nvSpPr>
          <p:cNvPr id="223" name="Picture Placeholder 4"/>
          <p:cNvSpPr>
            <a:spLocks noGrp="1"/>
          </p:cNvSpPr>
          <p:nvPr>
            <p:ph type="pic" sz="quarter" idx="102"/>
          </p:nvPr>
        </p:nvSpPr>
        <p:spPr>
          <a:xfrm>
            <a:off x="3981696" y="1697806"/>
            <a:ext cx="1187450" cy="492125"/>
          </a:xfrm>
        </p:spPr>
        <p:txBody>
          <a:bodyPr/>
          <a:lstStyle>
            <a:lvl1pPr algn="ctr">
              <a:defRPr sz="1100"/>
            </a:lvl1pPr>
          </a:lstStyle>
          <a:p>
            <a:pPr lvl="0"/>
            <a:r>
              <a:rPr lang="en-US" noProof="0" smtClean="0"/>
              <a:t>Click icon to add picture</a:t>
            </a:r>
            <a:endParaRPr lang="en-US" noProof="0" dirty="0"/>
          </a:p>
        </p:txBody>
      </p:sp>
      <p:sp>
        <p:nvSpPr>
          <p:cNvPr id="224" name="Text Placeholder 2"/>
          <p:cNvSpPr>
            <a:spLocks noGrp="1"/>
          </p:cNvSpPr>
          <p:nvPr>
            <p:ph type="body" sz="quarter" idx="103"/>
          </p:nvPr>
        </p:nvSpPr>
        <p:spPr>
          <a:xfrm>
            <a:off x="3970304"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225" name="Text Placeholder 2"/>
          <p:cNvSpPr>
            <a:spLocks noGrp="1"/>
          </p:cNvSpPr>
          <p:nvPr>
            <p:ph type="body" sz="quarter" idx="104"/>
          </p:nvPr>
        </p:nvSpPr>
        <p:spPr>
          <a:xfrm>
            <a:off x="3970304"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226" name="Text Placeholder 2"/>
          <p:cNvSpPr>
            <a:spLocks noGrp="1"/>
          </p:cNvSpPr>
          <p:nvPr>
            <p:ph type="body" sz="quarter" idx="105"/>
          </p:nvPr>
        </p:nvSpPr>
        <p:spPr>
          <a:xfrm>
            <a:off x="3970304"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27" name="Text Placeholder 2"/>
          <p:cNvSpPr>
            <a:spLocks noGrp="1"/>
          </p:cNvSpPr>
          <p:nvPr>
            <p:ph type="body" sz="quarter" idx="106"/>
          </p:nvPr>
        </p:nvSpPr>
        <p:spPr>
          <a:xfrm>
            <a:off x="3970304"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28" name="Text Placeholder 2"/>
          <p:cNvSpPr>
            <a:spLocks noGrp="1"/>
          </p:cNvSpPr>
          <p:nvPr>
            <p:ph type="body" sz="quarter" idx="107"/>
          </p:nvPr>
        </p:nvSpPr>
        <p:spPr>
          <a:xfrm>
            <a:off x="5870365" y="1423804"/>
            <a:ext cx="933450" cy="224584"/>
          </a:xfrm>
        </p:spPr>
        <p:txBody>
          <a:bodyPr>
            <a:normAutofit/>
          </a:bodyPr>
          <a:lstStyle>
            <a:lvl1pPr algn="ctr">
              <a:lnSpc>
                <a:spcPct val="100000"/>
              </a:lnSpc>
              <a:spcBef>
                <a:spcPts val="0"/>
              </a:spcBef>
              <a:defRPr sz="1200" b="1"/>
            </a:lvl1pPr>
          </a:lstStyle>
          <a:p>
            <a:pPr lvl="0"/>
            <a:r>
              <a:rPr lang="en-US" smtClean="0"/>
              <a:t>Click to edit Master text styles</a:t>
            </a:r>
          </a:p>
        </p:txBody>
      </p:sp>
      <p:sp>
        <p:nvSpPr>
          <p:cNvPr id="229" name="Picture Placeholder 4"/>
          <p:cNvSpPr>
            <a:spLocks noGrp="1"/>
          </p:cNvSpPr>
          <p:nvPr>
            <p:ph type="pic" sz="quarter" idx="108"/>
          </p:nvPr>
        </p:nvSpPr>
        <p:spPr>
          <a:xfrm>
            <a:off x="5743365" y="1697806"/>
            <a:ext cx="1187450" cy="492125"/>
          </a:xfrm>
        </p:spPr>
        <p:txBody>
          <a:bodyPr/>
          <a:lstStyle>
            <a:lvl1pPr algn="ctr">
              <a:defRPr sz="1100"/>
            </a:lvl1pPr>
          </a:lstStyle>
          <a:p>
            <a:pPr lvl="0"/>
            <a:r>
              <a:rPr lang="en-US" noProof="0" smtClean="0"/>
              <a:t>Click icon to add picture</a:t>
            </a:r>
            <a:endParaRPr lang="en-US" noProof="0" dirty="0"/>
          </a:p>
        </p:txBody>
      </p:sp>
      <p:sp>
        <p:nvSpPr>
          <p:cNvPr id="230" name="Text Placeholder 2"/>
          <p:cNvSpPr>
            <a:spLocks noGrp="1"/>
          </p:cNvSpPr>
          <p:nvPr>
            <p:ph type="body" sz="quarter" idx="109"/>
          </p:nvPr>
        </p:nvSpPr>
        <p:spPr>
          <a:xfrm>
            <a:off x="5731973"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231" name="Text Placeholder 2"/>
          <p:cNvSpPr>
            <a:spLocks noGrp="1"/>
          </p:cNvSpPr>
          <p:nvPr>
            <p:ph type="body" sz="quarter" idx="110"/>
          </p:nvPr>
        </p:nvSpPr>
        <p:spPr>
          <a:xfrm>
            <a:off x="5731973"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232" name="Text Placeholder 2"/>
          <p:cNvSpPr>
            <a:spLocks noGrp="1"/>
          </p:cNvSpPr>
          <p:nvPr>
            <p:ph type="body" sz="quarter" idx="111"/>
          </p:nvPr>
        </p:nvSpPr>
        <p:spPr>
          <a:xfrm>
            <a:off x="5731973"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33" name="Text Placeholder 2"/>
          <p:cNvSpPr>
            <a:spLocks noGrp="1"/>
          </p:cNvSpPr>
          <p:nvPr>
            <p:ph type="body" sz="quarter" idx="112"/>
          </p:nvPr>
        </p:nvSpPr>
        <p:spPr>
          <a:xfrm>
            <a:off x="5731973"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34" name="Text Placeholder 2"/>
          <p:cNvSpPr>
            <a:spLocks noGrp="1"/>
          </p:cNvSpPr>
          <p:nvPr>
            <p:ph type="body" sz="quarter" idx="113"/>
          </p:nvPr>
        </p:nvSpPr>
        <p:spPr>
          <a:xfrm>
            <a:off x="7643718" y="1423804"/>
            <a:ext cx="933450" cy="224584"/>
          </a:xfrm>
        </p:spPr>
        <p:txBody>
          <a:bodyPr>
            <a:normAutofit/>
          </a:bodyPr>
          <a:lstStyle>
            <a:lvl1pPr algn="ctr">
              <a:lnSpc>
                <a:spcPct val="100000"/>
              </a:lnSpc>
              <a:spcBef>
                <a:spcPts val="0"/>
              </a:spcBef>
              <a:defRPr sz="1200" b="1"/>
            </a:lvl1pPr>
          </a:lstStyle>
          <a:p>
            <a:pPr lvl="0"/>
            <a:r>
              <a:rPr lang="en-US" smtClean="0"/>
              <a:t>Click to edit Master text styles</a:t>
            </a:r>
          </a:p>
        </p:txBody>
      </p:sp>
      <p:sp>
        <p:nvSpPr>
          <p:cNvPr id="235" name="Picture Placeholder 4"/>
          <p:cNvSpPr>
            <a:spLocks noGrp="1"/>
          </p:cNvSpPr>
          <p:nvPr>
            <p:ph type="pic" sz="quarter" idx="114"/>
          </p:nvPr>
        </p:nvSpPr>
        <p:spPr>
          <a:xfrm>
            <a:off x="7516718" y="1697806"/>
            <a:ext cx="1187450" cy="492125"/>
          </a:xfrm>
        </p:spPr>
        <p:txBody>
          <a:bodyPr/>
          <a:lstStyle>
            <a:lvl1pPr algn="ctr">
              <a:defRPr sz="1100"/>
            </a:lvl1pPr>
          </a:lstStyle>
          <a:p>
            <a:pPr lvl="0"/>
            <a:r>
              <a:rPr lang="en-US" noProof="0" smtClean="0"/>
              <a:t>Click icon to add picture</a:t>
            </a:r>
            <a:endParaRPr lang="en-US" noProof="0" dirty="0"/>
          </a:p>
        </p:txBody>
      </p:sp>
      <p:sp>
        <p:nvSpPr>
          <p:cNvPr id="236" name="Text Placeholder 2"/>
          <p:cNvSpPr>
            <a:spLocks noGrp="1"/>
          </p:cNvSpPr>
          <p:nvPr>
            <p:ph type="body" sz="quarter" idx="115"/>
          </p:nvPr>
        </p:nvSpPr>
        <p:spPr>
          <a:xfrm>
            <a:off x="7505326" y="2248420"/>
            <a:ext cx="1210235" cy="224584"/>
          </a:xfrm>
        </p:spPr>
        <p:txBody>
          <a:bodyPr anchor="ctr">
            <a:normAutofit/>
          </a:bodyPr>
          <a:lstStyle>
            <a:lvl1pPr algn="ctr">
              <a:lnSpc>
                <a:spcPct val="100000"/>
              </a:lnSpc>
              <a:spcBef>
                <a:spcPts val="0"/>
              </a:spcBef>
              <a:defRPr sz="1000" b="1">
                <a:solidFill>
                  <a:schemeClr val="tx2">
                    <a:lumMod val="65000"/>
                    <a:lumOff val="35000"/>
                  </a:schemeClr>
                </a:solidFill>
              </a:defRPr>
            </a:lvl1pPr>
          </a:lstStyle>
          <a:p>
            <a:pPr lvl="0"/>
            <a:r>
              <a:rPr lang="en-US" smtClean="0"/>
              <a:t>Click to edit Master text styles</a:t>
            </a:r>
          </a:p>
        </p:txBody>
      </p:sp>
      <p:sp>
        <p:nvSpPr>
          <p:cNvPr id="237" name="Text Placeholder 2"/>
          <p:cNvSpPr>
            <a:spLocks noGrp="1"/>
          </p:cNvSpPr>
          <p:nvPr>
            <p:ph type="body" sz="quarter" idx="116"/>
          </p:nvPr>
        </p:nvSpPr>
        <p:spPr>
          <a:xfrm>
            <a:off x="7505326" y="2522422"/>
            <a:ext cx="1210235" cy="224584"/>
          </a:xfrm>
        </p:spPr>
        <p:txBody>
          <a:bodyPr anchor="ctr">
            <a:normAutofit/>
          </a:bodyPr>
          <a:lstStyle>
            <a:lvl1pPr algn="ctr">
              <a:lnSpc>
                <a:spcPct val="100000"/>
              </a:lnSpc>
              <a:spcBef>
                <a:spcPts val="0"/>
              </a:spcBef>
              <a:defRPr sz="900" b="1">
                <a:solidFill>
                  <a:schemeClr val="tx2">
                    <a:lumMod val="65000"/>
                    <a:lumOff val="35000"/>
                  </a:schemeClr>
                </a:solidFill>
              </a:defRPr>
            </a:lvl1pPr>
          </a:lstStyle>
          <a:p>
            <a:pPr lvl="0"/>
            <a:r>
              <a:rPr lang="en-US" smtClean="0"/>
              <a:t>Click to edit Master text styles</a:t>
            </a:r>
          </a:p>
        </p:txBody>
      </p:sp>
      <p:sp>
        <p:nvSpPr>
          <p:cNvPr id="238" name="Text Placeholder 2"/>
          <p:cNvSpPr>
            <a:spLocks noGrp="1"/>
          </p:cNvSpPr>
          <p:nvPr>
            <p:ph type="body" sz="quarter" idx="117"/>
          </p:nvPr>
        </p:nvSpPr>
        <p:spPr>
          <a:xfrm>
            <a:off x="7505326" y="2796424"/>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239" name="Text Placeholder 2"/>
          <p:cNvSpPr>
            <a:spLocks noGrp="1"/>
          </p:cNvSpPr>
          <p:nvPr>
            <p:ph type="body" sz="quarter" idx="118"/>
          </p:nvPr>
        </p:nvSpPr>
        <p:spPr>
          <a:xfrm>
            <a:off x="7505326" y="3061356"/>
            <a:ext cx="1210235" cy="224584"/>
          </a:xfrm>
        </p:spPr>
        <p:txBody>
          <a:bodyPr anchor="ctr">
            <a:normAutofit/>
          </a:bodyPr>
          <a:lstStyle>
            <a:lvl1pPr algn="ctr">
              <a:lnSpc>
                <a:spcPct val="100000"/>
              </a:lnSpc>
              <a:spcBef>
                <a:spcPts val="0"/>
              </a:spcBef>
              <a:defRPr sz="900" b="1" baseline="0">
                <a:solidFill>
                  <a:schemeClr val="tx2">
                    <a:lumMod val="65000"/>
                    <a:lumOff val="35000"/>
                  </a:schemeClr>
                </a:solidFill>
              </a:defRPr>
            </a:lvl1pPr>
          </a:lstStyle>
          <a:p>
            <a:pPr lvl="0"/>
            <a:r>
              <a:rPr lang="en-US" smtClean="0"/>
              <a:t>Click to edit Master text styles</a:t>
            </a:r>
          </a:p>
        </p:txBody>
      </p:sp>
      <p:sp>
        <p:nvSpPr>
          <p:cNvPr id="131" name="Footer Placeholder 6"/>
          <p:cNvSpPr>
            <a:spLocks noGrp="1"/>
          </p:cNvSpPr>
          <p:nvPr>
            <p:ph type="ftr" sz="quarter" idx="119"/>
          </p:nvPr>
        </p:nvSpPr>
        <p:spPr/>
        <p:txBody>
          <a:bodyPr/>
          <a:lstStyle>
            <a:lvl1pPr>
              <a:defRPr/>
            </a:lvl1pPr>
          </a:lstStyle>
          <a:p>
            <a:pPr>
              <a:defRPr/>
            </a:pPr>
            <a:r>
              <a:rPr lang="en-US"/>
              <a:t>Presentation Title</a:t>
            </a:r>
            <a:endParaRPr lang="en-US" dirty="0"/>
          </a:p>
        </p:txBody>
      </p:sp>
      <p:sp>
        <p:nvSpPr>
          <p:cNvPr id="132" name="Slide Number Placeholder 7"/>
          <p:cNvSpPr>
            <a:spLocks noGrp="1"/>
          </p:cNvSpPr>
          <p:nvPr>
            <p:ph type="sldNum" sz="quarter" idx="120"/>
          </p:nvPr>
        </p:nvSpPr>
        <p:spPr/>
        <p:txBody>
          <a:bodyPr/>
          <a:lstStyle>
            <a:lvl1pPr>
              <a:defRPr/>
            </a:lvl1pPr>
          </a:lstStyle>
          <a:p>
            <a:pPr>
              <a:defRPr/>
            </a:pPr>
            <a:fld id="{D02CBE39-6E03-4630-B2C7-082B3420EE52}" type="slidenum">
              <a:rPr lang="en-US"/>
              <a:pPr>
                <a:defRPr/>
              </a:pPr>
              <a:t>‹#›</a:t>
            </a:fld>
            <a:endParaRPr lang="en-US" dirty="0"/>
          </a:p>
        </p:txBody>
      </p:sp>
    </p:spTree>
    <p:extLst>
      <p:ext uri="{BB962C8B-B14F-4D97-AF65-F5344CB8AC3E}">
        <p14:creationId xmlns:p14="http://schemas.microsoft.com/office/powerpoint/2010/main" val="3537041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ark Blue Title Slide">
    <p:spTree>
      <p:nvGrpSpPr>
        <p:cNvPr id="1" name=""/>
        <p:cNvGrpSpPr/>
        <p:nvPr/>
      </p:nvGrpSpPr>
      <p:grpSpPr>
        <a:xfrm>
          <a:off x="0" y="0"/>
          <a:ext cx="0" cy="0"/>
          <a:chOff x="0" y="0"/>
          <a:chExt cx="0" cy="0"/>
        </a:xfrm>
      </p:grpSpPr>
      <p:sp>
        <p:nvSpPr>
          <p:cNvPr id="5"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8"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9"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29"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2"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8"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9"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5"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6"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7"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8"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9"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0"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1"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pic>
        <p:nvPicPr>
          <p:cNvPr id="62" name="Picture 6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6250" y="4687888"/>
            <a:ext cx="4883150"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Rectangle 62"/>
          <p:cNvSpPr>
            <a:spLocks noChangeArrowheads="1"/>
          </p:cNvSpPr>
          <p:nvPr/>
        </p:nvSpPr>
        <p:spPr bwMode="auto">
          <a:xfrm>
            <a:off x="0" y="4302125"/>
            <a:ext cx="9144000" cy="176213"/>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solidFill>
                <a:schemeClr val="bg1"/>
              </a:solidFill>
              <a:cs typeface="+mn-cs"/>
            </a:endParaRPr>
          </a:p>
        </p:txBody>
      </p:sp>
      <p:sp>
        <p:nvSpPr>
          <p:cNvPr id="330" name="Title 329"/>
          <p:cNvSpPr>
            <a:spLocks noGrp="1"/>
          </p:cNvSpPr>
          <p:nvPr>
            <p:ph type="title"/>
          </p:nvPr>
        </p:nvSpPr>
        <p:spPr>
          <a:xfrm>
            <a:off x="1396005" y="1189789"/>
            <a:ext cx="7039470" cy="1822161"/>
          </a:xfrm>
        </p:spPr>
        <p:txBody>
          <a:bodyPr anchor="b"/>
          <a:lstStyle>
            <a:lvl1pPr>
              <a:lnSpc>
                <a:spcPct val="100000"/>
              </a:lnSpc>
              <a:spcBef>
                <a:spcPts val="0"/>
              </a:spcBef>
              <a:defRPr sz="3600" b="1" baseline="0">
                <a:solidFill>
                  <a:srgbClr val="021F43"/>
                </a:solidFill>
              </a:defRPr>
            </a:lvl1pPr>
          </a:lstStyle>
          <a:p>
            <a:r>
              <a:rPr lang="en-US" smtClean="0"/>
              <a:t>Click to edit Master title style</a:t>
            </a:r>
            <a:endParaRPr lang="en-US" dirty="0"/>
          </a:p>
        </p:txBody>
      </p:sp>
      <p:sp>
        <p:nvSpPr>
          <p:cNvPr id="332" name="Text Placeholder 331"/>
          <p:cNvSpPr>
            <a:spLocks noGrp="1"/>
          </p:cNvSpPr>
          <p:nvPr>
            <p:ph type="body" sz="quarter" idx="13"/>
          </p:nvPr>
        </p:nvSpPr>
        <p:spPr>
          <a:xfrm>
            <a:off x="1408676" y="3000005"/>
            <a:ext cx="7026799" cy="1211048"/>
          </a:xfrm>
        </p:spPr>
        <p:txBody>
          <a:bodyPr>
            <a:normAutofit/>
          </a:bodyPr>
          <a:lstStyle>
            <a:lvl1pPr>
              <a:lnSpc>
                <a:spcPct val="100000"/>
              </a:lnSpc>
              <a:spcBef>
                <a:spcPts val="0"/>
              </a:spcBef>
              <a:defRPr sz="2400" b="0" i="0" cap="all" baseline="0">
                <a:solidFill>
                  <a:srgbClr val="021F43"/>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
        <p:nvSpPr>
          <p:cNvPr id="69" name="Text Placeholder 331"/>
          <p:cNvSpPr>
            <a:spLocks noGrp="1"/>
          </p:cNvSpPr>
          <p:nvPr>
            <p:ph type="body" sz="quarter" idx="14"/>
          </p:nvPr>
        </p:nvSpPr>
        <p:spPr>
          <a:xfrm>
            <a:off x="5469467" y="4910668"/>
            <a:ext cx="2966008" cy="1012638"/>
          </a:xfrm>
        </p:spPr>
        <p:txBody>
          <a:bodyPr anchor="b"/>
          <a:lstStyle>
            <a:lvl1pPr algn="r">
              <a:lnSpc>
                <a:spcPct val="100000"/>
              </a:lnSpc>
              <a:defRPr sz="1500"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a:p>
            <a:pPr lvl="1"/>
            <a:r>
              <a:rPr lang="en-US" smtClean="0"/>
              <a:t>Second level</a:t>
            </a:r>
          </a:p>
        </p:txBody>
      </p:sp>
      <p:sp>
        <p:nvSpPr>
          <p:cNvPr id="64" name="Rectangle 1028"/>
          <p:cNvSpPr>
            <a:spLocks noGrp="1" noChangeArrowheads="1"/>
          </p:cNvSpPr>
          <p:nvPr>
            <p:ph type="dt" sz="half" idx="15"/>
          </p:nvPr>
        </p:nvSpPr>
        <p:spPr>
          <a:xfrm>
            <a:off x="5716588" y="5975350"/>
            <a:ext cx="2719387" cy="306388"/>
          </a:xfrm>
        </p:spPr>
        <p:txBody>
          <a:bodyPr rIns="0"/>
          <a:lstStyle>
            <a:lvl1pPr algn="r">
              <a:defRPr b="0" i="0">
                <a:solidFill>
                  <a:schemeClr val="tx1"/>
                </a:solidFill>
                <a:latin typeface="Arial"/>
                <a:cs typeface="Arial"/>
              </a:defRPr>
            </a:lvl1pPr>
          </a:lstStyle>
          <a:p>
            <a:fld id="{A7C05D97-2781-4B12-AEE5-5B3E9F9E0AAA}" type="datetimeFigureOut">
              <a:rPr lang="en-US" smtClean="0"/>
              <a:t>5/2/2015</a:t>
            </a:fld>
            <a:endParaRPr lang="en-US"/>
          </a:p>
        </p:txBody>
      </p:sp>
    </p:spTree>
    <p:extLst>
      <p:ext uri="{BB962C8B-B14F-4D97-AF65-F5344CB8AC3E}">
        <p14:creationId xmlns:p14="http://schemas.microsoft.com/office/powerpoint/2010/main" val="13553913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136106"/>
          </a:xfrm>
        </p:spPr>
        <p:txBody>
          <a:bodyPr/>
          <a:lstStyle>
            <a:lvl1pPr algn="ctr">
              <a:defRPr/>
            </a:lvl1pPr>
          </a:lstStyle>
          <a:p>
            <a:pPr lvl="0"/>
            <a:r>
              <a:rPr lang="en-US" noProof="0" smtClean="0"/>
              <a:t>Click icon to add picture</a:t>
            </a:r>
            <a:endParaRPr lang="en-US" noProof="0" dirty="0"/>
          </a:p>
        </p:txBody>
      </p:sp>
      <p:sp>
        <p:nvSpPr>
          <p:cNvPr id="6" name="Title 1"/>
          <p:cNvSpPr>
            <a:spLocks noGrp="1"/>
          </p:cNvSpPr>
          <p:nvPr>
            <p:ph type="title"/>
          </p:nvPr>
        </p:nvSpPr>
        <p:spPr>
          <a:xfrm>
            <a:off x="5110480" y="3200401"/>
            <a:ext cx="3627120" cy="761999"/>
          </a:xfrm>
        </p:spPr>
        <p:txBody>
          <a:bodyPr/>
          <a:lstStyle>
            <a:lvl1pPr>
              <a:defRPr b="1"/>
            </a:lvl1pPr>
          </a:lstStyle>
          <a:p>
            <a:r>
              <a:rPr lang="en-US" smtClean="0"/>
              <a:t>Click to edit Master title style</a:t>
            </a:r>
            <a:endParaRPr lang="en-US" dirty="0"/>
          </a:p>
        </p:txBody>
      </p:sp>
      <p:sp>
        <p:nvSpPr>
          <p:cNvPr id="7" name="Text Placeholder 5"/>
          <p:cNvSpPr>
            <a:spLocks noGrp="1"/>
          </p:cNvSpPr>
          <p:nvPr>
            <p:ph type="body" sz="quarter" idx="14"/>
          </p:nvPr>
        </p:nvSpPr>
        <p:spPr>
          <a:xfrm>
            <a:off x="5100638" y="3982720"/>
            <a:ext cx="3647122" cy="1767839"/>
          </a:xfrm>
        </p:spPr>
        <p:txBody>
          <a:bodyPr/>
          <a:lstStyle>
            <a:lvl1pPr>
              <a:defRPr b="1">
                <a:solidFill>
                  <a:srgbClr val="FFFFFF"/>
                </a:solidFill>
              </a:defRPr>
            </a:lvl1pPr>
          </a:lstStyle>
          <a:p>
            <a:pPr lvl="0"/>
            <a:r>
              <a:rPr lang="en-US" smtClean="0"/>
              <a:t>Click to edit Master text styles</a:t>
            </a:r>
          </a:p>
        </p:txBody>
      </p:sp>
      <p:sp>
        <p:nvSpPr>
          <p:cNvPr id="5" name="Rectangle 6"/>
          <p:cNvSpPr>
            <a:spLocks noGrp="1" noChangeArrowheads="1"/>
          </p:cNvSpPr>
          <p:nvPr>
            <p:ph type="sldNum" sz="quarter" idx="15"/>
          </p:nvPr>
        </p:nvSpPr>
        <p:spPr>
          <a:ln/>
        </p:spPr>
        <p:txBody>
          <a:bodyPr/>
          <a:lstStyle>
            <a:lvl1pPr>
              <a:defRPr/>
            </a:lvl1pPr>
          </a:lstStyle>
          <a:p>
            <a:pPr>
              <a:defRPr/>
            </a:pPr>
            <a:fld id="{34EC9D98-39D1-48E4-ACB8-58685B71A0AF}" type="slidenum">
              <a:rPr lang="en-US"/>
              <a:pPr>
                <a:defRPr/>
              </a:pPr>
              <a:t>‹#›</a:t>
            </a:fld>
            <a:endParaRPr lang="en-US" dirty="0"/>
          </a:p>
        </p:txBody>
      </p:sp>
      <p:sp>
        <p:nvSpPr>
          <p:cNvPr id="8" name="Footer Placeholder 2"/>
          <p:cNvSpPr>
            <a:spLocks noGrp="1"/>
          </p:cNvSpPr>
          <p:nvPr>
            <p:ph type="ftr" sz="quarter" idx="16"/>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37390241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Bleed Photo">
    <p:spTree>
      <p:nvGrpSpPr>
        <p:cNvPr id="1" name=""/>
        <p:cNvGrpSpPr/>
        <p:nvPr/>
      </p:nvGrpSpPr>
      <p:grpSpPr>
        <a:xfrm>
          <a:off x="0" y="0"/>
          <a:ext cx="0" cy="0"/>
          <a:chOff x="0" y="0"/>
          <a:chExt cx="0" cy="0"/>
        </a:xfrm>
      </p:grpSpPr>
      <p:sp>
        <p:nvSpPr>
          <p:cNvPr id="7" name="Rectangle 6"/>
          <p:cNvSpPr>
            <a:spLocks noChangeArrowheads="1"/>
          </p:cNvSpPr>
          <p:nvPr/>
        </p:nvSpPr>
        <p:spPr bwMode="auto">
          <a:xfrm>
            <a:off x="5175250" y="5302250"/>
            <a:ext cx="3968750" cy="15557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 name="Picture Placeholder 3"/>
          <p:cNvSpPr>
            <a:spLocks noGrp="1"/>
          </p:cNvSpPr>
          <p:nvPr>
            <p:ph type="pic" sz="quarter" idx="10"/>
          </p:nvPr>
        </p:nvSpPr>
        <p:spPr>
          <a:xfrm>
            <a:off x="0" y="0"/>
            <a:ext cx="9144000" cy="6858000"/>
          </a:xfrm>
        </p:spPr>
        <p:txBody>
          <a:bodyPr/>
          <a:lstStyle>
            <a:lvl1pPr algn="ctr">
              <a:defRPr baseline="0"/>
            </a:lvl1pPr>
          </a:lstStyle>
          <a:p>
            <a:pPr lvl="0"/>
            <a:r>
              <a:rPr lang="en-US" noProof="0" smtClean="0"/>
              <a:t>Click icon to add picture</a:t>
            </a:r>
            <a:endParaRPr lang="en-US" noProof="0" dirty="0"/>
          </a:p>
        </p:txBody>
      </p:sp>
      <p:sp>
        <p:nvSpPr>
          <p:cNvPr id="5" name="Title 1"/>
          <p:cNvSpPr>
            <a:spLocks noGrp="1"/>
          </p:cNvSpPr>
          <p:nvPr>
            <p:ph type="title"/>
          </p:nvPr>
        </p:nvSpPr>
        <p:spPr>
          <a:xfrm>
            <a:off x="5110480" y="3200401"/>
            <a:ext cx="3627120" cy="761999"/>
          </a:xfrm>
        </p:spPr>
        <p:txBody>
          <a:bodyPr/>
          <a:lstStyle>
            <a:lvl1pPr>
              <a:defRPr b="1"/>
            </a:lvl1pPr>
          </a:lstStyle>
          <a:p>
            <a:r>
              <a:rPr lang="en-US" smtClean="0"/>
              <a:t>Click to edit Master title style</a:t>
            </a:r>
            <a:endParaRPr lang="en-US" dirty="0"/>
          </a:p>
        </p:txBody>
      </p:sp>
      <p:sp>
        <p:nvSpPr>
          <p:cNvPr id="6" name="Text Placeholder 5"/>
          <p:cNvSpPr>
            <a:spLocks noGrp="1"/>
          </p:cNvSpPr>
          <p:nvPr>
            <p:ph type="body" sz="quarter" idx="14"/>
          </p:nvPr>
        </p:nvSpPr>
        <p:spPr>
          <a:xfrm>
            <a:off x="5100638" y="3982720"/>
            <a:ext cx="3647122" cy="1767839"/>
          </a:xfrm>
        </p:spPr>
        <p:txBody>
          <a:bodyPr/>
          <a:lstStyle>
            <a:lvl1pPr>
              <a:defRPr b="1">
                <a:solidFill>
                  <a:schemeClr val="tx2">
                    <a:lumMod val="50000"/>
                    <a:lumOff val="50000"/>
                  </a:schemeClr>
                </a:solidFill>
              </a:defRPr>
            </a:lvl1pPr>
          </a:lstStyle>
          <a:p>
            <a:pPr lvl="0"/>
            <a:r>
              <a:rPr lang="en-US" smtClean="0"/>
              <a:t>Click to edit Master text styles</a:t>
            </a:r>
          </a:p>
        </p:txBody>
      </p:sp>
    </p:spTree>
    <p:extLst>
      <p:ext uri="{BB962C8B-B14F-4D97-AF65-F5344CB8AC3E}">
        <p14:creationId xmlns:p14="http://schemas.microsoft.com/office/powerpoint/2010/main" val="2853990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n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32417"/>
            <a:ext cx="8445500" cy="5069416"/>
          </a:xfrm>
        </p:spPr>
        <p:txBody>
          <a:bodyPr/>
          <a:lstStyle/>
          <a:p>
            <a:pPr lvl="0"/>
            <a:r>
              <a:rPr lang="en-US" noProof="0" smtClean="0"/>
              <a:t>Click icon to add chart</a:t>
            </a:r>
            <a:endParaRPr lang="en-US" noProof="0" dirty="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smtClean="0"/>
              <a:t>Click to edit Master title style</a:t>
            </a:r>
            <a:endParaRPr lang="en-US" dirty="0"/>
          </a:p>
        </p:txBody>
      </p:sp>
      <p:sp>
        <p:nvSpPr>
          <p:cNvPr id="4" name="Rectangle 6"/>
          <p:cNvSpPr>
            <a:spLocks noGrp="1" noChangeArrowheads="1"/>
          </p:cNvSpPr>
          <p:nvPr>
            <p:ph type="sldNum" sz="quarter" idx="19"/>
          </p:nvPr>
        </p:nvSpPr>
        <p:spPr>
          <a:ln/>
        </p:spPr>
        <p:txBody>
          <a:bodyPr/>
          <a:lstStyle>
            <a:lvl1pPr>
              <a:defRPr/>
            </a:lvl1pPr>
          </a:lstStyle>
          <a:p>
            <a:pPr>
              <a:defRPr/>
            </a:pPr>
            <a:fld id="{2A75E2B1-D96E-47DE-97AB-5A6497AB5C02}" type="slidenum">
              <a:rPr lang="en-US"/>
              <a:pPr>
                <a:defRPr/>
              </a:pPr>
              <a:t>‹#›</a:t>
            </a:fld>
            <a:endParaRPr lang="en-US" dirty="0"/>
          </a:p>
        </p:txBody>
      </p:sp>
      <p:sp>
        <p:nvSpPr>
          <p:cNvPr id="6" name="Footer Placeholder 2"/>
          <p:cNvSpPr>
            <a:spLocks noGrp="1"/>
          </p:cNvSpPr>
          <p:nvPr>
            <p:ph type="ftr" sz="quarter" idx="20"/>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27290766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ha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r>
              <a:rPr lang="en-US" noProof="0" smtClean="0"/>
              <a:t>Click icon to add chart</a:t>
            </a:r>
            <a:endParaRPr lang="en-US" noProof="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021F43"/>
                </a:solidFill>
                <a:latin typeface="+mj-lt"/>
                <a:cs typeface="Andes ExtraLight"/>
              </a:defRPr>
            </a:lvl1pPr>
          </a:lstStyle>
          <a:p>
            <a:r>
              <a:rPr lang="en-US" smtClean="0"/>
              <a:t>Click to edit Master title style</a:t>
            </a:r>
            <a:endParaRPr lang="en-US" dirty="0"/>
          </a:p>
        </p:txBody>
      </p:sp>
      <p:sp>
        <p:nvSpPr>
          <p:cNvPr id="13" name="Chart Placeholder 4"/>
          <p:cNvSpPr>
            <a:spLocks noGrp="1"/>
          </p:cNvSpPr>
          <p:nvPr>
            <p:ph type="chart" sz="quarter" idx="19"/>
          </p:nvPr>
        </p:nvSpPr>
        <p:spPr>
          <a:xfrm>
            <a:off x="4607983" y="1147233"/>
            <a:ext cx="4159249" cy="5048250"/>
          </a:xfrm>
        </p:spPr>
        <p:txBody>
          <a:bodyPr/>
          <a:lstStyle/>
          <a:p>
            <a:pPr lvl="0"/>
            <a:r>
              <a:rPr lang="en-US" noProof="0" smtClean="0"/>
              <a:t>Click icon to add chart</a:t>
            </a:r>
            <a:endParaRPr lang="en-US" noProof="0"/>
          </a:p>
        </p:txBody>
      </p:sp>
      <p:sp>
        <p:nvSpPr>
          <p:cNvPr id="6" name="Rectangle 6"/>
          <p:cNvSpPr>
            <a:spLocks noGrp="1" noChangeArrowheads="1"/>
          </p:cNvSpPr>
          <p:nvPr>
            <p:ph type="sldNum" sz="quarter" idx="20"/>
          </p:nvPr>
        </p:nvSpPr>
        <p:spPr>
          <a:ln/>
        </p:spPr>
        <p:txBody>
          <a:bodyPr/>
          <a:lstStyle>
            <a:lvl1pPr>
              <a:defRPr/>
            </a:lvl1pPr>
          </a:lstStyle>
          <a:p>
            <a:pPr>
              <a:defRPr/>
            </a:pPr>
            <a:fld id="{527C3C2A-D855-479D-A11D-74AF8277D7B2}" type="slidenum">
              <a:rPr lang="en-US"/>
              <a:pPr>
                <a:defRPr/>
              </a:pPr>
              <a:t>‹#›</a:t>
            </a:fld>
            <a:endParaRPr lang="en-US" dirty="0"/>
          </a:p>
        </p:txBody>
      </p:sp>
      <p:sp>
        <p:nvSpPr>
          <p:cNvPr id="7" name="Footer Placeholder 2"/>
          <p:cNvSpPr>
            <a:spLocks noGrp="1"/>
          </p:cNvSpPr>
          <p:nvPr>
            <p:ph type="ftr" sz="quarter" idx="21"/>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3757681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hart Slide">
    <p:spTree>
      <p:nvGrpSpPr>
        <p:cNvPr id="1" name=""/>
        <p:cNvGrpSpPr/>
        <p:nvPr/>
      </p:nvGrpSpPr>
      <p:grpSpPr>
        <a:xfrm>
          <a:off x="0" y="0"/>
          <a:ext cx="0" cy="0"/>
          <a:chOff x="0" y="0"/>
          <a:chExt cx="0" cy="0"/>
        </a:xfrm>
      </p:grpSpPr>
      <p:sp>
        <p:nvSpPr>
          <p:cNvPr id="5" name="Chart Placeholder 4"/>
          <p:cNvSpPr>
            <a:spLocks noGrp="1"/>
          </p:cNvSpPr>
          <p:nvPr>
            <p:ph type="chart" sz="quarter" idx="18"/>
          </p:nvPr>
        </p:nvSpPr>
        <p:spPr>
          <a:xfrm>
            <a:off x="349250" y="1147233"/>
            <a:ext cx="4159249" cy="5048250"/>
          </a:xfrm>
        </p:spPr>
        <p:txBody>
          <a:bodyPr/>
          <a:lstStyle/>
          <a:p>
            <a:pPr lvl="0"/>
            <a:r>
              <a:rPr lang="en-US" noProof="0" smtClean="0"/>
              <a:t>Click icon to add chart</a:t>
            </a:r>
            <a:endParaRPr lang="en-US" noProof="0" dirty="0"/>
          </a:p>
        </p:txBody>
      </p:sp>
      <p:sp>
        <p:nvSpPr>
          <p:cNvPr id="2" name="Title 1"/>
          <p:cNvSpPr>
            <a:spLocks noGrp="1"/>
          </p:cNvSpPr>
          <p:nvPr>
            <p:ph type="title"/>
          </p:nvPr>
        </p:nvSpPr>
        <p:spPr>
          <a:xfrm>
            <a:off x="356934" y="307475"/>
            <a:ext cx="8410104" cy="708526"/>
          </a:xfrm>
        </p:spPr>
        <p:txBody>
          <a:bodyPr/>
          <a:lstStyle>
            <a:lvl1pPr>
              <a:defRPr sz="2200" b="0" i="0" cap="none" baseline="0">
                <a:solidFill>
                  <a:srgbClr val="139AF0"/>
                </a:solidFill>
                <a:latin typeface="+mj-lt"/>
                <a:cs typeface="Andes ExtraLight"/>
              </a:defRPr>
            </a:lvl1pPr>
          </a:lstStyle>
          <a:p>
            <a:r>
              <a:rPr lang="en-US" smtClean="0"/>
              <a:t>Click to edit Master title style</a:t>
            </a:r>
            <a:endParaRPr lang="en-US" dirty="0"/>
          </a:p>
        </p:txBody>
      </p:sp>
      <p:sp>
        <p:nvSpPr>
          <p:cNvPr id="13" name="Chart Placeholder 4"/>
          <p:cNvSpPr>
            <a:spLocks noGrp="1"/>
          </p:cNvSpPr>
          <p:nvPr>
            <p:ph type="chart" sz="quarter" idx="19"/>
          </p:nvPr>
        </p:nvSpPr>
        <p:spPr>
          <a:xfrm>
            <a:off x="4607983" y="1147233"/>
            <a:ext cx="4159249" cy="2461684"/>
          </a:xfrm>
        </p:spPr>
        <p:txBody>
          <a:bodyPr/>
          <a:lstStyle/>
          <a:p>
            <a:pPr lvl="0"/>
            <a:r>
              <a:rPr lang="en-US" noProof="0" smtClean="0"/>
              <a:t>Click icon to add chart</a:t>
            </a:r>
            <a:endParaRPr lang="en-US" noProof="0" dirty="0"/>
          </a:p>
        </p:txBody>
      </p:sp>
      <p:sp>
        <p:nvSpPr>
          <p:cNvPr id="8" name="Chart Placeholder 4"/>
          <p:cNvSpPr>
            <a:spLocks noGrp="1"/>
          </p:cNvSpPr>
          <p:nvPr>
            <p:ph type="chart" sz="quarter" idx="20"/>
          </p:nvPr>
        </p:nvSpPr>
        <p:spPr>
          <a:xfrm>
            <a:off x="4612216" y="3723217"/>
            <a:ext cx="4159249" cy="2461684"/>
          </a:xfrm>
        </p:spPr>
        <p:txBody>
          <a:bodyPr/>
          <a:lstStyle/>
          <a:p>
            <a:pPr lvl="0"/>
            <a:r>
              <a:rPr lang="en-US" noProof="0" smtClean="0"/>
              <a:t>Click icon to add chart</a:t>
            </a:r>
            <a:endParaRPr lang="en-US" noProof="0" dirty="0"/>
          </a:p>
        </p:txBody>
      </p:sp>
      <p:sp>
        <p:nvSpPr>
          <p:cNvPr id="6" name="Rectangle 6"/>
          <p:cNvSpPr>
            <a:spLocks noGrp="1" noChangeArrowheads="1"/>
          </p:cNvSpPr>
          <p:nvPr>
            <p:ph type="sldNum" sz="quarter" idx="21"/>
          </p:nvPr>
        </p:nvSpPr>
        <p:spPr>
          <a:ln/>
        </p:spPr>
        <p:txBody>
          <a:bodyPr/>
          <a:lstStyle>
            <a:lvl1pPr>
              <a:defRPr/>
            </a:lvl1pPr>
          </a:lstStyle>
          <a:p>
            <a:pPr>
              <a:defRPr/>
            </a:pPr>
            <a:fld id="{14330862-C62D-4573-B256-2D6506C37E2E}" type="slidenum">
              <a:rPr lang="en-US"/>
              <a:pPr>
                <a:defRPr/>
              </a:pPr>
              <a:t>‹#›</a:t>
            </a:fld>
            <a:endParaRPr lang="en-US" dirty="0"/>
          </a:p>
        </p:txBody>
      </p:sp>
      <p:sp>
        <p:nvSpPr>
          <p:cNvPr id="7" name="Footer Placeholder 2"/>
          <p:cNvSpPr>
            <a:spLocks noGrp="1"/>
          </p:cNvSpPr>
          <p:nvPr>
            <p:ph type="ftr" sz="quarter" idx="22"/>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11103876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har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4" y="307475"/>
            <a:ext cx="8410104" cy="708526"/>
          </a:xfrm>
        </p:spPr>
        <p:txBody>
          <a:bodyPr/>
          <a:lstStyle>
            <a:lvl1pPr>
              <a:defRPr sz="2200" b="0" i="0" cap="none" baseline="0">
                <a:solidFill>
                  <a:srgbClr val="139AF0"/>
                </a:solidFill>
                <a:latin typeface="+mj-lt"/>
                <a:cs typeface="Andes ExtraLight"/>
              </a:defRPr>
            </a:lvl1pPr>
          </a:lstStyle>
          <a:p>
            <a:r>
              <a:rPr lang="en-US" smtClean="0"/>
              <a:t>Click to edit Master title style</a:t>
            </a:r>
            <a:endParaRPr lang="en-US" dirty="0"/>
          </a:p>
        </p:txBody>
      </p:sp>
      <p:sp>
        <p:nvSpPr>
          <p:cNvPr id="13" name="Chart Placeholder 4"/>
          <p:cNvSpPr>
            <a:spLocks noGrp="1"/>
          </p:cNvSpPr>
          <p:nvPr>
            <p:ph type="chart" sz="quarter" idx="19"/>
          </p:nvPr>
        </p:nvSpPr>
        <p:spPr>
          <a:xfrm>
            <a:off x="4607983" y="1147233"/>
            <a:ext cx="4159249" cy="2461684"/>
          </a:xfrm>
        </p:spPr>
        <p:txBody>
          <a:bodyPr/>
          <a:lstStyle/>
          <a:p>
            <a:pPr lvl="0"/>
            <a:r>
              <a:rPr lang="en-US" noProof="0" smtClean="0"/>
              <a:t>Click icon to add chart</a:t>
            </a:r>
            <a:endParaRPr lang="en-US" noProof="0" dirty="0"/>
          </a:p>
        </p:txBody>
      </p:sp>
      <p:sp>
        <p:nvSpPr>
          <p:cNvPr id="8" name="Chart Placeholder 4"/>
          <p:cNvSpPr>
            <a:spLocks noGrp="1"/>
          </p:cNvSpPr>
          <p:nvPr>
            <p:ph type="chart" sz="quarter" idx="20"/>
          </p:nvPr>
        </p:nvSpPr>
        <p:spPr>
          <a:xfrm>
            <a:off x="4612216" y="3723217"/>
            <a:ext cx="4159249" cy="2461684"/>
          </a:xfrm>
        </p:spPr>
        <p:txBody>
          <a:bodyPr/>
          <a:lstStyle/>
          <a:p>
            <a:pPr lvl="0"/>
            <a:r>
              <a:rPr lang="en-US" noProof="0" smtClean="0"/>
              <a:t>Click icon to add chart</a:t>
            </a:r>
            <a:endParaRPr lang="en-US" noProof="0" dirty="0"/>
          </a:p>
        </p:txBody>
      </p:sp>
      <p:sp>
        <p:nvSpPr>
          <p:cNvPr id="9" name="Chart Placeholder 4"/>
          <p:cNvSpPr>
            <a:spLocks noGrp="1"/>
          </p:cNvSpPr>
          <p:nvPr>
            <p:ph type="chart" sz="quarter" idx="21"/>
          </p:nvPr>
        </p:nvSpPr>
        <p:spPr>
          <a:xfrm>
            <a:off x="347133" y="1140883"/>
            <a:ext cx="4159249" cy="2461684"/>
          </a:xfrm>
        </p:spPr>
        <p:txBody>
          <a:bodyPr/>
          <a:lstStyle/>
          <a:p>
            <a:pPr lvl="0"/>
            <a:r>
              <a:rPr lang="en-US" noProof="0" smtClean="0"/>
              <a:t>Click icon to add chart</a:t>
            </a:r>
            <a:endParaRPr lang="en-US" noProof="0" dirty="0"/>
          </a:p>
        </p:txBody>
      </p:sp>
      <p:sp>
        <p:nvSpPr>
          <p:cNvPr id="14" name="Chart Placeholder 4"/>
          <p:cNvSpPr>
            <a:spLocks noGrp="1"/>
          </p:cNvSpPr>
          <p:nvPr>
            <p:ph type="chart" sz="quarter" idx="22"/>
          </p:nvPr>
        </p:nvSpPr>
        <p:spPr>
          <a:xfrm>
            <a:off x="351366" y="3716867"/>
            <a:ext cx="4159249" cy="2461684"/>
          </a:xfrm>
        </p:spPr>
        <p:txBody>
          <a:bodyPr/>
          <a:lstStyle/>
          <a:p>
            <a:pPr lvl="0"/>
            <a:r>
              <a:rPr lang="en-US" noProof="0" smtClean="0"/>
              <a:t>Click icon to add chart</a:t>
            </a:r>
            <a:endParaRPr lang="en-US" noProof="0" dirty="0"/>
          </a:p>
        </p:txBody>
      </p:sp>
      <p:sp>
        <p:nvSpPr>
          <p:cNvPr id="7" name="Rectangle 6"/>
          <p:cNvSpPr>
            <a:spLocks noGrp="1" noChangeArrowheads="1"/>
          </p:cNvSpPr>
          <p:nvPr>
            <p:ph type="sldNum" sz="quarter" idx="23"/>
          </p:nvPr>
        </p:nvSpPr>
        <p:spPr>
          <a:ln/>
        </p:spPr>
        <p:txBody>
          <a:bodyPr/>
          <a:lstStyle>
            <a:lvl1pPr>
              <a:defRPr/>
            </a:lvl1pPr>
          </a:lstStyle>
          <a:p>
            <a:pPr>
              <a:defRPr/>
            </a:pPr>
            <a:fld id="{77AAC81F-E771-41EC-ACBC-B26D39F82585}" type="slidenum">
              <a:rPr lang="en-US"/>
              <a:pPr>
                <a:defRPr/>
              </a:pPr>
              <a:t>‹#›</a:t>
            </a:fld>
            <a:endParaRPr lang="en-US" dirty="0"/>
          </a:p>
        </p:txBody>
      </p:sp>
      <p:sp>
        <p:nvSpPr>
          <p:cNvPr id="10" name="Footer Placeholder 2"/>
          <p:cNvSpPr>
            <a:spLocks noGrp="1"/>
          </p:cNvSpPr>
          <p:nvPr>
            <p:ph type="ftr" sz="quarter" idx="24"/>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7266095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 Geometric Divider">
    <p:spTree>
      <p:nvGrpSpPr>
        <p:cNvPr id="1" name=""/>
        <p:cNvGrpSpPr/>
        <p:nvPr/>
      </p:nvGrpSpPr>
      <p:grpSpPr>
        <a:xfrm>
          <a:off x="0" y="0"/>
          <a:ext cx="0" cy="0"/>
          <a:chOff x="0" y="0"/>
          <a:chExt cx="0" cy="0"/>
        </a:xfrm>
      </p:grpSpPr>
      <p:sp>
        <p:nvSpPr>
          <p:cNvPr id="4"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7"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8"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28"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1"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7"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8"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9"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4"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5"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6"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7"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8"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9"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0"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1" name="Rectangle 60"/>
          <p:cNvSpPr>
            <a:spLocks noChangeArrowheads="1"/>
          </p:cNvSpPr>
          <p:nvPr/>
        </p:nvSpPr>
        <p:spPr bwMode="auto">
          <a:xfrm>
            <a:off x="0" y="28289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solidFill>
                <a:schemeClr val="bg1"/>
              </a:solidFill>
              <a:cs typeface="+mn-cs"/>
            </a:endParaRPr>
          </a:p>
        </p:txBody>
      </p:sp>
      <p:pic>
        <p:nvPicPr>
          <p:cNvPr id="62" name="Picture 6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0" name="Title 329"/>
          <p:cNvSpPr>
            <a:spLocks noGrp="1"/>
          </p:cNvSpPr>
          <p:nvPr>
            <p:ph type="title"/>
          </p:nvPr>
        </p:nvSpPr>
        <p:spPr>
          <a:xfrm>
            <a:off x="865910" y="1306550"/>
            <a:ext cx="7296726" cy="1450437"/>
          </a:xfrm>
        </p:spPr>
        <p:txBody>
          <a:bodyPr lIns="0" tIns="0" rIns="0" bIns="0" anchor="b">
            <a:normAutofit/>
          </a:bodyPr>
          <a:lstStyle>
            <a:lvl1pPr>
              <a:defRPr sz="3800" b="1" cap="none" baseline="0">
                <a:solidFill>
                  <a:schemeClr val="bg2"/>
                </a:solidFill>
              </a:defRPr>
            </a:lvl1pPr>
          </a:lstStyle>
          <a:p>
            <a:r>
              <a:rPr lang="en-US" smtClean="0"/>
              <a:t>Click to edit Master title style</a:t>
            </a:r>
            <a:endParaRPr lang="en-US" dirty="0"/>
          </a:p>
        </p:txBody>
      </p:sp>
      <p:sp>
        <p:nvSpPr>
          <p:cNvPr id="332" name="Text Placeholder 331"/>
          <p:cNvSpPr>
            <a:spLocks noGrp="1"/>
          </p:cNvSpPr>
          <p:nvPr>
            <p:ph type="body" sz="quarter" idx="13"/>
          </p:nvPr>
        </p:nvSpPr>
        <p:spPr>
          <a:xfrm>
            <a:off x="851104" y="3074088"/>
            <a:ext cx="7328771" cy="2397495"/>
          </a:xfrm>
        </p:spPr>
        <p:txBody>
          <a:bodyPr lIns="0" tIns="0" rIns="0" bIns="0">
            <a:normAutofit/>
          </a:bodyPr>
          <a:lstStyle>
            <a:lvl1pPr>
              <a:lnSpc>
                <a:spcPct val="100000"/>
              </a:lnSpc>
              <a:defRPr sz="3000" b="0" i="0" cap="none" baseline="0">
                <a:solidFill>
                  <a:schemeClr val="tx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Tree>
    <p:extLst>
      <p:ext uri="{BB962C8B-B14F-4D97-AF65-F5344CB8AC3E}">
        <p14:creationId xmlns:p14="http://schemas.microsoft.com/office/powerpoint/2010/main" val="4277756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Blue Geometric Divider">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6858000"/>
          </a:xfrm>
          <a:prstGeom prst="rect">
            <a:avLst/>
          </a:prstGeom>
          <a:solidFill>
            <a:srgbClr val="139AF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8"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9"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29"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2"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8"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9"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5"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6"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7"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8"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9"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0"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1"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2" name="Rectangle 61"/>
          <p:cNvSpPr>
            <a:spLocks noChangeArrowheads="1"/>
          </p:cNvSpPr>
          <p:nvPr/>
        </p:nvSpPr>
        <p:spPr bwMode="auto">
          <a:xfrm>
            <a:off x="0" y="28289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solidFill>
                <a:schemeClr val="bg1"/>
              </a:solidFill>
              <a:cs typeface="+mn-cs"/>
            </a:endParaRPr>
          </a:p>
        </p:txBody>
      </p:sp>
      <p:grpSp>
        <p:nvGrpSpPr>
          <p:cNvPr id="63" name="Group 62"/>
          <p:cNvGrpSpPr>
            <a:grpSpLocks/>
          </p:cNvGrpSpPr>
          <p:nvPr/>
        </p:nvGrpSpPr>
        <p:grpSpPr bwMode="auto">
          <a:xfrm>
            <a:off x="6894513" y="6286500"/>
            <a:ext cx="2090737" cy="423863"/>
            <a:chOff x="264890" y="4539871"/>
            <a:chExt cx="4321263" cy="876905"/>
          </a:xfrm>
        </p:grpSpPr>
        <p:pic>
          <p:nvPicPr>
            <p:cNvPr id="64" name="Picture 63" descr="reverse.png"/>
            <p:cNvPicPr>
              <a:picLocks noChangeAspect="1"/>
            </p:cNvPicPr>
            <p:nvPr/>
          </p:nvPicPr>
          <p:blipFill>
            <a:blip r:embed="rId2">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64" descr="NEW-WHITE-GRADIENT-GLOBES.png"/>
            <p:cNvPicPr>
              <a:picLocks noChangeAspect="1"/>
            </p:cNvPicPr>
            <p:nvPr/>
          </p:nvPicPr>
          <p:blipFill>
            <a:blip r:embed="rId3">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0" name="Title 329"/>
          <p:cNvSpPr>
            <a:spLocks noGrp="1"/>
          </p:cNvSpPr>
          <p:nvPr>
            <p:ph type="title"/>
          </p:nvPr>
        </p:nvSpPr>
        <p:spPr>
          <a:xfrm>
            <a:off x="865910" y="1306550"/>
            <a:ext cx="7296726" cy="1450437"/>
          </a:xfrm>
        </p:spPr>
        <p:txBody>
          <a:bodyPr lIns="0" tIns="0" rIns="0" bIns="0" anchor="b">
            <a:normAutofit/>
          </a:bodyPr>
          <a:lstStyle>
            <a:lvl1pPr>
              <a:defRPr sz="3800" b="1" cap="none" baseline="0">
                <a:solidFill>
                  <a:schemeClr val="bg1"/>
                </a:solidFill>
              </a:defRPr>
            </a:lvl1pPr>
          </a:lstStyle>
          <a:p>
            <a:r>
              <a:rPr lang="en-US" smtClean="0"/>
              <a:t>Click to edit Master title style</a:t>
            </a:r>
            <a:endParaRPr lang="en-US" dirty="0"/>
          </a:p>
        </p:txBody>
      </p:sp>
      <p:sp>
        <p:nvSpPr>
          <p:cNvPr id="332" name="Text Placeholder 331"/>
          <p:cNvSpPr>
            <a:spLocks noGrp="1"/>
          </p:cNvSpPr>
          <p:nvPr>
            <p:ph type="body" sz="quarter" idx="13"/>
          </p:nvPr>
        </p:nvSpPr>
        <p:spPr>
          <a:xfrm>
            <a:off x="851104" y="3074088"/>
            <a:ext cx="7328771" cy="2397495"/>
          </a:xfrm>
        </p:spPr>
        <p:txBody>
          <a:bodyPr lIns="0" tIns="0" rIns="0" bIns="0">
            <a:normAutofit/>
          </a:bodyPr>
          <a:lstStyle>
            <a:lvl1pPr>
              <a:lnSpc>
                <a:spcPct val="100000"/>
              </a:lnSpc>
              <a:defRPr sz="3000" b="0" i="0" cap="none" baseline="0">
                <a:solidFill>
                  <a:schemeClr val="bg1"/>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Tree>
    <p:extLst>
      <p:ext uri="{BB962C8B-B14F-4D97-AF65-F5344CB8AC3E}">
        <p14:creationId xmlns:p14="http://schemas.microsoft.com/office/powerpoint/2010/main" val="20101411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Photo Divider">
    <p:spTree>
      <p:nvGrpSpPr>
        <p:cNvPr id="1" name=""/>
        <p:cNvGrpSpPr/>
        <p:nvPr/>
      </p:nvGrpSpPr>
      <p:grpSpPr>
        <a:xfrm>
          <a:off x="0" y="0"/>
          <a:ext cx="0" cy="0"/>
          <a:chOff x="0" y="0"/>
          <a:chExt cx="0" cy="0"/>
        </a:xfrm>
      </p:grpSpPr>
      <p:sp>
        <p:nvSpPr>
          <p:cNvPr id="4" name="Rectangle 3"/>
          <p:cNvSpPr>
            <a:spLocks noChangeArrowheads="1"/>
          </p:cNvSpPr>
          <p:nvPr/>
        </p:nvSpPr>
        <p:spPr bwMode="auto">
          <a:xfrm>
            <a:off x="0" y="4479925"/>
            <a:ext cx="9144000" cy="2378075"/>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 name="Rectangle 4"/>
          <p:cNvSpPr>
            <a:spLocks noChangeArrowheads="1"/>
          </p:cNvSpPr>
          <p:nvPr/>
        </p:nvSpPr>
        <p:spPr bwMode="auto">
          <a:xfrm>
            <a:off x="0" y="4449763"/>
            <a:ext cx="9144000" cy="176212"/>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solidFill>
                <a:schemeClr val="bg1"/>
              </a:solidFill>
              <a:cs typeface="+mn-cs"/>
            </a:endParaRPr>
          </a:p>
        </p:txBody>
      </p:sp>
      <p:grpSp>
        <p:nvGrpSpPr>
          <p:cNvPr id="6" name="Group 5"/>
          <p:cNvGrpSpPr>
            <a:grpSpLocks/>
          </p:cNvGrpSpPr>
          <p:nvPr/>
        </p:nvGrpSpPr>
        <p:grpSpPr bwMode="auto">
          <a:xfrm>
            <a:off x="6894513" y="6286500"/>
            <a:ext cx="2090737" cy="423863"/>
            <a:chOff x="264890" y="4539871"/>
            <a:chExt cx="4321263" cy="876905"/>
          </a:xfrm>
        </p:grpSpPr>
        <p:pic>
          <p:nvPicPr>
            <p:cNvPr id="7" name="Picture 6" descr="reverse.png"/>
            <p:cNvPicPr>
              <a:picLocks noChangeAspect="1"/>
            </p:cNvPicPr>
            <p:nvPr/>
          </p:nvPicPr>
          <p:blipFill>
            <a:blip r:embed="rId2">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NEW-WHITE-GRADIENT-GLOBES.png"/>
            <p:cNvPicPr>
              <a:picLocks noChangeAspect="1"/>
            </p:cNvPicPr>
            <p:nvPr/>
          </p:nvPicPr>
          <p:blipFill>
            <a:blip r:embed="rId3">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 Placeholder 331"/>
          <p:cNvSpPr>
            <a:spLocks noGrp="1"/>
          </p:cNvSpPr>
          <p:nvPr>
            <p:ph type="body" sz="quarter" idx="13"/>
          </p:nvPr>
        </p:nvSpPr>
        <p:spPr>
          <a:xfrm>
            <a:off x="431800" y="4681311"/>
            <a:ext cx="8285018" cy="1550156"/>
          </a:xfrm>
        </p:spPr>
        <p:txBody>
          <a:bodyPr lIns="0" tIns="0" rIns="0" bIns="0"/>
          <a:lstStyle>
            <a:lvl1pPr>
              <a:lnSpc>
                <a:spcPct val="100000"/>
              </a:lnSpc>
              <a:defRPr sz="2400" b="0" i="0" cap="none"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
        <p:nvSpPr>
          <p:cNvPr id="3" name="Picture Placeholder 2"/>
          <p:cNvSpPr>
            <a:spLocks noGrp="1"/>
          </p:cNvSpPr>
          <p:nvPr>
            <p:ph type="pic" sz="quarter" idx="14"/>
          </p:nvPr>
        </p:nvSpPr>
        <p:spPr>
          <a:xfrm>
            <a:off x="0" y="0"/>
            <a:ext cx="9144000" cy="4459111"/>
          </a:xfrm>
        </p:spPr>
        <p:txBody>
          <a:bodyPr/>
          <a:lstStyle>
            <a:lvl1pPr>
              <a:defRPr baseline="0"/>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26476538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Grey Divider Geometric">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t="13008" b="29047"/>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8"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9"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29"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2"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8"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9"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5"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6"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7"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8"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9"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0"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1"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grpSp>
        <p:nvGrpSpPr>
          <p:cNvPr id="62" name="Group 61"/>
          <p:cNvGrpSpPr>
            <a:grpSpLocks/>
          </p:cNvGrpSpPr>
          <p:nvPr/>
        </p:nvGrpSpPr>
        <p:grpSpPr bwMode="auto">
          <a:xfrm>
            <a:off x="6894513" y="6286500"/>
            <a:ext cx="2090737" cy="423863"/>
            <a:chOff x="264890" y="4539871"/>
            <a:chExt cx="4321263" cy="876905"/>
          </a:xfrm>
        </p:grpSpPr>
        <p:pic>
          <p:nvPicPr>
            <p:cNvPr id="63" name="Picture 62" descr="reverse.png"/>
            <p:cNvPicPr>
              <a:picLocks noChangeAspect="1"/>
            </p:cNvPicPr>
            <p:nvPr/>
          </p:nvPicPr>
          <p:blipFill>
            <a:blip r:embed="rId3">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63" descr="NEW-WHITE-GRADIENT-GLOBES.png"/>
            <p:cNvPicPr>
              <a:picLocks noChangeAspect="1"/>
            </p:cNvPicPr>
            <p:nvPr/>
          </p:nvPicPr>
          <p:blipFill>
            <a:blip r:embed="rId4">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0" name="Title 329"/>
          <p:cNvSpPr>
            <a:spLocks noGrp="1"/>
          </p:cNvSpPr>
          <p:nvPr>
            <p:ph type="title"/>
          </p:nvPr>
        </p:nvSpPr>
        <p:spPr>
          <a:xfrm>
            <a:off x="808182" y="1538423"/>
            <a:ext cx="7353019" cy="1450437"/>
          </a:xfrm>
        </p:spPr>
        <p:txBody>
          <a:bodyPr lIns="0" tIns="0" rIns="0" bIns="0" anchor="b"/>
          <a:lstStyle>
            <a:lvl1pPr>
              <a:defRPr sz="3600" b="1" i="0" baseline="0">
                <a:solidFill>
                  <a:schemeClr val="bg1"/>
                </a:solidFill>
              </a:defRPr>
            </a:lvl1pPr>
          </a:lstStyle>
          <a:p>
            <a:r>
              <a:rPr lang="en-US" smtClean="0"/>
              <a:t>Click to edit Master title style</a:t>
            </a:r>
            <a:endParaRPr lang="en-US" dirty="0"/>
          </a:p>
        </p:txBody>
      </p:sp>
      <p:sp>
        <p:nvSpPr>
          <p:cNvPr id="332" name="Text Placeholder 331"/>
          <p:cNvSpPr>
            <a:spLocks noGrp="1"/>
          </p:cNvSpPr>
          <p:nvPr>
            <p:ph type="body" sz="quarter" idx="13"/>
          </p:nvPr>
        </p:nvSpPr>
        <p:spPr>
          <a:xfrm>
            <a:off x="819728" y="3000005"/>
            <a:ext cx="7360148" cy="2397495"/>
          </a:xfrm>
        </p:spPr>
        <p:txBody>
          <a:bodyPr lIns="0" tIns="0" rIns="0" bIns="0">
            <a:normAutofit/>
          </a:bodyPr>
          <a:lstStyle>
            <a:lvl1pPr>
              <a:lnSpc>
                <a:spcPct val="100000"/>
              </a:lnSpc>
              <a:defRPr sz="4800" b="0" i="0" cap="none"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Tree>
    <p:extLst>
      <p:ext uri="{BB962C8B-B14F-4D97-AF65-F5344CB8AC3E}">
        <p14:creationId xmlns:p14="http://schemas.microsoft.com/office/powerpoint/2010/main" val="2885556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ight Photo Title Slide">
    <p:spTree>
      <p:nvGrpSpPr>
        <p:cNvPr id="1" name=""/>
        <p:cNvGrpSpPr/>
        <p:nvPr/>
      </p:nvGrpSpPr>
      <p:grpSpPr>
        <a:xfrm>
          <a:off x="0" y="0"/>
          <a:ext cx="0" cy="0"/>
          <a:chOff x="0" y="0"/>
          <a:chExt cx="0" cy="0"/>
        </a:xfrm>
      </p:grpSpPr>
      <p:sp>
        <p:nvSpPr>
          <p:cNvPr id="6" name="Rectangle 5"/>
          <p:cNvSpPr>
            <a:spLocks noChangeArrowheads="1"/>
          </p:cNvSpPr>
          <p:nvPr/>
        </p:nvSpPr>
        <p:spPr bwMode="auto">
          <a:xfrm>
            <a:off x="0" y="4362450"/>
            <a:ext cx="9144000" cy="2495550"/>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solidFill>
                <a:schemeClr val="bg1"/>
              </a:solidFill>
              <a:cs typeface="+mn-cs"/>
            </a:endParaRPr>
          </a:p>
        </p:txBody>
      </p:sp>
      <p:sp>
        <p:nvSpPr>
          <p:cNvPr id="7" name="Rectangle 6"/>
          <p:cNvSpPr>
            <a:spLocks noChangeArrowheads="1"/>
          </p:cNvSpPr>
          <p:nvPr/>
        </p:nvSpPr>
        <p:spPr bwMode="auto">
          <a:xfrm>
            <a:off x="0" y="4302125"/>
            <a:ext cx="9144000" cy="176213"/>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solidFill>
                <a:schemeClr val="bg1"/>
              </a:solidFill>
              <a:cs typeface="+mn-cs"/>
            </a:endParaRPr>
          </a:p>
        </p:txBody>
      </p:sp>
      <p:grpSp>
        <p:nvGrpSpPr>
          <p:cNvPr id="8" name="Group 7"/>
          <p:cNvGrpSpPr>
            <a:grpSpLocks/>
          </p:cNvGrpSpPr>
          <p:nvPr/>
        </p:nvGrpSpPr>
        <p:grpSpPr bwMode="auto">
          <a:xfrm>
            <a:off x="265113" y="4540250"/>
            <a:ext cx="4321175" cy="876300"/>
            <a:chOff x="264890" y="4539871"/>
            <a:chExt cx="4321263" cy="876905"/>
          </a:xfrm>
        </p:grpSpPr>
        <p:pic>
          <p:nvPicPr>
            <p:cNvPr id="9" name="Picture 8" descr="reverse.png"/>
            <p:cNvPicPr>
              <a:picLocks noChangeAspect="1"/>
            </p:cNvPicPr>
            <p:nvPr/>
          </p:nvPicPr>
          <p:blipFill>
            <a:blip r:embed="rId2">
              <a:extLst>
                <a:ext uri="{28A0092B-C50C-407E-A947-70E740481C1C}">
                  <a14:useLocalDpi xmlns:a14="http://schemas.microsoft.com/office/drawing/2010/main" val="0"/>
                </a:ext>
              </a:extLst>
            </a:blip>
            <a:srcRect l="22154" t="27124" b="28558"/>
            <a:stretch>
              <a:fillRect/>
            </a:stretch>
          </p:blipFill>
          <p:spPr bwMode="auto">
            <a:xfrm>
              <a:off x="1200795" y="4789714"/>
              <a:ext cx="3385358" cy="4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NEW-WHITE-GRADIENT-GLOBES.png"/>
            <p:cNvPicPr>
              <a:picLocks noChangeAspect="1"/>
            </p:cNvPicPr>
            <p:nvPr/>
          </p:nvPicPr>
          <p:blipFill>
            <a:blip r:embed="rId3">
              <a:extLst>
                <a:ext uri="{28A0092B-C50C-407E-A947-70E740481C1C}">
                  <a14:useLocalDpi xmlns:a14="http://schemas.microsoft.com/office/drawing/2010/main" val="0"/>
                </a:ext>
              </a:extLst>
            </a:blip>
            <a:srcRect b="4430"/>
            <a:stretch>
              <a:fillRect/>
            </a:stretch>
          </p:blipFill>
          <p:spPr bwMode="auto">
            <a:xfrm>
              <a:off x="264890" y="4539871"/>
              <a:ext cx="935905" cy="87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Picture Placeholder 2"/>
          <p:cNvSpPr>
            <a:spLocks noGrp="1"/>
          </p:cNvSpPr>
          <p:nvPr>
            <p:ph type="pic" sz="quarter" idx="15"/>
          </p:nvPr>
        </p:nvSpPr>
        <p:spPr>
          <a:xfrm>
            <a:off x="0" y="0"/>
            <a:ext cx="9144000" cy="4299185"/>
          </a:xfrm>
        </p:spPr>
        <p:txBody>
          <a:bodyPr>
            <a:normAutofit/>
          </a:bodyPr>
          <a:lstStyle>
            <a:lvl1pPr>
              <a:defRPr baseline="0"/>
            </a:lvl1pPr>
          </a:lstStyle>
          <a:p>
            <a:pPr lvl="0"/>
            <a:r>
              <a:rPr lang="en-US" noProof="0" smtClean="0"/>
              <a:t>Click icon to add picture</a:t>
            </a:r>
            <a:endParaRPr lang="en-US" noProof="0" dirty="0"/>
          </a:p>
        </p:txBody>
      </p:sp>
      <p:sp>
        <p:nvSpPr>
          <p:cNvPr id="17" name="Title 329"/>
          <p:cNvSpPr>
            <a:spLocks noGrp="1"/>
          </p:cNvSpPr>
          <p:nvPr>
            <p:ph type="title"/>
          </p:nvPr>
        </p:nvSpPr>
        <p:spPr>
          <a:xfrm>
            <a:off x="1273363" y="5293895"/>
            <a:ext cx="7323485" cy="387684"/>
          </a:xfrm>
        </p:spPr>
        <p:txBody>
          <a:bodyPr/>
          <a:lstStyle>
            <a:lvl1pPr>
              <a:defRPr sz="2000" b="1" cap="none" baseline="0">
                <a:solidFill>
                  <a:srgbClr val="FFFFFF"/>
                </a:solidFill>
              </a:defRPr>
            </a:lvl1pPr>
          </a:lstStyle>
          <a:p>
            <a:r>
              <a:rPr lang="en-US" smtClean="0"/>
              <a:t>Click to edit Master title style</a:t>
            </a:r>
            <a:endParaRPr lang="en-US" dirty="0"/>
          </a:p>
        </p:txBody>
      </p:sp>
      <p:sp>
        <p:nvSpPr>
          <p:cNvPr id="18" name="Text Placeholder 331"/>
          <p:cNvSpPr>
            <a:spLocks noGrp="1"/>
          </p:cNvSpPr>
          <p:nvPr>
            <p:ph type="body" sz="quarter" idx="13"/>
          </p:nvPr>
        </p:nvSpPr>
        <p:spPr>
          <a:xfrm>
            <a:off x="1273363" y="5708315"/>
            <a:ext cx="7335420" cy="326312"/>
          </a:xfrm>
        </p:spPr>
        <p:txBody>
          <a:bodyPr anchor="ctr">
            <a:normAutofit/>
          </a:bodyPr>
          <a:lstStyle>
            <a:lvl1pPr>
              <a:lnSpc>
                <a:spcPct val="100000"/>
              </a:lnSpc>
              <a:defRPr sz="1800" b="0" i="0" cap="none"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
        <p:nvSpPr>
          <p:cNvPr id="20" name="Text Placeholder 331"/>
          <p:cNvSpPr>
            <a:spLocks noGrp="1"/>
          </p:cNvSpPr>
          <p:nvPr>
            <p:ph type="body" sz="quarter" idx="14"/>
          </p:nvPr>
        </p:nvSpPr>
        <p:spPr>
          <a:xfrm>
            <a:off x="1273363" y="6055895"/>
            <a:ext cx="4373402" cy="468382"/>
          </a:xfrm>
        </p:spPr>
        <p:txBody>
          <a:bodyPr anchor="b"/>
          <a:lstStyle>
            <a:lvl1pPr algn="l">
              <a:lnSpc>
                <a:spcPct val="100000"/>
              </a:lnSpc>
              <a:defRPr sz="1300" b="0" i="0" baseline="0">
                <a:solidFill>
                  <a:srgbClr val="FFFFFF"/>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a:p>
            <a:pPr lvl="1"/>
            <a:r>
              <a:rPr lang="en-US" smtClean="0"/>
              <a:t>Second level</a:t>
            </a:r>
          </a:p>
        </p:txBody>
      </p:sp>
      <p:sp>
        <p:nvSpPr>
          <p:cNvPr id="11" name="Rectangle 1028"/>
          <p:cNvSpPr>
            <a:spLocks noGrp="1" noChangeArrowheads="1"/>
          </p:cNvSpPr>
          <p:nvPr>
            <p:ph type="dt" sz="half" idx="16"/>
          </p:nvPr>
        </p:nvSpPr>
        <p:spPr>
          <a:xfrm>
            <a:off x="5854700" y="6161088"/>
            <a:ext cx="2744788" cy="363537"/>
          </a:xfrm>
        </p:spPr>
        <p:txBody>
          <a:bodyPr rIns="0" anchor="b" anchorCtr="0"/>
          <a:lstStyle>
            <a:lvl1pPr algn="r">
              <a:defRPr sz="1300" b="0" i="0">
                <a:solidFill>
                  <a:srgbClr val="FFFFFF"/>
                </a:solidFill>
                <a:latin typeface="Arial"/>
                <a:cs typeface="Arial"/>
              </a:defRPr>
            </a:lvl1pPr>
          </a:lstStyle>
          <a:p>
            <a:fld id="{A7C05D97-2781-4B12-AEE5-5B3E9F9E0AAA}" type="datetimeFigureOut">
              <a:rPr lang="en-US" smtClean="0"/>
              <a:t>5/2/2015</a:t>
            </a:fld>
            <a:endParaRPr lang="en-US"/>
          </a:p>
        </p:txBody>
      </p:sp>
    </p:spTree>
    <p:extLst>
      <p:ext uri="{BB962C8B-B14F-4D97-AF65-F5344CB8AC3E}">
        <p14:creationId xmlns:p14="http://schemas.microsoft.com/office/powerpoint/2010/main" val="2148857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act Slide">
    <p:spTree>
      <p:nvGrpSpPr>
        <p:cNvPr id="1" name=""/>
        <p:cNvGrpSpPr/>
        <p:nvPr/>
      </p:nvGrpSpPr>
      <p:grpSpPr>
        <a:xfrm>
          <a:off x="0" y="0"/>
          <a:ext cx="0" cy="0"/>
          <a:chOff x="0" y="0"/>
          <a:chExt cx="0" cy="0"/>
        </a:xfrm>
      </p:grpSpPr>
      <p:sp>
        <p:nvSpPr>
          <p:cNvPr id="2" name="Title 1"/>
          <p:cNvSpPr>
            <a:spLocks noGrp="1"/>
          </p:cNvSpPr>
          <p:nvPr>
            <p:ph type="title"/>
          </p:nvPr>
        </p:nvSpPr>
        <p:spPr>
          <a:xfrm>
            <a:off x="356933" y="288636"/>
            <a:ext cx="8533067" cy="461819"/>
          </a:xfrm>
        </p:spPr>
        <p:txBody>
          <a:bodyPr anchor="b"/>
          <a:lstStyle>
            <a:lvl1pPr>
              <a:defRPr sz="2200" b="0" i="0" baseline="0">
                <a:solidFill>
                  <a:srgbClr val="021F43"/>
                </a:solidFill>
                <a:latin typeface="+mn-lt"/>
                <a:cs typeface="Andes ExtraLight"/>
              </a:defRPr>
            </a:lvl1pPr>
          </a:lstStyle>
          <a:p>
            <a:r>
              <a:rPr lang="en-US" smtClean="0"/>
              <a:t>Click to edit Master title style</a:t>
            </a:r>
            <a:endParaRPr lang="en-US" dirty="0"/>
          </a:p>
        </p:txBody>
      </p:sp>
      <p:sp>
        <p:nvSpPr>
          <p:cNvPr id="6" name="Table Placeholder 5"/>
          <p:cNvSpPr>
            <a:spLocks noGrp="1"/>
          </p:cNvSpPr>
          <p:nvPr>
            <p:ph type="tbl" sz="quarter" idx="13"/>
          </p:nvPr>
        </p:nvSpPr>
        <p:spPr>
          <a:xfrm>
            <a:off x="349779" y="968963"/>
            <a:ext cx="8529637" cy="5349287"/>
          </a:xfrm>
        </p:spPr>
        <p:txBody>
          <a:bodyPr>
            <a:normAutofit/>
          </a:bodyPr>
          <a:lstStyle>
            <a:lvl1pPr>
              <a:lnSpc>
                <a:spcPct val="100000"/>
              </a:lnSpc>
              <a:spcBef>
                <a:spcPts val="0"/>
              </a:spcBef>
              <a:defRPr sz="1200"/>
            </a:lvl1pPr>
          </a:lstStyle>
          <a:p>
            <a:pPr lvl="0"/>
            <a:r>
              <a:rPr lang="en-US" noProof="0" smtClean="0"/>
              <a:t>Click icon to add table</a:t>
            </a:r>
            <a:endParaRPr lang="en-US" noProof="0" dirty="0"/>
          </a:p>
        </p:txBody>
      </p:sp>
      <p:sp>
        <p:nvSpPr>
          <p:cNvPr id="4" name="Rectangle 6"/>
          <p:cNvSpPr>
            <a:spLocks noGrp="1" noChangeArrowheads="1"/>
          </p:cNvSpPr>
          <p:nvPr>
            <p:ph type="sldNum" sz="quarter" idx="14"/>
          </p:nvPr>
        </p:nvSpPr>
        <p:spPr>
          <a:ln/>
        </p:spPr>
        <p:txBody>
          <a:bodyPr/>
          <a:lstStyle>
            <a:lvl1pPr>
              <a:defRPr/>
            </a:lvl1pPr>
          </a:lstStyle>
          <a:p>
            <a:pPr>
              <a:defRPr/>
            </a:pPr>
            <a:fld id="{FCA0902C-0883-4ED8-9BA9-5C2436C8485C}" type="slidenum">
              <a:rPr lang="en-US"/>
              <a:pPr>
                <a:defRPr/>
              </a:pPr>
              <a:t>‹#›</a:t>
            </a:fld>
            <a:endParaRPr lang="en-US" dirty="0"/>
          </a:p>
        </p:txBody>
      </p:sp>
      <p:sp>
        <p:nvSpPr>
          <p:cNvPr id="5" name="Footer Placeholder 2"/>
          <p:cNvSpPr>
            <a:spLocks noGrp="1"/>
          </p:cNvSpPr>
          <p:nvPr>
            <p:ph type="ftr" sz="quarter" idx="15"/>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4203860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C05D97-2781-4B12-AEE5-5B3E9F9E0AAA}" type="datetimeFigureOut">
              <a:rPr lang="en-US" smtClean="0"/>
              <a:t>5/2/2015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EA4BE8E-38EA-4350-85F8-991C8598F324}" type="slidenum">
              <a:rPr lang="en-US" smtClean="0"/>
              <a:t>‹#›</a:t>
            </a:fld>
            <a:endParaRPr lang="en-US"/>
          </a:p>
        </p:txBody>
      </p:sp>
    </p:spTree>
    <p:extLst>
      <p:ext uri="{BB962C8B-B14F-4D97-AF65-F5344CB8AC3E}">
        <p14:creationId xmlns:p14="http://schemas.microsoft.com/office/powerpoint/2010/main" val="1488176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C05D97-2781-4B12-AEE5-5B3E9F9E0AAA}" type="datetimeFigureOut">
              <a:rPr lang="en-US" smtClean="0"/>
              <a:t>5/2/2015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EA4BE8E-38EA-4350-85F8-991C8598F324}" type="slidenum">
              <a:rPr lang="en-US" smtClean="0"/>
              <a:t>‹#›</a:t>
            </a:fld>
            <a:endParaRPr lang="en-US"/>
          </a:p>
        </p:txBody>
      </p:sp>
    </p:spTree>
    <p:extLst>
      <p:ext uri="{BB962C8B-B14F-4D97-AF65-F5344CB8AC3E}">
        <p14:creationId xmlns:p14="http://schemas.microsoft.com/office/powerpoint/2010/main" val="1216835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C05D97-2781-4B12-AEE5-5B3E9F9E0AAA}" type="datetimeFigureOut">
              <a:rPr lang="en-US" smtClean="0"/>
              <a:t>5/2/2015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DEA4BE8E-38EA-4350-85F8-991C8598F324}" type="slidenum">
              <a:rPr lang="en-US" smtClean="0"/>
              <a:t>‹#›</a:t>
            </a:fld>
            <a:endParaRPr lang="en-US"/>
          </a:p>
        </p:txBody>
      </p:sp>
    </p:spTree>
    <p:extLst>
      <p:ext uri="{BB962C8B-B14F-4D97-AF65-F5344CB8AC3E}">
        <p14:creationId xmlns:p14="http://schemas.microsoft.com/office/powerpoint/2010/main" val="302393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Dark Blue Title Slide">
    <p:spTree>
      <p:nvGrpSpPr>
        <p:cNvPr id="1" name=""/>
        <p:cNvGrpSpPr/>
        <p:nvPr/>
      </p:nvGrpSpPr>
      <p:grpSpPr>
        <a:xfrm>
          <a:off x="0" y="0"/>
          <a:ext cx="0" cy="0"/>
          <a:chOff x="0" y="0"/>
          <a:chExt cx="0" cy="0"/>
        </a:xfrm>
      </p:grpSpPr>
      <p:sp>
        <p:nvSpPr>
          <p:cNvPr id="6" name="Rectangle 5"/>
          <p:cNvSpPr>
            <a:spLocks noChangeArrowheads="1"/>
          </p:cNvSpPr>
          <p:nvPr/>
        </p:nvSpPr>
        <p:spPr bwMode="auto">
          <a:xfrm flipV="1">
            <a:off x="0" y="0"/>
            <a:ext cx="9144000" cy="4479925"/>
          </a:xfrm>
          <a:prstGeom prst="rect">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p>
        </p:txBody>
      </p:sp>
      <p:sp>
        <p:nvSpPr>
          <p:cNvPr id="7" name="Rectangle 6"/>
          <p:cNvSpPr>
            <a:spLocks noChangeArrowheads="1"/>
          </p:cNvSpPr>
          <p:nvPr/>
        </p:nvSpPr>
        <p:spPr bwMode="auto">
          <a:xfrm>
            <a:off x="0" y="4302125"/>
            <a:ext cx="9144000" cy="176213"/>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115888" indent="-115888">
              <a:spcBef>
                <a:spcPct val="50000"/>
              </a:spcBef>
              <a:buFontTx/>
              <a:buChar char="•"/>
            </a:pPr>
            <a:endParaRPr lang="en-US" sz="1300" b="0">
              <a:solidFill>
                <a:schemeClr val="bg1"/>
              </a:solidFill>
            </a:endParaRPr>
          </a:p>
        </p:txBody>
      </p:sp>
      <p:sp>
        <p:nvSpPr>
          <p:cNvPr id="330" name="Title 329"/>
          <p:cNvSpPr>
            <a:spLocks noGrp="1"/>
          </p:cNvSpPr>
          <p:nvPr>
            <p:ph type="title"/>
          </p:nvPr>
        </p:nvSpPr>
        <p:spPr>
          <a:xfrm>
            <a:off x="1396005" y="1189789"/>
            <a:ext cx="7039470" cy="1822161"/>
          </a:xfrm>
        </p:spPr>
        <p:txBody>
          <a:bodyPr anchor="b"/>
          <a:lstStyle>
            <a:lvl1pPr>
              <a:lnSpc>
                <a:spcPct val="100000"/>
              </a:lnSpc>
              <a:spcBef>
                <a:spcPts val="0"/>
              </a:spcBef>
              <a:defRPr sz="3600" b="1" baseline="0">
                <a:solidFill>
                  <a:schemeClr val="bg1"/>
                </a:solidFill>
              </a:defRPr>
            </a:lvl1pPr>
          </a:lstStyle>
          <a:p>
            <a:r>
              <a:rPr lang="en-US" smtClean="0"/>
              <a:t>Click to edit Master title style</a:t>
            </a:r>
            <a:endParaRPr lang="en-US" dirty="0"/>
          </a:p>
        </p:txBody>
      </p:sp>
      <p:sp>
        <p:nvSpPr>
          <p:cNvPr id="332" name="Text Placeholder 331"/>
          <p:cNvSpPr>
            <a:spLocks noGrp="1"/>
          </p:cNvSpPr>
          <p:nvPr>
            <p:ph type="body" sz="quarter" idx="13"/>
          </p:nvPr>
        </p:nvSpPr>
        <p:spPr>
          <a:xfrm>
            <a:off x="1408676" y="3000005"/>
            <a:ext cx="7026799" cy="1211048"/>
          </a:xfrm>
        </p:spPr>
        <p:txBody>
          <a:bodyPr>
            <a:normAutofit/>
          </a:bodyPr>
          <a:lstStyle>
            <a:lvl1pPr>
              <a:lnSpc>
                <a:spcPct val="100000"/>
              </a:lnSpc>
              <a:spcBef>
                <a:spcPts val="0"/>
              </a:spcBef>
              <a:defRPr sz="2400" b="0" i="0" cap="all" baseline="0">
                <a:solidFill>
                  <a:srgbClr val="FFFFFF"/>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p:txBody>
      </p:sp>
      <p:sp>
        <p:nvSpPr>
          <p:cNvPr id="70" name="Picture Placeholder 4"/>
          <p:cNvSpPr>
            <a:spLocks noGrp="1"/>
          </p:cNvSpPr>
          <p:nvPr>
            <p:ph type="pic" sz="quarter" idx="16"/>
          </p:nvPr>
        </p:nvSpPr>
        <p:spPr>
          <a:xfrm>
            <a:off x="508000" y="4699001"/>
            <a:ext cx="5058833" cy="1375832"/>
          </a:xfrm>
          <a:solidFill>
            <a:srgbClr val="FFFFFF"/>
          </a:solidFill>
        </p:spPr>
        <p:txBody>
          <a:bodyPr anchor="ctr">
            <a:normAutofit/>
          </a:bodyPr>
          <a:lstStyle>
            <a:lvl1pPr algn="ctr">
              <a:defRPr baseline="0">
                <a:solidFill>
                  <a:srgbClr val="021F43"/>
                </a:solidFill>
              </a:defRPr>
            </a:lvl1pPr>
          </a:lstStyle>
          <a:p>
            <a:pPr lvl="0"/>
            <a:r>
              <a:rPr lang="en-US" noProof="0" smtClean="0"/>
              <a:t>Click icon to add picture</a:t>
            </a:r>
            <a:endParaRPr lang="en-US" noProof="0" dirty="0"/>
          </a:p>
        </p:txBody>
      </p:sp>
      <p:sp>
        <p:nvSpPr>
          <p:cNvPr id="9" name="Text Placeholder 331"/>
          <p:cNvSpPr>
            <a:spLocks noGrp="1"/>
          </p:cNvSpPr>
          <p:nvPr>
            <p:ph type="body" sz="quarter" idx="14"/>
          </p:nvPr>
        </p:nvSpPr>
        <p:spPr>
          <a:xfrm>
            <a:off x="5682073" y="4699001"/>
            <a:ext cx="2821170" cy="1393637"/>
          </a:xfrm>
        </p:spPr>
        <p:txBody>
          <a:bodyPr anchor="b"/>
          <a:lstStyle>
            <a:lvl1pPr algn="r">
              <a:lnSpc>
                <a:spcPct val="100000"/>
              </a:lnSpc>
              <a:defRPr sz="1400" b="0" i="0" baseline="0">
                <a:solidFill>
                  <a:schemeClr val="tx1"/>
                </a:solidFill>
                <a:latin typeface="+mn-lt"/>
                <a:cs typeface="Arial"/>
              </a:defRPr>
            </a:lvl1pPr>
            <a:lvl2pPr algn="r">
              <a:defRPr sz="1400" b="0" i="0">
                <a:latin typeface="+mn-l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smtClean="0"/>
              <a:t>Click to edit Master text styles</a:t>
            </a:r>
          </a:p>
          <a:p>
            <a:pPr lvl="1"/>
            <a:r>
              <a:rPr lang="en-US" smtClean="0"/>
              <a:t>Second level</a:t>
            </a:r>
          </a:p>
        </p:txBody>
      </p:sp>
      <p:sp>
        <p:nvSpPr>
          <p:cNvPr id="8" name="Rectangle 1028"/>
          <p:cNvSpPr>
            <a:spLocks noGrp="1" noChangeArrowheads="1"/>
          </p:cNvSpPr>
          <p:nvPr>
            <p:ph type="dt" sz="half" idx="17"/>
          </p:nvPr>
        </p:nvSpPr>
        <p:spPr>
          <a:xfrm>
            <a:off x="5716588" y="6116638"/>
            <a:ext cx="2719387" cy="306387"/>
          </a:xfrm>
        </p:spPr>
        <p:txBody>
          <a:bodyPr rIns="0" anchor="ctr"/>
          <a:lstStyle>
            <a:lvl1pPr algn="r">
              <a:defRPr b="0" i="0">
                <a:solidFill>
                  <a:schemeClr val="tx1"/>
                </a:solidFill>
                <a:latin typeface="Arial"/>
                <a:cs typeface="Arial"/>
              </a:defRPr>
            </a:lvl1pPr>
          </a:lstStyle>
          <a:p>
            <a:fld id="{A7C05D97-2781-4B12-AEE5-5B3E9F9E0AAA}" type="datetimeFigureOut">
              <a:rPr lang="en-US" smtClean="0"/>
              <a:t>5/2/2015</a:t>
            </a:fld>
            <a:endParaRPr lang="en-US"/>
          </a:p>
        </p:txBody>
      </p:sp>
    </p:spTree>
    <p:extLst>
      <p:ext uri="{BB962C8B-B14F-4D97-AF65-F5344CB8AC3E}">
        <p14:creationId xmlns:p14="http://schemas.microsoft.com/office/powerpoint/2010/main" val="2572651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ull Page">
    <p:spTree>
      <p:nvGrpSpPr>
        <p:cNvPr id="1" name=""/>
        <p:cNvGrpSpPr/>
        <p:nvPr/>
      </p:nvGrpSpPr>
      <p:grpSpPr>
        <a:xfrm>
          <a:off x="0" y="0"/>
          <a:ext cx="0" cy="0"/>
          <a:chOff x="0" y="0"/>
          <a:chExt cx="0" cy="0"/>
        </a:xfrm>
      </p:grpSpPr>
      <p:sp>
        <p:nvSpPr>
          <p:cNvPr id="4" name="Freeform 1682"/>
          <p:cNvSpPr>
            <a:spLocks/>
          </p:cNvSpPr>
          <p:nvPr/>
        </p:nvSpPr>
        <p:spPr bwMode="auto">
          <a:xfrm flipH="1">
            <a:off x="6380163" y="615950"/>
            <a:ext cx="1014412" cy="1895475"/>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5" name="Freeform 1683"/>
          <p:cNvSpPr>
            <a:spLocks/>
          </p:cNvSpPr>
          <p:nvPr/>
        </p:nvSpPr>
        <p:spPr bwMode="auto">
          <a:xfrm flipH="1">
            <a:off x="7410450" y="3175"/>
            <a:ext cx="712788" cy="5842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endParaRPr lang="en-US"/>
          </a:p>
        </p:txBody>
      </p:sp>
      <p:sp>
        <p:nvSpPr>
          <p:cNvPr id="6" name="Line 1086"/>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Line 1087"/>
          <p:cNvSpPr>
            <a:spLocks noChangeShapeType="1"/>
          </p:cNvSpPr>
          <p:nvPr/>
        </p:nvSpPr>
        <p:spPr bwMode="auto">
          <a:xfrm>
            <a:off x="484188" y="617538"/>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Rectangle 1088"/>
          <p:cNvSpPr>
            <a:spLocks noChangeArrowheads="1"/>
          </p:cNvSpPr>
          <p:nvPr/>
        </p:nvSpPr>
        <p:spPr bwMode="auto">
          <a:xfrm>
            <a:off x="484188" y="617538"/>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9" name="Rectangle 1089"/>
          <p:cNvSpPr>
            <a:spLocks noChangeArrowheads="1"/>
          </p:cNvSpPr>
          <p:nvPr/>
        </p:nvSpPr>
        <p:spPr bwMode="auto">
          <a:xfrm>
            <a:off x="484188" y="61753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10" name="Freeform 1098"/>
          <p:cNvSpPr>
            <a:spLocks/>
          </p:cNvSpPr>
          <p:nvPr/>
        </p:nvSpPr>
        <p:spPr bwMode="auto">
          <a:xfrm>
            <a:off x="487363" y="617538"/>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0 w 2"/>
              <a:gd name="T9" fmla="*/ 0 h 1587"/>
              <a:gd name="T10" fmla="*/ 0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0 w 2"/>
              <a:gd name="T25" fmla="*/ 0 h 1587"/>
              <a:gd name="T26" fmla="*/ 0 w 2"/>
              <a:gd name="T27" fmla="*/ 0 h 1587"/>
              <a:gd name="T28" fmla="*/ 0 w 2"/>
              <a:gd name="T29" fmla="*/ 0 h 1587"/>
              <a:gd name="T30" fmla="*/ 0 w 2"/>
              <a:gd name="T31" fmla="*/ 0 h 1587"/>
              <a:gd name="T32" fmla="*/ 0 w 2"/>
              <a:gd name="T33" fmla="*/ 0 h 1587"/>
              <a:gd name="T34" fmla="*/ 2147483647 w 2"/>
              <a:gd name="T35" fmla="*/ 0 h 1587"/>
              <a:gd name="T36" fmla="*/ 2147483647 w 2"/>
              <a:gd name="T37" fmla="*/ 0 h 1587"/>
              <a:gd name="T38" fmla="*/ 2147483647 w 2"/>
              <a:gd name="T39" fmla="*/ 0 h 1587"/>
              <a:gd name="T40" fmla="*/ 0 w 2"/>
              <a:gd name="T41" fmla="*/ 0 h 1587"/>
              <a:gd name="T42" fmla="*/ 0 w 2"/>
              <a:gd name="T43" fmla="*/ 0 h 1587"/>
              <a:gd name="T44" fmla="*/ 0 w 2"/>
              <a:gd name="T45" fmla="*/ 0 h 15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15"/>
          <p:cNvSpPr>
            <a:spLocks/>
          </p:cNvSpPr>
          <p:nvPr/>
        </p:nvSpPr>
        <p:spPr bwMode="auto">
          <a:xfrm>
            <a:off x="458788" y="473075"/>
            <a:ext cx="3175" cy="3175"/>
          </a:xfrm>
          <a:custGeom>
            <a:avLst/>
            <a:gdLst>
              <a:gd name="T0" fmla="*/ 0 w 2"/>
              <a:gd name="T1" fmla="*/ 2147483647 h 2"/>
              <a:gd name="T2" fmla="*/ 0 w 2"/>
              <a:gd name="T3" fmla="*/ 2147483647 h 2"/>
              <a:gd name="T4" fmla="*/ 0 w 2"/>
              <a:gd name="T5" fmla="*/ 2147483647 h 2"/>
              <a:gd name="T6" fmla="*/ 0 w 2"/>
              <a:gd name="T7" fmla="*/ 2147483647 h 2"/>
              <a:gd name="T8" fmla="*/ 0 w 2"/>
              <a:gd name="T9" fmla="*/ 2147483647 h 2"/>
              <a:gd name="T10" fmla="*/ 0 w 2"/>
              <a:gd name="T11" fmla="*/ 2147483647 h 2"/>
              <a:gd name="T12" fmla="*/ 2147483647 w 2"/>
              <a:gd name="T13" fmla="*/ 2147483647 h 2"/>
              <a:gd name="T14" fmla="*/ 2147483647 w 2"/>
              <a:gd name="T15" fmla="*/ 2147483647 h 2"/>
              <a:gd name="T16" fmla="*/ 2147483647 w 2"/>
              <a:gd name="T17" fmla="*/ 0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2147483647 w 2"/>
              <a:gd name="T55" fmla="*/ 2147483647 h 2"/>
              <a:gd name="T56" fmla="*/ 0 w 2"/>
              <a:gd name="T57" fmla="*/ 2147483647 h 2"/>
              <a:gd name="T58" fmla="*/ 2147483647 w 2"/>
              <a:gd name="T59" fmla="*/ 2147483647 h 2"/>
              <a:gd name="T60" fmla="*/ 2147483647 w 2"/>
              <a:gd name="T61" fmla="*/ 2147483647 h 2"/>
              <a:gd name="T62" fmla="*/ 2147483647 w 2"/>
              <a:gd name="T63" fmla="*/ 2147483647 h 2"/>
              <a:gd name="T64" fmla="*/ 0 w 2"/>
              <a:gd name="T65" fmla="*/ 2147483647 h 2"/>
              <a:gd name="T66" fmla="*/ 0 w 2"/>
              <a:gd name="T67" fmla="*/ 2147483647 h 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 h="2">
                <a:moveTo>
                  <a:pt x="0" y="2"/>
                </a:moveTo>
                <a:lnTo>
                  <a:pt x="0" y="2"/>
                </a:lnTo>
                <a:lnTo>
                  <a:pt x="2" y="2"/>
                </a:lnTo>
                <a:lnTo>
                  <a:pt x="2" y="0"/>
                </a:lnTo>
                <a:lnTo>
                  <a:pt x="0" y="2"/>
                </a:lnTo>
                <a:lnTo>
                  <a:pt x="2" y="2"/>
                </a:lnTo>
                <a:lnTo>
                  <a:pt x="0" y="2"/>
                </a:lnTo>
                <a:lnTo>
                  <a:pt x="2" y="2"/>
                </a:lnTo>
                <a:lnTo>
                  <a:pt x="0" y="2"/>
                </a:lnTo>
                <a:lnTo>
                  <a:pt x="2" y="2"/>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120"/>
          <p:cNvSpPr>
            <a:spLocks/>
          </p:cNvSpPr>
          <p:nvPr/>
        </p:nvSpPr>
        <p:spPr bwMode="auto">
          <a:xfrm>
            <a:off x="458788" y="463550"/>
            <a:ext cx="3175" cy="3175"/>
          </a:xfrm>
          <a:custGeom>
            <a:avLst/>
            <a:gdLst>
              <a:gd name="T0" fmla="*/ 0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0 h 2"/>
              <a:gd name="T12" fmla="*/ 2147483647 w 2"/>
              <a:gd name="T13" fmla="*/ 0 h 2"/>
              <a:gd name="T14" fmla="*/ 2147483647 w 2"/>
              <a:gd name="T15" fmla="*/ 0 h 2"/>
              <a:gd name="T16" fmla="*/ 0 w 2"/>
              <a:gd name="T17" fmla="*/ 0 h 2"/>
              <a:gd name="T18" fmla="*/ 0 w 2"/>
              <a:gd name="T19" fmla="*/ 2147483647 h 2"/>
              <a:gd name="T20" fmla="*/ 0 w 2"/>
              <a:gd name="T21" fmla="*/ 2147483647 h 2"/>
              <a:gd name="T22" fmla="*/ 2147483647 w 2"/>
              <a:gd name="T23" fmla="*/ 0 h 2"/>
              <a:gd name="T24" fmla="*/ 2147483647 w 2"/>
              <a:gd name="T25" fmla="*/ 0 h 2"/>
              <a:gd name="T26" fmla="*/ 2147483647 w 2"/>
              <a:gd name="T27" fmla="*/ 0 h 2"/>
              <a:gd name="T28" fmla="*/ 2147483647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2147483647 w 2"/>
              <a:gd name="T47" fmla="*/ 2147483647 h 2"/>
              <a:gd name="T48" fmla="*/ 0 w 2"/>
              <a:gd name="T49" fmla="*/ 2147483647 h 2"/>
              <a:gd name="T50" fmla="*/ 0 w 2"/>
              <a:gd name="T51" fmla="*/ 2147483647 h 2"/>
              <a:gd name="T52" fmla="*/ 2147483647 w 2"/>
              <a:gd name="T53" fmla="*/ 2147483647 h 2"/>
              <a:gd name="T54" fmla="*/ 2147483647 w 2"/>
              <a:gd name="T55" fmla="*/ 2147483647 h 2"/>
              <a:gd name="T56" fmla="*/ 2147483647 w 2"/>
              <a:gd name="T57" fmla="*/ 0 h 2"/>
              <a:gd name="T58" fmla="*/ 0 w 2"/>
              <a:gd name="T59" fmla="*/ 0 h 2"/>
              <a:gd name="T60" fmla="*/ 0 w 2"/>
              <a:gd name="T61" fmla="*/ 0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0" y="0"/>
                </a:moveTo>
                <a:lnTo>
                  <a:pt x="0" y="2"/>
                </a:lnTo>
                <a:lnTo>
                  <a:pt x="2" y="2"/>
                </a:lnTo>
                <a:lnTo>
                  <a:pt x="2" y="0"/>
                </a:lnTo>
                <a:lnTo>
                  <a:pt x="0" y="0"/>
                </a:lnTo>
                <a:lnTo>
                  <a:pt x="0" y="2"/>
                </a:lnTo>
                <a:lnTo>
                  <a:pt x="2" y="0"/>
                </a:lnTo>
                <a:lnTo>
                  <a:pt x="2" y="2"/>
                </a:lnTo>
                <a:lnTo>
                  <a:pt x="0" y="2"/>
                </a:lnTo>
                <a:lnTo>
                  <a:pt x="2" y="2"/>
                </a:lnTo>
                <a:lnTo>
                  <a:pt x="0" y="2"/>
                </a:lnTo>
                <a:lnTo>
                  <a:pt x="2" y="2"/>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34"/>
          <p:cNvSpPr>
            <a:spLocks/>
          </p:cNvSpPr>
          <p:nvPr/>
        </p:nvSpPr>
        <p:spPr bwMode="auto">
          <a:xfrm>
            <a:off x="703263" y="514350"/>
            <a:ext cx="3175" cy="6350"/>
          </a:xfrm>
          <a:custGeom>
            <a:avLst/>
            <a:gdLst>
              <a:gd name="T0" fmla="*/ 2147483647 w 2"/>
              <a:gd name="T1" fmla="*/ 2147483647 h 4"/>
              <a:gd name="T2" fmla="*/ 2147483647 w 2"/>
              <a:gd name="T3" fmla="*/ 2147483647 h 4"/>
              <a:gd name="T4" fmla="*/ 2147483647 w 2"/>
              <a:gd name="T5" fmla="*/ 2147483647 h 4"/>
              <a:gd name="T6" fmla="*/ 2147483647 w 2"/>
              <a:gd name="T7" fmla="*/ 2147483647 h 4"/>
              <a:gd name="T8" fmla="*/ 2147483647 w 2"/>
              <a:gd name="T9" fmla="*/ 0 h 4"/>
              <a:gd name="T10" fmla="*/ 2147483647 w 2"/>
              <a:gd name="T11" fmla="*/ 0 h 4"/>
              <a:gd name="T12" fmla="*/ 2147483647 w 2"/>
              <a:gd name="T13" fmla="*/ 0 h 4"/>
              <a:gd name="T14" fmla="*/ 0 w 2"/>
              <a:gd name="T15" fmla="*/ 2147483647 h 4"/>
              <a:gd name="T16" fmla="*/ 2147483647 w 2"/>
              <a:gd name="T17" fmla="*/ 2147483647 h 4"/>
              <a:gd name="T18" fmla="*/ 2147483647 w 2"/>
              <a:gd name="T19" fmla="*/ 2147483647 h 4"/>
              <a:gd name="T20" fmla="*/ 2147483647 w 2"/>
              <a:gd name="T21" fmla="*/ 2147483647 h 4"/>
              <a:gd name="T22" fmla="*/ 2147483647 w 2"/>
              <a:gd name="T23" fmla="*/ 0 h 4"/>
              <a:gd name="T24" fmla="*/ 2147483647 w 2"/>
              <a:gd name="T25" fmla="*/ 2147483647 h 4"/>
              <a:gd name="T26" fmla="*/ 2147483647 w 2"/>
              <a:gd name="T27" fmla="*/ 2147483647 h 4"/>
              <a:gd name="T28" fmla="*/ 2147483647 w 2"/>
              <a:gd name="T29" fmla="*/ 2147483647 h 4"/>
              <a:gd name="T30" fmla="*/ 2147483647 w 2"/>
              <a:gd name="T31" fmla="*/ 2147483647 h 4"/>
              <a:gd name="T32" fmla="*/ 2147483647 w 2"/>
              <a:gd name="T33" fmla="*/ 2147483647 h 4"/>
              <a:gd name="T34" fmla="*/ 2147483647 w 2"/>
              <a:gd name="T35" fmla="*/ 2147483647 h 4"/>
              <a:gd name="T36" fmla="*/ 2147483647 w 2"/>
              <a:gd name="T37" fmla="*/ 2147483647 h 4"/>
              <a:gd name="T38" fmla="*/ 2147483647 w 2"/>
              <a:gd name="T39" fmla="*/ 2147483647 h 4"/>
              <a:gd name="T40" fmla="*/ 2147483647 w 2"/>
              <a:gd name="T41" fmla="*/ 2147483647 h 4"/>
              <a:gd name="T42" fmla="*/ 2147483647 w 2"/>
              <a:gd name="T43" fmla="*/ 2147483647 h 4"/>
              <a:gd name="T44" fmla="*/ 2147483647 w 2"/>
              <a:gd name="T45" fmla="*/ 2147483647 h 4"/>
              <a:gd name="T46" fmla="*/ 2147483647 w 2"/>
              <a:gd name="T47" fmla="*/ 2147483647 h 4"/>
              <a:gd name="T48" fmla="*/ 2147483647 w 2"/>
              <a:gd name="T49" fmla="*/ 2147483647 h 4"/>
              <a:gd name="T50" fmla="*/ 2147483647 w 2"/>
              <a:gd name="T51" fmla="*/ 2147483647 h 4"/>
              <a:gd name="T52" fmla="*/ 0 w 2"/>
              <a:gd name="T53" fmla="*/ 2147483647 h 4"/>
              <a:gd name="T54" fmla="*/ 2147483647 w 2"/>
              <a:gd name="T55" fmla="*/ 2147483647 h 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 h="4">
                <a:moveTo>
                  <a:pt x="2" y="4"/>
                </a:moveTo>
                <a:lnTo>
                  <a:pt x="2" y="4"/>
                </a:lnTo>
                <a:lnTo>
                  <a:pt x="2" y="2"/>
                </a:lnTo>
                <a:lnTo>
                  <a:pt x="2" y="0"/>
                </a:lnTo>
                <a:lnTo>
                  <a:pt x="0" y="2"/>
                </a:lnTo>
                <a:lnTo>
                  <a:pt x="2" y="4"/>
                </a:lnTo>
                <a:lnTo>
                  <a:pt x="2" y="2"/>
                </a:lnTo>
                <a:lnTo>
                  <a:pt x="2" y="0"/>
                </a:lnTo>
                <a:lnTo>
                  <a:pt x="2" y="2"/>
                </a:lnTo>
                <a:lnTo>
                  <a:pt x="0" y="2"/>
                </a:lnTo>
                <a:lnTo>
                  <a:pt x="2"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141"/>
          <p:cNvSpPr>
            <a:spLocks/>
          </p:cNvSpPr>
          <p:nvPr/>
        </p:nvSpPr>
        <p:spPr bwMode="auto">
          <a:xfrm>
            <a:off x="706438" y="479425"/>
            <a:ext cx="1587" cy="6350"/>
          </a:xfrm>
          <a:custGeom>
            <a:avLst/>
            <a:gdLst>
              <a:gd name="T0" fmla="*/ 0 w 1587"/>
              <a:gd name="T1" fmla="*/ 2147483647 h 4"/>
              <a:gd name="T2" fmla="*/ 0 w 1587"/>
              <a:gd name="T3" fmla="*/ 2147483647 h 4"/>
              <a:gd name="T4" fmla="*/ 0 w 1587"/>
              <a:gd name="T5" fmla="*/ 0 h 4"/>
              <a:gd name="T6" fmla="*/ 0 w 1587"/>
              <a:gd name="T7" fmla="*/ 0 h 4"/>
              <a:gd name="T8" fmla="*/ 0 w 1587"/>
              <a:gd name="T9" fmla="*/ 2147483647 h 4"/>
              <a:gd name="T10" fmla="*/ 0 w 1587"/>
              <a:gd name="T11" fmla="*/ 2147483647 h 4"/>
              <a:gd name="T12" fmla="*/ 0 w 1587"/>
              <a:gd name="T13" fmla="*/ 2147483647 h 4"/>
              <a:gd name="T14" fmla="*/ 0 w 1587"/>
              <a:gd name="T15" fmla="*/ 2147483647 h 4"/>
              <a:gd name="T16" fmla="*/ 0 w 1587"/>
              <a:gd name="T17" fmla="*/ 2147483647 h 4"/>
              <a:gd name="T18" fmla="*/ 0 w 1587"/>
              <a:gd name="T19" fmla="*/ 2147483647 h 4"/>
              <a:gd name="T20" fmla="*/ 0 w 1587"/>
              <a:gd name="T21" fmla="*/ 2147483647 h 4"/>
              <a:gd name="T22" fmla="*/ 0 w 1587"/>
              <a:gd name="T23" fmla="*/ 2147483647 h 4"/>
              <a:gd name="T24" fmla="*/ 0 w 1587"/>
              <a:gd name="T25" fmla="*/ 2147483647 h 4"/>
              <a:gd name="T26" fmla="*/ 0 w 1587"/>
              <a:gd name="T27" fmla="*/ 2147483647 h 4"/>
              <a:gd name="T28" fmla="*/ 0 w 1587"/>
              <a:gd name="T29" fmla="*/ 2147483647 h 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7" h="4">
                <a:moveTo>
                  <a:pt x="0" y="4"/>
                </a:moveTo>
                <a:lnTo>
                  <a:pt x="0" y="2"/>
                </a:lnTo>
                <a:lnTo>
                  <a:pt x="0" y="0"/>
                </a:lnTo>
                <a:lnTo>
                  <a:pt x="0" y="2"/>
                </a:lnTo>
                <a:lnTo>
                  <a:pt x="0" y="4"/>
                </a:lnTo>
                <a:lnTo>
                  <a:pt x="0"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148"/>
          <p:cNvSpPr>
            <a:spLocks/>
          </p:cNvSpPr>
          <p:nvPr/>
        </p:nvSpPr>
        <p:spPr bwMode="auto">
          <a:xfrm>
            <a:off x="693738" y="460375"/>
            <a:ext cx="3175" cy="3175"/>
          </a:xfrm>
          <a:custGeom>
            <a:avLst/>
            <a:gdLst>
              <a:gd name="T0" fmla="*/ 2147483647 w 2"/>
              <a:gd name="T1" fmla="*/ 2147483647 h 2"/>
              <a:gd name="T2" fmla="*/ 2147483647 w 2"/>
              <a:gd name="T3" fmla="*/ 0 h 2"/>
              <a:gd name="T4" fmla="*/ 2147483647 w 2"/>
              <a:gd name="T5" fmla="*/ 0 h 2"/>
              <a:gd name="T6" fmla="*/ 2147483647 w 2"/>
              <a:gd name="T7" fmla="*/ 0 h 2"/>
              <a:gd name="T8" fmla="*/ 2147483647 w 2"/>
              <a:gd name="T9" fmla="*/ 0 h 2"/>
              <a:gd name="T10" fmla="*/ 0 w 2"/>
              <a:gd name="T11" fmla="*/ 0 h 2"/>
              <a:gd name="T12" fmla="*/ 0 w 2"/>
              <a:gd name="T13" fmla="*/ 0 h 2"/>
              <a:gd name="T14" fmla="*/ 0 w 2"/>
              <a:gd name="T15" fmla="*/ 2147483647 h 2"/>
              <a:gd name="T16" fmla="*/ 0 w 2"/>
              <a:gd name="T17" fmla="*/ 2147483647 h 2"/>
              <a:gd name="T18" fmla="*/ 0 w 2"/>
              <a:gd name="T19" fmla="*/ 2147483647 h 2"/>
              <a:gd name="T20" fmla="*/ 2147483647 w 2"/>
              <a:gd name="T21" fmla="*/ 2147483647 h 2"/>
              <a:gd name="T22" fmla="*/ 2147483647 w 2"/>
              <a:gd name="T23" fmla="*/ 2147483647 h 2"/>
              <a:gd name="T24" fmla="*/ 2147483647 w 2"/>
              <a:gd name="T25" fmla="*/ 0 h 2"/>
              <a:gd name="T26" fmla="*/ 2147483647 w 2"/>
              <a:gd name="T27" fmla="*/ 0 h 2"/>
              <a:gd name="T28" fmla="*/ 2147483647 w 2"/>
              <a:gd name="T29" fmla="*/ 0 h 2"/>
              <a:gd name="T30" fmla="*/ 0 w 2"/>
              <a:gd name="T31" fmla="*/ 2147483647 h 2"/>
              <a:gd name="T32" fmla="*/ 2147483647 w 2"/>
              <a:gd name="T33" fmla="*/ 2147483647 h 2"/>
              <a:gd name="T34" fmla="*/ 2147483647 w 2"/>
              <a:gd name="T35" fmla="*/ 0 h 2"/>
              <a:gd name="T36" fmla="*/ 0 w 2"/>
              <a:gd name="T37" fmla="*/ 2147483647 h 2"/>
              <a:gd name="T38" fmla="*/ 2147483647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2147483647 w 2"/>
              <a:gd name="T59" fmla="*/ 2147483647 h 2"/>
              <a:gd name="T60" fmla="*/ 2147483647 w 2"/>
              <a:gd name="T61" fmla="*/ 2147483647 h 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2">
                <a:moveTo>
                  <a:pt x="2" y="2"/>
                </a:moveTo>
                <a:lnTo>
                  <a:pt x="2" y="0"/>
                </a:lnTo>
                <a:lnTo>
                  <a:pt x="0" y="0"/>
                </a:lnTo>
                <a:lnTo>
                  <a:pt x="0" y="2"/>
                </a:lnTo>
                <a:lnTo>
                  <a:pt x="2" y="2"/>
                </a:lnTo>
                <a:lnTo>
                  <a:pt x="2" y="0"/>
                </a:lnTo>
                <a:lnTo>
                  <a:pt x="0" y="2"/>
                </a:lnTo>
                <a:lnTo>
                  <a:pt x="2" y="2"/>
                </a:lnTo>
                <a:lnTo>
                  <a:pt x="2" y="0"/>
                </a:lnTo>
                <a:lnTo>
                  <a:pt x="0" y="2"/>
                </a:lnTo>
                <a:lnTo>
                  <a:pt x="2" y="2"/>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150"/>
          <p:cNvSpPr>
            <a:spLocks/>
          </p:cNvSpPr>
          <p:nvPr/>
        </p:nvSpPr>
        <p:spPr bwMode="auto">
          <a:xfrm>
            <a:off x="684213" y="447675"/>
            <a:ext cx="1587" cy="3175"/>
          </a:xfrm>
          <a:custGeom>
            <a:avLst/>
            <a:gdLst>
              <a:gd name="T0" fmla="*/ 0 w 1587"/>
              <a:gd name="T1" fmla="*/ 2147483647 h 2"/>
              <a:gd name="T2" fmla="*/ 0 w 1587"/>
              <a:gd name="T3" fmla="*/ 0 h 2"/>
              <a:gd name="T4" fmla="*/ 0 w 1587"/>
              <a:gd name="T5" fmla="*/ 2147483647 h 2"/>
              <a:gd name="T6" fmla="*/ 0 60000 65536"/>
              <a:gd name="T7" fmla="*/ 0 60000 65536"/>
              <a:gd name="T8" fmla="*/ 0 60000 65536"/>
            </a:gdLst>
            <a:ahLst/>
            <a:cxnLst>
              <a:cxn ang="T6">
                <a:pos x="T0" y="T1"/>
              </a:cxn>
              <a:cxn ang="T7">
                <a:pos x="T2" y="T3"/>
              </a:cxn>
              <a:cxn ang="T8">
                <a:pos x="T4" y="T5"/>
              </a:cxn>
            </a:cxnLst>
            <a:rect l="0" t="0" r="r" b="b"/>
            <a:pathLst>
              <a:path w="1587" h="2">
                <a:moveTo>
                  <a:pt x="0" y="2"/>
                </a:move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152"/>
          <p:cNvSpPr>
            <a:spLocks/>
          </p:cNvSpPr>
          <p:nvPr/>
        </p:nvSpPr>
        <p:spPr bwMode="auto">
          <a:xfrm>
            <a:off x="684213" y="447675"/>
            <a:ext cx="3175" cy="3175"/>
          </a:xfrm>
          <a:custGeom>
            <a:avLst/>
            <a:gdLst>
              <a:gd name="T0" fmla="*/ 2147483647 w 2"/>
              <a:gd name="T1" fmla="*/ 0 h 2"/>
              <a:gd name="T2" fmla="*/ 0 w 2"/>
              <a:gd name="T3" fmla="*/ 0 h 2"/>
              <a:gd name="T4" fmla="*/ 0 w 2"/>
              <a:gd name="T5" fmla="*/ 0 h 2"/>
              <a:gd name="T6" fmla="*/ 0 w 2"/>
              <a:gd name="T7" fmla="*/ 0 h 2"/>
              <a:gd name="T8" fmla="*/ 0 w 2"/>
              <a:gd name="T9" fmla="*/ 2147483647 h 2"/>
              <a:gd name="T10" fmla="*/ 2147483647 w 2"/>
              <a:gd name="T11" fmla="*/ 2147483647 h 2"/>
              <a:gd name="T12" fmla="*/ 2147483647 w 2"/>
              <a:gd name="T13" fmla="*/ 0 h 2"/>
              <a:gd name="T14" fmla="*/ 0 w 2"/>
              <a:gd name="T15" fmla="*/ 0 h 2"/>
              <a:gd name="T16" fmla="*/ 0 w 2"/>
              <a:gd name="T17" fmla="*/ 0 h 2"/>
              <a:gd name="T18" fmla="*/ 0 w 2"/>
              <a:gd name="T19" fmla="*/ 0 h 2"/>
              <a:gd name="T20" fmla="*/ 0 w 2"/>
              <a:gd name="T21" fmla="*/ 2147483647 h 2"/>
              <a:gd name="T22" fmla="*/ 2147483647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0" y="0"/>
                </a:lnTo>
                <a:lnTo>
                  <a:pt x="0" y="2"/>
                </a:lnTo>
                <a:lnTo>
                  <a:pt x="2" y="2"/>
                </a:lnTo>
                <a:lnTo>
                  <a:pt x="2" y="0"/>
                </a:lnTo>
                <a:lnTo>
                  <a:pt x="0" y="0"/>
                </a:lnTo>
                <a:lnTo>
                  <a:pt x="0" y="2"/>
                </a:lnTo>
                <a:lnTo>
                  <a:pt x="2"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154"/>
          <p:cNvSpPr>
            <a:spLocks/>
          </p:cNvSpPr>
          <p:nvPr/>
        </p:nvSpPr>
        <p:spPr bwMode="auto">
          <a:xfrm>
            <a:off x="665163" y="43497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156"/>
          <p:cNvSpPr>
            <a:spLocks/>
          </p:cNvSpPr>
          <p:nvPr/>
        </p:nvSpPr>
        <p:spPr bwMode="auto">
          <a:xfrm>
            <a:off x="665163" y="431800"/>
            <a:ext cx="3175" cy="3175"/>
          </a:xfrm>
          <a:custGeom>
            <a:avLst/>
            <a:gdLst>
              <a:gd name="T0" fmla="*/ 2147483647 w 2"/>
              <a:gd name="T1" fmla="*/ 2147483647 h 2"/>
              <a:gd name="T2" fmla="*/ 0 w 2"/>
              <a:gd name="T3" fmla="*/ 0 h 2"/>
              <a:gd name="T4" fmla="*/ 0 w 2"/>
              <a:gd name="T5" fmla="*/ 0 h 2"/>
              <a:gd name="T6" fmla="*/ 0 w 2"/>
              <a:gd name="T7" fmla="*/ 2147483647 h 2"/>
              <a:gd name="T8" fmla="*/ 2147483647 w 2"/>
              <a:gd name="T9" fmla="*/ 2147483647 h 2"/>
              <a:gd name="T10" fmla="*/ 2147483647 w 2"/>
              <a:gd name="T11" fmla="*/ 2147483647 h 2"/>
              <a:gd name="T12" fmla="*/ 2147483647 w 2"/>
              <a:gd name="T13" fmla="*/ 2147483647 h 2"/>
              <a:gd name="T14" fmla="*/ 0 w 2"/>
              <a:gd name="T15" fmla="*/ 0 h 2"/>
              <a:gd name="T16" fmla="*/ 0 w 2"/>
              <a:gd name="T17" fmla="*/ 0 h 2"/>
              <a:gd name="T18" fmla="*/ 0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2"/>
                </a:moveTo>
                <a:lnTo>
                  <a:pt x="0" y="0"/>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163"/>
          <p:cNvSpPr>
            <a:spLocks/>
          </p:cNvSpPr>
          <p:nvPr/>
        </p:nvSpPr>
        <p:spPr bwMode="auto">
          <a:xfrm>
            <a:off x="611188" y="415925"/>
            <a:ext cx="6350" cy="3175"/>
          </a:xfrm>
          <a:custGeom>
            <a:avLst/>
            <a:gdLst>
              <a:gd name="T0" fmla="*/ 2147483647 w 4"/>
              <a:gd name="T1" fmla="*/ 2147483647 h 2"/>
              <a:gd name="T2" fmla="*/ 2147483647 w 4"/>
              <a:gd name="T3" fmla="*/ 2147483647 h 2"/>
              <a:gd name="T4" fmla="*/ 2147483647 w 4"/>
              <a:gd name="T5" fmla="*/ 2147483647 h 2"/>
              <a:gd name="T6" fmla="*/ 2147483647 w 4"/>
              <a:gd name="T7" fmla="*/ 0 h 2"/>
              <a:gd name="T8" fmla="*/ 2147483647 w 4"/>
              <a:gd name="T9" fmla="*/ 0 h 2"/>
              <a:gd name="T10" fmla="*/ 2147483647 w 4"/>
              <a:gd name="T11" fmla="*/ 0 h 2"/>
              <a:gd name="T12" fmla="*/ 2147483647 w 4"/>
              <a:gd name="T13" fmla="*/ 0 h 2"/>
              <a:gd name="T14" fmla="*/ 0 w 4"/>
              <a:gd name="T15" fmla="*/ 2147483647 h 2"/>
              <a:gd name="T16" fmla="*/ 2147483647 w 4"/>
              <a:gd name="T17" fmla="*/ 2147483647 h 2"/>
              <a:gd name="T18" fmla="*/ 2147483647 w 4"/>
              <a:gd name="T19" fmla="*/ 0 h 2"/>
              <a:gd name="T20" fmla="*/ 2147483647 w 4"/>
              <a:gd name="T21" fmla="*/ 2147483647 h 2"/>
              <a:gd name="T22" fmla="*/ 2147483647 w 4"/>
              <a:gd name="T23" fmla="*/ 0 h 2"/>
              <a:gd name="T24" fmla="*/ 2147483647 w 4"/>
              <a:gd name="T25" fmla="*/ 0 h 2"/>
              <a:gd name="T26" fmla="*/ 2147483647 w 4"/>
              <a:gd name="T27" fmla="*/ 0 h 2"/>
              <a:gd name="T28" fmla="*/ 2147483647 w 4"/>
              <a:gd name="T29" fmla="*/ 0 h 2"/>
              <a:gd name="T30" fmla="*/ 0 w 4"/>
              <a:gd name="T31" fmla="*/ 0 h 2"/>
              <a:gd name="T32" fmla="*/ 2147483647 w 4"/>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 h="2">
                <a:moveTo>
                  <a:pt x="2" y="2"/>
                </a:moveTo>
                <a:lnTo>
                  <a:pt x="2" y="2"/>
                </a:lnTo>
                <a:lnTo>
                  <a:pt x="4" y="2"/>
                </a:lnTo>
                <a:lnTo>
                  <a:pt x="4" y="0"/>
                </a:lnTo>
                <a:lnTo>
                  <a:pt x="2" y="0"/>
                </a:lnTo>
                <a:lnTo>
                  <a:pt x="0" y="2"/>
                </a:lnTo>
                <a:lnTo>
                  <a:pt x="2" y="2"/>
                </a:lnTo>
                <a:lnTo>
                  <a:pt x="2" y="0"/>
                </a:lnTo>
                <a:lnTo>
                  <a:pt x="4" y="2"/>
                </a:lnTo>
                <a:lnTo>
                  <a:pt x="4" y="0"/>
                </a:lnTo>
                <a:lnTo>
                  <a:pt x="2" y="0"/>
                </a:lnTo>
                <a:lnTo>
                  <a:pt x="0" y="0"/>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172"/>
          <p:cNvSpPr>
            <a:spLocks/>
          </p:cNvSpPr>
          <p:nvPr/>
        </p:nvSpPr>
        <p:spPr bwMode="auto">
          <a:xfrm>
            <a:off x="582613" y="476250"/>
            <a:ext cx="3175" cy="3175"/>
          </a:xfrm>
          <a:custGeom>
            <a:avLst/>
            <a:gdLst>
              <a:gd name="T0" fmla="*/ 0 w 2"/>
              <a:gd name="T1" fmla="*/ 2147483647 h 2"/>
              <a:gd name="T2" fmla="*/ 0 w 2"/>
              <a:gd name="T3" fmla="*/ 2147483647 h 2"/>
              <a:gd name="T4" fmla="*/ 2147483647 w 2"/>
              <a:gd name="T5" fmla="*/ 2147483647 h 2"/>
              <a:gd name="T6" fmla="*/ 0 w 2"/>
              <a:gd name="T7" fmla="*/ 0 h 2"/>
              <a:gd name="T8" fmla="*/ 0 w 2"/>
              <a:gd name="T9" fmla="*/ 0 h 2"/>
              <a:gd name="T10" fmla="*/ 0 w 2"/>
              <a:gd name="T11" fmla="*/ 0 h 2"/>
              <a:gd name="T12" fmla="*/ 0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w 2"/>
              <a:gd name="T49" fmla="*/ 2147483647 h 2"/>
              <a:gd name="T50" fmla="*/ 0 w 2"/>
              <a:gd name="T51" fmla="*/ 2147483647 h 2"/>
              <a:gd name="T52" fmla="*/ 0 w 2"/>
              <a:gd name="T53" fmla="*/ 2147483647 h 2"/>
              <a:gd name="T54" fmla="*/ 0 w 2"/>
              <a:gd name="T55" fmla="*/ 2147483647 h 2"/>
              <a:gd name="T56" fmla="*/ 0 w 2"/>
              <a:gd name="T57" fmla="*/ 2147483647 h 2"/>
              <a:gd name="T58" fmla="*/ 0 w 2"/>
              <a:gd name="T59" fmla="*/ 2147483647 h 2"/>
              <a:gd name="T60" fmla="*/ 0 w 2"/>
              <a:gd name="T61" fmla="*/ 2147483647 h 2"/>
              <a:gd name="T62" fmla="*/ 0 w 2"/>
              <a:gd name="T63" fmla="*/ 2147483647 h 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2">
                <a:moveTo>
                  <a:pt x="0" y="2"/>
                </a:moveTo>
                <a:lnTo>
                  <a:pt x="0" y="2"/>
                </a:ln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1177"/>
          <p:cNvSpPr>
            <a:spLocks/>
          </p:cNvSpPr>
          <p:nvPr/>
        </p:nvSpPr>
        <p:spPr bwMode="auto">
          <a:xfrm>
            <a:off x="557213" y="534988"/>
            <a:ext cx="3175" cy="3175"/>
          </a:xfrm>
          <a:custGeom>
            <a:avLst/>
            <a:gdLst>
              <a:gd name="T0" fmla="*/ 0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2147483647 h 2"/>
              <a:gd name="T40" fmla="*/ 0 w 2"/>
              <a:gd name="T41" fmla="*/ 2147483647 h 2"/>
              <a:gd name="T42" fmla="*/ 2147483647 w 2"/>
              <a:gd name="T43" fmla="*/ 2147483647 h 2"/>
              <a:gd name="T44" fmla="*/ 2147483647 w 2"/>
              <a:gd name="T45" fmla="*/ 0 h 2"/>
              <a:gd name="T46" fmla="*/ 2147483647 w 2"/>
              <a:gd name="T47" fmla="*/ 0 h 2"/>
              <a:gd name="T48" fmla="*/ 2147483647 w 2"/>
              <a:gd name="T49" fmla="*/ 0 h 2"/>
              <a:gd name="T50" fmla="*/ 2147483647 w 2"/>
              <a:gd name="T51" fmla="*/ 0 h 2"/>
              <a:gd name="T52" fmla="*/ 2147483647 w 2"/>
              <a:gd name="T53" fmla="*/ 0 h 2"/>
              <a:gd name="T54" fmla="*/ 2147483647 w 2"/>
              <a:gd name="T55" fmla="*/ 0 h 2"/>
              <a:gd name="T56" fmla="*/ 2147483647 w 2"/>
              <a:gd name="T57" fmla="*/ 0 h 2"/>
              <a:gd name="T58" fmla="*/ 2147483647 w 2"/>
              <a:gd name="T59" fmla="*/ 0 h 2"/>
              <a:gd name="T60" fmla="*/ 2147483647 w 2"/>
              <a:gd name="T61" fmla="*/ 0 h 2"/>
              <a:gd name="T62" fmla="*/ 2147483647 w 2"/>
              <a:gd name="T63" fmla="*/ 0 h 2"/>
              <a:gd name="T64" fmla="*/ 2147483647 w 2"/>
              <a:gd name="T65" fmla="*/ 0 h 2"/>
              <a:gd name="T66" fmla="*/ 2147483647 w 2"/>
              <a:gd name="T67" fmla="*/ 2147483647 h 2"/>
              <a:gd name="T68" fmla="*/ 2147483647 w 2"/>
              <a:gd name="T69" fmla="*/ 0 h 2"/>
              <a:gd name="T70" fmla="*/ 2147483647 w 2"/>
              <a:gd name="T71" fmla="*/ 0 h 2"/>
              <a:gd name="T72" fmla="*/ 0 w 2"/>
              <a:gd name="T73" fmla="*/ 0 h 2"/>
              <a:gd name="T74" fmla="*/ 0 w 2"/>
              <a:gd name="T75" fmla="*/ 0 h 2"/>
              <a:gd name="T76" fmla="*/ 0 w 2"/>
              <a:gd name="T77" fmla="*/ 2147483647 h 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 h="2">
                <a:moveTo>
                  <a:pt x="0" y="2"/>
                </a:moveTo>
                <a:lnTo>
                  <a:pt x="2" y="2"/>
                </a:lnTo>
                <a:lnTo>
                  <a:pt x="2" y="0"/>
                </a:lnTo>
                <a:lnTo>
                  <a:pt x="0" y="0"/>
                </a:lnTo>
                <a:lnTo>
                  <a:pt x="0" y="2"/>
                </a:lnTo>
                <a:lnTo>
                  <a:pt x="2" y="2"/>
                </a:lnTo>
                <a:lnTo>
                  <a:pt x="2" y="0"/>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1180"/>
          <p:cNvSpPr>
            <a:spLocks/>
          </p:cNvSpPr>
          <p:nvPr/>
        </p:nvSpPr>
        <p:spPr bwMode="auto">
          <a:xfrm>
            <a:off x="560388" y="530225"/>
            <a:ext cx="3175" cy="4763"/>
          </a:xfrm>
          <a:custGeom>
            <a:avLst/>
            <a:gdLst>
              <a:gd name="T0" fmla="*/ 0 w 2"/>
              <a:gd name="T1" fmla="*/ 2147483647 h 3"/>
              <a:gd name="T2" fmla="*/ 0 w 2"/>
              <a:gd name="T3" fmla="*/ 2147483647 h 3"/>
              <a:gd name="T4" fmla="*/ 2147483647 w 2"/>
              <a:gd name="T5" fmla="*/ 2147483647 h 3"/>
              <a:gd name="T6" fmla="*/ 2147483647 w 2"/>
              <a:gd name="T7" fmla="*/ 2147483647 h 3"/>
              <a:gd name="T8" fmla="*/ 0 w 2"/>
              <a:gd name="T9" fmla="*/ 0 h 3"/>
              <a:gd name="T10" fmla="*/ 0 w 2"/>
              <a:gd name="T11" fmla="*/ 0 h 3"/>
              <a:gd name="T12" fmla="*/ 0 w 2"/>
              <a:gd name="T13" fmla="*/ 0 h 3"/>
              <a:gd name="T14" fmla="*/ 0 w 2"/>
              <a:gd name="T15" fmla="*/ 2147483647 h 3"/>
              <a:gd name="T16" fmla="*/ 0 w 2"/>
              <a:gd name="T17" fmla="*/ 2147483647 h 3"/>
              <a:gd name="T18" fmla="*/ 0 w 2"/>
              <a:gd name="T19" fmla="*/ 2147483647 h 3"/>
              <a:gd name="T20" fmla="*/ 0 w 2"/>
              <a:gd name="T21" fmla="*/ 2147483647 h 3"/>
              <a:gd name="T22" fmla="*/ 0 w 2"/>
              <a:gd name="T23" fmla="*/ 0 h 3"/>
              <a:gd name="T24" fmla="*/ 0 w 2"/>
              <a:gd name="T25" fmla="*/ 2147483647 h 3"/>
              <a:gd name="T26" fmla="*/ 0 w 2"/>
              <a:gd name="T27" fmla="*/ 2147483647 h 3"/>
              <a:gd name="T28" fmla="*/ 0 w 2"/>
              <a:gd name="T29" fmla="*/ 2147483647 h 3"/>
              <a:gd name="T30" fmla="*/ 0 w 2"/>
              <a:gd name="T31" fmla="*/ 2147483647 h 3"/>
              <a:gd name="T32" fmla="*/ 0 w 2"/>
              <a:gd name="T33" fmla="*/ 2147483647 h 3"/>
              <a:gd name="T34" fmla="*/ 0 w 2"/>
              <a:gd name="T35" fmla="*/ 2147483647 h 3"/>
              <a:gd name="T36" fmla="*/ 0 w 2"/>
              <a:gd name="T37" fmla="*/ 2147483647 h 3"/>
              <a:gd name="T38" fmla="*/ 0 w 2"/>
              <a:gd name="T39" fmla="*/ 2147483647 h 3"/>
              <a:gd name="T40" fmla="*/ 0 w 2"/>
              <a:gd name="T41" fmla="*/ 2147483647 h 3"/>
              <a:gd name="T42" fmla="*/ 0 w 2"/>
              <a:gd name="T43" fmla="*/ 2147483647 h 3"/>
              <a:gd name="T44" fmla="*/ 0 w 2"/>
              <a:gd name="T45" fmla="*/ 2147483647 h 3"/>
              <a:gd name="T46" fmla="*/ 0 w 2"/>
              <a:gd name="T47" fmla="*/ 2147483647 h 3"/>
              <a:gd name="T48" fmla="*/ 0 w 2"/>
              <a:gd name="T49" fmla="*/ 2147483647 h 3"/>
              <a:gd name="T50" fmla="*/ 0 w 2"/>
              <a:gd name="T51" fmla="*/ 2147483647 h 3"/>
              <a:gd name="T52" fmla="*/ 0 w 2"/>
              <a:gd name="T53" fmla="*/ 2147483647 h 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 h="3">
                <a:moveTo>
                  <a:pt x="0" y="3"/>
                </a:moveTo>
                <a:lnTo>
                  <a:pt x="0" y="3"/>
                </a:lnTo>
                <a:lnTo>
                  <a:pt x="2" y="3"/>
                </a:lnTo>
                <a:lnTo>
                  <a:pt x="0" y="0"/>
                </a:lnTo>
                <a:lnTo>
                  <a:pt x="0" y="3"/>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Line 1187"/>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Line 1188"/>
          <p:cNvSpPr>
            <a:spLocks noChangeShapeType="1"/>
          </p:cNvSpPr>
          <p:nvPr/>
        </p:nvSpPr>
        <p:spPr bwMode="auto">
          <a:xfrm>
            <a:off x="569913" y="52070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1208"/>
          <p:cNvSpPr>
            <a:spLocks/>
          </p:cNvSpPr>
          <p:nvPr/>
        </p:nvSpPr>
        <p:spPr bwMode="auto">
          <a:xfrm>
            <a:off x="595313" y="557213"/>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1210"/>
          <p:cNvSpPr>
            <a:spLocks/>
          </p:cNvSpPr>
          <p:nvPr/>
        </p:nvSpPr>
        <p:spPr bwMode="auto">
          <a:xfrm>
            <a:off x="595313" y="557213"/>
            <a:ext cx="3175" cy="3175"/>
          </a:xfrm>
          <a:custGeom>
            <a:avLst/>
            <a:gdLst>
              <a:gd name="T0" fmla="*/ 0 w 2"/>
              <a:gd name="T1" fmla="*/ 2147483647 h 2"/>
              <a:gd name="T2" fmla="*/ 0 w 2"/>
              <a:gd name="T3" fmla="*/ 2147483647 h 2"/>
              <a:gd name="T4" fmla="*/ 2147483647 w 2"/>
              <a:gd name="T5" fmla="*/ 2147483647 h 2"/>
              <a:gd name="T6" fmla="*/ 2147483647 w 2"/>
              <a:gd name="T7" fmla="*/ 0 h 2"/>
              <a:gd name="T8" fmla="*/ 2147483647 w 2"/>
              <a:gd name="T9" fmla="*/ 0 h 2"/>
              <a:gd name="T10" fmla="*/ 0 w 2"/>
              <a:gd name="T11" fmla="*/ 0 h 2"/>
              <a:gd name="T12" fmla="*/ 0 w 2"/>
              <a:gd name="T13" fmla="*/ 0 h 2"/>
              <a:gd name="T14" fmla="*/ 0 w 2"/>
              <a:gd name="T15" fmla="*/ 0 h 2"/>
              <a:gd name="T16" fmla="*/ 0 w 2"/>
              <a:gd name="T17" fmla="*/ 2147483647 h 2"/>
              <a:gd name="T18" fmla="*/ 0 w 2"/>
              <a:gd name="T19" fmla="*/ 2147483647 h 2"/>
              <a:gd name="T20" fmla="*/ 2147483647 w 2"/>
              <a:gd name="T21" fmla="*/ 2147483647 h 2"/>
              <a:gd name="T22" fmla="*/ 2147483647 w 2"/>
              <a:gd name="T23" fmla="*/ 0 h 2"/>
              <a:gd name="T24" fmla="*/ 2147483647 w 2"/>
              <a:gd name="T25" fmla="*/ 0 h 2"/>
              <a:gd name="T26" fmla="*/ 0 w 2"/>
              <a:gd name="T27" fmla="*/ 0 h 2"/>
              <a:gd name="T28" fmla="*/ 0 w 2"/>
              <a:gd name="T29" fmla="*/ 0 h 2"/>
              <a:gd name="T30" fmla="*/ 0 w 2"/>
              <a:gd name="T31" fmla="*/ 0 h 2"/>
              <a:gd name="T32" fmla="*/ 0 w 2"/>
              <a:gd name="T33" fmla="*/ 2147483647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2"/>
                </a:moveTo>
                <a:lnTo>
                  <a:pt x="0" y="2"/>
                </a:lnTo>
                <a:lnTo>
                  <a:pt x="2" y="2"/>
                </a:lnTo>
                <a:lnTo>
                  <a:pt x="2" y="0"/>
                </a:lnTo>
                <a:lnTo>
                  <a:pt x="0" y="0"/>
                </a:lnTo>
                <a:lnTo>
                  <a:pt x="0" y="2"/>
                </a:lnTo>
                <a:lnTo>
                  <a:pt x="2"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1214"/>
          <p:cNvSpPr>
            <a:spLocks/>
          </p:cNvSpPr>
          <p:nvPr/>
        </p:nvSpPr>
        <p:spPr bwMode="auto">
          <a:xfrm>
            <a:off x="595313" y="557213"/>
            <a:ext cx="3175" cy="3175"/>
          </a:xfrm>
          <a:custGeom>
            <a:avLst/>
            <a:gdLst>
              <a:gd name="T0" fmla="*/ 0 w 2"/>
              <a:gd name="T1" fmla="*/ 2147483647 h 2"/>
              <a:gd name="T2" fmla="*/ 2147483647 w 2"/>
              <a:gd name="T3" fmla="*/ 2147483647 h 2"/>
              <a:gd name="T4" fmla="*/ 0 w 2"/>
              <a:gd name="T5" fmla="*/ 0 h 2"/>
              <a:gd name="T6" fmla="*/ 0 w 2"/>
              <a:gd name="T7" fmla="*/ 2147483647 h 2"/>
              <a:gd name="T8" fmla="*/ 0 w 2"/>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2"/>
                </a:moveTo>
                <a:lnTo>
                  <a:pt x="2"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Rectangle 1215"/>
          <p:cNvSpPr>
            <a:spLocks noChangeArrowheads="1"/>
          </p:cNvSpPr>
          <p:nvPr/>
        </p:nvSpPr>
        <p:spPr bwMode="auto">
          <a:xfrm>
            <a:off x="595313" y="627063"/>
            <a:ext cx="1587" cy="15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30" name="Freeform 1217"/>
          <p:cNvSpPr>
            <a:spLocks/>
          </p:cNvSpPr>
          <p:nvPr/>
        </p:nvSpPr>
        <p:spPr bwMode="auto">
          <a:xfrm>
            <a:off x="595313" y="6270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1219"/>
          <p:cNvSpPr>
            <a:spLocks/>
          </p:cNvSpPr>
          <p:nvPr/>
        </p:nvSpPr>
        <p:spPr bwMode="auto">
          <a:xfrm>
            <a:off x="731838" y="541338"/>
            <a:ext cx="1587" cy="1587"/>
          </a:xfrm>
          <a:custGeom>
            <a:avLst/>
            <a:gdLst>
              <a:gd name="T0" fmla="*/ 0 w 1587"/>
              <a:gd name="T1" fmla="*/ 0 h 1587"/>
              <a:gd name="T2" fmla="*/ 0 w 1587"/>
              <a:gd name="T3" fmla="*/ 0 h 1587"/>
              <a:gd name="T4" fmla="*/ 0 w 1587"/>
              <a:gd name="T5" fmla="*/ 0 h 1587"/>
              <a:gd name="T6" fmla="*/ 0 60000 65536"/>
              <a:gd name="T7" fmla="*/ 0 60000 65536"/>
              <a:gd name="T8" fmla="*/ 0 60000 65536"/>
            </a:gdLst>
            <a:ahLst/>
            <a:cxnLst>
              <a:cxn ang="T6">
                <a:pos x="T0" y="T1"/>
              </a:cxn>
              <a:cxn ang="T7">
                <a:pos x="T2" y="T3"/>
              </a:cxn>
              <a:cxn ang="T8">
                <a:pos x="T4" y="T5"/>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1221"/>
          <p:cNvSpPr>
            <a:spLocks/>
          </p:cNvSpPr>
          <p:nvPr/>
        </p:nvSpPr>
        <p:spPr bwMode="auto">
          <a:xfrm>
            <a:off x="731838" y="541338"/>
            <a:ext cx="3175" cy="3175"/>
          </a:xfrm>
          <a:custGeom>
            <a:avLst/>
            <a:gdLst>
              <a:gd name="T0" fmla="*/ 2147483647 w 2"/>
              <a:gd name="T1" fmla="*/ 0 h 2"/>
              <a:gd name="T2" fmla="*/ 2147483647 w 2"/>
              <a:gd name="T3" fmla="*/ 0 h 2"/>
              <a:gd name="T4" fmla="*/ 2147483647 w 2"/>
              <a:gd name="T5" fmla="*/ 0 h 2"/>
              <a:gd name="T6" fmla="*/ 0 w 2"/>
              <a:gd name="T7" fmla="*/ 0 h 2"/>
              <a:gd name="T8" fmla="*/ 0 w 2"/>
              <a:gd name="T9" fmla="*/ 0 h 2"/>
              <a:gd name="T10" fmla="*/ 0 w 2"/>
              <a:gd name="T11" fmla="*/ 2147483647 h 2"/>
              <a:gd name="T12" fmla="*/ 2147483647 w 2"/>
              <a:gd name="T13" fmla="*/ 0 h 2"/>
              <a:gd name="T14" fmla="*/ 2147483647 w 2"/>
              <a:gd name="T15" fmla="*/ 0 h 2"/>
              <a:gd name="T16" fmla="*/ 2147483647 w 2"/>
              <a:gd name="T17" fmla="*/ 0 h 2"/>
              <a:gd name="T18" fmla="*/ 0 w 2"/>
              <a:gd name="T19" fmla="*/ 0 h 2"/>
              <a:gd name="T20" fmla="*/ 0 w 2"/>
              <a:gd name="T21" fmla="*/ 0 h 2"/>
              <a:gd name="T22" fmla="*/ 0 w 2"/>
              <a:gd name="T23" fmla="*/ 2147483647 h 2"/>
              <a:gd name="T24" fmla="*/ 2147483647 w 2"/>
              <a:gd name="T25" fmla="*/ 0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0"/>
                </a:moveTo>
                <a:lnTo>
                  <a:pt x="2" y="0"/>
                </a:lnTo>
                <a:lnTo>
                  <a:pt x="0" y="0"/>
                </a:lnTo>
                <a:lnTo>
                  <a:pt x="0" y="2"/>
                </a:lnTo>
                <a:lnTo>
                  <a:pt x="2" y="0"/>
                </a:lnTo>
                <a:lnTo>
                  <a:pt x="0" y="0"/>
                </a:lnTo>
                <a:lnTo>
                  <a:pt x="0" y="2"/>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1234"/>
          <p:cNvSpPr>
            <a:spLocks/>
          </p:cNvSpPr>
          <p:nvPr/>
        </p:nvSpPr>
        <p:spPr bwMode="auto">
          <a:xfrm>
            <a:off x="722313" y="550863"/>
            <a:ext cx="3175" cy="1587"/>
          </a:xfrm>
          <a:custGeom>
            <a:avLst/>
            <a:gdLst>
              <a:gd name="T0" fmla="*/ 0 w 2"/>
              <a:gd name="T1" fmla="*/ 0 h 1587"/>
              <a:gd name="T2" fmla="*/ 0 w 2"/>
              <a:gd name="T3" fmla="*/ 0 h 1587"/>
              <a:gd name="T4" fmla="*/ 2147483647 w 2"/>
              <a:gd name="T5" fmla="*/ 0 h 1587"/>
              <a:gd name="T6" fmla="*/ 2147483647 w 2"/>
              <a:gd name="T7" fmla="*/ 0 h 1587"/>
              <a:gd name="T8" fmla="*/ 2147483647 w 2"/>
              <a:gd name="T9" fmla="*/ 0 h 1587"/>
              <a:gd name="T10" fmla="*/ 2147483647 w 2"/>
              <a:gd name="T11" fmla="*/ 0 h 1587"/>
              <a:gd name="T12" fmla="*/ 0 w 2"/>
              <a:gd name="T13" fmla="*/ 0 h 1587"/>
              <a:gd name="T14" fmla="*/ 0 w 2"/>
              <a:gd name="T15" fmla="*/ 0 h 1587"/>
              <a:gd name="T16" fmla="*/ 0 w 2"/>
              <a:gd name="T17" fmla="*/ 0 h 1587"/>
              <a:gd name="T18" fmla="*/ 0 w 2"/>
              <a:gd name="T19" fmla="*/ 0 h 1587"/>
              <a:gd name="T20" fmla="*/ 0 w 2"/>
              <a:gd name="T21" fmla="*/ 0 h 1587"/>
              <a:gd name="T22" fmla="*/ 0 w 2"/>
              <a:gd name="T23" fmla="*/ 0 h 1587"/>
              <a:gd name="T24" fmla="*/ 2147483647 w 2"/>
              <a:gd name="T25" fmla="*/ 0 h 1587"/>
              <a:gd name="T26" fmla="*/ 2147483647 w 2"/>
              <a:gd name="T27" fmla="*/ 0 h 1587"/>
              <a:gd name="T28" fmla="*/ 2147483647 w 2"/>
              <a:gd name="T29" fmla="*/ 0 h 1587"/>
              <a:gd name="T30" fmla="*/ 0 w 2"/>
              <a:gd name="T31" fmla="*/ 0 h 1587"/>
              <a:gd name="T32" fmla="*/ 0 w 2"/>
              <a:gd name="T33" fmla="*/ 0 h 1587"/>
              <a:gd name="T34" fmla="*/ 2147483647 w 2"/>
              <a:gd name="T35" fmla="*/ 0 h 1587"/>
              <a:gd name="T36" fmla="*/ 0 w 2"/>
              <a:gd name="T37" fmla="*/ 0 h 1587"/>
              <a:gd name="T38" fmla="*/ 0 w 2"/>
              <a:gd name="T39" fmla="*/ 0 h 1587"/>
              <a:gd name="T40" fmla="*/ 0 w 2"/>
              <a:gd name="T41" fmla="*/ 0 h 1587"/>
              <a:gd name="T42" fmla="*/ 0 w 2"/>
              <a:gd name="T43" fmla="*/ 0 h 1587"/>
              <a:gd name="T44" fmla="*/ 0 w 2"/>
              <a:gd name="T45" fmla="*/ 0 h 1587"/>
              <a:gd name="T46" fmla="*/ 0 w 2"/>
              <a:gd name="T47" fmla="*/ 0 h 1587"/>
              <a:gd name="T48" fmla="*/ 0 w 2"/>
              <a:gd name="T49" fmla="*/ 0 h 1587"/>
              <a:gd name="T50" fmla="*/ 0 w 2"/>
              <a:gd name="T51" fmla="*/ 0 h 1587"/>
              <a:gd name="T52" fmla="*/ 0 w 2"/>
              <a:gd name="T53" fmla="*/ 0 h 1587"/>
              <a:gd name="T54" fmla="*/ 0 w 2"/>
              <a:gd name="T55" fmla="*/ 0 h 1587"/>
              <a:gd name="T56" fmla="*/ 0 w 2"/>
              <a:gd name="T57" fmla="*/ 0 h 1587"/>
              <a:gd name="T58" fmla="*/ 0 w 2"/>
              <a:gd name="T59" fmla="*/ 0 h 1587"/>
              <a:gd name="T60" fmla="*/ 0 w 2"/>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 h="1587">
                <a:moveTo>
                  <a:pt x="0" y="0"/>
                </a:moveTo>
                <a:lnTo>
                  <a:pt x="0" y="0"/>
                </a:lnTo>
                <a:lnTo>
                  <a:pt x="2" y="0"/>
                </a:lnTo>
                <a:lnTo>
                  <a:pt x="0" y="0"/>
                </a:ln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Line 1237"/>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Line 1238"/>
          <p:cNvSpPr>
            <a:spLocks noChangeShapeType="1"/>
          </p:cNvSpPr>
          <p:nvPr/>
        </p:nvSpPr>
        <p:spPr bwMode="auto">
          <a:xfrm>
            <a:off x="728663" y="544513"/>
            <a:ext cx="1587" cy="158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1240"/>
          <p:cNvSpPr>
            <a:spLocks/>
          </p:cNvSpPr>
          <p:nvPr/>
        </p:nvSpPr>
        <p:spPr bwMode="auto">
          <a:xfrm>
            <a:off x="728663" y="541338"/>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1243"/>
          <p:cNvSpPr>
            <a:spLocks/>
          </p:cNvSpPr>
          <p:nvPr/>
        </p:nvSpPr>
        <p:spPr bwMode="auto">
          <a:xfrm>
            <a:off x="728663" y="538163"/>
            <a:ext cx="3175" cy="3175"/>
          </a:xfrm>
          <a:custGeom>
            <a:avLst/>
            <a:gdLst>
              <a:gd name="T0" fmla="*/ 2147483647 w 2"/>
              <a:gd name="T1" fmla="*/ 2147483647 h 2"/>
              <a:gd name="T2" fmla="*/ 2147483647 w 2"/>
              <a:gd name="T3" fmla="*/ 2147483647 h 2"/>
              <a:gd name="T4" fmla="*/ 2147483647 w 2"/>
              <a:gd name="T5" fmla="*/ 2147483647 h 2"/>
              <a:gd name="T6" fmla="*/ 2147483647 w 2"/>
              <a:gd name="T7" fmla="*/ 2147483647 h 2"/>
              <a:gd name="T8" fmla="*/ 0 w 2"/>
              <a:gd name="T9" fmla="*/ 2147483647 h 2"/>
              <a:gd name="T10" fmla="*/ 0 w 2"/>
              <a:gd name="T11" fmla="*/ 2147483647 h 2"/>
              <a:gd name="T12" fmla="*/ 2147483647 w 2"/>
              <a:gd name="T13" fmla="*/ 2147483647 h 2"/>
              <a:gd name="T14" fmla="*/ 0 w 2"/>
              <a:gd name="T15" fmla="*/ 2147483647 h 2"/>
              <a:gd name="T16" fmla="*/ 0 w 2"/>
              <a:gd name="T17" fmla="*/ 2147483647 h 2"/>
              <a:gd name="T18" fmla="*/ 0 w 2"/>
              <a:gd name="T19" fmla="*/ 2147483647 h 2"/>
              <a:gd name="T20" fmla="*/ 0 w 2"/>
              <a:gd name="T21" fmla="*/ 2147483647 h 2"/>
              <a:gd name="T22" fmla="*/ 0 w 2"/>
              <a:gd name="T23" fmla="*/ 2147483647 h 2"/>
              <a:gd name="T24" fmla="*/ 0 w 2"/>
              <a:gd name="T25" fmla="*/ 2147483647 h 2"/>
              <a:gd name="T26" fmla="*/ 0 w 2"/>
              <a:gd name="T27" fmla="*/ 2147483647 h 2"/>
              <a:gd name="T28" fmla="*/ 0 w 2"/>
              <a:gd name="T29" fmla="*/ 2147483647 h 2"/>
              <a:gd name="T30" fmla="*/ 0 w 2"/>
              <a:gd name="T31" fmla="*/ 2147483647 h 2"/>
              <a:gd name="T32" fmla="*/ 0 w 2"/>
              <a:gd name="T33" fmla="*/ 2147483647 h 2"/>
              <a:gd name="T34" fmla="*/ 0 w 2"/>
              <a:gd name="T35" fmla="*/ 2147483647 h 2"/>
              <a:gd name="T36" fmla="*/ 0 w 2"/>
              <a:gd name="T37" fmla="*/ 2147483647 h 2"/>
              <a:gd name="T38" fmla="*/ 2147483647 w 2"/>
              <a:gd name="T39" fmla="*/ 2147483647 h 2"/>
              <a:gd name="T40" fmla="*/ 2147483647 w 2"/>
              <a:gd name="T41" fmla="*/ 2147483647 h 2"/>
              <a:gd name="T42" fmla="*/ 2147483647 w 2"/>
              <a:gd name="T43" fmla="*/ 2147483647 h 2"/>
              <a:gd name="T44" fmla="*/ 2147483647 w 2"/>
              <a:gd name="T45" fmla="*/ 2147483647 h 2"/>
              <a:gd name="T46" fmla="*/ 2147483647 w 2"/>
              <a:gd name="T47" fmla="*/ 2147483647 h 2"/>
              <a:gd name="T48" fmla="*/ 0 w 2"/>
              <a:gd name="T49" fmla="*/ 0 h 2"/>
              <a:gd name="T50" fmla="*/ 0 w 2"/>
              <a:gd name="T51" fmla="*/ 2147483647 h 2"/>
              <a:gd name="T52" fmla="*/ 0 w 2"/>
              <a:gd name="T53" fmla="*/ 2147483647 h 2"/>
              <a:gd name="T54" fmla="*/ 0 w 2"/>
              <a:gd name="T55" fmla="*/ 2147483647 h 2"/>
              <a:gd name="T56" fmla="*/ 2147483647 w 2"/>
              <a:gd name="T57" fmla="*/ 2147483647 h 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 h="2">
                <a:moveTo>
                  <a:pt x="2" y="2"/>
                </a:moveTo>
                <a:lnTo>
                  <a:pt x="2" y="2"/>
                </a:lnTo>
                <a:lnTo>
                  <a:pt x="0" y="2"/>
                </a:lnTo>
                <a:lnTo>
                  <a:pt x="2" y="2"/>
                </a:lnTo>
                <a:lnTo>
                  <a:pt x="0" y="2"/>
                </a:lnTo>
                <a:lnTo>
                  <a:pt x="2" y="2"/>
                </a:lnTo>
                <a:lnTo>
                  <a:pt x="0" y="0"/>
                </a:lnTo>
                <a:lnTo>
                  <a:pt x="0" y="2"/>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1246"/>
          <p:cNvSpPr>
            <a:spLocks/>
          </p:cNvSpPr>
          <p:nvPr/>
        </p:nvSpPr>
        <p:spPr bwMode="auto">
          <a:xfrm>
            <a:off x="725488" y="547688"/>
            <a:ext cx="3175" cy="3175"/>
          </a:xfrm>
          <a:custGeom>
            <a:avLst/>
            <a:gdLst>
              <a:gd name="T0" fmla="*/ 0 w 2"/>
              <a:gd name="T1" fmla="*/ 2147483647 h 2"/>
              <a:gd name="T2" fmla="*/ 0 w 2"/>
              <a:gd name="T3" fmla="*/ 2147483647 h 2"/>
              <a:gd name="T4" fmla="*/ 2147483647 w 2"/>
              <a:gd name="T5" fmla="*/ 0 h 2"/>
              <a:gd name="T6" fmla="*/ 2147483647 w 2"/>
              <a:gd name="T7" fmla="*/ 0 h 2"/>
              <a:gd name="T8" fmla="*/ 0 w 2"/>
              <a:gd name="T9" fmla="*/ 0 h 2"/>
              <a:gd name="T10" fmla="*/ 0 w 2"/>
              <a:gd name="T11" fmla="*/ 0 h 2"/>
              <a:gd name="T12" fmla="*/ 0 w 2"/>
              <a:gd name="T13" fmla="*/ 2147483647 h 2"/>
              <a:gd name="T14" fmla="*/ 0 w 2"/>
              <a:gd name="T15" fmla="*/ 2147483647 h 2"/>
              <a:gd name="T16" fmla="*/ 2147483647 w 2"/>
              <a:gd name="T17" fmla="*/ 0 h 2"/>
              <a:gd name="T18" fmla="*/ 2147483647 w 2"/>
              <a:gd name="T19" fmla="*/ 0 h 2"/>
              <a:gd name="T20" fmla="*/ 0 w 2"/>
              <a:gd name="T21" fmla="*/ 0 h 2"/>
              <a:gd name="T22" fmla="*/ 0 w 2"/>
              <a:gd name="T23" fmla="*/ 0 h 2"/>
              <a:gd name="T24" fmla="*/ 0 w 2"/>
              <a:gd name="T25" fmla="*/ 0 h 2"/>
              <a:gd name="T26" fmla="*/ 0 w 2"/>
              <a:gd name="T27" fmla="*/ 0 h 2"/>
              <a:gd name="T28" fmla="*/ 0 w 2"/>
              <a:gd name="T29" fmla="*/ 0 h 2"/>
              <a:gd name="T30" fmla="*/ 0 w 2"/>
              <a:gd name="T31" fmla="*/ 0 h 2"/>
              <a:gd name="T32" fmla="*/ 0 w 2"/>
              <a:gd name="T33" fmla="*/ 0 h 2"/>
              <a:gd name="T34" fmla="*/ 0 w 2"/>
              <a:gd name="T35" fmla="*/ 0 h 2"/>
              <a:gd name="T36" fmla="*/ 0 w 2"/>
              <a:gd name="T37" fmla="*/ 0 h 2"/>
              <a:gd name="T38" fmla="*/ 0 w 2"/>
              <a:gd name="T39" fmla="*/ 0 h 2"/>
              <a:gd name="T40" fmla="*/ 0 w 2"/>
              <a:gd name="T41" fmla="*/ 0 h 2"/>
              <a:gd name="T42" fmla="*/ 0 w 2"/>
              <a:gd name="T43" fmla="*/ 0 h 2"/>
              <a:gd name="T44" fmla="*/ 0 w 2"/>
              <a:gd name="T45" fmla="*/ 0 h 2"/>
              <a:gd name="T46" fmla="*/ 0 w 2"/>
              <a:gd name="T47" fmla="*/ 2147483647 h 2"/>
              <a:gd name="T48" fmla="*/ 0 w 2"/>
              <a:gd name="T49" fmla="*/ 2147483647 h 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 h="2">
                <a:moveTo>
                  <a:pt x="0" y="2"/>
                </a:moveTo>
                <a:lnTo>
                  <a:pt x="0" y="2"/>
                </a:lnTo>
                <a:lnTo>
                  <a:pt x="2" y="0"/>
                </a:lnTo>
                <a:lnTo>
                  <a:pt x="0" y="0"/>
                </a:lnTo>
                <a:lnTo>
                  <a:pt x="0" y="2"/>
                </a:lnTo>
                <a:lnTo>
                  <a:pt x="2" y="0"/>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1250"/>
          <p:cNvSpPr>
            <a:spLocks/>
          </p:cNvSpPr>
          <p:nvPr/>
        </p:nvSpPr>
        <p:spPr bwMode="auto">
          <a:xfrm>
            <a:off x="731838" y="530225"/>
            <a:ext cx="3175" cy="1588"/>
          </a:xfrm>
          <a:custGeom>
            <a:avLst/>
            <a:gdLst>
              <a:gd name="T0" fmla="*/ 2147483647 w 2"/>
              <a:gd name="T1" fmla="*/ 0 h 1588"/>
              <a:gd name="T2" fmla="*/ 0 w 2"/>
              <a:gd name="T3" fmla="*/ 0 h 1588"/>
              <a:gd name="T4" fmla="*/ 2147483647 w 2"/>
              <a:gd name="T5" fmla="*/ 0 h 1588"/>
              <a:gd name="T6" fmla="*/ 0 60000 65536"/>
              <a:gd name="T7" fmla="*/ 0 60000 65536"/>
              <a:gd name="T8" fmla="*/ 0 60000 65536"/>
            </a:gdLst>
            <a:ahLst/>
            <a:cxnLst>
              <a:cxn ang="T6">
                <a:pos x="T0" y="T1"/>
              </a:cxn>
              <a:cxn ang="T7">
                <a:pos x="T2" y="T3"/>
              </a:cxn>
              <a:cxn ang="T8">
                <a:pos x="T4" y="T5"/>
              </a:cxn>
            </a:cxnLst>
            <a:rect l="0" t="0" r="r" b="b"/>
            <a:pathLst>
              <a:path w="2" h="1588">
                <a:moveTo>
                  <a:pt x="2" y="0"/>
                </a:move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1252"/>
          <p:cNvSpPr>
            <a:spLocks/>
          </p:cNvSpPr>
          <p:nvPr/>
        </p:nvSpPr>
        <p:spPr bwMode="auto">
          <a:xfrm>
            <a:off x="731838" y="527050"/>
            <a:ext cx="3175" cy="7938"/>
          </a:xfrm>
          <a:custGeom>
            <a:avLst/>
            <a:gdLst>
              <a:gd name="T0" fmla="*/ 2147483647 w 2"/>
              <a:gd name="T1" fmla="*/ 2147483647 h 5"/>
              <a:gd name="T2" fmla="*/ 2147483647 w 2"/>
              <a:gd name="T3" fmla="*/ 2147483647 h 5"/>
              <a:gd name="T4" fmla="*/ 0 w 2"/>
              <a:gd name="T5" fmla="*/ 0 h 5"/>
              <a:gd name="T6" fmla="*/ 0 w 2"/>
              <a:gd name="T7" fmla="*/ 2147483647 h 5"/>
              <a:gd name="T8" fmla="*/ 0 w 2"/>
              <a:gd name="T9" fmla="*/ 2147483647 h 5"/>
              <a:gd name="T10" fmla="*/ 2147483647 w 2"/>
              <a:gd name="T11" fmla="*/ 2147483647 h 5"/>
              <a:gd name="T12" fmla="*/ 2147483647 w 2"/>
              <a:gd name="T13" fmla="*/ 2147483647 h 5"/>
              <a:gd name="T14" fmla="*/ 2147483647 w 2"/>
              <a:gd name="T15" fmla="*/ 2147483647 h 5"/>
              <a:gd name="T16" fmla="*/ 0 w 2"/>
              <a:gd name="T17" fmla="*/ 0 h 5"/>
              <a:gd name="T18" fmla="*/ 0 w 2"/>
              <a:gd name="T19" fmla="*/ 2147483647 h 5"/>
              <a:gd name="T20" fmla="*/ 0 w 2"/>
              <a:gd name="T21" fmla="*/ 2147483647 h 5"/>
              <a:gd name="T22" fmla="*/ 2147483647 w 2"/>
              <a:gd name="T23" fmla="*/ 2147483647 h 5"/>
              <a:gd name="T24" fmla="*/ 2147483647 w 2"/>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5">
                <a:moveTo>
                  <a:pt x="2" y="2"/>
                </a:moveTo>
                <a:lnTo>
                  <a:pt x="2" y="2"/>
                </a:lnTo>
                <a:lnTo>
                  <a:pt x="0" y="0"/>
                </a:lnTo>
                <a:lnTo>
                  <a:pt x="0" y="2"/>
                </a:lnTo>
                <a:lnTo>
                  <a:pt x="2" y="5"/>
                </a:lnTo>
                <a:lnTo>
                  <a:pt x="2" y="2"/>
                </a:lnTo>
                <a:lnTo>
                  <a:pt x="0" y="0"/>
                </a:lnTo>
                <a:lnTo>
                  <a:pt x="0" y="2"/>
                </a:lnTo>
                <a:lnTo>
                  <a:pt x="2" y="5"/>
                </a:lnTo>
                <a:lnTo>
                  <a:pt x="2"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1255"/>
          <p:cNvSpPr>
            <a:spLocks/>
          </p:cNvSpPr>
          <p:nvPr/>
        </p:nvSpPr>
        <p:spPr bwMode="auto">
          <a:xfrm>
            <a:off x="712788" y="550863"/>
            <a:ext cx="3175" cy="1587"/>
          </a:xfrm>
          <a:custGeom>
            <a:avLst/>
            <a:gdLst>
              <a:gd name="T0" fmla="*/ 0 w 2"/>
              <a:gd name="T1" fmla="*/ 0 h 1587"/>
              <a:gd name="T2" fmla="*/ 2147483647 w 2"/>
              <a:gd name="T3" fmla="*/ 0 h 1587"/>
              <a:gd name="T4" fmla="*/ 2147483647 w 2"/>
              <a:gd name="T5" fmla="*/ 0 h 1587"/>
              <a:gd name="T6" fmla="*/ 2147483647 w 2"/>
              <a:gd name="T7" fmla="*/ 0 h 1587"/>
              <a:gd name="T8" fmla="*/ 2147483647 w 2"/>
              <a:gd name="T9" fmla="*/ 0 h 1587"/>
              <a:gd name="T10" fmla="*/ 0 w 2"/>
              <a:gd name="T11" fmla="*/ 0 h 1587"/>
              <a:gd name="T12" fmla="*/ 0 w 2"/>
              <a:gd name="T13" fmla="*/ 0 h 1587"/>
              <a:gd name="T14" fmla="*/ 0 w 2"/>
              <a:gd name="T15" fmla="*/ 0 h 1587"/>
              <a:gd name="T16" fmla="*/ 0 w 2"/>
              <a:gd name="T17" fmla="*/ 0 h 1587"/>
              <a:gd name="T18" fmla="*/ 2147483647 w 2"/>
              <a:gd name="T19" fmla="*/ 0 h 1587"/>
              <a:gd name="T20" fmla="*/ 2147483647 w 2"/>
              <a:gd name="T21" fmla="*/ 0 h 1587"/>
              <a:gd name="T22" fmla="*/ 2147483647 w 2"/>
              <a:gd name="T23" fmla="*/ 0 h 1587"/>
              <a:gd name="T24" fmla="*/ 2147483647 w 2"/>
              <a:gd name="T25" fmla="*/ 0 h 1587"/>
              <a:gd name="T26" fmla="*/ 2147483647 w 2"/>
              <a:gd name="T27" fmla="*/ 0 h 1587"/>
              <a:gd name="T28" fmla="*/ 2147483647 w 2"/>
              <a:gd name="T29" fmla="*/ 0 h 1587"/>
              <a:gd name="T30" fmla="*/ 2147483647 w 2"/>
              <a:gd name="T31" fmla="*/ 0 h 1587"/>
              <a:gd name="T32" fmla="*/ 2147483647 w 2"/>
              <a:gd name="T33" fmla="*/ 0 h 1587"/>
              <a:gd name="T34" fmla="*/ 2147483647 w 2"/>
              <a:gd name="T35" fmla="*/ 0 h 1587"/>
              <a:gd name="T36" fmla="*/ 2147483647 w 2"/>
              <a:gd name="T37" fmla="*/ 0 h 1587"/>
              <a:gd name="T38" fmla="*/ 2147483647 w 2"/>
              <a:gd name="T39" fmla="*/ 0 h 1587"/>
              <a:gd name="T40" fmla="*/ 2147483647 w 2"/>
              <a:gd name="T41" fmla="*/ 0 h 1587"/>
              <a:gd name="T42" fmla="*/ 2147483647 w 2"/>
              <a:gd name="T43" fmla="*/ 0 h 1587"/>
              <a:gd name="T44" fmla="*/ 2147483647 w 2"/>
              <a:gd name="T45" fmla="*/ 0 h 1587"/>
              <a:gd name="T46" fmla="*/ 2147483647 w 2"/>
              <a:gd name="T47" fmla="*/ 0 h 1587"/>
              <a:gd name="T48" fmla="*/ 2147483647 w 2"/>
              <a:gd name="T49" fmla="*/ 0 h 1587"/>
              <a:gd name="T50" fmla="*/ 2147483647 w 2"/>
              <a:gd name="T51" fmla="*/ 0 h 1587"/>
              <a:gd name="T52" fmla="*/ 2147483647 w 2"/>
              <a:gd name="T53" fmla="*/ 0 h 1587"/>
              <a:gd name="T54" fmla="*/ 2147483647 w 2"/>
              <a:gd name="T55" fmla="*/ 0 h 1587"/>
              <a:gd name="T56" fmla="*/ 2147483647 w 2"/>
              <a:gd name="T57" fmla="*/ 0 h 1587"/>
              <a:gd name="T58" fmla="*/ 0 w 2"/>
              <a:gd name="T59" fmla="*/ 0 h 1587"/>
              <a:gd name="T60" fmla="*/ 0 w 2"/>
              <a:gd name="T61" fmla="*/ 0 h 1587"/>
              <a:gd name="T62" fmla="*/ 0 w 2"/>
              <a:gd name="T63" fmla="*/ 0 h 158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 h="1587">
                <a:moveTo>
                  <a:pt x="0" y="0"/>
                </a:moveTo>
                <a:lnTo>
                  <a:pt x="2" y="0"/>
                </a:lnTo>
                <a:lnTo>
                  <a:pt x="0" y="0"/>
                </a:lnTo>
                <a:lnTo>
                  <a:pt x="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Rectangle 1256"/>
          <p:cNvSpPr>
            <a:spLocks noChangeArrowheads="1"/>
          </p:cNvSpPr>
          <p:nvPr/>
        </p:nvSpPr>
        <p:spPr bwMode="auto">
          <a:xfrm>
            <a:off x="722313" y="550863"/>
            <a:ext cx="1587"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3" name="Freeform 1258"/>
          <p:cNvSpPr>
            <a:spLocks/>
          </p:cNvSpPr>
          <p:nvPr/>
        </p:nvSpPr>
        <p:spPr bwMode="auto">
          <a:xfrm>
            <a:off x="722313" y="550863"/>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1266"/>
          <p:cNvSpPr>
            <a:spLocks/>
          </p:cNvSpPr>
          <p:nvPr/>
        </p:nvSpPr>
        <p:spPr bwMode="auto">
          <a:xfrm>
            <a:off x="728663" y="534988"/>
            <a:ext cx="1587" cy="1587"/>
          </a:xfrm>
          <a:custGeom>
            <a:avLst/>
            <a:gdLst>
              <a:gd name="T0" fmla="*/ 0 w 1587"/>
              <a:gd name="T1" fmla="*/ 0 h 1587"/>
              <a:gd name="T2" fmla="*/ 0 w 1587"/>
              <a:gd name="T3" fmla="*/ 0 h 1587"/>
              <a:gd name="T4" fmla="*/ 0 w 1587"/>
              <a:gd name="T5" fmla="*/ 0 h 1587"/>
              <a:gd name="T6" fmla="*/ 0 w 1587"/>
              <a:gd name="T7" fmla="*/ 0 h 1587"/>
              <a:gd name="T8" fmla="*/ 0 w 1587"/>
              <a:gd name="T9" fmla="*/ 0 h 1587"/>
              <a:gd name="T10" fmla="*/ 0 w 1587"/>
              <a:gd name="T11" fmla="*/ 0 h 1587"/>
              <a:gd name="T12" fmla="*/ 0 w 1587"/>
              <a:gd name="T13" fmla="*/ 0 h 1587"/>
              <a:gd name="T14" fmla="*/ 0 w 1587"/>
              <a:gd name="T15" fmla="*/ 0 h 1587"/>
              <a:gd name="T16" fmla="*/ 0 w 1587"/>
              <a:gd name="T17" fmla="*/ 0 h 1587"/>
              <a:gd name="T18" fmla="*/ 0 w 1587"/>
              <a:gd name="T19" fmla="*/ 0 h 1587"/>
              <a:gd name="T20" fmla="*/ 0 w 1587"/>
              <a:gd name="T21" fmla="*/ 0 h 1587"/>
              <a:gd name="T22" fmla="*/ 0 w 1587"/>
              <a:gd name="T23" fmla="*/ 0 h 1587"/>
              <a:gd name="T24" fmla="*/ 0 w 1587"/>
              <a:gd name="T25" fmla="*/ 0 h 1587"/>
              <a:gd name="T26" fmla="*/ 0 w 1587"/>
              <a:gd name="T27" fmla="*/ 0 h 1587"/>
              <a:gd name="T28" fmla="*/ 0 w 1587"/>
              <a:gd name="T29" fmla="*/ 0 h 1587"/>
              <a:gd name="T30" fmla="*/ 0 w 1587"/>
              <a:gd name="T31" fmla="*/ 0 h 1587"/>
              <a:gd name="T32" fmla="*/ 0 w 1587"/>
              <a:gd name="T33" fmla="*/ 0 h 1587"/>
              <a:gd name="T34" fmla="*/ 0 w 1587"/>
              <a:gd name="T35" fmla="*/ 0 h 1587"/>
              <a:gd name="T36" fmla="*/ 0 w 1587"/>
              <a:gd name="T37" fmla="*/ 0 h 1587"/>
              <a:gd name="T38" fmla="*/ 0 w 1587"/>
              <a:gd name="T39" fmla="*/ 0 h 1587"/>
              <a:gd name="T40" fmla="*/ 0 w 1587"/>
              <a:gd name="T41" fmla="*/ 0 h 1587"/>
              <a:gd name="T42" fmla="*/ 0 w 1587"/>
              <a:gd name="T43" fmla="*/ 0 h 1587"/>
              <a:gd name="T44" fmla="*/ 0 w 1587"/>
              <a:gd name="T45" fmla="*/ 0 h 1587"/>
              <a:gd name="T46" fmla="*/ 0 w 1587"/>
              <a:gd name="T47" fmla="*/ 0 h 1587"/>
              <a:gd name="T48" fmla="*/ 0 w 1587"/>
              <a:gd name="T49" fmla="*/ 0 h 1587"/>
              <a:gd name="T50" fmla="*/ 0 w 1587"/>
              <a:gd name="T51" fmla="*/ 0 h 1587"/>
              <a:gd name="T52" fmla="*/ 0 w 1587"/>
              <a:gd name="T53" fmla="*/ 0 h 1587"/>
              <a:gd name="T54" fmla="*/ 0 w 1587"/>
              <a:gd name="T55" fmla="*/ 0 h 1587"/>
              <a:gd name="T56" fmla="*/ 0 w 1587"/>
              <a:gd name="T57" fmla="*/ 0 h 1587"/>
              <a:gd name="T58" fmla="*/ 0 w 1587"/>
              <a:gd name="T59" fmla="*/ 0 h 1587"/>
              <a:gd name="T60" fmla="*/ 0 w 1587"/>
              <a:gd name="T61" fmla="*/ 0 h 1587"/>
              <a:gd name="T62" fmla="*/ 0 w 1587"/>
              <a:gd name="T63" fmla="*/ 0 h 1587"/>
              <a:gd name="T64" fmla="*/ 0 w 1587"/>
              <a:gd name="T65" fmla="*/ 0 h 1587"/>
              <a:gd name="T66" fmla="*/ 0 w 1587"/>
              <a:gd name="T67" fmla="*/ 0 h 1587"/>
              <a:gd name="T68" fmla="*/ 0 w 1587"/>
              <a:gd name="T69" fmla="*/ 0 h 1587"/>
              <a:gd name="T70" fmla="*/ 0 w 1587"/>
              <a:gd name="T71" fmla="*/ 0 h 1587"/>
              <a:gd name="T72" fmla="*/ 0 w 1587"/>
              <a:gd name="T73" fmla="*/ 0 h 1587"/>
              <a:gd name="T74" fmla="*/ 0 w 1587"/>
              <a:gd name="T75" fmla="*/ 0 h 1587"/>
              <a:gd name="T76" fmla="*/ 0 w 1587"/>
              <a:gd name="T77" fmla="*/ 0 h 1587"/>
              <a:gd name="T78" fmla="*/ 0 w 1587"/>
              <a:gd name="T79" fmla="*/ 0 h 1587"/>
              <a:gd name="T80" fmla="*/ 0 w 1587"/>
              <a:gd name="T81" fmla="*/ 0 h 1587"/>
              <a:gd name="T82" fmla="*/ 0 w 1587"/>
              <a:gd name="T83" fmla="*/ 0 h 1587"/>
              <a:gd name="T84" fmla="*/ 0 w 1587"/>
              <a:gd name="T85" fmla="*/ 0 h 1587"/>
              <a:gd name="T86" fmla="*/ 0 w 1587"/>
              <a:gd name="T87" fmla="*/ 0 h 15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87" h="1587">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269"/>
          <p:cNvSpPr>
            <a:spLocks/>
          </p:cNvSpPr>
          <p:nvPr/>
        </p:nvSpPr>
        <p:spPr bwMode="auto">
          <a:xfrm>
            <a:off x="728663" y="530225"/>
            <a:ext cx="3175" cy="4763"/>
          </a:xfrm>
          <a:custGeom>
            <a:avLst/>
            <a:gdLst>
              <a:gd name="T0" fmla="*/ 0 w 2"/>
              <a:gd name="T1" fmla="*/ 2147483647 h 3"/>
              <a:gd name="T2" fmla="*/ 2147483647 w 2"/>
              <a:gd name="T3" fmla="*/ 0 h 3"/>
              <a:gd name="T4" fmla="*/ 2147483647 w 2"/>
              <a:gd name="T5" fmla="*/ 0 h 3"/>
              <a:gd name="T6" fmla="*/ 2147483647 w 2"/>
              <a:gd name="T7" fmla="*/ 0 h 3"/>
              <a:gd name="T8" fmla="*/ 2147483647 w 2"/>
              <a:gd name="T9" fmla="*/ 0 h 3"/>
              <a:gd name="T10" fmla="*/ 0 w 2"/>
              <a:gd name="T11" fmla="*/ 0 h 3"/>
              <a:gd name="T12" fmla="*/ 0 w 2"/>
              <a:gd name="T13" fmla="*/ 0 h 3"/>
              <a:gd name="T14" fmla="*/ 0 w 2"/>
              <a:gd name="T15" fmla="*/ 2147483647 h 3"/>
              <a:gd name="T16" fmla="*/ 0 w 2"/>
              <a:gd name="T17" fmla="*/ 2147483647 h 3"/>
              <a:gd name="T18" fmla="*/ 2147483647 w 2"/>
              <a:gd name="T19" fmla="*/ 0 h 3"/>
              <a:gd name="T20" fmla="*/ 2147483647 w 2"/>
              <a:gd name="T21" fmla="*/ 0 h 3"/>
              <a:gd name="T22" fmla="*/ 0 w 2"/>
              <a:gd name="T23" fmla="*/ 0 h 3"/>
              <a:gd name="T24" fmla="*/ 0 w 2"/>
              <a:gd name="T25" fmla="*/ 0 h 3"/>
              <a:gd name="T26" fmla="*/ 0 w 2"/>
              <a:gd name="T27" fmla="*/ 0 h 3"/>
              <a:gd name="T28" fmla="*/ 0 w 2"/>
              <a:gd name="T29" fmla="*/ 0 h 3"/>
              <a:gd name="T30" fmla="*/ 0 w 2"/>
              <a:gd name="T31" fmla="*/ 0 h 3"/>
              <a:gd name="T32" fmla="*/ 0 w 2"/>
              <a:gd name="T33" fmla="*/ 0 h 3"/>
              <a:gd name="T34" fmla="*/ 0 w 2"/>
              <a:gd name="T35" fmla="*/ 0 h 3"/>
              <a:gd name="T36" fmla="*/ 0 w 2"/>
              <a:gd name="T37" fmla="*/ 0 h 3"/>
              <a:gd name="T38" fmla="*/ 0 w 2"/>
              <a:gd name="T39" fmla="*/ 2147483647 h 3"/>
              <a:gd name="T40" fmla="*/ 0 w 2"/>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 h="3">
                <a:moveTo>
                  <a:pt x="0" y="3"/>
                </a:moveTo>
                <a:lnTo>
                  <a:pt x="2" y="0"/>
                </a:lnTo>
                <a:lnTo>
                  <a:pt x="0" y="0"/>
                </a:lnTo>
                <a:lnTo>
                  <a:pt x="0" y="3"/>
                </a:lnTo>
                <a:lnTo>
                  <a:pt x="2" y="0"/>
                </a:lnTo>
                <a:lnTo>
                  <a:pt x="0"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Line 1270"/>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Line 1271"/>
          <p:cNvSpPr>
            <a:spLocks noChangeShapeType="1"/>
          </p:cNvSpPr>
          <p:nvPr/>
        </p:nvSpPr>
        <p:spPr bwMode="auto">
          <a:xfrm>
            <a:off x="728663" y="530225"/>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8" name="Rectangle 1272"/>
          <p:cNvSpPr>
            <a:spLocks noChangeArrowheads="1"/>
          </p:cNvSpPr>
          <p:nvPr/>
        </p:nvSpPr>
        <p:spPr bwMode="auto">
          <a:xfrm>
            <a:off x="728663" y="530225"/>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49" name="Rectangle 1273"/>
          <p:cNvSpPr>
            <a:spLocks noChangeArrowheads="1"/>
          </p:cNvSpPr>
          <p:nvPr/>
        </p:nvSpPr>
        <p:spPr bwMode="auto">
          <a:xfrm>
            <a:off x="728663" y="530225"/>
            <a:ext cx="158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0" name="Line 1274"/>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1" name="Line 1275"/>
          <p:cNvSpPr>
            <a:spLocks noChangeShapeType="1"/>
          </p:cNvSpPr>
          <p:nvPr/>
        </p:nvSpPr>
        <p:spPr bwMode="auto">
          <a:xfrm>
            <a:off x="728663" y="527050"/>
            <a:ext cx="1587" cy="15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2" name="Freeform 1277"/>
          <p:cNvSpPr>
            <a:spLocks/>
          </p:cNvSpPr>
          <p:nvPr/>
        </p:nvSpPr>
        <p:spPr bwMode="auto">
          <a:xfrm>
            <a:off x="728663" y="523875"/>
            <a:ext cx="1587" cy="3175"/>
          </a:xfrm>
          <a:custGeom>
            <a:avLst/>
            <a:gdLst>
              <a:gd name="T0" fmla="*/ 0 w 1587"/>
              <a:gd name="T1" fmla="*/ 2147483647 h 2"/>
              <a:gd name="T2" fmla="*/ 0 w 1587"/>
              <a:gd name="T3" fmla="*/ 2147483647 h 2"/>
              <a:gd name="T4" fmla="*/ 0 w 1587"/>
              <a:gd name="T5" fmla="*/ 0 h 2"/>
              <a:gd name="T6" fmla="*/ 0 w 1587"/>
              <a:gd name="T7" fmla="*/ 2147483647 h 2"/>
              <a:gd name="T8" fmla="*/ 0 w 1587"/>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2">
                <a:moveTo>
                  <a:pt x="0" y="2"/>
                </a:moveTo>
                <a:lnTo>
                  <a:pt x="0" y="2"/>
                </a:lnTo>
                <a:lnTo>
                  <a:pt x="0" y="0"/>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3" name="Freeform 1287"/>
          <p:cNvSpPr>
            <a:spLocks/>
          </p:cNvSpPr>
          <p:nvPr/>
        </p:nvSpPr>
        <p:spPr bwMode="auto">
          <a:xfrm>
            <a:off x="719138" y="514350"/>
            <a:ext cx="3175" cy="3175"/>
          </a:xfrm>
          <a:custGeom>
            <a:avLst/>
            <a:gdLst>
              <a:gd name="T0" fmla="*/ 0 w 2"/>
              <a:gd name="T1" fmla="*/ 0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2147483647 h 2"/>
              <a:gd name="T18" fmla="*/ 0 w 2"/>
              <a:gd name="T19" fmla="*/ 2147483647 h 2"/>
              <a:gd name="T20" fmla="*/ 0 w 2"/>
              <a:gd name="T21" fmla="*/ 2147483647 h 2"/>
              <a:gd name="T22" fmla="*/ 0 w 2"/>
              <a:gd name="T23" fmla="*/ 2147483647 h 2"/>
              <a:gd name="T24" fmla="*/ 2147483647 w 2"/>
              <a:gd name="T25" fmla="*/ 2147483647 h 2"/>
              <a:gd name="T26" fmla="*/ 2147483647 w 2"/>
              <a:gd name="T27" fmla="*/ 2147483647 h 2"/>
              <a:gd name="T28" fmla="*/ 0 w 2"/>
              <a:gd name="T29" fmla="*/ 0 h 2"/>
              <a:gd name="T30" fmla="*/ 0 w 2"/>
              <a:gd name="T31" fmla="*/ 0 h 2"/>
              <a:gd name="T32" fmla="*/ 0 w 2"/>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 h="2">
                <a:moveTo>
                  <a:pt x="0" y="0"/>
                </a:moveTo>
                <a:lnTo>
                  <a:pt x="0" y="2"/>
                </a:lnTo>
                <a:lnTo>
                  <a:pt x="2" y="2"/>
                </a:lnTo>
                <a:lnTo>
                  <a:pt x="2" y="0"/>
                </a:lnTo>
                <a:lnTo>
                  <a:pt x="0" y="0"/>
                </a:lnTo>
                <a:lnTo>
                  <a:pt x="0" y="2"/>
                </a:lnTo>
                <a:lnTo>
                  <a:pt x="2"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1290"/>
          <p:cNvSpPr>
            <a:spLocks/>
          </p:cNvSpPr>
          <p:nvPr/>
        </p:nvSpPr>
        <p:spPr bwMode="auto">
          <a:xfrm>
            <a:off x="719138" y="517525"/>
            <a:ext cx="3175" cy="3175"/>
          </a:xfrm>
          <a:custGeom>
            <a:avLst/>
            <a:gdLst>
              <a:gd name="T0" fmla="*/ 0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0 h 2"/>
              <a:gd name="T12" fmla="*/ 0 w 2"/>
              <a:gd name="T13" fmla="*/ 0 h 2"/>
              <a:gd name="T14" fmla="*/ 0 w 2"/>
              <a:gd name="T15" fmla="*/ 0 h 2"/>
              <a:gd name="T16" fmla="*/ 0 w 2"/>
              <a:gd name="T17" fmla="*/ 0 h 2"/>
              <a:gd name="T18" fmla="*/ 0 w 2"/>
              <a:gd name="T19" fmla="*/ 0 h 2"/>
              <a:gd name="T20" fmla="*/ 2147483647 w 2"/>
              <a:gd name="T21" fmla="*/ 0 h 2"/>
              <a:gd name="T22" fmla="*/ 0 w 2"/>
              <a:gd name="T23" fmla="*/ 0 h 2"/>
              <a:gd name="T24" fmla="*/ 0 w 2"/>
              <a:gd name="T25" fmla="*/ 0 h 2"/>
              <a:gd name="T26" fmla="*/ 0 w 2"/>
              <a:gd name="T27" fmla="*/ 0 h 2"/>
              <a:gd name="T28" fmla="*/ 0 w 2"/>
              <a:gd name="T29" fmla="*/ 0 h 2"/>
              <a:gd name="T30" fmla="*/ 0 w 2"/>
              <a:gd name="T31" fmla="*/ 2147483647 h 2"/>
              <a:gd name="T32" fmla="*/ 0 w 2"/>
              <a:gd name="T33" fmla="*/ 2147483647 h 2"/>
              <a:gd name="T34" fmla="*/ 0 w 2"/>
              <a:gd name="T35" fmla="*/ 2147483647 h 2"/>
              <a:gd name="T36" fmla="*/ 0 w 2"/>
              <a:gd name="T37" fmla="*/ 0 h 2"/>
              <a:gd name="T38" fmla="*/ 0 w 2"/>
              <a:gd name="T39" fmla="*/ 0 h 2"/>
              <a:gd name="T40" fmla="*/ 0 w 2"/>
              <a:gd name="T41" fmla="*/ 0 h 2"/>
              <a:gd name="T42" fmla="*/ 0 w 2"/>
              <a:gd name="T43" fmla="*/ 0 h 2"/>
              <a:gd name="T44" fmla="*/ 0 w 2"/>
              <a:gd name="T45" fmla="*/ 0 h 2"/>
              <a:gd name="T46" fmla="*/ 0 w 2"/>
              <a:gd name="T47" fmla="*/ 0 h 2"/>
              <a:gd name="T48" fmla="*/ 0 w 2"/>
              <a:gd name="T49" fmla="*/ 2147483647 h 2"/>
              <a:gd name="T50" fmla="*/ 2147483647 w 2"/>
              <a:gd name="T51" fmla="*/ 2147483647 h 2"/>
              <a:gd name="T52" fmla="*/ 2147483647 w 2"/>
              <a:gd name="T53" fmla="*/ 0 h 2"/>
              <a:gd name="T54" fmla="*/ 2147483647 w 2"/>
              <a:gd name="T55" fmla="*/ 0 h 2"/>
              <a:gd name="T56" fmla="*/ 0 w 2"/>
              <a:gd name="T57" fmla="*/ 0 h 2"/>
              <a:gd name="T58" fmla="*/ 0 w 2"/>
              <a:gd name="T59" fmla="*/ 0 h 2"/>
              <a:gd name="T60" fmla="*/ 0 w 2"/>
              <a:gd name="T61" fmla="*/ 2147483647 h 2"/>
              <a:gd name="T62" fmla="*/ 0 w 2"/>
              <a:gd name="T63" fmla="*/ 2147483647 h 2"/>
              <a:gd name="T64" fmla="*/ 2147483647 w 2"/>
              <a:gd name="T65" fmla="*/ 2147483647 h 2"/>
              <a:gd name="T66" fmla="*/ 2147483647 w 2"/>
              <a:gd name="T67" fmla="*/ 2147483647 h 2"/>
              <a:gd name="T68" fmla="*/ 0 w 2"/>
              <a:gd name="T69" fmla="*/ 2147483647 h 2"/>
              <a:gd name="T70" fmla="*/ 0 w 2"/>
              <a:gd name="T71" fmla="*/ 2147483647 h 2"/>
              <a:gd name="T72" fmla="*/ 0 w 2"/>
              <a:gd name="T73" fmla="*/ 2147483647 h 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 h="2">
                <a:moveTo>
                  <a:pt x="0" y="2"/>
                </a:moveTo>
                <a:lnTo>
                  <a:pt x="0" y="2"/>
                </a:lnTo>
                <a:lnTo>
                  <a:pt x="2" y="2"/>
                </a:lnTo>
                <a:lnTo>
                  <a:pt x="2" y="0"/>
                </a:lnTo>
                <a:lnTo>
                  <a:pt x="0" y="0"/>
                </a:lnTo>
                <a:lnTo>
                  <a:pt x="2" y="0"/>
                </a:lnTo>
                <a:lnTo>
                  <a:pt x="0" y="0"/>
                </a:lnTo>
                <a:lnTo>
                  <a:pt x="0" y="2"/>
                </a:lnTo>
                <a:lnTo>
                  <a:pt x="0" y="0"/>
                </a:lnTo>
                <a:lnTo>
                  <a:pt x="0" y="2"/>
                </a:lnTo>
                <a:lnTo>
                  <a:pt x="2" y="2"/>
                </a:lnTo>
                <a:lnTo>
                  <a:pt x="2" y="0"/>
                </a:lnTo>
                <a:lnTo>
                  <a:pt x="0" y="0"/>
                </a:lnTo>
                <a:lnTo>
                  <a:pt x="0" y="2"/>
                </a:lnTo>
                <a:lnTo>
                  <a:pt x="2" y="2"/>
                </a:lnTo>
                <a:lnTo>
                  <a:pt x="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5" name="Rectangle 1335"/>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6" name="Rectangle 1336"/>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7" name="Rectangle 1337"/>
          <p:cNvSpPr>
            <a:spLocks noChangeArrowheads="1"/>
          </p:cNvSpPr>
          <p:nvPr/>
        </p:nvSpPr>
        <p:spPr bwMode="auto">
          <a:xfrm>
            <a:off x="474663" y="4953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8" name="Rectangle 1340"/>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59" name="Rectangle 1341"/>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0" name="Rectangle 1342"/>
          <p:cNvSpPr>
            <a:spLocks noChangeArrowheads="1"/>
          </p:cNvSpPr>
          <p:nvPr/>
        </p:nvSpPr>
        <p:spPr bwMode="auto">
          <a:xfrm>
            <a:off x="468313" y="508000"/>
            <a:ext cx="1587"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1" name="Rectangle 1343"/>
          <p:cNvSpPr>
            <a:spLocks noChangeArrowheads="1"/>
          </p:cNvSpPr>
          <p:nvPr/>
        </p:nvSpPr>
        <p:spPr bwMode="auto">
          <a:xfrm>
            <a:off x="468313" y="508000"/>
            <a:ext cx="1587"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62" name="Rectangle 1344"/>
          <p:cNvSpPr>
            <a:spLocks noChangeArrowheads="1"/>
          </p:cNvSpPr>
          <p:nvPr/>
        </p:nvSpPr>
        <p:spPr bwMode="auto">
          <a:xfrm>
            <a:off x="465138" y="485775"/>
            <a:ext cx="1587" cy="3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smtClean="0">
              <a:cs typeface="+mn-cs"/>
            </a:endParaRPr>
          </a:p>
        </p:txBody>
      </p:sp>
      <p:sp>
        <p:nvSpPr>
          <p:cNvPr id="324" name="Title 323"/>
          <p:cNvSpPr>
            <a:spLocks noGrp="1"/>
          </p:cNvSpPr>
          <p:nvPr>
            <p:ph type="title"/>
          </p:nvPr>
        </p:nvSpPr>
        <p:spPr>
          <a:xfrm>
            <a:off x="343401" y="301625"/>
            <a:ext cx="8439652" cy="1031875"/>
          </a:xfrm>
        </p:spPr>
        <p:txBody>
          <a:bodyPr/>
          <a:lstStyle>
            <a:lvl1pPr>
              <a:defRPr b="0" i="0" cap="none" baseline="0">
                <a:solidFill>
                  <a:schemeClr val="tx1"/>
                </a:solidFill>
                <a:latin typeface="+mn-lt"/>
                <a:cs typeface="Andes ExtraLight"/>
              </a:defRPr>
            </a:lvl1pPr>
          </a:lstStyle>
          <a:p>
            <a:r>
              <a:rPr lang="en-US" smtClean="0"/>
              <a:t>Click to edit Master title style</a:t>
            </a:r>
            <a:endParaRPr lang="en-US" dirty="0"/>
          </a:p>
        </p:txBody>
      </p:sp>
      <p:sp>
        <p:nvSpPr>
          <p:cNvPr id="331" name="Content Placeholder 330"/>
          <p:cNvSpPr>
            <a:spLocks noGrp="1"/>
          </p:cNvSpPr>
          <p:nvPr>
            <p:ph sz="quarter" idx="10"/>
          </p:nvPr>
        </p:nvSpPr>
        <p:spPr>
          <a:xfrm>
            <a:off x="343401" y="1460500"/>
            <a:ext cx="8440305" cy="4600863"/>
          </a:xfrm>
        </p:spPr>
        <p:txBody>
          <a:bodyPr>
            <a:normAutofit/>
          </a:bodyPr>
          <a:lstStyle>
            <a:lvl1pPr>
              <a:lnSpc>
                <a:spcPct val="130000"/>
              </a:lnSpc>
              <a:spcBef>
                <a:spcPts val="1200"/>
              </a:spcBef>
              <a:defRPr>
                <a:solidFill>
                  <a:srgbClr val="7F7F7F"/>
                </a:solidFill>
              </a:defRPr>
            </a:lvl1pPr>
            <a:lvl2pPr>
              <a:lnSpc>
                <a:spcPct val="130000"/>
              </a:lnSpc>
              <a:spcBef>
                <a:spcPts val="1200"/>
              </a:spcBef>
              <a:buClr>
                <a:schemeClr val="tx2">
                  <a:lumMod val="50000"/>
                  <a:lumOff val="50000"/>
                </a:schemeClr>
              </a:buClr>
              <a:defRPr>
                <a:solidFill>
                  <a:srgbClr val="7F7F7F"/>
                </a:solidFill>
              </a:defRPr>
            </a:lvl2pPr>
            <a:lvl3pPr marL="557784">
              <a:lnSpc>
                <a:spcPct val="130000"/>
              </a:lnSpc>
              <a:spcBef>
                <a:spcPts val="0"/>
              </a:spcBef>
              <a:buClr>
                <a:schemeClr val="tx2">
                  <a:lumMod val="50000"/>
                  <a:lumOff val="50000"/>
                </a:schemeClr>
              </a:buClr>
              <a:defRPr>
                <a:solidFill>
                  <a:srgbClr val="7F7F7F"/>
                </a:solidFill>
              </a:defRPr>
            </a:lvl3pPr>
            <a:lvl4pPr>
              <a:lnSpc>
                <a:spcPct val="130000"/>
              </a:lnSpc>
              <a:spcBef>
                <a:spcPts val="0"/>
              </a:spcBef>
              <a:buClr>
                <a:schemeClr val="tx2">
                  <a:lumMod val="50000"/>
                  <a:lumOff val="50000"/>
                </a:schemeClr>
              </a:buClr>
              <a:defRPr>
                <a:solidFill>
                  <a:srgbClr val="7F7F7F"/>
                </a:solidFill>
              </a:defRPr>
            </a:lvl4pPr>
            <a:lvl5pPr>
              <a:lnSpc>
                <a:spcPct val="130000"/>
              </a:lnSpc>
              <a:spcBef>
                <a:spcPts val="0"/>
              </a:spcBef>
              <a:buClr>
                <a:schemeClr val="tx2">
                  <a:lumMod val="50000"/>
                  <a:lumOff val="50000"/>
                </a:schemeClr>
              </a:buClr>
              <a:defRPr>
                <a:solidFill>
                  <a:srgbClr val="7F7F7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3" name="Footer Placeholder 6"/>
          <p:cNvSpPr>
            <a:spLocks noGrp="1"/>
          </p:cNvSpPr>
          <p:nvPr>
            <p:ph type="ftr" sz="quarter" idx="11"/>
          </p:nvPr>
        </p:nvSpPr>
        <p:spPr>
          <a:xfrm>
            <a:off x="1003300" y="6356350"/>
            <a:ext cx="5707063" cy="365125"/>
          </a:xfrm>
          <a:prstGeom prst="rect">
            <a:avLst/>
          </a:prstGeom>
        </p:spPr>
        <p:txBody>
          <a:bodyPr/>
          <a:lstStyle>
            <a:lvl1pPr>
              <a:defRPr/>
            </a:lvl1pPr>
          </a:lstStyle>
          <a:p>
            <a:pPr>
              <a:defRPr/>
            </a:pPr>
            <a:r>
              <a:rPr lang="en-US"/>
              <a:t>Presentation Title</a:t>
            </a:r>
            <a:endParaRPr lang="en-US" dirty="0"/>
          </a:p>
        </p:txBody>
      </p:sp>
      <p:sp>
        <p:nvSpPr>
          <p:cNvPr id="64" name="Slide Number Placeholder 7"/>
          <p:cNvSpPr>
            <a:spLocks noGrp="1"/>
          </p:cNvSpPr>
          <p:nvPr>
            <p:ph type="sldNum" sz="quarter" idx="12"/>
          </p:nvPr>
        </p:nvSpPr>
        <p:spPr>
          <a:xfrm>
            <a:off x="357188" y="6350000"/>
            <a:ext cx="552450" cy="358775"/>
          </a:xfrm>
          <a:prstGeom prst="rect">
            <a:avLst/>
          </a:prstGeom>
        </p:spPr>
        <p:txBody>
          <a:bodyPr/>
          <a:lstStyle>
            <a:lvl1pPr>
              <a:defRPr/>
            </a:lvl1pPr>
          </a:lstStyle>
          <a:p>
            <a:pPr>
              <a:defRPr/>
            </a:pPr>
            <a:fld id="{B13C81CD-9899-4680-9572-6D5A9D2818C6}" type="slidenum">
              <a:rPr lang="en-US"/>
              <a:pPr>
                <a:defRPr/>
              </a:pPr>
              <a:t>‹#›</a:t>
            </a:fld>
            <a:endParaRPr lang="en-US" dirty="0"/>
          </a:p>
        </p:txBody>
      </p:sp>
    </p:spTree>
    <p:extLst>
      <p:ext uri="{BB962C8B-B14F-4D97-AF65-F5344CB8AC3E}">
        <p14:creationId xmlns:p14="http://schemas.microsoft.com/office/powerpoint/2010/main" val="1854689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00138"/>
            <a:ext cx="9144000" cy="176212"/>
          </a:xfrm>
          <a:prstGeom prst="rect">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dirty="0" smtClean="0">
              <a:solidFill>
                <a:schemeClr val="bg1"/>
              </a:solidFill>
              <a:latin typeface="+mn-lt"/>
              <a:cs typeface="+mn-cs"/>
            </a:endParaRPr>
          </a:p>
        </p:txBody>
      </p:sp>
      <p:sp>
        <p:nvSpPr>
          <p:cNvPr id="2" name="Title 1"/>
          <p:cNvSpPr>
            <a:spLocks noGrp="1"/>
          </p:cNvSpPr>
          <p:nvPr>
            <p:ph type="title"/>
          </p:nvPr>
        </p:nvSpPr>
        <p:spPr>
          <a:xfrm>
            <a:off x="356934" y="301626"/>
            <a:ext cx="8462029" cy="756707"/>
          </a:xfrm>
        </p:spPr>
        <p:txBody>
          <a:bodyPr anchor="b"/>
          <a:lstStyle>
            <a:lvl1pPr>
              <a:defRPr sz="2200" b="0" i="0">
                <a:solidFill>
                  <a:schemeClr val="tx1"/>
                </a:solidFill>
              </a:defRPr>
            </a:lvl1pPr>
          </a:lstStyle>
          <a:p>
            <a:r>
              <a:rPr lang="en-US" smtClean="0"/>
              <a:t>Click to edit Master title style</a:t>
            </a:r>
            <a:endParaRPr lang="en-US" dirty="0"/>
          </a:p>
        </p:txBody>
      </p:sp>
      <p:sp>
        <p:nvSpPr>
          <p:cNvPr id="7" name="Text Placeholder 6"/>
          <p:cNvSpPr>
            <a:spLocks noGrp="1"/>
          </p:cNvSpPr>
          <p:nvPr>
            <p:ph type="body" sz="quarter" idx="13"/>
          </p:nvPr>
        </p:nvSpPr>
        <p:spPr>
          <a:xfrm>
            <a:off x="349250" y="1598613"/>
            <a:ext cx="8477250" cy="4613804"/>
          </a:xfrm>
        </p:spPr>
        <p:txBody>
          <a:bodyPr>
            <a:normAutofit/>
          </a:bodyPr>
          <a:lstStyle>
            <a:lvl1pPr>
              <a:lnSpc>
                <a:spcPct val="100000"/>
              </a:lnSpc>
              <a:spcBef>
                <a:spcPts val="2400"/>
              </a:spcBef>
              <a:tabLst>
                <a:tab pos="8402638" algn="r"/>
              </a:tabLst>
              <a:defRPr lang="en-US" sz="1600" baseline="0" smtClean="0"/>
            </a:lvl1pPr>
          </a:lstStyle>
          <a:p>
            <a:pPr lvl="0"/>
            <a:r>
              <a:rPr lang="en-US" smtClean="0"/>
              <a:t>Click to edit Master text styles</a:t>
            </a:r>
          </a:p>
        </p:txBody>
      </p:sp>
      <p:sp>
        <p:nvSpPr>
          <p:cNvPr id="5" name="Slide Number Placeholder 3"/>
          <p:cNvSpPr>
            <a:spLocks noGrp="1"/>
          </p:cNvSpPr>
          <p:nvPr>
            <p:ph type="sldNum" sz="quarter" idx="14"/>
          </p:nvPr>
        </p:nvSpPr>
        <p:spPr/>
        <p:txBody>
          <a:bodyPr/>
          <a:lstStyle>
            <a:lvl1pPr>
              <a:defRPr/>
            </a:lvl1pPr>
          </a:lstStyle>
          <a:p>
            <a:pPr>
              <a:defRPr/>
            </a:pPr>
            <a:fld id="{73481667-EBF6-49EA-958F-F2395AD4FB3D}" type="slidenum">
              <a:rPr lang="en-US"/>
              <a:pPr>
                <a:defRPr/>
              </a:pPr>
              <a:t>‹#›</a:t>
            </a:fld>
            <a:endParaRPr lang="en-US" dirty="0"/>
          </a:p>
        </p:txBody>
      </p:sp>
      <p:sp>
        <p:nvSpPr>
          <p:cNvPr id="6" name="Footer Placeholder 4"/>
          <p:cNvSpPr>
            <a:spLocks noGrp="1"/>
          </p:cNvSpPr>
          <p:nvPr>
            <p:ph type="ftr" sz="quarter" idx="15"/>
          </p:nvPr>
        </p:nvSpPr>
        <p:spPr/>
        <p:txBody>
          <a:bodyPr/>
          <a:lstStyle>
            <a:lvl1pPr>
              <a:defRPr/>
            </a:lvl1pPr>
          </a:lstStyle>
          <a:p>
            <a:pPr>
              <a:defRPr/>
            </a:pPr>
            <a:r>
              <a:rPr lang="en-US"/>
              <a:t>Presentation Title</a:t>
            </a:r>
            <a:endParaRPr lang="en-US" dirty="0"/>
          </a:p>
        </p:txBody>
      </p:sp>
    </p:spTree>
    <p:extLst>
      <p:ext uri="{BB962C8B-B14F-4D97-AF65-F5344CB8AC3E}">
        <p14:creationId xmlns:p14="http://schemas.microsoft.com/office/powerpoint/2010/main" val="4002075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theme" Target="../theme/theme10.xml"/><Relationship Id="rId4" Type="http://schemas.openxmlformats.org/officeDocument/2006/relationships/slideLayout" Target="../slideLayouts/slideLayout29.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1.xml"/><Relationship Id="rId1"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4.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image" Target="../media/image4.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7.xml"/><Relationship Id="rId1" Type="http://schemas.openxmlformats.org/officeDocument/2006/relationships/slideLayout" Target="../slideLayouts/slideLayout19.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4.png"/></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4.png"/><Relationship Id="rId5" Type="http://schemas.openxmlformats.org/officeDocument/2006/relationships/theme" Target="../theme/theme9.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0" tIns="0" rIns="0" bIns="0" numCol="1" anchor="ctr" anchorCtr="0" compatLnSpc="1">
            <a:prstTxWarp prst="textNoShape">
              <a:avLst/>
            </a:prstTxWarp>
            <a:normAutofit/>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 name="Date Placeholder 4"/>
          <p:cNvSpPr>
            <a:spLocks noGrp="1"/>
          </p:cNvSpPr>
          <p:nvPr>
            <p:ph type="dt" sz="half" idx="2"/>
          </p:nvPr>
        </p:nvSpPr>
        <p:spPr>
          <a:xfrm>
            <a:off x="684213" y="6329363"/>
            <a:ext cx="2133600" cy="365125"/>
          </a:xfrm>
          <a:prstGeom prst="rect">
            <a:avLst/>
          </a:prstGeom>
        </p:spPr>
        <p:txBody>
          <a:bodyPr vert="horz" lIns="0" tIns="0" rIns="91440" bIns="0" rtlCol="0" anchor="ctr">
            <a:normAutofit/>
          </a:bodyPr>
          <a:lstStyle>
            <a:lvl1pPr algn="l">
              <a:defRPr sz="1400" b="0">
                <a:solidFill>
                  <a:schemeClr val="tx1">
                    <a:tint val="75000"/>
                  </a:schemeClr>
                </a:solidFill>
                <a:latin typeface="+mn-lt"/>
                <a:ea typeface="+mn-ea"/>
                <a:cs typeface="Times New Roman" pitchFamily="18" charset="0"/>
              </a:defRPr>
            </a:lvl1pPr>
          </a:lstStyle>
          <a:p>
            <a:fld id="{A7C05D97-2781-4B12-AEE5-5B3E9F9E0AAA}" type="datetimeFigureOut">
              <a:rPr lang="en-US" smtClean="0"/>
              <a:t>5/2/2015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99" r:id="rId7"/>
    <p:sldLayoutId id="2147483701" r:id="rId8"/>
  </p:sldLayoutIdLst>
  <p:timing>
    <p:tnLst>
      <p:par>
        <p:cTn id="1" dur="indefinite" restart="never" nodeType="tmRoot"/>
      </p:par>
    </p:tnLst>
  </p:timing>
  <p:txStyles>
    <p:titleStyle>
      <a:lvl1pPr algn="l" rtl="0" eaLnBrk="1" fontAlgn="base" hangingPunct="1">
        <a:spcBef>
          <a:spcPct val="0"/>
        </a:spcBef>
        <a:spcAft>
          <a:spcPct val="0"/>
        </a:spcAft>
        <a:defRPr sz="2600" cap="all">
          <a:solidFill>
            <a:schemeClr val="tx1"/>
          </a:solidFill>
          <a:latin typeface="+mj-lt"/>
          <a:ea typeface="MS PGothic" pitchFamily="34" charset="-128"/>
          <a:cs typeface="ＭＳ Ｐゴシック" charset="0"/>
        </a:defRPr>
      </a:lvl1pPr>
      <a:lvl2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2pPr>
      <a:lvl3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3pPr>
      <a:lvl4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4pPr>
      <a:lvl5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1" fontAlgn="base" hangingPunct="1">
        <a:spcBef>
          <a:spcPct val="20000"/>
        </a:spcBef>
        <a:spcAft>
          <a:spcPct val="0"/>
        </a:spcAft>
        <a:buClr>
          <a:srgbClr val="00783C"/>
        </a:buClr>
        <a:buFont typeface="Wingdings" pitchFamily="2" charset="2"/>
        <a:defRPr>
          <a:solidFill>
            <a:schemeClr val="tx1"/>
          </a:solidFill>
          <a:latin typeface="+mn-lt"/>
          <a:ea typeface="MS PGothic" pitchFamily="34" charset="-128"/>
        </a:defRPr>
      </a:lvl2pPr>
      <a:lvl3pPr marL="4763" indent="909638" algn="l" rtl="0" eaLnBrk="1" fontAlgn="base" hangingPunct="1">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2"/>
          <p:cNvSpPr>
            <a:spLocks noGrp="1" noChangeArrowheads="1"/>
          </p:cNvSpPr>
          <p:nvPr>
            <p:ph type="title"/>
          </p:nvPr>
        </p:nvSpPr>
        <p:spPr bwMode="auto">
          <a:xfrm>
            <a:off x="685800" y="871538"/>
            <a:ext cx="7772400" cy="5635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43"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Lst>
  <p:timing>
    <p:tnLst>
      <p:par>
        <p:cTn id="1" dur="indefinite" restart="never" nodeType="tmRoot"/>
      </p:par>
    </p:tnLst>
  </p:timing>
  <p:hf sldNum="0" hdr="0"/>
  <p:txStyles>
    <p:titleStyle>
      <a:lvl1pPr algn="l" rtl="0" eaLnBrk="1" fontAlgn="base" hangingPunct="1">
        <a:spcBef>
          <a:spcPct val="0"/>
        </a:spcBef>
        <a:spcAft>
          <a:spcPct val="0"/>
        </a:spcAft>
        <a:defRPr sz="2600" cap="all">
          <a:solidFill>
            <a:schemeClr val="tx1"/>
          </a:solidFill>
          <a:latin typeface="+mj-lt"/>
          <a:ea typeface="MS PGothic" pitchFamily="34" charset="-128"/>
          <a:cs typeface="ＭＳ Ｐゴシック" charset="0"/>
        </a:defRPr>
      </a:lvl1pPr>
      <a:lvl2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2pPr>
      <a:lvl3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3pPr>
      <a:lvl4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4pPr>
      <a:lvl5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15000"/>
        </a:lnSpc>
        <a:spcBef>
          <a:spcPct val="20000"/>
        </a:spcBef>
        <a:spcAft>
          <a:spcPct val="0"/>
        </a:spcAft>
        <a:buClr>
          <a:srgbClr val="00783C"/>
        </a:buClr>
        <a:defRPr>
          <a:solidFill>
            <a:schemeClr val="tx1"/>
          </a:solidFill>
          <a:latin typeface="+mn-lt"/>
          <a:ea typeface="MS PGothic" pitchFamily="34" charset="-128"/>
          <a:cs typeface="ＭＳ Ｐゴシック" charset="0"/>
        </a:defRPr>
      </a:lvl1pPr>
      <a:lvl2pPr marL="742950" indent="-285750" algn="l" rtl="0" eaLnBrk="1" fontAlgn="base" hangingPunct="1">
        <a:spcBef>
          <a:spcPct val="20000"/>
        </a:spcBef>
        <a:spcAft>
          <a:spcPct val="0"/>
        </a:spcAft>
        <a:buClr>
          <a:srgbClr val="00783C"/>
        </a:buClr>
        <a:buFont typeface="Wingdings" pitchFamily="2" charset="2"/>
        <a:defRPr>
          <a:solidFill>
            <a:schemeClr val="tx1"/>
          </a:solidFill>
          <a:latin typeface="+mn-lt"/>
          <a:ea typeface="MS PGothic" pitchFamily="34" charset="-128"/>
        </a:defRPr>
      </a:lvl2pPr>
      <a:lvl3pPr marL="4763" indent="909638" algn="l" rtl="0" eaLnBrk="1" fontAlgn="base" hangingPunct="1">
        <a:spcBef>
          <a:spcPct val="20000"/>
        </a:spcBef>
        <a:spcAft>
          <a:spcPct val="0"/>
        </a:spcAft>
        <a:buClr>
          <a:srgbClr val="00783C"/>
        </a:buClr>
        <a:defRPr>
          <a:solidFill>
            <a:schemeClr val="tx1"/>
          </a:solidFill>
          <a:latin typeface="+mn-lt"/>
          <a:ea typeface="MS PGothic" pitchFamily="34" charset="-128"/>
        </a:defRPr>
      </a:lvl3pPr>
      <a:lvl4pPr marL="16002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4pPr>
      <a:lvl5pPr marL="2057400" indent="-228600" algn="l" rtl="0" eaLnBrk="1" fontAlgn="base" hangingPunct="1">
        <a:spcBef>
          <a:spcPct val="20000"/>
        </a:spcBef>
        <a:spcAft>
          <a:spcPct val="0"/>
        </a:spcAft>
        <a:buClr>
          <a:srgbClr val="00783C"/>
        </a:buClr>
        <a:defRPr>
          <a:solidFill>
            <a:schemeClr val="tx1"/>
          </a:solidFill>
          <a:latin typeface="+mn-lt"/>
          <a:ea typeface="MS PGothic" pitchFamily="34" charset="-128"/>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1267"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1268"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5C11AA0B-13F8-4BFE-9DB3-CA00C870FA36}" type="slidenum">
              <a:rPr lang="en-US"/>
              <a:pPr>
                <a:defRPr/>
              </a:pPr>
              <a:t>‹#›</a:t>
            </a:fld>
            <a:endParaRPr lang="en-US" dirty="0"/>
          </a:p>
        </p:txBody>
      </p:sp>
      <p:sp>
        <p:nvSpPr>
          <p:cNvPr id="11271"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11272"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98" r:id="rId1"/>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2051"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2052"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69C34420-8B11-45C7-9B43-02ADECDE05E2}" type="slidenum">
              <a:rPr lang="en-US"/>
              <a:pPr>
                <a:defRPr/>
              </a:pPr>
              <a:t>‹#›</a:t>
            </a:fld>
            <a:endParaRPr lang="en-US" dirty="0"/>
          </a:p>
        </p:txBody>
      </p:sp>
      <p:sp>
        <p:nvSpPr>
          <p:cNvPr id="2055"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2056"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69" r:id="rId1"/>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3075"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3076"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467B7708-54CD-4003-984D-89408F3574A1}" type="slidenum">
              <a:rPr lang="en-US"/>
              <a:pPr>
                <a:defRPr/>
              </a:pPr>
              <a:t>‹#›</a:t>
            </a:fld>
            <a:endParaRPr lang="en-US" dirty="0"/>
          </a:p>
        </p:txBody>
      </p:sp>
      <p:sp>
        <p:nvSpPr>
          <p:cNvPr id="3079"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3080" name="Picture 1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700" r:id="rId3"/>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4099"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4100"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A894B4D4-63C1-425C-AEBB-83026D4031A0}" type="slidenum">
              <a:rPr lang="en-US"/>
              <a:pPr>
                <a:defRPr/>
              </a:pPr>
              <a:t>‹#›</a:t>
            </a:fld>
            <a:endParaRPr lang="en-US" dirty="0"/>
          </a:p>
        </p:txBody>
      </p:sp>
      <p:sp>
        <p:nvSpPr>
          <p:cNvPr id="4103"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4104"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5123"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5124"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E3AB21B0-F4F4-48EE-ACD0-53BAF447D31E}" type="slidenum">
              <a:rPr lang="en-US"/>
              <a:pPr>
                <a:defRPr/>
              </a:pPr>
              <a:t>‹#›</a:t>
            </a:fld>
            <a:endParaRPr lang="en-US" dirty="0"/>
          </a:p>
        </p:txBody>
      </p:sp>
      <p:sp>
        <p:nvSpPr>
          <p:cNvPr id="5127"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5128"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6147"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smtClean="0"/>
              <a:t>Click to edit Master title style</a:t>
            </a:r>
            <a:endParaRPr lang="en-US" dirty="0" smtClean="0"/>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031E8ED1-DE0B-42B9-A162-53B615106502}" type="slidenum">
              <a:rPr lang="en-US"/>
              <a:pPr>
                <a:defRPr/>
              </a:pPr>
              <a:t>‹#›</a:t>
            </a:fld>
            <a:endParaRPr lang="en-US" dirty="0"/>
          </a:p>
        </p:txBody>
      </p:sp>
      <p:sp>
        <p:nvSpPr>
          <p:cNvPr id="6151"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6152"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cap="all">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7171"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7172"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8ADC7A29-B3ED-4A44-9506-A8156B9E236F}" type="slidenum">
              <a:rPr lang="en-US"/>
              <a:pPr>
                <a:defRPr/>
              </a:pPr>
              <a:t>‹#›</a:t>
            </a:fld>
            <a:endParaRPr lang="en-US" dirty="0"/>
          </a:p>
        </p:txBody>
      </p:sp>
      <p:sp>
        <p:nvSpPr>
          <p:cNvPr id="7175"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7176"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83" r:id="rId1"/>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8195"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1032" name="Rectangle 2"/>
          <p:cNvSpPr>
            <a:spLocks noGrp="1" noChangeArrowheads="1"/>
          </p:cNvSpPr>
          <p:nvPr>
            <p:ph type="title"/>
          </p:nvPr>
        </p:nvSpPr>
        <p:spPr bwMode="auto">
          <a:xfrm>
            <a:off x="357188" y="301625"/>
            <a:ext cx="8461375" cy="120808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smtClean="0"/>
              <a:t>Click to edit Master title style</a:t>
            </a:r>
            <a:endParaRPr lang="en-US" dirty="0" smtClean="0"/>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C208DAEC-2D24-477A-859F-5FD732BE8227}" type="slidenum">
              <a:rPr lang="en-US"/>
              <a:pPr>
                <a:defRPr/>
              </a:pPr>
              <a:t>‹#›</a:t>
            </a:fld>
            <a:endParaRPr lang="en-US" dirty="0"/>
          </a:p>
        </p:txBody>
      </p:sp>
      <p:sp>
        <p:nvSpPr>
          <p:cNvPr id="8199"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8200"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cap="all">
          <a:solidFill>
            <a:srgbClr val="595959"/>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Freeform 84"/>
          <p:cNvSpPr>
            <a:spLocks/>
          </p:cNvSpPr>
          <p:nvPr/>
        </p:nvSpPr>
        <p:spPr bwMode="auto">
          <a:xfrm flipH="1">
            <a:off x="8189913" y="6323013"/>
            <a:ext cx="349250" cy="534987"/>
          </a:xfrm>
          <a:custGeom>
            <a:avLst/>
            <a:gdLst>
              <a:gd name="T0" fmla="*/ 0 w 638"/>
              <a:gd name="T1" fmla="*/ 0 h 1194"/>
              <a:gd name="T2" fmla="*/ 2147483647 w 638"/>
              <a:gd name="T3" fmla="*/ 2147483647 h 1194"/>
              <a:gd name="T4" fmla="*/ 2147483647 w 638"/>
              <a:gd name="T5" fmla="*/ 2147483647 h 1194"/>
              <a:gd name="T6" fmla="*/ 2147483647 w 638"/>
              <a:gd name="T7" fmla="*/ 2147483647 h 1194"/>
              <a:gd name="T8" fmla="*/ 2147483647 w 638"/>
              <a:gd name="T9" fmla="*/ 2147483647 h 1194"/>
              <a:gd name="T10" fmla="*/ 2147483647 w 638"/>
              <a:gd name="T11" fmla="*/ 2147483647 h 1194"/>
              <a:gd name="T12" fmla="*/ 2147483647 w 638"/>
              <a:gd name="T13" fmla="*/ 2147483647 h 1194"/>
              <a:gd name="T14" fmla="*/ 2147483647 w 638"/>
              <a:gd name="T15" fmla="*/ 2147483647 h 1194"/>
              <a:gd name="T16" fmla="*/ 2147483647 w 638"/>
              <a:gd name="T17" fmla="*/ 2147483647 h 1194"/>
              <a:gd name="T18" fmla="*/ 2147483647 w 638"/>
              <a:gd name="T19" fmla="*/ 2147483647 h 1194"/>
              <a:gd name="T20" fmla="*/ 2147483647 w 638"/>
              <a:gd name="T21" fmla="*/ 2147483647 h 1194"/>
              <a:gd name="T22" fmla="*/ 2147483647 w 638"/>
              <a:gd name="T23" fmla="*/ 2147483647 h 1194"/>
              <a:gd name="T24" fmla="*/ 2147483647 w 638"/>
              <a:gd name="T25" fmla="*/ 2147483647 h 1194"/>
              <a:gd name="T26" fmla="*/ 2147483647 w 638"/>
              <a:gd name="T27" fmla="*/ 2147483647 h 1194"/>
              <a:gd name="T28" fmla="*/ 2147483647 w 638"/>
              <a:gd name="T29" fmla="*/ 2147483647 h 1194"/>
              <a:gd name="T30" fmla="*/ 2147483647 w 638"/>
              <a:gd name="T31" fmla="*/ 2147483647 h 1194"/>
              <a:gd name="T32" fmla="*/ 2147483647 w 638"/>
              <a:gd name="T33" fmla="*/ 2147483647 h 1194"/>
              <a:gd name="T34" fmla="*/ 2147483647 w 638"/>
              <a:gd name="T35" fmla="*/ 2147483647 h 1194"/>
              <a:gd name="T36" fmla="*/ 2147483647 w 638"/>
              <a:gd name="T37" fmla="*/ 2147483647 h 1194"/>
              <a:gd name="T38" fmla="*/ 2147483647 w 638"/>
              <a:gd name="T39" fmla="*/ 2147483647 h 1194"/>
              <a:gd name="T40" fmla="*/ 2147483647 w 638"/>
              <a:gd name="T41" fmla="*/ 2147483647 h 1194"/>
              <a:gd name="T42" fmla="*/ 2147483647 w 638"/>
              <a:gd name="T43" fmla="*/ 2147483647 h 1194"/>
              <a:gd name="T44" fmla="*/ 2147483647 w 638"/>
              <a:gd name="T45" fmla="*/ 2147483647 h 1194"/>
              <a:gd name="T46" fmla="*/ 2147483647 w 638"/>
              <a:gd name="T47" fmla="*/ 2147483647 h 1194"/>
              <a:gd name="T48" fmla="*/ 2147483647 w 638"/>
              <a:gd name="T49" fmla="*/ 2147483647 h 1194"/>
              <a:gd name="T50" fmla="*/ 2147483647 w 638"/>
              <a:gd name="T51" fmla="*/ 2147483647 h 1194"/>
              <a:gd name="T52" fmla="*/ 2147483647 w 638"/>
              <a:gd name="T53" fmla="*/ 2147483647 h 1194"/>
              <a:gd name="T54" fmla="*/ 2147483647 w 638"/>
              <a:gd name="T55" fmla="*/ 2147483647 h 1194"/>
              <a:gd name="T56" fmla="*/ 0 w 638"/>
              <a:gd name="T57" fmla="*/ 0 h 119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38" h="1194">
                <a:moveTo>
                  <a:pt x="0" y="0"/>
                </a:moveTo>
                <a:lnTo>
                  <a:pt x="38" y="110"/>
                </a:lnTo>
                <a:lnTo>
                  <a:pt x="78" y="216"/>
                </a:lnTo>
                <a:lnTo>
                  <a:pt x="106" y="304"/>
                </a:lnTo>
                <a:lnTo>
                  <a:pt x="136" y="398"/>
                </a:lnTo>
                <a:lnTo>
                  <a:pt x="164" y="506"/>
                </a:lnTo>
                <a:lnTo>
                  <a:pt x="206" y="672"/>
                </a:lnTo>
                <a:lnTo>
                  <a:pt x="236" y="788"/>
                </a:lnTo>
                <a:lnTo>
                  <a:pt x="272" y="990"/>
                </a:lnTo>
                <a:lnTo>
                  <a:pt x="286" y="1086"/>
                </a:lnTo>
                <a:lnTo>
                  <a:pt x="302" y="1194"/>
                </a:lnTo>
                <a:lnTo>
                  <a:pt x="638" y="1194"/>
                </a:lnTo>
                <a:lnTo>
                  <a:pt x="624" y="1142"/>
                </a:lnTo>
                <a:lnTo>
                  <a:pt x="598" y="1060"/>
                </a:lnTo>
                <a:lnTo>
                  <a:pt x="572" y="980"/>
                </a:lnTo>
                <a:lnTo>
                  <a:pt x="548" y="912"/>
                </a:lnTo>
                <a:lnTo>
                  <a:pt x="494" y="784"/>
                </a:lnTo>
                <a:lnTo>
                  <a:pt x="456" y="698"/>
                </a:lnTo>
                <a:lnTo>
                  <a:pt x="424" y="626"/>
                </a:lnTo>
                <a:lnTo>
                  <a:pt x="378" y="532"/>
                </a:lnTo>
                <a:lnTo>
                  <a:pt x="340" y="470"/>
                </a:lnTo>
                <a:lnTo>
                  <a:pt x="306" y="414"/>
                </a:lnTo>
                <a:lnTo>
                  <a:pt x="268" y="342"/>
                </a:lnTo>
                <a:lnTo>
                  <a:pt x="228" y="286"/>
                </a:lnTo>
                <a:lnTo>
                  <a:pt x="174" y="210"/>
                </a:lnTo>
                <a:lnTo>
                  <a:pt x="122" y="140"/>
                </a:lnTo>
                <a:lnTo>
                  <a:pt x="58" y="52"/>
                </a:lnTo>
                <a:lnTo>
                  <a:pt x="30" y="2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9219" name="Freeform 85"/>
          <p:cNvSpPr>
            <a:spLocks/>
          </p:cNvSpPr>
          <p:nvPr/>
        </p:nvSpPr>
        <p:spPr bwMode="auto">
          <a:xfrm flipH="1">
            <a:off x="8545513" y="6146800"/>
            <a:ext cx="246062" cy="165100"/>
          </a:xfrm>
          <a:custGeom>
            <a:avLst/>
            <a:gdLst>
              <a:gd name="T0" fmla="*/ 2147483647 w 448"/>
              <a:gd name="T1" fmla="*/ 2147483647 h 372"/>
              <a:gd name="T2" fmla="*/ 2147483647 w 448"/>
              <a:gd name="T3" fmla="*/ 2147483647 h 372"/>
              <a:gd name="T4" fmla="*/ 2147483647 w 448"/>
              <a:gd name="T5" fmla="*/ 2147483647 h 372"/>
              <a:gd name="T6" fmla="*/ 2147483647 w 448"/>
              <a:gd name="T7" fmla="*/ 2147483647 h 372"/>
              <a:gd name="T8" fmla="*/ 2147483647 w 448"/>
              <a:gd name="T9" fmla="*/ 2147483647 h 372"/>
              <a:gd name="T10" fmla="*/ 2147483647 w 448"/>
              <a:gd name="T11" fmla="*/ 2147483647 h 372"/>
              <a:gd name="T12" fmla="*/ 0 w 448"/>
              <a:gd name="T13" fmla="*/ 0 h 372"/>
              <a:gd name="T14" fmla="*/ 2147483647 w 448"/>
              <a:gd name="T15" fmla="*/ 0 h 372"/>
              <a:gd name="T16" fmla="*/ 2147483647 w 448"/>
              <a:gd name="T17" fmla="*/ 2147483647 h 372"/>
              <a:gd name="T18" fmla="*/ 2147483647 w 448"/>
              <a:gd name="T19" fmla="*/ 2147483647 h 372"/>
              <a:gd name="T20" fmla="*/ 2147483647 w 448"/>
              <a:gd name="T21" fmla="*/ 2147483647 h 372"/>
              <a:gd name="T22" fmla="*/ 2147483647 w 448"/>
              <a:gd name="T23" fmla="*/ 2147483647 h 372"/>
              <a:gd name="T24" fmla="*/ 2147483647 w 448"/>
              <a:gd name="T25" fmla="*/ 2147483647 h 372"/>
              <a:gd name="T26" fmla="*/ 2147483647 w 448"/>
              <a:gd name="T27" fmla="*/ 2147483647 h 372"/>
              <a:gd name="T28" fmla="*/ 2147483647 w 448"/>
              <a:gd name="T29" fmla="*/ 2147483647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8" h="372">
                <a:moveTo>
                  <a:pt x="448" y="372"/>
                </a:moveTo>
                <a:lnTo>
                  <a:pt x="388" y="302"/>
                </a:lnTo>
                <a:lnTo>
                  <a:pt x="280" y="208"/>
                </a:lnTo>
                <a:lnTo>
                  <a:pt x="210" y="142"/>
                </a:lnTo>
                <a:lnTo>
                  <a:pt x="140" y="94"/>
                </a:lnTo>
                <a:lnTo>
                  <a:pt x="64" y="44"/>
                </a:lnTo>
                <a:lnTo>
                  <a:pt x="0" y="0"/>
                </a:lnTo>
                <a:lnTo>
                  <a:pt x="280" y="0"/>
                </a:lnTo>
                <a:lnTo>
                  <a:pt x="300" y="36"/>
                </a:lnTo>
                <a:lnTo>
                  <a:pt x="324" y="82"/>
                </a:lnTo>
                <a:lnTo>
                  <a:pt x="346" y="134"/>
                </a:lnTo>
                <a:lnTo>
                  <a:pt x="378" y="206"/>
                </a:lnTo>
                <a:lnTo>
                  <a:pt x="408" y="264"/>
                </a:lnTo>
                <a:lnTo>
                  <a:pt x="434" y="334"/>
                </a:lnTo>
                <a:lnTo>
                  <a:pt x="448" y="37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lIns="0" tIns="0" rIns="0" bIns="0" anchor="ctr"/>
          <a:lstStyle/>
          <a:p>
            <a:endParaRPr lang="en-US"/>
          </a:p>
        </p:txBody>
      </p:sp>
      <p:sp>
        <p:nvSpPr>
          <p:cNvPr id="9220" name="Rectangle 2"/>
          <p:cNvSpPr>
            <a:spLocks noGrp="1" noChangeArrowheads="1"/>
          </p:cNvSpPr>
          <p:nvPr>
            <p:ph type="title"/>
          </p:nvPr>
        </p:nvSpPr>
        <p:spPr bwMode="auto">
          <a:xfrm>
            <a:off x="357188" y="301625"/>
            <a:ext cx="8461375"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smtClean="0"/>
              <a:t>Click to edit Master title style</a:t>
            </a:r>
          </a:p>
        </p:txBody>
      </p:sp>
      <p:sp>
        <p:nvSpPr>
          <p:cNvPr id="1033" name="Rectangle 3"/>
          <p:cNvSpPr>
            <a:spLocks noGrp="1" noChangeArrowheads="1"/>
          </p:cNvSpPr>
          <p:nvPr>
            <p:ph type="body" idx="1"/>
          </p:nvPr>
        </p:nvSpPr>
        <p:spPr bwMode="auto">
          <a:xfrm>
            <a:off x="357188" y="1697038"/>
            <a:ext cx="8478837" cy="43894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Paragraph content</a:t>
            </a:r>
          </a:p>
          <a:p>
            <a:pPr lvl="1"/>
            <a:r>
              <a:rPr lang="en-US" dirty="0" smtClean="0"/>
              <a:t>Bullets</a:t>
            </a:r>
          </a:p>
          <a:p>
            <a:pPr lvl="5"/>
            <a:r>
              <a:rPr lang="en-US" dirty="0" smtClean="0"/>
              <a:t>Bullets</a:t>
            </a:r>
          </a:p>
          <a:p>
            <a:pPr lvl="3"/>
            <a:r>
              <a:rPr lang="en-US" dirty="0" smtClean="0"/>
              <a:t>Bullets</a:t>
            </a:r>
          </a:p>
          <a:p>
            <a:pPr lvl="4"/>
            <a:r>
              <a:rPr lang="en-US" dirty="0" smtClean="0"/>
              <a:t>Bullets</a:t>
            </a:r>
          </a:p>
        </p:txBody>
      </p:sp>
      <p:sp>
        <p:nvSpPr>
          <p:cNvPr id="1030" name="Rectangle 6"/>
          <p:cNvSpPr>
            <a:spLocks noGrp="1" noChangeArrowheads="1"/>
          </p:cNvSpPr>
          <p:nvPr>
            <p:ph type="sldNum" sz="quarter" idx="4"/>
          </p:nvPr>
        </p:nvSpPr>
        <p:spPr bwMode="auto">
          <a:xfrm>
            <a:off x="357188" y="6350000"/>
            <a:ext cx="552450" cy="35877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a:defRPr sz="1100" b="0">
                <a:solidFill>
                  <a:srgbClr val="7F7F7F"/>
                </a:solidFill>
                <a:latin typeface="Arial"/>
                <a:ea typeface="+mn-ea"/>
                <a:cs typeface="Arial"/>
              </a:defRPr>
            </a:lvl1pPr>
          </a:lstStyle>
          <a:p>
            <a:pPr>
              <a:defRPr/>
            </a:pPr>
            <a:fld id="{BA5D431B-1314-4D31-A742-222BA4EA6DEC}" type="slidenum">
              <a:rPr lang="en-US"/>
              <a:pPr>
                <a:defRPr/>
              </a:pPr>
              <a:t>‹#›</a:t>
            </a:fld>
            <a:endParaRPr lang="en-US" dirty="0"/>
          </a:p>
        </p:txBody>
      </p:sp>
      <p:sp>
        <p:nvSpPr>
          <p:cNvPr id="9223" name="TextBox 7"/>
          <p:cNvSpPr txBox="1">
            <a:spLocks noChangeArrowheads="1"/>
          </p:cNvSpPr>
          <p:nvPr/>
        </p:nvSpPr>
        <p:spPr bwMode="auto">
          <a:xfrm>
            <a:off x="8683625" y="6207125"/>
            <a:ext cx="184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chemeClr val="tx1"/>
                </a:solidFill>
                <a:latin typeface="Trebuchet MS" charset="0"/>
                <a:ea typeface="ＭＳ Ｐゴシック" charset="0"/>
                <a:cs typeface="ＭＳ Ｐゴシック" charset="0"/>
              </a:defRPr>
            </a:lvl1pPr>
            <a:lvl2pPr marL="742950" indent="-285750" eaLnBrk="0" hangingPunct="0">
              <a:defRPr sz="1600" b="1">
                <a:solidFill>
                  <a:schemeClr val="tx1"/>
                </a:solidFill>
                <a:latin typeface="Trebuchet MS" charset="0"/>
                <a:ea typeface="ＭＳ Ｐゴシック" charset="0"/>
              </a:defRPr>
            </a:lvl2pPr>
            <a:lvl3pPr marL="1143000" indent="-228600" eaLnBrk="0" hangingPunct="0">
              <a:defRPr sz="1600" b="1">
                <a:solidFill>
                  <a:schemeClr val="tx1"/>
                </a:solidFill>
                <a:latin typeface="Trebuchet MS" charset="0"/>
                <a:ea typeface="ＭＳ Ｐゴシック" charset="0"/>
              </a:defRPr>
            </a:lvl3pPr>
            <a:lvl4pPr marL="1600200" indent="-228600" eaLnBrk="0" hangingPunct="0">
              <a:defRPr sz="1600" b="1">
                <a:solidFill>
                  <a:schemeClr val="tx1"/>
                </a:solidFill>
                <a:latin typeface="Trebuchet MS" charset="0"/>
                <a:ea typeface="ＭＳ Ｐゴシック" charset="0"/>
              </a:defRPr>
            </a:lvl4pPr>
            <a:lvl5pPr marL="2057400" indent="-228600" eaLnBrk="0" hangingPunct="0">
              <a:defRPr sz="1600" b="1">
                <a:solidFill>
                  <a:schemeClr val="tx1"/>
                </a:solidFill>
                <a:latin typeface="Trebuchet MS" charset="0"/>
                <a:ea typeface="ＭＳ Ｐゴシック" charset="0"/>
              </a:defRPr>
            </a:lvl5pPr>
            <a:lvl6pPr marL="2514600" indent="-228600" eaLnBrk="0" fontAlgn="base" hangingPunct="0">
              <a:spcBef>
                <a:spcPct val="0"/>
              </a:spcBef>
              <a:spcAft>
                <a:spcPct val="0"/>
              </a:spcAft>
              <a:defRPr sz="1600" b="1">
                <a:solidFill>
                  <a:schemeClr val="tx1"/>
                </a:solidFill>
                <a:latin typeface="Trebuchet MS" charset="0"/>
                <a:ea typeface="ＭＳ Ｐゴシック" charset="0"/>
              </a:defRPr>
            </a:lvl6pPr>
            <a:lvl7pPr marL="2971800" indent="-228600" eaLnBrk="0" fontAlgn="base" hangingPunct="0">
              <a:spcBef>
                <a:spcPct val="0"/>
              </a:spcBef>
              <a:spcAft>
                <a:spcPct val="0"/>
              </a:spcAft>
              <a:defRPr sz="1600" b="1">
                <a:solidFill>
                  <a:schemeClr val="tx1"/>
                </a:solidFill>
                <a:latin typeface="Trebuchet MS" charset="0"/>
                <a:ea typeface="ＭＳ Ｐゴシック" charset="0"/>
              </a:defRPr>
            </a:lvl7pPr>
            <a:lvl8pPr marL="3429000" indent="-228600" eaLnBrk="0" fontAlgn="base" hangingPunct="0">
              <a:spcBef>
                <a:spcPct val="0"/>
              </a:spcBef>
              <a:spcAft>
                <a:spcPct val="0"/>
              </a:spcAft>
              <a:defRPr sz="1600" b="1">
                <a:solidFill>
                  <a:schemeClr val="tx1"/>
                </a:solidFill>
                <a:latin typeface="Trebuchet MS" charset="0"/>
                <a:ea typeface="ＭＳ Ｐゴシック" charset="0"/>
              </a:defRPr>
            </a:lvl8pPr>
            <a:lvl9pPr marL="3886200" indent="-228600" eaLnBrk="0" fontAlgn="base" hangingPunct="0">
              <a:spcBef>
                <a:spcPct val="0"/>
              </a:spcBef>
              <a:spcAft>
                <a:spcPct val="0"/>
              </a:spcAft>
              <a:defRPr sz="1600" b="1">
                <a:solidFill>
                  <a:schemeClr val="tx1"/>
                </a:solidFill>
                <a:latin typeface="Trebuchet MS" charset="0"/>
                <a:ea typeface="ＭＳ Ｐゴシック" charset="0"/>
              </a:defRPr>
            </a:lvl9pPr>
          </a:lstStyle>
          <a:p>
            <a:pPr eaLnBrk="1" hangingPunct="1">
              <a:defRPr/>
            </a:pPr>
            <a:endParaRPr lang="en-US"/>
          </a:p>
        </p:txBody>
      </p:sp>
      <p:pic>
        <p:nvPicPr>
          <p:cNvPr id="9224" name="Picture 10"/>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15150" y="6311900"/>
            <a:ext cx="198278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3"/>
          </p:nvPr>
        </p:nvSpPr>
        <p:spPr>
          <a:xfrm>
            <a:off x="1003300" y="6356350"/>
            <a:ext cx="5707063" cy="365125"/>
          </a:xfrm>
          <a:prstGeom prst="rect">
            <a:avLst/>
          </a:prstGeom>
        </p:spPr>
        <p:txBody>
          <a:bodyPr vert="horz" lIns="91440" tIns="45720" rIns="91440" bIns="45720" rtlCol="0" anchor="ctr"/>
          <a:lstStyle>
            <a:lvl1pPr algn="l">
              <a:defRPr sz="1200" b="0">
                <a:solidFill>
                  <a:srgbClr val="7F7F7F"/>
                </a:solidFill>
                <a:latin typeface="+mn-lt"/>
                <a:ea typeface="+mn-ea"/>
                <a:cs typeface="Times New Roman" pitchFamily="18" charset="0"/>
              </a:defRPr>
            </a:lvl1pPr>
          </a:lstStyle>
          <a:p>
            <a:pPr>
              <a:defRPr/>
            </a:pPr>
            <a:r>
              <a:rPr lang="en-US"/>
              <a:t>Presentation Title</a:t>
            </a:r>
            <a:endParaRPr lang="en-US"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Lst>
  <p:timing>
    <p:tnLst>
      <p:par>
        <p:cTn id="1" dur="indefinite" restart="never" nodeType="tmRoot"/>
      </p:par>
    </p:tnLst>
  </p:timing>
  <p:hf sldNum="0" hdr="0"/>
  <p:txStyles>
    <p:titleStyle>
      <a:lvl1pPr algn="l" rtl="0" eaLnBrk="1" fontAlgn="base" hangingPunct="1">
        <a:spcBef>
          <a:spcPct val="0"/>
        </a:spcBef>
        <a:spcAft>
          <a:spcPct val="0"/>
        </a:spcAft>
        <a:buFont typeface="Arial" charset="0"/>
        <a:defRPr sz="2200">
          <a:solidFill>
            <a:schemeClr val="tx1"/>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chemeClr val="tx1"/>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 Id="rId4" Type="http://schemas.openxmlformats.org/officeDocument/2006/relationships/hyperlink" Target="tabdoc:load-url%20url=%22http://climateknowledgeportal.worldbank.org%22"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s://ideas.repec.org/s/wbk/wbrwps.html" TargetMode="External"/><Relationship Id="rId2" Type="http://schemas.openxmlformats.org/officeDocument/2006/relationships/hyperlink" Target="https://ideas.repec.org/p/wbk/wbrwps/6923.html" TargetMode="External"/><Relationship Id="rId1" Type="http://schemas.openxmlformats.org/officeDocument/2006/relationships/slideLayout" Target="../slideLayouts/slideLayout10.xml"/><Relationship Id="rId4" Type="http://schemas.openxmlformats.org/officeDocument/2006/relationships/hyperlink" Target="https://ideas.repec.org/p/wbk/wbrwps/6834.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828800"/>
            <a:ext cx="8610600" cy="838200"/>
          </a:xfrm>
        </p:spPr>
        <p:txBody>
          <a:bodyPr>
            <a:noAutofit/>
          </a:bodyPr>
          <a:lstStyle/>
          <a:p>
            <a:r>
              <a:rPr lang="en-US" sz="2400" b="0" dirty="0" smtClean="0"/>
              <a:t>Construction and update of a poverty measure</a:t>
            </a:r>
            <a:endParaRPr lang="en-US" sz="2400" b="0" dirty="0"/>
          </a:p>
        </p:txBody>
      </p:sp>
      <p:sp>
        <p:nvSpPr>
          <p:cNvPr id="3" name="Subtitle 2"/>
          <p:cNvSpPr>
            <a:spLocks noGrp="1"/>
          </p:cNvSpPr>
          <p:nvPr>
            <p:ph type="body" sz="quarter" idx="13"/>
          </p:nvPr>
        </p:nvSpPr>
        <p:spPr>
          <a:xfrm>
            <a:off x="762000" y="2819400"/>
            <a:ext cx="7026799" cy="1211048"/>
          </a:xfrm>
        </p:spPr>
        <p:txBody>
          <a:bodyPr>
            <a:normAutofit/>
          </a:bodyPr>
          <a:lstStyle/>
          <a:p>
            <a:r>
              <a:rPr lang="en-US" sz="1800" dirty="0"/>
              <a:t>Why, What and How</a:t>
            </a:r>
          </a:p>
        </p:txBody>
      </p:sp>
      <p:pic>
        <p:nvPicPr>
          <p:cNvPr id="8" name="Picture Placeholder 7"/>
          <p:cNvPicPr>
            <a:picLocks noGrp="1" noChangeAspect="1"/>
          </p:cNvPicPr>
          <p:nvPr>
            <p:ph type="pic" sz="quarter" idx="16"/>
          </p:nvPr>
        </p:nvPicPr>
        <p:blipFill rotWithShape="1">
          <a:blip r:embed="rId2" cstate="print">
            <a:extLst>
              <a:ext uri="{28A0092B-C50C-407E-A947-70E740481C1C}">
                <a14:useLocalDpi xmlns:a14="http://schemas.microsoft.com/office/drawing/2010/main" val="0"/>
              </a:ext>
            </a:extLst>
          </a:blip>
          <a:srcRect l="-2576" t="-21117" r="-4814" b="-25980"/>
          <a:stretch/>
        </p:blipFill>
        <p:spPr>
          <a:xfrm>
            <a:off x="1" y="5759637"/>
            <a:ext cx="4038600" cy="1098363"/>
          </a:xfrm>
        </p:spPr>
      </p:pic>
      <p:sp>
        <p:nvSpPr>
          <p:cNvPr id="6" name="Text Placeholder 5"/>
          <p:cNvSpPr>
            <a:spLocks noGrp="1"/>
          </p:cNvSpPr>
          <p:nvPr>
            <p:ph type="body" sz="quarter" idx="14"/>
          </p:nvPr>
        </p:nvSpPr>
        <p:spPr>
          <a:xfrm>
            <a:off x="5179830" y="4800600"/>
            <a:ext cx="2135370" cy="990600"/>
          </a:xfrm>
        </p:spPr>
        <p:txBody>
          <a:bodyPr/>
          <a:lstStyle/>
          <a:p>
            <a:pPr algn="ctr"/>
            <a:r>
              <a:rPr lang="en-US" dirty="0" err="1"/>
              <a:t>João</a:t>
            </a:r>
            <a:r>
              <a:rPr lang="en-US" dirty="0"/>
              <a:t> Pedro </a:t>
            </a:r>
            <a:r>
              <a:rPr lang="en-US" dirty="0" err="1"/>
              <a:t>Azevedo</a:t>
            </a:r>
            <a:endParaRPr lang="en-US" dirty="0"/>
          </a:p>
          <a:p>
            <a:pPr algn="ctr"/>
            <a:r>
              <a:rPr lang="en-US" dirty="0"/>
              <a:t>Global </a:t>
            </a:r>
            <a:r>
              <a:rPr lang="en-US" dirty="0" smtClean="0"/>
              <a:t>Lead</a:t>
            </a:r>
            <a:endParaRPr lang="en-US" dirty="0"/>
          </a:p>
          <a:p>
            <a:pPr algn="ctr"/>
            <a:endParaRPr lang="en-US" dirty="0"/>
          </a:p>
        </p:txBody>
      </p:sp>
      <p:sp>
        <p:nvSpPr>
          <p:cNvPr id="4" name="Rectangle 3"/>
          <p:cNvSpPr/>
          <p:nvPr/>
        </p:nvSpPr>
        <p:spPr>
          <a:xfrm>
            <a:off x="76200" y="-304800"/>
            <a:ext cx="8042715" cy="1231106"/>
          </a:xfrm>
          <a:prstGeom prst="rect">
            <a:avLst/>
          </a:prstGeom>
        </p:spPr>
        <p:txBody>
          <a:bodyPr wrap="square">
            <a:spAutoFit/>
          </a:bodyPr>
          <a:lstStyle/>
          <a:p>
            <a:endParaRPr lang="en-US" sz="1600" dirty="0">
              <a:solidFill>
                <a:schemeClr val="bg1"/>
              </a:solidFill>
              <a:latin typeface="Calibri" panose="020F0502020204030204" pitchFamily="34" charset="0"/>
            </a:endParaRPr>
          </a:p>
          <a:p>
            <a:r>
              <a:rPr lang="en-US" sz="1600" dirty="0">
                <a:solidFill>
                  <a:schemeClr val="bg1"/>
                </a:solidFill>
                <a:latin typeface="Calibri" panose="020F0502020204030204" pitchFamily="34" charset="0"/>
              </a:rPr>
              <a:t> </a:t>
            </a:r>
            <a:r>
              <a:rPr lang="en-US" sz="1400" b="1" dirty="0">
                <a:solidFill>
                  <a:schemeClr val="bg1"/>
                </a:solidFill>
                <a:latin typeface="Calibri" panose="020F0502020204030204" pitchFamily="34" charset="0"/>
              </a:rPr>
              <a:t>UNITED NATIONS ECONOMIC COMMISSION FOR </a:t>
            </a:r>
            <a:r>
              <a:rPr lang="en-US" sz="1400" b="1" dirty="0" smtClean="0">
                <a:solidFill>
                  <a:schemeClr val="bg1"/>
                </a:solidFill>
                <a:latin typeface="Calibri" panose="020F0502020204030204" pitchFamily="34" charset="0"/>
              </a:rPr>
              <a:t>EUROPE</a:t>
            </a:r>
            <a:endParaRPr lang="en-US" sz="1400" dirty="0">
              <a:solidFill>
                <a:schemeClr val="bg1"/>
              </a:solidFill>
              <a:latin typeface="Calibri" panose="020F0502020204030204" pitchFamily="34" charset="0"/>
            </a:endParaRPr>
          </a:p>
          <a:p>
            <a:r>
              <a:rPr lang="en-US" sz="1400" dirty="0">
                <a:solidFill>
                  <a:schemeClr val="bg1"/>
                </a:solidFill>
                <a:latin typeface="Calibri" panose="020F0502020204030204" pitchFamily="34" charset="0"/>
              </a:rPr>
              <a:t>CONFERENCE OF EUROPEAN </a:t>
            </a:r>
            <a:r>
              <a:rPr lang="en-US" sz="1400" dirty="0" smtClean="0">
                <a:solidFill>
                  <a:schemeClr val="bg1"/>
                </a:solidFill>
                <a:latin typeface="Calibri" panose="020F0502020204030204" pitchFamily="34" charset="0"/>
              </a:rPr>
              <a:t>STATISTICIANS</a:t>
            </a:r>
            <a:endParaRPr lang="en-US" sz="1400" dirty="0">
              <a:solidFill>
                <a:schemeClr val="bg1"/>
              </a:solidFill>
              <a:latin typeface="Calibri" panose="020F0502020204030204" pitchFamily="34" charset="0"/>
            </a:endParaRPr>
          </a:p>
          <a:p>
            <a:r>
              <a:rPr lang="en-US" sz="1400" b="1" dirty="0">
                <a:solidFill>
                  <a:schemeClr val="bg1"/>
                </a:solidFill>
                <a:latin typeface="Calibri" panose="020F0502020204030204" pitchFamily="34" charset="0"/>
              </a:rPr>
              <a:t>Seminar on Poverty Measurement </a:t>
            </a:r>
            <a:endParaRPr lang="en-US" sz="1400" dirty="0">
              <a:solidFill>
                <a:schemeClr val="bg1"/>
              </a:solidFill>
              <a:latin typeface="Calibri" panose="020F0502020204030204" pitchFamily="34" charset="0"/>
            </a:endParaRPr>
          </a:p>
          <a:p>
            <a:r>
              <a:rPr lang="en-US" sz="1400" dirty="0">
                <a:solidFill>
                  <a:schemeClr val="bg1"/>
                </a:solidFill>
                <a:latin typeface="Calibri" panose="020F0502020204030204" pitchFamily="34" charset="0"/>
              </a:rPr>
              <a:t>Geneva, 5-6 May 2015 </a:t>
            </a:r>
            <a:endParaRPr lang="en-US" sz="1400" dirty="0">
              <a:solidFill>
                <a:schemeClr val="bg1"/>
              </a:solidFill>
            </a:endParaRPr>
          </a:p>
        </p:txBody>
      </p:sp>
      <p:sp>
        <p:nvSpPr>
          <p:cNvPr id="7" name="Text Placeholder 5"/>
          <p:cNvSpPr txBox="1">
            <a:spLocks/>
          </p:cNvSpPr>
          <p:nvPr/>
        </p:nvSpPr>
        <p:spPr bwMode="auto">
          <a:xfrm>
            <a:off x="7012170" y="4800600"/>
            <a:ext cx="1981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lvl1pPr marL="342900" indent="-342900" algn="r" rtl="0" eaLnBrk="1" fontAlgn="base" hangingPunct="1">
              <a:lnSpc>
                <a:spcPct val="100000"/>
              </a:lnSpc>
              <a:spcBef>
                <a:spcPct val="20000"/>
              </a:spcBef>
              <a:spcAft>
                <a:spcPct val="0"/>
              </a:spcAft>
              <a:buClr>
                <a:srgbClr val="00783C"/>
              </a:buClr>
              <a:defRPr sz="1400" b="0" i="0" baseline="0">
                <a:solidFill>
                  <a:schemeClr val="tx1"/>
                </a:solidFill>
                <a:latin typeface="+mn-lt"/>
                <a:ea typeface="MS PGothic" pitchFamily="34" charset="-128"/>
                <a:cs typeface="Arial"/>
              </a:defRPr>
            </a:lvl1pPr>
            <a:lvl2pPr marL="742950" indent="-285750" algn="r" rtl="0" eaLnBrk="1" fontAlgn="base" hangingPunct="1">
              <a:spcBef>
                <a:spcPct val="20000"/>
              </a:spcBef>
              <a:spcAft>
                <a:spcPct val="0"/>
              </a:spcAft>
              <a:buClr>
                <a:srgbClr val="00783C"/>
              </a:buClr>
              <a:buFont typeface="Wingdings" pitchFamily="2" charset="2"/>
              <a:defRPr sz="1400" b="0" i="0">
                <a:solidFill>
                  <a:schemeClr val="tx1"/>
                </a:solidFill>
                <a:latin typeface="+mn-lt"/>
                <a:ea typeface="MS PGothic" pitchFamily="34" charset="-128"/>
                <a:cs typeface="Andes ExtraLight"/>
              </a:defRPr>
            </a:lvl2pPr>
            <a:lvl3pPr marL="4763" indent="909638" algn="l" rtl="0" eaLnBrk="1" fontAlgn="base" hangingPunct="1">
              <a:spcBef>
                <a:spcPct val="20000"/>
              </a:spcBef>
              <a:spcAft>
                <a:spcPct val="0"/>
              </a:spcAft>
              <a:buClr>
                <a:srgbClr val="00783C"/>
              </a:buClr>
              <a:defRPr b="0" i="0">
                <a:solidFill>
                  <a:schemeClr val="tx1"/>
                </a:solidFill>
                <a:latin typeface="Andes ExtraLight"/>
                <a:ea typeface="MS PGothic" pitchFamily="34" charset="-128"/>
                <a:cs typeface="Andes ExtraLight"/>
              </a:defRPr>
            </a:lvl3pPr>
            <a:lvl4pPr marL="1600200" indent="-228600" algn="l" rtl="0" eaLnBrk="1" fontAlgn="base" hangingPunct="1">
              <a:spcBef>
                <a:spcPct val="20000"/>
              </a:spcBef>
              <a:spcAft>
                <a:spcPct val="0"/>
              </a:spcAft>
              <a:buClr>
                <a:srgbClr val="00783C"/>
              </a:buClr>
              <a:defRPr b="0" i="0">
                <a:solidFill>
                  <a:schemeClr val="tx1"/>
                </a:solidFill>
                <a:latin typeface="Andes ExtraLight"/>
                <a:ea typeface="MS PGothic" pitchFamily="34" charset="-128"/>
                <a:cs typeface="Andes ExtraLight"/>
              </a:defRPr>
            </a:lvl4pPr>
            <a:lvl5pPr marL="2057400" indent="-228600" algn="l" rtl="0" eaLnBrk="1" fontAlgn="base" hangingPunct="1">
              <a:spcBef>
                <a:spcPct val="20000"/>
              </a:spcBef>
              <a:spcAft>
                <a:spcPct val="0"/>
              </a:spcAft>
              <a:buClr>
                <a:srgbClr val="00783C"/>
              </a:buClr>
              <a:defRPr b="0" i="0">
                <a:solidFill>
                  <a:schemeClr val="tx1"/>
                </a:solidFill>
                <a:latin typeface="Andes ExtraLight"/>
                <a:ea typeface="MS PGothic" pitchFamily="34" charset="-128"/>
                <a:cs typeface="Andes ExtraLight"/>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algn="l"/>
            <a:endParaRPr lang="en-US" dirty="0" smtClean="0"/>
          </a:p>
          <a:p>
            <a:pPr algn="l"/>
            <a:r>
              <a:rPr lang="en-US" dirty="0" smtClean="0"/>
              <a:t>          Minh Nguyen</a:t>
            </a:r>
          </a:p>
          <a:p>
            <a:pPr algn="ctr"/>
            <a:r>
              <a:rPr lang="en-US" kern="0" dirty="0" smtClean="0"/>
              <a:t>Economist</a:t>
            </a:r>
          </a:p>
          <a:p>
            <a:pPr algn="ctr"/>
            <a:endParaRPr lang="en-US" kern="0" dirty="0"/>
          </a:p>
        </p:txBody>
      </p:sp>
    </p:spTree>
    <p:extLst>
      <p:ext uri="{BB962C8B-B14F-4D97-AF65-F5344CB8AC3E}">
        <p14:creationId xmlns:p14="http://schemas.microsoft.com/office/powerpoint/2010/main" val="2278397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b="1" dirty="0" smtClean="0"/>
              <a:t>POVERTY LINES </a:t>
            </a:r>
            <a:endParaRPr lang="en-US" b="1" dirty="0"/>
          </a:p>
        </p:txBody>
      </p:sp>
      <p:sp>
        <p:nvSpPr>
          <p:cNvPr id="3" name="Content Placeholder 2"/>
          <p:cNvSpPr>
            <a:spLocks noGrp="1"/>
          </p:cNvSpPr>
          <p:nvPr>
            <p:ph sz="quarter" idx="10"/>
          </p:nvPr>
        </p:nvSpPr>
        <p:spPr/>
        <p:txBody>
          <a:bodyPr>
            <a:normAutofit/>
          </a:bodyPr>
          <a:lstStyle/>
          <a:p>
            <a:r>
              <a:rPr lang="en-US" b="1" dirty="0"/>
              <a:t>International measures </a:t>
            </a:r>
          </a:p>
          <a:p>
            <a:pPr lvl="1"/>
            <a:r>
              <a:rPr lang="en-US" dirty="0"/>
              <a:t>$1.25 and $2 per day per capita evaluated at 2005 PPP </a:t>
            </a:r>
          </a:p>
          <a:p>
            <a:endParaRPr lang="en-US" dirty="0"/>
          </a:p>
          <a:p>
            <a:r>
              <a:rPr lang="en-US" b="1" dirty="0"/>
              <a:t>Regional measures </a:t>
            </a:r>
          </a:p>
          <a:p>
            <a:pPr lvl="1"/>
            <a:r>
              <a:rPr lang="en-US" dirty="0"/>
              <a:t>$2.5 and $4 for LAC and $2.5 and $5 for ECA </a:t>
            </a:r>
          </a:p>
          <a:p>
            <a:endParaRPr lang="en-US" dirty="0"/>
          </a:p>
          <a:p>
            <a:r>
              <a:rPr lang="en-US" b="1" dirty="0"/>
              <a:t>National measures </a:t>
            </a:r>
          </a:p>
          <a:p>
            <a:pPr lvl="1"/>
            <a:r>
              <a:rPr lang="en-US" dirty="0"/>
              <a:t>Country specific poverty lines, which are linked to a daily calorie requirement (usually around </a:t>
            </a:r>
            <a:r>
              <a:rPr lang="en-US" dirty="0" smtClean="0"/>
              <a:t>2100 </a:t>
            </a:r>
            <a:r>
              <a:rPr lang="en-US" dirty="0"/>
              <a:t>kcal per capita per day) </a:t>
            </a:r>
          </a:p>
          <a:p>
            <a:endParaRPr lang="en-US" dirty="0"/>
          </a:p>
        </p:txBody>
      </p:sp>
    </p:spTree>
    <p:extLst>
      <p:ext uri="{BB962C8B-B14F-4D97-AF65-F5344CB8AC3E}">
        <p14:creationId xmlns:p14="http://schemas.microsoft.com/office/powerpoint/2010/main" val="1852879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b="1" dirty="0" smtClean="0"/>
              <a:t>NORMATIVE OR EMPIRICAL BASKETS?</a:t>
            </a:r>
            <a:endParaRPr lang="en-US" b="1" dirty="0"/>
          </a:p>
        </p:txBody>
      </p:sp>
      <p:sp>
        <p:nvSpPr>
          <p:cNvPr id="3" name="Content Placeholder 2"/>
          <p:cNvSpPr>
            <a:spLocks noGrp="1"/>
          </p:cNvSpPr>
          <p:nvPr>
            <p:ph sz="quarter" idx="10"/>
          </p:nvPr>
        </p:nvSpPr>
        <p:spPr/>
        <p:txBody>
          <a:bodyPr>
            <a:normAutofit lnSpcReduction="10000"/>
          </a:bodyPr>
          <a:lstStyle/>
          <a:p>
            <a:pPr>
              <a:buFont typeface="Arial" panose="020B0604020202020204" pitchFamily="34" charset="0"/>
              <a:buChar char="•"/>
            </a:pPr>
            <a:r>
              <a:rPr lang="en-US" dirty="0" smtClean="0"/>
              <a:t>Nothing ensures that the items of a normative baskets will be available for consumption </a:t>
            </a:r>
          </a:p>
          <a:p>
            <a:pPr>
              <a:buFont typeface="Arial" panose="020B0604020202020204" pitchFamily="34" charset="0"/>
              <a:buChar char="•"/>
            </a:pPr>
            <a:r>
              <a:rPr lang="en-US" dirty="0" smtClean="0"/>
              <a:t>There is no guarantee that these items have prices that can be estimated robustly </a:t>
            </a:r>
          </a:p>
          <a:p>
            <a:pPr>
              <a:buFont typeface="Arial" panose="020B0604020202020204" pitchFamily="34" charset="0"/>
              <a:buChar char="•"/>
            </a:pPr>
            <a:r>
              <a:rPr lang="en-US" dirty="0" smtClean="0"/>
              <a:t>Nothing ensures that the products from a normative food basket can be consumed by a significant fraction of the population (products that are not part of the population food habits). </a:t>
            </a:r>
          </a:p>
          <a:p>
            <a:pPr>
              <a:buFont typeface="Arial" panose="020B0604020202020204" pitchFamily="34" charset="0"/>
              <a:buChar char="•"/>
            </a:pPr>
            <a:r>
              <a:rPr lang="en-US" dirty="0" smtClean="0"/>
              <a:t>The normative baskets, use multiple criteria (caloric, protein intake, micro nutrients, % protein of animal origin, etc.) end up being ad hoc baskets that depend largely on the expert who built them. The criteria of transparency, acceptance by consensus and reproducibility are hardly met in this case. </a:t>
            </a:r>
          </a:p>
          <a:p>
            <a:pPr>
              <a:buFont typeface="Arial" panose="020B0604020202020204" pitchFamily="34" charset="0"/>
              <a:buChar char="•"/>
            </a:pPr>
            <a:r>
              <a:rPr lang="en-US" b="1" dirty="0" smtClean="0"/>
              <a:t>An empirical basket is preferable</a:t>
            </a:r>
            <a:endParaRPr lang="en-US" b="1" dirty="0"/>
          </a:p>
        </p:txBody>
      </p:sp>
      <p:sp>
        <p:nvSpPr>
          <p:cNvPr id="4" name="Slide Number Placeholder 3"/>
          <p:cNvSpPr>
            <a:spLocks noGrp="1"/>
          </p:cNvSpPr>
          <p:nvPr>
            <p:ph type="sldNum" sz="quarter" idx="12"/>
          </p:nvPr>
        </p:nvSpPr>
        <p:spPr/>
        <p:txBody>
          <a:bodyPr/>
          <a:lstStyle/>
          <a:p>
            <a:fld id="{14B20362-E31C-4DD1-B471-9D57AD4DBCC0}" type="slidenum">
              <a:rPr lang="en-US" smtClean="0"/>
              <a:t>11</a:t>
            </a:fld>
            <a:endParaRPr lang="en-US"/>
          </a:p>
        </p:txBody>
      </p:sp>
    </p:spTree>
    <p:extLst>
      <p:ext uri="{BB962C8B-B14F-4D97-AF65-F5344CB8AC3E}">
        <p14:creationId xmlns:p14="http://schemas.microsoft.com/office/powerpoint/2010/main" val="16822914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b="1" dirty="0" smtClean="0"/>
              <a:t>WHY DO WE NEED AN INTERNATIONAL DOLLAR PER DAY POVERTY LINE?</a:t>
            </a:r>
            <a:endParaRPr lang="en-US" b="1" dirty="0"/>
          </a:p>
        </p:txBody>
      </p:sp>
      <p:sp>
        <p:nvSpPr>
          <p:cNvPr id="5" name="Slide Number Placeholder 4"/>
          <p:cNvSpPr>
            <a:spLocks noGrp="1"/>
          </p:cNvSpPr>
          <p:nvPr>
            <p:ph type="sldNum" sz="quarter" idx="12"/>
          </p:nvPr>
        </p:nvSpPr>
        <p:spPr/>
        <p:txBody>
          <a:bodyPr/>
          <a:lstStyle/>
          <a:p>
            <a:fld id="{BAE54F65-EDC8-4B88-B319-B12CE25D8D22}" type="slidenum">
              <a:rPr lang="en-US" smtClean="0"/>
              <a:t>12</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825608"/>
            <a:ext cx="6188676" cy="4346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bwMode="auto">
          <a:xfrm>
            <a:off x="857324" y="1295400"/>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lvl1pPr algn="l" rtl="0" eaLnBrk="1" fontAlgn="base" hangingPunct="1">
              <a:spcBef>
                <a:spcPct val="0"/>
              </a:spcBef>
              <a:spcAft>
                <a:spcPct val="0"/>
              </a:spcAft>
              <a:buFont typeface="Arial" charset="0"/>
              <a:defRPr sz="2200" b="0" i="0" cap="none" baseline="0">
                <a:solidFill>
                  <a:schemeClr val="tx1"/>
                </a:solidFill>
                <a:latin typeface="+mn-lt"/>
                <a:ea typeface="MS PGothic" pitchFamily="34" charset="-128"/>
                <a:cs typeface="Andes ExtraLight"/>
              </a:defRPr>
            </a:lvl1pPr>
            <a:lvl2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2pPr>
            <a:lvl3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3pPr>
            <a:lvl4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4pPr>
            <a:lvl5pPr algn="l" rtl="0" eaLnBrk="1" fontAlgn="base" hangingPunct="1">
              <a:spcBef>
                <a:spcPct val="0"/>
              </a:spcBef>
              <a:spcAft>
                <a:spcPct val="0"/>
              </a:spcAft>
              <a:buFont typeface="Arial" charset="0"/>
              <a:defRPr sz="2200">
                <a:solidFill>
                  <a:srgbClr val="595959"/>
                </a:solidFill>
                <a:latin typeface="Arial" charset="0"/>
                <a:ea typeface="MS PGothic" pitchFamily="34" charset="-128"/>
                <a:cs typeface="Andes ExtraLight" pitchFamily="50"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a:lstStyle>
          <a:p>
            <a:pPr algn="ctr"/>
            <a:r>
              <a:rPr lang="en-US" sz="1600" dirty="0" smtClean="0">
                <a:solidFill>
                  <a:schemeClr val="bg1">
                    <a:lumMod val="50000"/>
                  </a:schemeClr>
                </a:solidFill>
              </a:rPr>
              <a:t>National official poverty lines are a function of preferences, </a:t>
            </a:r>
          </a:p>
          <a:p>
            <a:pPr algn="ctr"/>
            <a:r>
              <a:rPr lang="en-US" sz="1600" dirty="0" smtClean="0">
                <a:solidFill>
                  <a:schemeClr val="bg1">
                    <a:lumMod val="50000"/>
                  </a:schemeClr>
                </a:solidFill>
              </a:rPr>
              <a:t>norms and level of </a:t>
            </a:r>
            <a:r>
              <a:rPr lang="en-US" sz="1600" dirty="0">
                <a:solidFill>
                  <a:schemeClr val="bg1">
                    <a:lumMod val="50000"/>
                  </a:schemeClr>
                </a:solidFill>
                <a:latin typeface="Arial"/>
                <a:cs typeface="Arial"/>
              </a:rPr>
              <a:t>economic development</a:t>
            </a:r>
          </a:p>
        </p:txBody>
      </p:sp>
      <p:sp>
        <p:nvSpPr>
          <p:cNvPr id="3" name="Content Placeholder 2"/>
          <p:cNvSpPr>
            <a:spLocks noGrp="1"/>
          </p:cNvSpPr>
          <p:nvPr>
            <p:ph sz="quarter" idx="10"/>
          </p:nvPr>
        </p:nvSpPr>
        <p:spPr>
          <a:xfrm>
            <a:off x="857324" y="5791200"/>
            <a:ext cx="8015514" cy="519322"/>
          </a:xfrm>
        </p:spPr>
        <p:txBody>
          <a:bodyPr anchor="b">
            <a:normAutofit/>
          </a:bodyPr>
          <a:lstStyle/>
          <a:p>
            <a:pPr marL="0" indent="0">
              <a:buNone/>
            </a:pPr>
            <a:r>
              <a:rPr lang="en-US" sz="1100" dirty="0" smtClean="0"/>
              <a:t>Note: the ECA Team for Statistical development would like to thank </a:t>
            </a:r>
            <a:r>
              <a:rPr lang="en-US" sz="1100" dirty="0" err="1" smtClean="0"/>
              <a:t>Shaohua</a:t>
            </a:r>
            <a:r>
              <a:rPr lang="en-US" sz="1100" dirty="0" smtClean="0"/>
              <a:t> Chen and </a:t>
            </a:r>
            <a:r>
              <a:rPr lang="en-US" sz="1100" dirty="0" err="1" smtClean="0"/>
              <a:t>Prem</a:t>
            </a:r>
            <a:r>
              <a:rPr lang="en-US" sz="1100" dirty="0" smtClean="0"/>
              <a:t> </a:t>
            </a:r>
            <a:r>
              <a:rPr lang="en-US" sz="1100" dirty="0" err="1" smtClean="0"/>
              <a:t>Sangraula</a:t>
            </a:r>
            <a:r>
              <a:rPr lang="en-US" sz="1100" dirty="0" smtClean="0"/>
              <a:t> for sharing their data</a:t>
            </a:r>
            <a:endParaRPr lang="en-US" sz="1100" dirty="0"/>
          </a:p>
        </p:txBody>
      </p:sp>
    </p:spTree>
    <p:extLst>
      <p:ext uri="{BB962C8B-B14F-4D97-AF65-F5344CB8AC3E}">
        <p14:creationId xmlns:p14="http://schemas.microsoft.com/office/powerpoint/2010/main" val="29968996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REPLICATING A SIMILAR EXERCISE ONLY WITH THE ECA COUNTRIES GIVES US AN </a:t>
            </a:r>
            <a:r>
              <a:rPr lang="en-US" b="1" dirty="0" smtClean="0">
                <a:solidFill>
                  <a:srgbClr val="FF0000"/>
                </a:solidFill>
              </a:rPr>
              <a:t>AVERAGE REGIONAL </a:t>
            </a:r>
            <a:r>
              <a:rPr lang="en-US" b="1" dirty="0" smtClean="0"/>
              <a:t>POVERTY LINE OF 2.5 USD-PPP</a:t>
            </a:r>
            <a:endParaRPr lang="en-US" b="1" dirty="0"/>
          </a:p>
        </p:txBody>
      </p:sp>
      <p:sp>
        <p:nvSpPr>
          <p:cNvPr id="5" name="Slide Number Placeholder 4"/>
          <p:cNvSpPr>
            <a:spLocks noGrp="1"/>
          </p:cNvSpPr>
          <p:nvPr>
            <p:ph type="sldNum" sz="quarter" idx="12"/>
          </p:nvPr>
        </p:nvSpPr>
        <p:spPr/>
        <p:txBody>
          <a:bodyPr/>
          <a:lstStyle/>
          <a:p>
            <a:fld id="{BAE54F65-EDC8-4B88-B319-B12CE25D8D22}" type="slidenum">
              <a:rPr lang="en-US" smtClean="0"/>
              <a:t>13</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27886"/>
            <a:ext cx="8420100" cy="4277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2633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FOR ANY GIVEN METHODOLOGY TO ESTIMATE A POVERTY LINE, FINAL RESULTS CAN BE DRIVEN BY…</a:t>
            </a:r>
            <a:endParaRPr lang="en-US" b="1" dirty="0"/>
          </a:p>
        </p:txBody>
      </p:sp>
      <p:sp>
        <p:nvSpPr>
          <p:cNvPr id="3" name="Content Placeholder 2"/>
          <p:cNvSpPr>
            <a:spLocks noGrp="1"/>
          </p:cNvSpPr>
          <p:nvPr>
            <p:ph sz="quarter" idx="10"/>
          </p:nvPr>
        </p:nvSpPr>
        <p:spPr/>
        <p:txBody>
          <a:bodyPr>
            <a:normAutofit/>
          </a:bodyPr>
          <a:lstStyle/>
          <a:p>
            <a:r>
              <a:rPr lang="en-US" b="1" dirty="0" smtClean="0"/>
              <a:t>Preferences</a:t>
            </a:r>
          </a:p>
          <a:p>
            <a:pPr lvl="1">
              <a:buClr>
                <a:schemeClr val="tx1"/>
              </a:buClr>
            </a:pPr>
            <a:r>
              <a:rPr lang="en-US" sz="2000" dirty="0" smtClean="0"/>
              <a:t>Countries, households or individuals might have different aspirations, as their level of economic development increase.</a:t>
            </a:r>
          </a:p>
          <a:p>
            <a:pPr lvl="1">
              <a:buClr>
                <a:schemeClr val="tx1"/>
              </a:buClr>
            </a:pPr>
            <a:r>
              <a:rPr lang="en-US" sz="2000" dirty="0" smtClean="0"/>
              <a:t>Relative or Weakly-Relative Poverty line argument</a:t>
            </a:r>
            <a:endParaRPr lang="en-US" dirty="0" smtClean="0"/>
          </a:p>
          <a:p>
            <a:r>
              <a:rPr lang="en-US" b="1" dirty="0" smtClean="0"/>
              <a:t>Circumstances</a:t>
            </a:r>
          </a:p>
          <a:p>
            <a:pPr lvl="1">
              <a:buClr>
                <a:schemeClr val="tx1"/>
              </a:buClr>
            </a:pPr>
            <a:r>
              <a:rPr lang="en-US" sz="2000" dirty="0"/>
              <a:t>There might be exogenous structural factors that might affect the consumption patterns of different countries at different points in </a:t>
            </a:r>
            <a:r>
              <a:rPr lang="en-US" sz="2000" dirty="0" smtClean="0"/>
              <a:t>time</a:t>
            </a:r>
            <a:endParaRPr lang="en-US" sz="2000" dirty="0"/>
          </a:p>
          <a:p>
            <a:pPr lvl="1">
              <a:buClr>
                <a:schemeClr val="tx1"/>
              </a:buClr>
            </a:pPr>
            <a:r>
              <a:rPr lang="en-US" sz="2000" dirty="0"/>
              <a:t>Demographics, Natural endowments, </a:t>
            </a:r>
            <a:r>
              <a:rPr lang="en-US" sz="2000" dirty="0" smtClean="0"/>
              <a:t>Climate</a:t>
            </a:r>
            <a:endParaRPr lang="en-US" sz="2000" dirty="0"/>
          </a:p>
          <a:p>
            <a:endParaRPr lang="en-US" dirty="0"/>
          </a:p>
        </p:txBody>
      </p:sp>
      <p:sp>
        <p:nvSpPr>
          <p:cNvPr id="5" name="Slide Number Placeholder 4"/>
          <p:cNvSpPr>
            <a:spLocks noGrp="1"/>
          </p:cNvSpPr>
          <p:nvPr>
            <p:ph type="sldNum" sz="quarter" idx="12"/>
          </p:nvPr>
        </p:nvSpPr>
        <p:spPr/>
        <p:txBody>
          <a:bodyPr/>
          <a:lstStyle/>
          <a:p>
            <a:fld id="{BAE54F65-EDC8-4B88-B319-B12CE25D8D22}" type="slidenum">
              <a:rPr lang="en-US" smtClean="0"/>
              <a:t>14</a:t>
            </a:fld>
            <a:endParaRPr lang="en-US"/>
          </a:p>
        </p:txBody>
      </p:sp>
    </p:spTree>
    <p:extLst>
      <p:ext uri="{BB962C8B-B14F-4D97-AF65-F5344CB8AC3E}">
        <p14:creationId xmlns:p14="http://schemas.microsoft.com/office/powerpoint/2010/main" val="30384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43400" y="301625"/>
            <a:ext cx="8800599" cy="1031875"/>
          </a:xfrm>
        </p:spPr>
        <p:txBody>
          <a:bodyPr>
            <a:normAutofit/>
          </a:bodyPr>
          <a:lstStyle/>
          <a:p>
            <a:r>
              <a:rPr lang="en-US" b="1" dirty="0" smtClean="0"/>
              <a:t>…AND BOTH DEMOGRAPHIC AND CLIMATE CIRCUMSTANCES STAND OUT IN ECA</a:t>
            </a:r>
            <a:endParaRPr lang="en-US" b="1" dirty="0"/>
          </a:p>
        </p:txBody>
      </p:sp>
      <p:pic>
        <p:nvPicPr>
          <p:cNvPr id="13" name="Picture 2"/>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tretch>
            <a:fillRect/>
          </a:stretch>
        </p:blipFill>
        <p:spPr bwMode="auto">
          <a:xfrm>
            <a:off x="204840" y="2633962"/>
            <a:ext cx="4314720" cy="301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AE54F65-EDC8-4B88-B319-B12CE25D8D22}" type="slidenum">
              <a:rPr lang="en-US" smtClean="0"/>
              <a:t>15</a:t>
            </a:fld>
            <a:endParaRPr lang="en-US"/>
          </a:p>
        </p:txBody>
      </p:sp>
      <p:pic>
        <p:nvPicPr>
          <p:cNvPr id="16" name="Picture 3"/>
          <p:cNvPicPr>
            <a:picLocks noGrp="1" noChangeAspect="1" noChangeArrowheads="1"/>
          </p:cNvPicPr>
          <p:nvPr>
            <p:ph sz="quarter" idx="4294967295"/>
          </p:nvPr>
        </p:nvPicPr>
        <p:blipFill>
          <a:blip r:embed="rId3" cstate="print">
            <a:extLst>
              <a:ext uri="{28A0092B-C50C-407E-A947-70E740481C1C}">
                <a14:useLocalDpi xmlns:a14="http://schemas.microsoft.com/office/drawing/2010/main" val="0"/>
              </a:ext>
            </a:extLst>
          </a:blip>
          <a:stretch>
            <a:fillRect/>
          </a:stretch>
        </p:blipFill>
        <p:spPr bwMode="auto">
          <a:xfrm>
            <a:off x="4800600" y="2590800"/>
            <a:ext cx="4041775" cy="278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381000" y="5486400"/>
            <a:ext cx="1600200" cy="230832"/>
          </a:xfrm>
          <a:prstGeom prst="rect">
            <a:avLst/>
          </a:prstGeom>
          <a:noFill/>
        </p:spPr>
        <p:txBody>
          <a:bodyPr wrap="square" rtlCol="0">
            <a:spAutoFit/>
          </a:bodyPr>
          <a:lstStyle/>
          <a:p>
            <a:r>
              <a:rPr lang="en-US" sz="900" dirty="0" smtClean="0"/>
              <a:t>Source: FAO</a:t>
            </a:r>
            <a:endParaRPr lang="en-US" sz="900" dirty="0"/>
          </a:p>
        </p:txBody>
      </p:sp>
      <p:sp>
        <p:nvSpPr>
          <p:cNvPr id="17" name="TextBox 16"/>
          <p:cNvSpPr txBox="1"/>
          <p:nvPr/>
        </p:nvSpPr>
        <p:spPr>
          <a:xfrm>
            <a:off x="4800600" y="5562600"/>
            <a:ext cx="3886200" cy="369332"/>
          </a:xfrm>
          <a:prstGeom prst="rect">
            <a:avLst/>
          </a:prstGeom>
          <a:noFill/>
        </p:spPr>
        <p:txBody>
          <a:bodyPr wrap="square" rtlCol="0">
            <a:spAutoFit/>
          </a:bodyPr>
          <a:lstStyle/>
          <a:p>
            <a:r>
              <a:rPr lang="en-US" sz="900" dirty="0" smtClean="0"/>
              <a:t>Source: World Bank Climate </a:t>
            </a:r>
            <a:r>
              <a:rPr lang="en-US" sz="900" dirty="0"/>
              <a:t>Change Knowledge Portal (</a:t>
            </a:r>
            <a:r>
              <a:rPr lang="en-US" sz="900" u="sng" dirty="0">
                <a:hlinkClick r:id="rId4"/>
              </a:rPr>
              <a:t>http://climateknowledgeportal.worldbank.org</a:t>
            </a:r>
            <a:r>
              <a:rPr lang="en-US" sz="900" dirty="0" smtClean="0"/>
              <a:t>)</a:t>
            </a:r>
            <a:endParaRPr lang="en-US" sz="900" dirty="0" smtClean="0">
              <a:effectLst/>
            </a:endParaRPr>
          </a:p>
        </p:txBody>
      </p:sp>
      <p:sp>
        <p:nvSpPr>
          <p:cNvPr id="4" name="Rectangle 3"/>
          <p:cNvSpPr/>
          <p:nvPr/>
        </p:nvSpPr>
        <p:spPr>
          <a:xfrm>
            <a:off x="152400" y="1636693"/>
            <a:ext cx="4567881" cy="954107"/>
          </a:xfrm>
          <a:prstGeom prst="rect">
            <a:avLst/>
          </a:prstGeom>
        </p:spPr>
        <p:txBody>
          <a:bodyPr wrap="square">
            <a:spAutoFit/>
          </a:bodyPr>
          <a:lstStyle/>
          <a:p>
            <a:pPr algn="ctr">
              <a:lnSpc>
                <a:spcPct val="100000"/>
              </a:lnSpc>
            </a:pPr>
            <a:r>
              <a:rPr lang="en-US" sz="1400" dirty="0">
                <a:solidFill>
                  <a:schemeClr val="tx2">
                    <a:lumMod val="50000"/>
                    <a:lumOff val="50000"/>
                  </a:schemeClr>
                </a:solidFill>
              </a:rPr>
              <a:t>The average dietary energy requirements is positively correlated with the national official absolute poverty lines, and show very distinct regional patterns, reflecting distinct demographic compositions.</a:t>
            </a:r>
          </a:p>
        </p:txBody>
      </p:sp>
      <p:sp>
        <p:nvSpPr>
          <p:cNvPr id="14" name="Text Placeholder 9"/>
          <p:cNvSpPr txBox="1">
            <a:spLocks/>
          </p:cNvSpPr>
          <p:nvPr/>
        </p:nvSpPr>
        <p:spPr bwMode="auto">
          <a:xfrm>
            <a:off x="4872681" y="1874838"/>
            <a:ext cx="4041775" cy="639762"/>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342900" indent="-342900" algn="l" rtl="0" eaLnBrk="1" fontAlgn="base" hangingPunct="1">
              <a:lnSpc>
                <a:spcPct val="150000"/>
              </a:lnSpc>
              <a:spcBef>
                <a:spcPts val="1800"/>
              </a:spcBef>
              <a:spcAft>
                <a:spcPct val="0"/>
              </a:spcAft>
              <a:buClr>
                <a:srgbClr val="404040"/>
              </a:buClr>
              <a:defRPr>
                <a:solidFill>
                  <a:srgbClr val="595959"/>
                </a:solidFill>
                <a:latin typeface="Arial"/>
                <a:ea typeface="MS PGothic" pitchFamily="34" charset="-128"/>
                <a:cs typeface="Arial"/>
              </a:defRPr>
            </a:lvl1pPr>
            <a:lvl2pPr marL="2857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2pPr>
            <a:lvl3pPr marL="285750" indent="-285750" algn="l" rtl="0" eaLnBrk="1" fontAlgn="base" hangingPunct="1">
              <a:lnSpc>
                <a:spcPct val="110000"/>
              </a:lnSpc>
              <a:spcBef>
                <a:spcPct val="0"/>
              </a:spcBef>
              <a:spcAft>
                <a:spcPct val="0"/>
              </a:spcAft>
              <a:buClr>
                <a:schemeClr val="tx1"/>
              </a:buClr>
              <a:buFont typeface="Arial" charset="0"/>
              <a:buChar char="•"/>
              <a:defRPr>
                <a:solidFill>
                  <a:schemeClr val="tx2"/>
                </a:solidFill>
                <a:latin typeface="Arial"/>
                <a:ea typeface="MS PGothic" pitchFamily="34" charset="-128"/>
                <a:cs typeface="Arial"/>
              </a:defRPr>
            </a:lvl3pPr>
            <a:lvl4pPr marL="831850"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4pPr>
            <a:lvl5pPr marL="1196975" indent="-285750" algn="l" rtl="0" eaLnBrk="1" fontAlgn="base" hangingPunct="1">
              <a:lnSpc>
                <a:spcPct val="110000"/>
              </a:lnSpc>
              <a:spcBef>
                <a:spcPct val="0"/>
              </a:spcBef>
              <a:spcAft>
                <a:spcPct val="0"/>
              </a:spcAft>
              <a:buClr>
                <a:srgbClr val="595959"/>
              </a:buClr>
              <a:buFont typeface="Arial" charset="0"/>
              <a:buChar char="•"/>
              <a:defRPr>
                <a:solidFill>
                  <a:srgbClr val="595959"/>
                </a:solidFill>
                <a:latin typeface="Arial"/>
                <a:ea typeface="MS PGothic" pitchFamily="34" charset="-128"/>
                <a:cs typeface="Arial"/>
              </a:defRPr>
            </a:lvl5pPr>
            <a:lvl6pPr marL="502920" indent="-228600" algn="l" rtl="0" eaLnBrk="1" fontAlgn="base" hangingPunct="1">
              <a:spcBef>
                <a:spcPct val="20000"/>
              </a:spcBef>
              <a:spcAft>
                <a:spcPct val="0"/>
              </a:spcAft>
              <a:buClr>
                <a:schemeClr val="tx2">
                  <a:lumMod val="65000"/>
                  <a:lumOff val="35000"/>
                </a:schemeClr>
              </a:buClr>
              <a:buFont typeface="Arial"/>
              <a:buChar char="•"/>
              <a:defRPr sz="1800">
                <a:solidFill>
                  <a:schemeClr val="tx2">
                    <a:lumMod val="65000"/>
                    <a:lumOff val="35000"/>
                  </a:schemeClr>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algn="ctr">
              <a:lnSpc>
                <a:spcPct val="100000"/>
              </a:lnSpc>
            </a:pPr>
            <a:r>
              <a:rPr lang="en-US" sz="1400" kern="1200" dirty="0" smtClean="0">
                <a:solidFill>
                  <a:schemeClr val="tx2">
                    <a:lumMod val="50000"/>
                    <a:lumOff val="50000"/>
                  </a:schemeClr>
                </a:solidFill>
                <a:latin typeface="+mn-lt"/>
                <a:ea typeface="+mn-ea"/>
                <a:cs typeface="+mn-cs"/>
              </a:rPr>
              <a:t>Many of the ECA countries are among the few with sub-zero average monthly temperatures.</a:t>
            </a:r>
            <a:endParaRPr lang="en-US" sz="1400" kern="1200" dirty="0">
              <a:solidFill>
                <a:schemeClr val="tx2">
                  <a:lumMod val="50000"/>
                  <a:lumOff val="50000"/>
                </a:schemeClr>
              </a:solidFill>
              <a:latin typeface="+mn-lt"/>
              <a:ea typeface="+mn-ea"/>
              <a:cs typeface="+mn-cs"/>
            </a:endParaRPr>
          </a:p>
        </p:txBody>
      </p:sp>
    </p:spTree>
    <p:extLst>
      <p:ext uri="{BB962C8B-B14F-4D97-AF65-F5344CB8AC3E}">
        <p14:creationId xmlns:p14="http://schemas.microsoft.com/office/powerpoint/2010/main" val="15709824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b="1" dirty="0" smtClean="0"/>
              <a:t>POVERTY INDEX</a:t>
            </a:r>
            <a:endParaRPr lang="en-US" b="1" dirty="0"/>
          </a:p>
        </p:txBody>
      </p:sp>
      <p:sp>
        <p:nvSpPr>
          <p:cNvPr id="3" name="Content Placeholder 2"/>
          <p:cNvSpPr>
            <a:spLocks noGrp="1"/>
          </p:cNvSpPr>
          <p:nvPr>
            <p:ph sz="quarter" idx="10"/>
          </p:nvPr>
        </p:nvSpPr>
        <p:spPr/>
        <p:txBody>
          <a:bodyPr>
            <a:normAutofit/>
          </a:bodyPr>
          <a:lstStyle/>
          <a:p>
            <a:r>
              <a:rPr lang="en-US" b="1" dirty="0"/>
              <a:t>Poverty Headcount Rate </a:t>
            </a:r>
          </a:p>
          <a:p>
            <a:pPr lvl="1">
              <a:buClr>
                <a:schemeClr val="tx1"/>
              </a:buClr>
            </a:pPr>
            <a:r>
              <a:rPr lang="en-US" dirty="0"/>
              <a:t>The most used measure, including WBG Goal of “Ending Extreme Poverty” and MDG 1 </a:t>
            </a:r>
          </a:p>
          <a:p>
            <a:pPr lvl="1">
              <a:buClr>
                <a:schemeClr val="tx1"/>
              </a:buClr>
            </a:pPr>
            <a:r>
              <a:rPr lang="en-US" dirty="0"/>
              <a:t>A proportion of population below the poverty line </a:t>
            </a:r>
          </a:p>
          <a:p>
            <a:pPr>
              <a:buClr>
                <a:schemeClr val="tx1"/>
              </a:buClr>
              <a:buFont typeface="Arial" panose="020B0604020202020204" pitchFamily="34" charset="0"/>
              <a:buChar char="•"/>
            </a:pPr>
            <a:endParaRPr lang="en-US" dirty="0"/>
          </a:p>
          <a:p>
            <a:pPr marL="1200150" lvl="2">
              <a:buClr>
                <a:schemeClr val="tx1"/>
              </a:buClr>
            </a:pPr>
            <a:endParaRPr lang="en-US" dirty="0" smtClean="0"/>
          </a:p>
          <a:p>
            <a:pPr marL="1200150" lvl="2">
              <a:buClr>
                <a:schemeClr val="tx1"/>
              </a:buClr>
            </a:pPr>
            <a:endParaRPr lang="en-US" dirty="0"/>
          </a:p>
          <a:p>
            <a:pPr lvl="1">
              <a:buClr>
                <a:schemeClr val="tx1"/>
              </a:buClr>
            </a:pPr>
            <a:r>
              <a:rPr lang="en-US" dirty="0" smtClean="0"/>
              <a:t>A limitation</a:t>
            </a:r>
            <a:r>
              <a:rPr lang="en-US" dirty="0"/>
              <a:t>: Insensitive to how far from the poverty line the poor </a:t>
            </a:r>
            <a:r>
              <a:rPr lang="en-US" dirty="0" smtClean="0"/>
              <a:t>are. Other </a:t>
            </a:r>
            <a:r>
              <a:rPr lang="en-US" dirty="0"/>
              <a:t>indices like Poverty Gap Index and Severity of Poverty Index can address this </a:t>
            </a:r>
            <a:r>
              <a:rPr lang="en-US" dirty="0" smtClean="0"/>
              <a:t>issue</a:t>
            </a:r>
            <a:endParaRPr lang="en-US" dirty="0"/>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428999"/>
            <a:ext cx="41148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2883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IN A FEW REGIONS THERE ARE IMPORTANT DIFFERENCES BETWEEN THE GLOBAL AND NATIONAL POVERTY NUMBERS…</a:t>
            </a:r>
            <a:endParaRPr lang="en-US" b="1" dirty="0"/>
          </a:p>
        </p:txBody>
      </p:sp>
      <p:sp>
        <p:nvSpPr>
          <p:cNvPr id="6" name="Slide Number Placeholder 5"/>
          <p:cNvSpPr>
            <a:spLocks noGrp="1"/>
          </p:cNvSpPr>
          <p:nvPr>
            <p:ph type="sldNum" sz="quarter" idx="12"/>
          </p:nvPr>
        </p:nvSpPr>
        <p:spPr/>
        <p:txBody>
          <a:bodyPr/>
          <a:lstStyle/>
          <a:p>
            <a:fld id="{BAE54F65-EDC8-4B88-B319-B12CE25D8D22}" type="slidenum">
              <a:rPr lang="en-US" smtClean="0"/>
              <a:t>17</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829976"/>
            <a:ext cx="8772525" cy="330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3400" y="5486400"/>
            <a:ext cx="8305800" cy="369332"/>
          </a:xfrm>
          <a:prstGeom prst="rect">
            <a:avLst/>
          </a:prstGeom>
        </p:spPr>
        <p:txBody>
          <a:bodyPr wrap="square">
            <a:spAutoFit/>
          </a:bodyPr>
          <a:lstStyle/>
          <a:p>
            <a:pPr algn="r"/>
            <a:r>
              <a:rPr lang="en-US" dirty="0" smtClean="0">
                <a:solidFill>
                  <a:schemeClr val="bg1">
                    <a:lumMod val="50000"/>
                  </a:schemeClr>
                </a:solidFill>
              </a:rPr>
              <a:t>…and reflects the different levels of economic development</a:t>
            </a:r>
            <a:endParaRPr lang="en-US" dirty="0">
              <a:solidFill>
                <a:schemeClr val="bg1">
                  <a:lumMod val="50000"/>
                </a:schemeClr>
              </a:solidFill>
            </a:endParaRPr>
          </a:p>
        </p:txBody>
      </p:sp>
    </p:spTree>
    <p:extLst>
      <p:ext uri="{BB962C8B-B14F-4D97-AF65-F5344CB8AC3E}">
        <p14:creationId xmlns:p14="http://schemas.microsoft.com/office/powerpoint/2010/main" val="35702019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b="1" dirty="0" smtClean="0"/>
              <a:t>BUT ANY MEASURE OF POVERTY IS JUST A MEANS TO AN END. THE MOST IMPORTANT OBJECTIVE IS TO UNDERSTAND HOW POLICIES CAN HELP REDUCE THE POVERTY RATE…</a:t>
            </a:r>
            <a:endParaRPr lang="en-US" b="1" dirty="0"/>
          </a:p>
        </p:txBody>
      </p:sp>
      <p:graphicFrame>
        <p:nvGraphicFramePr>
          <p:cNvPr id="7" name="Content Placeholder 7"/>
          <p:cNvGraphicFramePr>
            <a:graphicFrameLocks noGrp="1"/>
          </p:cNvGraphicFramePr>
          <p:nvPr>
            <p:ph sz="quarter" idx="10"/>
            <p:extLst>
              <p:ext uri="{D42A27DB-BD31-4B8C-83A1-F6EECF244321}">
                <p14:modId xmlns:p14="http://schemas.microsoft.com/office/powerpoint/2010/main" val="4101620992"/>
              </p:ext>
            </p:extLst>
          </p:nvPr>
        </p:nvGraphicFramePr>
        <p:xfrm>
          <a:off x="152400" y="1981200"/>
          <a:ext cx="4229100" cy="4066401"/>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12"/>
          </p:nvPr>
        </p:nvSpPr>
        <p:spPr/>
        <p:txBody>
          <a:bodyPr/>
          <a:lstStyle/>
          <a:p>
            <a:fld id="{BAE54F65-EDC8-4B88-B319-B12CE25D8D22}" type="slidenum">
              <a:rPr lang="en-US" smtClean="0"/>
              <a:t>18</a:t>
            </a:fld>
            <a:endParaRPr lang="en-US"/>
          </a:p>
        </p:txBody>
      </p:sp>
      <p:sp>
        <p:nvSpPr>
          <p:cNvPr id="9" name="Text Placeholder 8"/>
          <p:cNvSpPr>
            <a:spLocks noGrp="1"/>
          </p:cNvSpPr>
          <p:nvPr>
            <p:ph type="body" idx="4294967295"/>
          </p:nvPr>
        </p:nvSpPr>
        <p:spPr>
          <a:xfrm>
            <a:off x="420914" y="1676400"/>
            <a:ext cx="4040188" cy="369887"/>
          </a:xfrm>
        </p:spPr>
        <p:txBody>
          <a:bodyPr/>
          <a:lstStyle/>
          <a:p>
            <a:pPr algn="ctr"/>
            <a:r>
              <a:rPr lang="en-US" sz="1400" b="1" dirty="0" smtClean="0"/>
              <a:t>TURKEY (5 USD-PPP)</a:t>
            </a:r>
            <a:endParaRPr lang="en-US" sz="1400" b="1" dirty="0"/>
          </a:p>
        </p:txBody>
      </p:sp>
      <p:sp>
        <p:nvSpPr>
          <p:cNvPr id="10" name="Text Placeholder 9"/>
          <p:cNvSpPr>
            <a:spLocks noGrp="1"/>
          </p:cNvSpPr>
          <p:nvPr>
            <p:ph type="body" sz="quarter" idx="4294967295"/>
          </p:nvPr>
        </p:nvSpPr>
        <p:spPr>
          <a:xfrm>
            <a:off x="4951412" y="1676400"/>
            <a:ext cx="4041775" cy="293687"/>
          </a:xfrm>
        </p:spPr>
        <p:txBody>
          <a:bodyPr/>
          <a:lstStyle/>
          <a:p>
            <a:pPr algn="ctr"/>
            <a:r>
              <a:rPr lang="en-US" sz="1400" b="1" dirty="0" smtClean="0"/>
              <a:t>TAJIKISTAN (2.5 USD-PPP)</a:t>
            </a:r>
            <a:endParaRPr lang="en-US" sz="1400" b="1" dirty="0"/>
          </a:p>
        </p:txBody>
      </p:sp>
      <p:graphicFrame>
        <p:nvGraphicFramePr>
          <p:cNvPr id="12" name="Content Placeholder 7"/>
          <p:cNvGraphicFramePr>
            <a:graphicFrameLocks noGrp="1"/>
          </p:cNvGraphicFramePr>
          <p:nvPr>
            <p:ph sz="quarter" idx="4294967295"/>
            <p:extLst>
              <p:ext uri="{D42A27DB-BD31-4B8C-83A1-F6EECF244321}">
                <p14:modId xmlns:p14="http://schemas.microsoft.com/office/powerpoint/2010/main" val="1453822388"/>
              </p:ext>
            </p:extLst>
          </p:nvPr>
        </p:nvGraphicFramePr>
        <p:xfrm>
          <a:off x="4673600" y="1990470"/>
          <a:ext cx="4267200" cy="3951288"/>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457200" y="5909101"/>
            <a:ext cx="3505200" cy="276999"/>
          </a:xfrm>
          <a:prstGeom prst="rect">
            <a:avLst/>
          </a:prstGeom>
          <a:noFill/>
        </p:spPr>
        <p:txBody>
          <a:bodyPr wrap="square" rtlCol="0">
            <a:spAutoFit/>
          </a:bodyPr>
          <a:lstStyle/>
          <a:p>
            <a:r>
              <a:rPr lang="en-US" sz="1200" dirty="0" smtClean="0"/>
              <a:t>Source: Azevedo and </a:t>
            </a:r>
            <a:r>
              <a:rPr lang="en-US" sz="1200" dirty="0" err="1" smtClean="0"/>
              <a:t>Atamonov</a:t>
            </a:r>
            <a:r>
              <a:rPr lang="en-US" sz="1200" dirty="0" smtClean="0"/>
              <a:t> (2013)</a:t>
            </a:r>
            <a:endParaRPr lang="en-US" sz="1200" dirty="0"/>
          </a:p>
        </p:txBody>
      </p:sp>
      <p:sp>
        <p:nvSpPr>
          <p:cNvPr id="11" name="TextBox 10"/>
          <p:cNvSpPr txBox="1"/>
          <p:nvPr/>
        </p:nvSpPr>
        <p:spPr>
          <a:xfrm>
            <a:off x="5029200" y="5909100"/>
            <a:ext cx="3886200" cy="276999"/>
          </a:xfrm>
          <a:prstGeom prst="rect">
            <a:avLst/>
          </a:prstGeom>
          <a:noFill/>
        </p:spPr>
        <p:txBody>
          <a:bodyPr wrap="square" rtlCol="0">
            <a:spAutoFit/>
          </a:bodyPr>
          <a:lstStyle/>
          <a:p>
            <a:r>
              <a:rPr lang="en-US" sz="1200" dirty="0" smtClean="0"/>
              <a:t>Source: Azevedo, </a:t>
            </a:r>
            <a:r>
              <a:rPr lang="en-US" sz="1200" dirty="0" err="1" smtClean="0"/>
              <a:t>Atamonov</a:t>
            </a:r>
            <a:r>
              <a:rPr lang="en-US" sz="1200" dirty="0" smtClean="0"/>
              <a:t>  and </a:t>
            </a:r>
            <a:r>
              <a:rPr lang="en-US" sz="1200" dirty="0" err="1" smtClean="0"/>
              <a:t>Rajabov</a:t>
            </a:r>
            <a:r>
              <a:rPr lang="en-US" sz="1200" dirty="0" smtClean="0"/>
              <a:t> (2013)</a:t>
            </a:r>
            <a:endParaRPr lang="en-US" sz="1200" dirty="0"/>
          </a:p>
        </p:txBody>
      </p:sp>
    </p:spTree>
    <p:extLst>
      <p:ext uri="{BB962C8B-B14F-4D97-AF65-F5344CB8AC3E}">
        <p14:creationId xmlns:p14="http://schemas.microsoft.com/office/powerpoint/2010/main" val="10178497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42963" y="3326705"/>
            <a:ext cx="2906679" cy="1384995"/>
          </a:xfrm>
          <a:prstGeom prst="rect">
            <a:avLst/>
          </a:prstGeom>
          <a:noFill/>
        </p:spPr>
        <p:txBody>
          <a:bodyPr wrap="square" rtlCol="0">
            <a:spAutoFit/>
          </a:bodyPr>
          <a:lstStyle/>
          <a:p>
            <a:pPr algn="just"/>
            <a:r>
              <a:rPr lang="en-US" sz="1200" dirty="0" smtClean="0">
                <a:solidFill>
                  <a:schemeClr val="tx2">
                    <a:lumMod val="50000"/>
                    <a:lumOff val="50000"/>
                  </a:schemeClr>
                </a:solidFill>
              </a:rPr>
              <a:t>Those in the bottom 40 percent can differ over time for several reasons:</a:t>
            </a:r>
          </a:p>
          <a:p>
            <a:pPr algn="just"/>
            <a:endParaRPr lang="en-US" sz="1200" dirty="0" smtClean="0">
              <a:solidFill>
                <a:schemeClr val="tx2">
                  <a:lumMod val="50000"/>
                  <a:lumOff val="50000"/>
                </a:schemeClr>
              </a:solidFill>
            </a:endParaRPr>
          </a:p>
          <a:p>
            <a:pPr marL="171450" indent="-171450" algn="just">
              <a:buFont typeface="Arial" pitchFamily="34" charset="0"/>
              <a:buChar char="•"/>
            </a:pPr>
            <a:r>
              <a:rPr lang="en-US" sz="1200" dirty="0" smtClean="0">
                <a:solidFill>
                  <a:schemeClr val="tx2">
                    <a:lumMod val="50000"/>
                    <a:lumOff val="50000"/>
                  </a:schemeClr>
                </a:solidFill>
              </a:rPr>
              <a:t>Demographics</a:t>
            </a:r>
          </a:p>
          <a:p>
            <a:pPr marL="171450" indent="-171450" algn="just">
              <a:buFont typeface="Arial" pitchFamily="34" charset="0"/>
              <a:buChar char="•"/>
            </a:pPr>
            <a:r>
              <a:rPr lang="en-US" sz="1200" dirty="0" smtClean="0">
                <a:solidFill>
                  <a:schemeClr val="tx2">
                    <a:lumMod val="50000"/>
                    <a:lumOff val="50000"/>
                  </a:schemeClr>
                </a:solidFill>
              </a:rPr>
              <a:t>Migration</a:t>
            </a:r>
          </a:p>
          <a:p>
            <a:pPr marL="171450" indent="-171450" algn="just">
              <a:buFont typeface="Arial" pitchFamily="34" charset="0"/>
              <a:buChar char="•"/>
            </a:pPr>
            <a:r>
              <a:rPr lang="en-US" sz="1200" dirty="0" smtClean="0">
                <a:solidFill>
                  <a:schemeClr val="tx2">
                    <a:lumMod val="50000"/>
                    <a:lumOff val="50000"/>
                  </a:schemeClr>
                </a:solidFill>
              </a:rPr>
              <a:t>Markets</a:t>
            </a:r>
          </a:p>
          <a:p>
            <a:pPr marL="171450" indent="-171450" algn="just">
              <a:buFont typeface="Arial" pitchFamily="34" charset="0"/>
              <a:buChar char="•"/>
            </a:pPr>
            <a:r>
              <a:rPr lang="en-US" sz="1200" dirty="0" smtClean="0">
                <a:solidFill>
                  <a:schemeClr val="tx2">
                    <a:lumMod val="50000"/>
                    <a:lumOff val="50000"/>
                  </a:schemeClr>
                </a:solidFill>
              </a:rPr>
              <a:t>Incentives</a:t>
            </a:r>
          </a:p>
        </p:txBody>
      </p:sp>
      <p:sp>
        <p:nvSpPr>
          <p:cNvPr id="2" name="Title 1"/>
          <p:cNvSpPr>
            <a:spLocks noGrp="1"/>
          </p:cNvSpPr>
          <p:nvPr>
            <p:ph type="title"/>
          </p:nvPr>
        </p:nvSpPr>
        <p:spPr/>
        <p:txBody>
          <a:bodyPr anchor="ctr">
            <a:noAutofit/>
          </a:bodyPr>
          <a:lstStyle/>
          <a:p>
            <a:r>
              <a:rPr lang="en-US" b="1" dirty="0" smtClean="0"/>
              <a:t>BY HELPING IDENTIFYING THE WINNERS AND LOSERS OF POLICY CHOICES MADE IN OUR COUNTRIES…</a:t>
            </a:r>
            <a:endParaRPr lang="en-US" b="1" dirty="0"/>
          </a:p>
        </p:txBody>
      </p:sp>
      <p:sp>
        <p:nvSpPr>
          <p:cNvPr id="3" name="Content Placeholder 2"/>
          <p:cNvSpPr>
            <a:spLocks noGrp="1"/>
          </p:cNvSpPr>
          <p:nvPr>
            <p:ph sz="quarter" idx="10"/>
          </p:nvPr>
        </p:nvSpPr>
        <p:spPr>
          <a:xfrm>
            <a:off x="304800" y="1295400"/>
            <a:ext cx="8440305" cy="4600863"/>
          </a:xfrm>
        </p:spPr>
        <p:txBody>
          <a:bodyPr>
            <a:normAutofit/>
          </a:bodyPr>
          <a:lstStyle/>
          <a:p>
            <a:pPr marL="0" indent="0">
              <a:buNone/>
            </a:pPr>
            <a:endParaRPr lang="en-US" sz="2000" i="1" dirty="0" smtClean="0">
              <a:latin typeface="Cambria Math"/>
            </a:endParaRPr>
          </a:p>
          <a:p>
            <a:pPr marL="0" indent="0">
              <a:buNone/>
            </a:pPr>
            <a:endParaRPr lang="en-US" sz="2000" i="1" dirty="0" smtClean="0">
              <a:latin typeface="Cambria Math"/>
            </a:endParaRPr>
          </a:p>
          <a:p>
            <a:pPr marL="0" indent="0">
              <a:buNone/>
            </a:pPr>
            <a:endParaRPr lang="en-US" sz="2000" i="1" dirty="0" smtClean="0">
              <a:latin typeface="Cambria Math"/>
            </a:endParaRPr>
          </a:p>
          <a:p>
            <a:pPr marL="0" indent="0">
              <a:buNone/>
            </a:pPr>
            <a:r>
              <a:rPr lang="en-US" sz="2000" dirty="0" smtClean="0"/>
              <a:t>			</a:t>
            </a:r>
            <a:endParaRPr lang="en-US" sz="2000" dirty="0"/>
          </a:p>
        </p:txBody>
      </p:sp>
      <p:sp>
        <p:nvSpPr>
          <p:cNvPr id="34" name="Slide Number Placeholder 33"/>
          <p:cNvSpPr>
            <a:spLocks noGrp="1"/>
          </p:cNvSpPr>
          <p:nvPr>
            <p:ph type="sldNum" sz="quarter" idx="12"/>
          </p:nvPr>
        </p:nvSpPr>
        <p:spPr/>
        <p:txBody>
          <a:bodyPr/>
          <a:lstStyle/>
          <a:p>
            <a:fld id="{BAE54F65-EDC8-4B88-B319-B12CE25D8D22}" type="slidenum">
              <a:rPr lang="en-US" smtClean="0"/>
              <a:t>19</a:t>
            </a:fld>
            <a:endParaRPr lang="en-US"/>
          </a:p>
        </p:txBody>
      </p:sp>
      <p:sp>
        <p:nvSpPr>
          <p:cNvPr id="4" name="Rounded Rectangle 3"/>
          <p:cNvSpPr/>
          <p:nvPr/>
        </p:nvSpPr>
        <p:spPr>
          <a:xfrm>
            <a:off x="1790199" y="4178300"/>
            <a:ext cx="1143000" cy="18288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Bottom 40</a:t>
            </a:r>
            <a:endParaRPr lang="en-US" dirty="0"/>
          </a:p>
        </p:txBody>
      </p:sp>
      <p:sp>
        <p:nvSpPr>
          <p:cNvPr id="5" name="Rounded Rectangle 4"/>
          <p:cNvSpPr/>
          <p:nvPr/>
        </p:nvSpPr>
        <p:spPr>
          <a:xfrm>
            <a:off x="1790199" y="1435100"/>
            <a:ext cx="1143000" cy="27293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60</a:t>
            </a:r>
            <a:endParaRPr lang="en-US" dirty="0"/>
          </a:p>
        </p:txBody>
      </p:sp>
      <p:sp>
        <p:nvSpPr>
          <p:cNvPr id="6" name="Rounded Rectangle 5"/>
          <p:cNvSpPr/>
          <p:nvPr/>
        </p:nvSpPr>
        <p:spPr>
          <a:xfrm>
            <a:off x="6285999" y="4178300"/>
            <a:ext cx="1143000" cy="18288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Bottom 40</a:t>
            </a:r>
            <a:endParaRPr lang="en-US" dirty="0"/>
          </a:p>
        </p:txBody>
      </p:sp>
      <p:sp>
        <p:nvSpPr>
          <p:cNvPr id="7" name="Rounded Rectangle 6"/>
          <p:cNvSpPr/>
          <p:nvPr/>
        </p:nvSpPr>
        <p:spPr>
          <a:xfrm>
            <a:off x="6285999" y="1435100"/>
            <a:ext cx="1143000" cy="27293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Top 60</a:t>
            </a:r>
            <a:endParaRPr lang="en-US" dirty="0"/>
          </a:p>
        </p:txBody>
      </p:sp>
      <p:sp>
        <p:nvSpPr>
          <p:cNvPr id="8" name="TextBox 7"/>
          <p:cNvSpPr txBox="1"/>
          <p:nvPr/>
        </p:nvSpPr>
        <p:spPr>
          <a:xfrm>
            <a:off x="1780305" y="6019800"/>
            <a:ext cx="1343895" cy="338554"/>
          </a:xfrm>
          <a:prstGeom prst="rect">
            <a:avLst/>
          </a:prstGeom>
          <a:noFill/>
        </p:spPr>
        <p:txBody>
          <a:bodyPr wrap="square" rtlCol="0">
            <a:spAutoFit/>
          </a:bodyPr>
          <a:lstStyle/>
          <a:p>
            <a:r>
              <a:rPr lang="en-US" sz="1600" b="1" dirty="0" smtClean="0"/>
              <a:t>Period T</a:t>
            </a:r>
            <a:endParaRPr lang="en-US" sz="1600" b="1" dirty="0"/>
          </a:p>
        </p:txBody>
      </p:sp>
      <p:sp>
        <p:nvSpPr>
          <p:cNvPr id="9" name="TextBox 8"/>
          <p:cNvSpPr txBox="1"/>
          <p:nvPr/>
        </p:nvSpPr>
        <p:spPr>
          <a:xfrm>
            <a:off x="6285999" y="5986046"/>
            <a:ext cx="1524000" cy="338554"/>
          </a:xfrm>
          <a:prstGeom prst="rect">
            <a:avLst/>
          </a:prstGeom>
          <a:noFill/>
        </p:spPr>
        <p:txBody>
          <a:bodyPr wrap="square" rtlCol="0">
            <a:spAutoFit/>
          </a:bodyPr>
          <a:lstStyle/>
          <a:p>
            <a:r>
              <a:rPr lang="en-US" sz="1600" b="1" dirty="0"/>
              <a:t>Period T+5</a:t>
            </a:r>
          </a:p>
        </p:txBody>
      </p:sp>
      <p:cxnSp>
        <p:nvCxnSpPr>
          <p:cNvPr id="11" name="Straight Arrow Connector 10"/>
          <p:cNvCxnSpPr/>
          <p:nvPr/>
        </p:nvCxnSpPr>
        <p:spPr>
          <a:xfrm>
            <a:off x="3618999" y="6172200"/>
            <a:ext cx="2209800" cy="0"/>
          </a:xfrm>
          <a:prstGeom prst="straightConnector1">
            <a:avLst/>
          </a:prstGeom>
          <a:ln w="63500">
            <a:prstDash val="sysDash"/>
            <a:tailEnd type="arrow"/>
          </a:ln>
        </p:spPr>
        <p:style>
          <a:lnRef idx="1">
            <a:schemeClr val="accent1"/>
          </a:lnRef>
          <a:fillRef idx="0">
            <a:schemeClr val="accent1"/>
          </a:fillRef>
          <a:effectRef idx="0">
            <a:schemeClr val="accent1"/>
          </a:effectRef>
          <a:fontRef idx="minor">
            <a:schemeClr val="tx1"/>
          </a:fontRef>
        </p:style>
      </p:cxnSp>
      <p:sp>
        <p:nvSpPr>
          <p:cNvPr id="12" name="Smiley Face 11"/>
          <p:cNvSpPr/>
          <p:nvPr/>
        </p:nvSpPr>
        <p:spPr>
          <a:xfrm>
            <a:off x="2018799" y="56261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miley Face 12"/>
          <p:cNvSpPr/>
          <p:nvPr/>
        </p:nvSpPr>
        <p:spPr>
          <a:xfrm>
            <a:off x="2475999" y="57023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miley Face 13"/>
          <p:cNvSpPr/>
          <p:nvPr/>
        </p:nvSpPr>
        <p:spPr>
          <a:xfrm>
            <a:off x="2628399" y="53975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miley Face 15"/>
          <p:cNvSpPr/>
          <p:nvPr/>
        </p:nvSpPr>
        <p:spPr>
          <a:xfrm>
            <a:off x="1942599" y="52451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miley Face 16"/>
          <p:cNvSpPr/>
          <p:nvPr/>
        </p:nvSpPr>
        <p:spPr>
          <a:xfrm>
            <a:off x="2602999" y="5120409"/>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8" name="Smiley Face 17"/>
          <p:cNvSpPr/>
          <p:nvPr/>
        </p:nvSpPr>
        <p:spPr>
          <a:xfrm>
            <a:off x="2628399" y="46355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9" name="Smiley Face 18"/>
          <p:cNvSpPr/>
          <p:nvPr/>
        </p:nvSpPr>
        <p:spPr>
          <a:xfrm>
            <a:off x="2323599" y="46355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Smiley Face 19"/>
          <p:cNvSpPr/>
          <p:nvPr/>
        </p:nvSpPr>
        <p:spPr>
          <a:xfrm>
            <a:off x="2018799" y="44831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1" name="Smiley Face 20"/>
          <p:cNvSpPr/>
          <p:nvPr/>
        </p:nvSpPr>
        <p:spPr>
          <a:xfrm>
            <a:off x="2018799" y="34832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miley Face 21"/>
          <p:cNvSpPr/>
          <p:nvPr/>
        </p:nvSpPr>
        <p:spPr>
          <a:xfrm>
            <a:off x="2475999" y="35594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miley Face 22"/>
          <p:cNvSpPr/>
          <p:nvPr/>
        </p:nvSpPr>
        <p:spPr>
          <a:xfrm>
            <a:off x="2628399" y="32546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miley Face 23"/>
          <p:cNvSpPr/>
          <p:nvPr/>
        </p:nvSpPr>
        <p:spPr>
          <a:xfrm>
            <a:off x="2247399" y="32546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miley Face 24"/>
          <p:cNvSpPr/>
          <p:nvPr/>
        </p:nvSpPr>
        <p:spPr>
          <a:xfrm>
            <a:off x="1942599" y="31022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miley Face 25"/>
          <p:cNvSpPr/>
          <p:nvPr/>
        </p:nvSpPr>
        <p:spPr>
          <a:xfrm>
            <a:off x="2602999" y="2977573"/>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7" name="Smiley Face 26"/>
          <p:cNvSpPr/>
          <p:nvPr/>
        </p:nvSpPr>
        <p:spPr>
          <a:xfrm>
            <a:off x="2628399" y="24926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8" name="Smiley Face 27"/>
          <p:cNvSpPr/>
          <p:nvPr/>
        </p:nvSpPr>
        <p:spPr>
          <a:xfrm>
            <a:off x="2323599" y="24926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9" name="Smiley Face 28"/>
          <p:cNvSpPr/>
          <p:nvPr/>
        </p:nvSpPr>
        <p:spPr>
          <a:xfrm>
            <a:off x="2018799" y="2340264"/>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 name="Smiley Face 29"/>
          <p:cNvSpPr/>
          <p:nvPr/>
        </p:nvSpPr>
        <p:spPr>
          <a:xfrm>
            <a:off x="2171199" y="37973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Smiley Face 30"/>
          <p:cNvSpPr/>
          <p:nvPr/>
        </p:nvSpPr>
        <p:spPr>
          <a:xfrm>
            <a:off x="2450599" y="2044700"/>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2" name="Smiley Face 31"/>
          <p:cNvSpPr/>
          <p:nvPr/>
        </p:nvSpPr>
        <p:spPr>
          <a:xfrm>
            <a:off x="2088072" y="1864591"/>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3" name="Smiley Face 32"/>
          <p:cNvSpPr/>
          <p:nvPr/>
        </p:nvSpPr>
        <p:spPr>
          <a:xfrm>
            <a:off x="2448290" y="1698336"/>
            <a:ext cx="152400" cy="152400"/>
          </a:xfrm>
          <a:prstGeom prst="smileyFace">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Tree>
    <p:extLst>
      <p:ext uri="{BB962C8B-B14F-4D97-AF65-F5344CB8AC3E}">
        <p14:creationId xmlns:p14="http://schemas.microsoft.com/office/powerpoint/2010/main" val="205014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5.55112E-17 4.96877E-6 L 0.11163 0.03169 C 0.13507 0.03886 0.17014 0.04279 0.2066 0.04279 C 0.24826 0.04279 0.28142 0.03886 0.30486 0.03169 L 0.41667 4.96877E-6 " pathEditMode="relative" rAng="0" ptsTypes="FffFF">
                                      <p:cBhvr>
                                        <p:cTn id="6" dur="2000" fill="hold"/>
                                        <p:tgtEl>
                                          <p:spTgt spid="14"/>
                                        </p:tgtEl>
                                        <p:attrNameLst>
                                          <p:attrName>ppt_x</p:attrName>
                                          <p:attrName>ppt_y</p:attrName>
                                        </p:attrNameLst>
                                      </p:cBhvr>
                                      <p:rCtr x="20833" y="2128"/>
                                    </p:animMotion>
                                  </p:childTnLst>
                                </p:cTn>
                              </p:par>
                              <p:par>
                                <p:cTn id="7" presetID="37" presetClass="path" presetSubtype="0" accel="50000" decel="50000" fill="hold" grpId="0" nodeType="withEffect">
                                  <p:stCondLst>
                                    <p:cond delay="0"/>
                                  </p:stCondLst>
                                  <p:childTnLst>
                                    <p:animMotion origin="layout" path="M -3.33333E-6 -8.25815E-7 L 0.13177 0.04002 C 0.15938 0.04904 0.2007 0.0539 0.24375 0.0539 C 0.29289 0.0539 0.33212 0.04904 0.35973 0.04002 L 0.49167 -8.25815E-7 " pathEditMode="relative" rAng="0" ptsTypes="FffFF">
                                      <p:cBhvr>
                                        <p:cTn id="8" dur="2000" fill="hold"/>
                                        <p:tgtEl>
                                          <p:spTgt spid="20"/>
                                        </p:tgtEl>
                                        <p:attrNameLst>
                                          <p:attrName>ppt_x</p:attrName>
                                          <p:attrName>ppt_y</p:attrName>
                                        </p:attrNameLst>
                                      </p:cBhvr>
                                      <p:rCtr x="24583" y="2683"/>
                                    </p:animMotion>
                                  </p:childTnLst>
                                </p:cTn>
                              </p:par>
                              <p:par>
                                <p:cTn id="9" presetID="37" presetClass="path" presetSubtype="0" accel="50000" decel="50000" fill="hold" grpId="0" nodeType="withEffect">
                                  <p:stCondLst>
                                    <p:cond delay="0"/>
                                  </p:stCondLst>
                                  <p:childTnLst>
                                    <p:animMotion origin="layout" path="M 5.55112E-17 2.37335E-6 L 0.13177 0.04002 C 0.15938 0.04904 0.20069 0.0539 0.24375 0.0539 C 0.29288 0.0539 0.33212 0.04904 0.35972 0.04002 L 0.49167 2.37335E-6 " pathEditMode="relative" rAng="0" ptsTypes="FffFF">
                                      <p:cBhvr>
                                        <p:cTn id="10" dur="2000" fill="hold"/>
                                        <p:tgtEl>
                                          <p:spTgt spid="18"/>
                                        </p:tgtEl>
                                        <p:attrNameLst>
                                          <p:attrName>ppt_x</p:attrName>
                                          <p:attrName>ppt_y</p:attrName>
                                        </p:attrNameLst>
                                      </p:cBhvr>
                                      <p:rCtr x="24583" y="2683"/>
                                    </p:animMotion>
                                  </p:childTnLst>
                                </p:cTn>
                              </p:par>
                              <p:par>
                                <p:cTn id="11" presetID="37" presetClass="path" presetSubtype="0" accel="50000" decel="50000" fill="hold" grpId="0" nodeType="withEffect">
                                  <p:stCondLst>
                                    <p:cond delay="0"/>
                                  </p:stCondLst>
                                  <p:childTnLst>
                                    <p:animMotion origin="layout" path="M -3.33333E-6 4.76752E-6 L 0.13177 0.04001 C 0.15938 0.04904 0.2007 0.05389 0.24375 0.05389 C 0.29289 0.05389 0.33212 0.04904 0.35973 0.04001 L 0.49167 4.76752E-6 " pathEditMode="relative" rAng="0" ptsTypes="FffFF">
                                      <p:cBhvr>
                                        <p:cTn id="12" dur="2000" fill="hold"/>
                                        <p:tgtEl>
                                          <p:spTgt spid="13"/>
                                        </p:tgtEl>
                                        <p:attrNameLst>
                                          <p:attrName>ppt_x</p:attrName>
                                          <p:attrName>ppt_y</p:attrName>
                                        </p:attrNameLst>
                                      </p:cBhvr>
                                      <p:rCtr x="24583" y="2683"/>
                                    </p:animMotion>
                                  </p:childTnLst>
                                </p:cTn>
                              </p:par>
                              <p:par>
                                <p:cTn id="13" presetID="37" presetClass="path" presetSubtype="0" accel="50000" decel="50000" fill="hold" grpId="0" nodeType="withEffect">
                                  <p:stCondLst>
                                    <p:cond delay="0"/>
                                  </p:stCondLst>
                                  <p:childTnLst>
                                    <p:animMotion origin="layout" path="M 3.33333E-6 2.37335E-6 L 0.13177 0.04002 C 0.15937 0.04904 0.20069 0.0539 0.24375 0.0539 C 0.29288 0.0539 0.33211 0.04904 0.35972 0.04002 L 0.49166 2.37335E-6 " pathEditMode="relative" rAng="0" ptsTypes="FffFF">
                                      <p:cBhvr>
                                        <p:cTn id="14" dur="2000" fill="hold"/>
                                        <p:tgtEl>
                                          <p:spTgt spid="19"/>
                                        </p:tgtEl>
                                        <p:attrNameLst>
                                          <p:attrName>ppt_x</p:attrName>
                                          <p:attrName>ppt_y</p:attrName>
                                        </p:attrNameLst>
                                      </p:cBhvr>
                                      <p:rCtr x="24583" y="2683"/>
                                    </p:animMotion>
                                  </p:childTnLst>
                                </p:cTn>
                              </p:par>
                              <p:par>
                                <p:cTn id="15" presetID="37" presetClass="path" presetSubtype="0" accel="50000" decel="50000" fill="hold" grpId="0" nodeType="withEffect">
                                  <p:stCondLst>
                                    <p:cond delay="0"/>
                                  </p:stCondLst>
                                  <p:childTnLst>
                                    <p:animMotion origin="layout" path="M -3.33333E-6 -1.83206E-6 L 0.13177 0.04002 C 0.15938 0.04904 0.2007 0.0539 0.24375 0.0539 C 0.29289 0.0539 0.33212 0.04904 0.35973 0.04002 L 0.49167 -1.83206E-6 " pathEditMode="relative" rAng="0" ptsTypes="FffFF">
                                      <p:cBhvr>
                                        <p:cTn id="16" dur="2000" fill="hold"/>
                                        <p:tgtEl>
                                          <p:spTgt spid="12"/>
                                        </p:tgtEl>
                                        <p:attrNameLst>
                                          <p:attrName>ppt_x</p:attrName>
                                          <p:attrName>ppt_y</p:attrName>
                                        </p:attrNameLst>
                                      </p:cBhvr>
                                      <p:rCtr x="24583" y="2683"/>
                                    </p:animMotion>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grpId="0" nodeType="clickEffect">
                                  <p:stCondLst>
                                    <p:cond delay="0"/>
                                  </p:stCondLst>
                                  <p:childTnLst>
                                    <p:animMotion origin="layout" path="M 2.77778E-6 -2.82905E-6 C 0.01215 -0.00763 0.02465 -0.01411 0.03733 -0.01989 C 0.04201 -0.02475 0.04687 -0.02452 0.05226 -0.02845 C 0.05781 -0.03238 0.06233 -0.0377 0.06823 -0.04094 C 0.08229 -0.05667 0.10052 -0.06384 0.11667 -0.07471 C 0.12431 -0.0798 0.12726 -0.08327 0.13542 -0.08582 C 0.13733 -0.0872 0.14167 -0.09091 0.14392 -0.09206 C 0.14653 -0.09345 0.14792 -0.09276 0.15035 -0.09461 C 0.15347 -0.09715 0.15816 -0.10132 0.16163 -0.10455 C 0.16389 -0.10664 0.16736 -0.10548 0.16996 -0.10687 C 0.17587 -0.10987 0.18003 -0.11242 0.18594 -0.1145 C 0.1901 -0.11774 0.1941 -0.11866 0.19809 -0.1219 C 0.20382 -0.12653 0.2059 -0.13023 0.21215 -0.13185 C 0.21858 -0.13624 0.22517 -0.14041 0.23177 -0.14434 C 0.23542 -0.14665 0.23715 -0.15012 0.24097 -0.15174 C 0.24462 -0.15498 0.24896 -0.15729 0.25312 -0.15938 C 0.25677 -0.164 0.26424 -0.1684 0.2691 -0.17048 C 0.27326 -0.17441 0.27604 -0.17557 0.28125 -0.17673 C 0.28698 -0.18251 0.29687 -0.1913 0.30365 -0.19407 C 0.30885 -0.19916 0.31337 -0.20541 0.31858 -0.21027 C 0.32031 -0.21189 0.3224 -0.21235 0.32413 -0.21397 C 0.33455 -0.22345 0.34323 -0.23687 0.35608 -0.24011 C 0.36562 -0.25052 0.37899 -0.25676 0.39062 -0.26255 C 0.39653 -0.26902 0.41198 -0.27943 0.41962 -0.28244 C 0.425 -0.28822 0.4316 -0.29007 0.43819 -0.29262 C 0.43906 -0.29377 0.43976 -0.29562 0.44097 -0.29632 C 0.44323 -0.29771 0.44844 -0.29863 0.44844 -0.29863 C 0.45503 -0.30441 0.44774 -0.29771 0.45417 -0.30488 C 0.45503 -0.3058 0.45694 -0.30742 0.45694 -0.30742 " pathEditMode="relative" ptsTypes="ffffffffffffffffffffffffffffA">
                                      <p:cBhvr>
                                        <p:cTn id="20" dur="2000" fill="hold"/>
                                        <p:tgtEl>
                                          <p:spTgt spid="17"/>
                                        </p:tgtEl>
                                        <p:attrNameLst>
                                          <p:attrName>ppt_x</p:attrName>
                                          <p:attrName>ppt_y</p:attrName>
                                        </p:attrNameLst>
                                      </p:cBhvr>
                                    </p:animMotion>
                                  </p:childTnLst>
                                </p:cTn>
                              </p:par>
                              <p:par>
                                <p:cTn id="21" presetID="0" presetClass="path" presetSubtype="0" accel="50000" decel="50000" fill="hold" grpId="0" nodeType="withEffect">
                                  <p:stCondLst>
                                    <p:cond delay="0"/>
                                  </p:stCondLst>
                                  <p:childTnLst>
                                    <p:animMotion origin="layout" path="M -3.05556E-6 3.39579E-6 C 0.01181 -0.00092 0.02292 -0.00324 0.03455 -0.00486 C 0.03976 -0.0074 0.04271 -0.00763 0.04861 -0.00856 C 0.05417 -0.01064 0.05973 -0.01133 0.06545 -0.01226 C 0.07518 -0.01735 0.07032 -0.01573 0.08039 -0.01735 C 0.08959 -0.02128 0.09896 -0.02197 0.10834 -0.02475 C 0.11875 -0.02799 0.12848 -0.03308 0.13924 -0.0347 C 0.14792 -0.03794 0.15729 -0.03909 0.16632 -0.04094 C 0.17153 -0.04349 0.17448 -0.04372 0.18039 -0.04464 C 0.18785 -0.04673 0.19532 -0.04765 0.20278 -0.04858 C 0.20747 -0.04996 0.21684 -0.05228 0.21684 -0.05228 C 0.21841 -0.05297 0.21997 -0.05413 0.22153 -0.05459 C 0.22361 -0.05528 0.22587 -0.05528 0.22795 -0.05598 C 0.2349 -0.05875 0.2415 -0.06407 0.24861 -0.06708 C 0.25469 -0.07263 0.25035 -0.06916 0.26268 -0.07472 L 0.26268 -0.07472 C 0.26615 -0.07749 0.26997 -0.0805 0.27379 -0.08212 C 0.27848 -0.08651 0.28525 -0.09091 0.29063 -0.09322 C 0.29844 -0.10039 0.30712 -0.10803 0.3158 -0.11311 C 0.32257 -0.12214 0.33108 -0.12653 0.33837 -0.1344 C 0.34879 -0.14573 0.3599 -0.1566 0.37101 -0.16678 C 0.37726 -0.17256 0.37917 -0.18112 0.38698 -0.18297 C 0.39375 -0.19199 0.4033 -0.19801 0.41111 -0.20541 C 0.41684 -0.21096 0.42188 -0.21906 0.42795 -0.22415 C 0.43611 -0.23109 0.42761 -0.2186 0.44011 -0.23525 C 0.44254 -0.23849 0.44427 -0.24219 0.4467 -0.2452 C 0.45209 -0.25168 0.45834 -0.257 0.46354 -0.26394 C 0.47361 -0.27735 0.48386 -0.29077 0.49445 -0.30372 C 0.50278 -0.3139 0.49757 -0.31113 0.50365 -0.31367 C 0.5066 -0.31876 0.50938 -0.32061 0.51302 -0.325 C 0.51632 -0.32894 0.51789 -0.33264 0.52153 -0.33611 C 0.52448 -0.34258 0.52882 -0.34467 0.53264 -0.34976 C 0.53976 -0.3597 0.54601 -0.37127 0.5533 -0.38098 C 0.55556 -0.38746 0.55938 -0.39162 0.56268 -0.39718 C 0.56407 -0.39949 0.56441 -0.40296 0.56632 -0.40458 C 0.56927 -0.40735 0.5691 -0.40574 0.5691 -0.40828 " pathEditMode="relative" ptsTypes="ffffffffffffffFffffffffffffffffffffA">
                                      <p:cBhvr>
                                        <p:cTn id="22" dur="2000" fill="hold"/>
                                        <p:tgtEl>
                                          <p:spTgt spid="16"/>
                                        </p:tgtEl>
                                        <p:attrNameLst>
                                          <p:attrName>ppt_x</p:attrName>
                                          <p:attrName>ppt_y</p:attrName>
                                        </p:attrNameLst>
                                      </p:cBhvr>
                                    </p:animMotion>
                                  </p:childTnLst>
                                </p:cTn>
                              </p:par>
                              <p:par>
                                <p:cTn id="23" presetID="19" presetClass="emph" presetSubtype="0" fill="hold" grpId="1" nodeType="withEffect">
                                  <p:stCondLst>
                                    <p:cond delay="0"/>
                                  </p:stCondLst>
                                  <p:childTnLst>
                                    <p:animClr clrSpc="rgb" dir="cw">
                                      <p:cBhvr override="childStyle">
                                        <p:cTn id="24" dur="500" fill="hold"/>
                                        <p:tgtEl>
                                          <p:spTgt spid="17"/>
                                        </p:tgtEl>
                                        <p:attrNameLst>
                                          <p:attrName>style.color</p:attrName>
                                        </p:attrNameLst>
                                      </p:cBhvr>
                                      <p:to>
                                        <a:srgbClr val="33CC33"/>
                                      </p:to>
                                    </p:animClr>
                                    <p:animClr clrSpc="rgb" dir="cw">
                                      <p:cBhvr>
                                        <p:cTn id="25" dur="500" fill="hold"/>
                                        <p:tgtEl>
                                          <p:spTgt spid="17"/>
                                        </p:tgtEl>
                                        <p:attrNameLst>
                                          <p:attrName>fillcolor</p:attrName>
                                        </p:attrNameLst>
                                      </p:cBhvr>
                                      <p:to>
                                        <a:srgbClr val="33CC33"/>
                                      </p:to>
                                    </p:animClr>
                                    <p:set>
                                      <p:cBhvr>
                                        <p:cTn id="26" dur="500" fill="hold"/>
                                        <p:tgtEl>
                                          <p:spTgt spid="17"/>
                                        </p:tgtEl>
                                        <p:attrNameLst>
                                          <p:attrName>fill.type</p:attrName>
                                        </p:attrNameLst>
                                      </p:cBhvr>
                                      <p:to>
                                        <p:strVal val="solid"/>
                                      </p:to>
                                    </p:set>
                                    <p:set>
                                      <p:cBhvr>
                                        <p:cTn id="27" dur="500" fill="hold"/>
                                        <p:tgtEl>
                                          <p:spTgt spid="17"/>
                                        </p:tgtEl>
                                        <p:attrNameLst>
                                          <p:attrName>fill.on</p:attrName>
                                        </p:attrNameLst>
                                      </p:cBhvr>
                                      <p:to>
                                        <p:strVal val="true"/>
                                      </p:to>
                                    </p:set>
                                  </p:childTnLst>
                                </p:cTn>
                              </p:par>
                              <p:par>
                                <p:cTn id="28" presetID="19" presetClass="emph" presetSubtype="0" fill="hold" grpId="1" nodeType="withEffect">
                                  <p:stCondLst>
                                    <p:cond delay="0"/>
                                  </p:stCondLst>
                                  <p:childTnLst>
                                    <p:animClr clrSpc="rgb" dir="cw">
                                      <p:cBhvr override="childStyle">
                                        <p:cTn id="29" dur="500" fill="hold"/>
                                        <p:tgtEl>
                                          <p:spTgt spid="16"/>
                                        </p:tgtEl>
                                        <p:attrNameLst>
                                          <p:attrName>style.color</p:attrName>
                                        </p:attrNameLst>
                                      </p:cBhvr>
                                      <p:to>
                                        <a:srgbClr val="33CC33"/>
                                      </p:to>
                                    </p:animClr>
                                    <p:animClr clrSpc="rgb" dir="cw">
                                      <p:cBhvr>
                                        <p:cTn id="30" dur="500" fill="hold"/>
                                        <p:tgtEl>
                                          <p:spTgt spid="16"/>
                                        </p:tgtEl>
                                        <p:attrNameLst>
                                          <p:attrName>fillcolor</p:attrName>
                                        </p:attrNameLst>
                                      </p:cBhvr>
                                      <p:to>
                                        <a:srgbClr val="33CC33"/>
                                      </p:to>
                                    </p:animClr>
                                    <p:set>
                                      <p:cBhvr>
                                        <p:cTn id="31" dur="500" fill="hold"/>
                                        <p:tgtEl>
                                          <p:spTgt spid="16"/>
                                        </p:tgtEl>
                                        <p:attrNameLst>
                                          <p:attrName>fill.type</p:attrName>
                                        </p:attrNameLst>
                                      </p:cBhvr>
                                      <p:to>
                                        <p:strVal val="solid"/>
                                      </p:to>
                                    </p:set>
                                    <p:set>
                                      <p:cBhvr>
                                        <p:cTn id="32" dur="500" fill="hold"/>
                                        <p:tgtEl>
                                          <p:spTgt spid="16"/>
                                        </p:tgtEl>
                                        <p:attrNameLst>
                                          <p:attrName>fill.on</p:attrName>
                                        </p:attrNameLst>
                                      </p:cBhvr>
                                      <p:to>
                                        <p:strVal val="true"/>
                                      </p:to>
                                    </p:set>
                                  </p:childTnLst>
                                </p:cTn>
                              </p:par>
                            </p:childTnLst>
                          </p:cTn>
                        </p:par>
                      </p:childTnLst>
                    </p:cTn>
                  </p:par>
                  <p:par>
                    <p:cTn id="33" fill="hold">
                      <p:stCondLst>
                        <p:cond delay="indefinite"/>
                      </p:stCondLst>
                      <p:childTnLst>
                        <p:par>
                          <p:cTn id="34" fill="hold">
                            <p:stCondLst>
                              <p:cond delay="0"/>
                            </p:stCondLst>
                            <p:childTnLst>
                              <p:par>
                                <p:cTn id="35" presetID="37" presetClass="path" presetSubtype="0" accel="50000" decel="50000" fill="hold" grpId="0" nodeType="clickEffect">
                                  <p:stCondLst>
                                    <p:cond delay="0"/>
                                  </p:stCondLst>
                                  <p:childTnLst>
                                    <p:animMotion origin="layout" path="M 0.01667 -0.05552 L 0.14167 0.03377 C 0.16788 0.05413 0.20712 0.065 0.24792 0.065 C 0.29462 0.065 0.33194 0.05413 0.35816 0.03377 L 0.48333 -0.05552 " pathEditMode="relative" rAng="0" ptsTypes="FffFF">
                                      <p:cBhvr>
                                        <p:cTn id="36" dur="2000" fill="hold"/>
                                        <p:tgtEl>
                                          <p:spTgt spid="30"/>
                                        </p:tgtEl>
                                        <p:attrNameLst>
                                          <p:attrName>ppt_x</p:attrName>
                                          <p:attrName>ppt_y</p:attrName>
                                        </p:attrNameLst>
                                      </p:cBhvr>
                                      <p:rCtr x="23333" y="6014"/>
                                    </p:animMotion>
                                  </p:childTnLst>
                                </p:cTn>
                              </p:par>
                              <p:par>
                                <p:cTn id="37" presetID="37" presetClass="path" presetSubtype="0" accel="50000" decel="50000" fill="hold" grpId="0" nodeType="withEffect">
                                  <p:stCondLst>
                                    <p:cond delay="0"/>
                                  </p:stCondLst>
                                  <p:childTnLst>
                                    <p:animMotion origin="layout" path="M -3.33333E-6 0.0236 L 0.13403 0.04603 C 0.16216 0.05112 0.20417 0.0539 0.24792 0.0539 C 0.29792 0.0539 0.33785 0.05112 0.36598 0.04603 L 0.5 0.0236 " pathEditMode="relative" rAng="0" ptsTypes="FffFF">
                                      <p:cBhvr>
                                        <p:cTn id="38" dur="2000" fill="hold"/>
                                        <p:tgtEl>
                                          <p:spTgt spid="22"/>
                                        </p:tgtEl>
                                        <p:attrNameLst>
                                          <p:attrName>ppt_x</p:attrName>
                                          <p:attrName>ppt_y</p:attrName>
                                        </p:attrNameLst>
                                      </p:cBhvr>
                                      <p:rCtr x="25000" y="1504"/>
                                    </p:animMotion>
                                  </p:childTnLst>
                                </p:cTn>
                              </p:par>
                              <p:par>
                                <p:cTn id="39" presetID="37" presetClass="path" presetSubtype="0" accel="50000" decel="50000" fill="hold" grpId="0" nodeType="withEffect">
                                  <p:stCondLst>
                                    <p:cond delay="0"/>
                                  </p:stCondLst>
                                  <p:childTnLst>
                                    <p:animMotion origin="layout" path="M -3.33333E-6 1.5059E-6 L 0.14497 0.05043 C 0.17552 0.06176 0.22101 0.06801 0.26841 0.06801 C 0.32257 0.06801 0.3658 0.06176 0.39636 0.05043 L 0.54167 1.5059E-6 " pathEditMode="relative" rAng="0" ptsTypes="FffFF">
                                      <p:cBhvr>
                                        <p:cTn id="40" dur="2000" fill="hold"/>
                                        <p:tgtEl>
                                          <p:spTgt spid="24"/>
                                        </p:tgtEl>
                                        <p:attrNameLst>
                                          <p:attrName>ppt_x</p:attrName>
                                          <p:attrName>ppt_y</p:attrName>
                                        </p:attrNameLst>
                                      </p:cBhvr>
                                      <p:rCtr x="27083" y="3400"/>
                                    </p:animMotion>
                                  </p:childTnLst>
                                </p:cTn>
                              </p:par>
                              <p:par>
                                <p:cTn id="41" presetID="37" presetClass="path" presetSubtype="0" accel="50000" decel="50000" fill="hold" grpId="0" nodeType="withEffect">
                                  <p:stCondLst>
                                    <p:cond delay="0"/>
                                  </p:stCondLst>
                                  <p:childTnLst>
                                    <p:animMotion origin="layout" path="M -3.33333E-6 0.05991 L 0.1474 0.00809 C 0.1783 -0.00347 0.22448 -0.00972 0.27257 -0.00972 C 0.32761 -0.00972 0.37153 -0.00347 0.40243 0.00809 L 0.55 0.05991 " pathEditMode="relative" rAng="0" ptsTypes="FffFF">
                                      <p:cBhvr>
                                        <p:cTn id="42" dur="2000" fill="hold"/>
                                        <p:tgtEl>
                                          <p:spTgt spid="21"/>
                                        </p:tgtEl>
                                        <p:attrNameLst>
                                          <p:attrName>ppt_x</p:attrName>
                                          <p:attrName>ppt_y</p:attrName>
                                        </p:attrNameLst>
                                      </p:cBhvr>
                                      <p:rCtr x="27500" y="-3493"/>
                                    </p:animMotion>
                                  </p:childTnLst>
                                </p:cTn>
                              </p:par>
                              <p:par>
                                <p:cTn id="43" presetID="37" presetClass="path" presetSubtype="0" accel="50000" decel="50000" fill="hold" grpId="0" nodeType="withEffect">
                                  <p:stCondLst>
                                    <p:cond delay="0"/>
                                  </p:stCondLst>
                                  <p:childTnLst>
                                    <p:animMotion origin="layout" path="M 2.77556E-17 0.12353 L 0.14514 0.07171 C 0.17552 0.06015 0.22118 0.0539 0.26858 0.0539 C 0.32274 0.0539 0.36597 0.06015 0.39635 0.07171 L 0.54167 0.12353 " pathEditMode="relative" rAng="0" ptsTypes="FffFF">
                                      <p:cBhvr>
                                        <p:cTn id="44" dur="2000" fill="hold"/>
                                        <p:tgtEl>
                                          <p:spTgt spid="25"/>
                                        </p:tgtEl>
                                        <p:attrNameLst>
                                          <p:attrName>ppt_x</p:attrName>
                                          <p:attrName>ppt_y</p:attrName>
                                        </p:attrNameLst>
                                      </p:cBhvr>
                                      <p:rCtr x="27083" y="-3493"/>
                                    </p:animMotion>
                                  </p:childTnLst>
                                </p:cTn>
                              </p:par>
                              <p:par>
                                <p:cTn id="45" presetID="37" presetClass="path" presetSubtype="0" accel="50000" decel="50000" fill="hold" grpId="0" nodeType="withEffect">
                                  <p:stCondLst>
                                    <p:cond delay="0"/>
                                  </p:stCondLst>
                                  <p:childTnLst>
                                    <p:animMotion origin="layout" path="M -0.00833 0.08212 L 0.1099 0.00555 C 0.1349 -0.01157 0.17188 -0.02082 0.21059 -0.02082 C 0.25469 -0.02082 0.28993 -0.01157 0.31493 0.00555 L 0.43333 0.08212 " pathEditMode="relative" rAng="0" ptsTypes="FffFF">
                                      <p:cBhvr>
                                        <p:cTn id="46" dur="2000" fill="hold"/>
                                        <p:tgtEl>
                                          <p:spTgt spid="23"/>
                                        </p:tgtEl>
                                        <p:attrNameLst>
                                          <p:attrName>ppt_x</p:attrName>
                                          <p:attrName>ppt_y</p:attrName>
                                        </p:attrNameLst>
                                      </p:cBhvr>
                                      <p:rCtr x="22083" y="-5158"/>
                                    </p:animMotion>
                                  </p:childTnLst>
                                </p:cTn>
                              </p:par>
                              <p:par>
                                <p:cTn id="47" presetID="37" presetClass="path" presetSubtype="0" accel="50000" decel="50000" fill="hold" grpId="0" nodeType="withEffect">
                                  <p:stCondLst>
                                    <p:cond delay="0"/>
                                  </p:stCondLst>
                                  <p:childTnLst>
                                    <p:animMotion origin="layout" path="M -2.22222E-6 0.07495 L 0.12344 0.05922 C 0.14948 0.05575 0.1882 0.0539 0.22847 0.0539 C 0.27466 0.0539 0.31146 0.05575 0.3375 0.05922 L 0.46111 0.07495 " pathEditMode="relative" rAng="0" ptsTypes="FffFF">
                                      <p:cBhvr>
                                        <p:cTn id="48" dur="2000" fill="hold"/>
                                        <p:tgtEl>
                                          <p:spTgt spid="26"/>
                                        </p:tgtEl>
                                        <p:attrNameLst>
                                          <p:attrName>ppt_x</p:attrName>
                                          <p:attrName>ppt_y</p:attrName>
                                        </p:attrNameLst>
                                      </p:cBhvr>
                                      <p:rCtr x="23056" y="-1064"/>
                                    </p:animMotion>
                                  </p:childTnLst>
                                </p:cTn>
                              </p:par>
                              <p:par>
                                <p:cTn id="49" presetID="37" presetClass="path" presetSubtype="0" accel="50000" decel="50000" fill="hold" grpId="0" nodeType="withEffect">
                                  <p:stCondLst>
                                    <p:cond delay="0"/>
                                  </p:stCondLst>
                                  <p:childTnLst>
                                    <p:animMotion origin="layout" path="M 3.33333E-6 0.07912 L 0.12274 0.06038 C 0.14861 0.05598 0.18715 0.0539 0.22725 0.0539 C 0.27309 0.0539 0.30955 0.05598 0.33541 0.06038 L 0.45833 0.07912 " pathEditMode="relative" rAng="0" ptsTypes="FffFF">
                                      <p:cBhvr>
                                        <p:cTn id="50" dur="2000" fill="hold"/>
                                        <p:tgtEl>
                                          <p:spTgt spid="28"/>
                                        </p:tgtEl>
                                        <p:attrNameLst>
                                          <p:attrName>ppt_x</p:attrName>
                                          <p:attrName>ppt_y</p:attrName>
                                        </p:attrNameLst>
                                      </p:cBhvr>
                                      <p:rCtr x="22917" y="-1272"/>
                                    </p:animMotion>
                                  </p:childTnLst>
                                </p:cTn>
                              </p:par>
                              <p:par>
                                <p:cTn id="51" presetID="37" presetClass="path" presetSubtype="0" accel="50000" decel="50000" fill="hold" grpId="0" nodeType="withEffect">
                                  <p:stCondLst>
                                    <p:cond delay="0"/>
                                  </p:stCondLst>
                                  <p:childTnLst>
                                    <p:animMotion origin="layout" path="M -3.33333E-6 -0.03192 L 0.13611 0.03169 C 0.16476 0.04603 0.20747 0.0539 0.25191 0.0539 C 0.30278 0.0539 0.34341 0.04603 0.37205 0.03169 L 0.50834 -0.03192 " pathEditMode="relative" rAng="0" ptsTypes="FffFF">
                                      <p:cBhvr>
                                        <p:cTn id="52" dur="2000" fill="hold"/>
                                        <p:tgtEl>
                                          <p:spTgt spid="29"/>
                                        </p:tgtEl>
                                        <p:attrNameLst>
                                          <p:attrName>ppt_x</p:attrName>
                                          <p:attrName>ppt_y</p:attrName>
                                        </p:attrNameLst>
                                      </p:cBhvr>
                                      <p:rCtr x="25417" y="4279"/>
                                    </p:animMotion>
                                  </p:childTnLst>
                                </p:cTn>
                              </p:par>
                              <p:par>
                                <p:cTn id="53" presetID="37" presetClass="path" presetSubtype="0" accel="50000" decel="50000" fill="hold" grpId="0" nodeType="withEffect">
                                  <p:stCondLst>
                                    <p:cond delay="0"/>
                                  </p:stCondLst>
                                  <p:childTnLst>
                                    <p:animMotion origin="layout" path="M 4.44444E-6 0.01111 L 0.13472 0.0428 C 0.16302 0.04997 0.2052 0.0539 0.24913 0.0539 C 0.29947 0.0539 0.33958 0.04997 0.36788 0.0428 L 0.50277 0.01111 " pathEditMode="relative" rAng="0" ptsTypes="FffFF">
                                      <p:cBhvr>
                                        <p:cTn id="54" dur="2000" fill="hold"/>
                                        <p:tgtEl>
                                          <p:spTgt spid="31"/>
                                        </p:tgtEl>
                                        <p:attrNameLst>
                                          <p:attrName>ppt_x</p:attrName>
                                          <p:attrName>ppt_y</p:attrName>
                                        </p:attrNameLst>
                                      </p:cBhvr>
                                      <p:rCtr x="25139" y="2128"/>
                                    </p:animMotion>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grpId="0" nodeType="clickEffect">
                                  <p:stCondLst>
                                    <p:cond delay="0"/>
                                  </p:stCondLst>
                                  <p:childTnLst>
                                    <p:animMotion origin="layout" path="M 0.02431 0.00116 C 0.02709 0.00694 0.02969 0.00741 0.03455 0.00879 C 0.04618 0.01805 0.06042 0.02406 0.07379 0.0273 C 0.07656 0.02984 0.079 0.031 0.08229 0.03239 C 0.08681 0.03632 0.08854 0.03771 0.0934 0.03979 C 0.09722 0.04326 0.10156 0.04465 0.10556 0.04742 C 0.11337 0.05321 0.12153 0.05945 0.12986 0.06362 C 0.13264 0.06894 0.1375 0.07125 0.14202 0.07356 C 0.14653 0.07958 0.15139 0.08698 0.15695 0.09091 C 0.16285 0.10132 0.17275 0.10849 0.18038 0.11705 C 0.1875 0.12492 0.17847 0.1159 0.18594 0.12584 C 0.19254 0.13463 0.19965 0.14458 0.2066 0.15314 C 0.20972 0.16262 0.20625 0.1543 0.21302 0.16309 C 0.21702 0.16817 0.21823 0.17349 0.22344 0.17673 C 0.22587 0.18228 0.22952 0.1846 0.23264 0.18922 C 0.2342 0.19154 0.2349 0.19454 0.23646 0.19686 C 0.23715 0.19801 0.23837 0.19825 0.23924 0.19917 C 0.24028 0.20033 0.24115 0.20148 0.24202 0.20287 C 0.24514 0.20819 0.2467 0.2149 0.24948 0.22045 C 0.25469 0.23063 0.26077 0.24197 0.26736 0.25029 C 0.27084 0.26024 0.27639 0.26903 0.28229 0.27643 C 0.28472 0.2836 0.28854 0.29193 0.2934 0.29633 C 0.29584 0.3028 0.29896 0.30465 0.30191 0.31136 C 0.30955 0.32848 0.31528 0.33611 0.32622 0.3486 C 0.33212 0.35554 0.33594 0.36526 0.34306 0.36989 C 0.34445 0.37613 0.35504 0.39001 0.35972 0.39232 C 0.36459 0.40042 0.38108 0.41014 0.38872 0.41337 C 0.39913 0.4224 0.40903 0.43003 0.42153 0.43211 C 0.42761 0.43766 0.4342 0.43905 0.44115 0.44206 C 0.44445 0.4483 0.44792 0.45455 0.45139 0.4608 C 0.45278 0.46334 0.45538 0.4645 0.45695 0.46704 C 0.45903 0.47051 0.46025 0.47491 0.46268 0.47814 C 0.4691 0.4867 0.46684 0.48254 0.47014 0.48948 C 0.47396 0.50613 0.49844 0.50798 0.50834 0.50798 " pathEditMode="relative" ptsTypes="fffffffffffffffffffffffffffffffffA">
                                      <p:cBhvr>
                                        <p:cTn id="58" dur="2000" fill="hold"/>
                                        <p:tgtEl>
                                          <p:spTgt spid="33"/>
                                        </p:tgtEl>
                                        <p:attrNameLst>
                                          <p:attrName>ppt_x</p:attrName>
                                          <p:attrName>ppt_y</p:attrName>
                                        </p:attrNameLst>
                                      </p:cBhvr>
                                    </p:animMotion>
                                  </p:childTnLst>
                                </p:cTn>
                              </p:par>
                              <p:par>
                                <p:cTn id="59" presetID="0" presetClass="path" presetSubtype="0" accel="50000" decel="50000" fill="hold" grpId="0" nodeType="withEffect">
                                  <p:stCondLst>
                                    <p:cond delay="0"/>
                                  </p:stCondLst>
                                  <p:childTnLst>
                                    <p:animMotion origin="layout" path="M 0.00851 0.00301 C 0.01997 0.00532 0.03056 0.00717 0.04219 0.0081 C 0.04306 0.00856 0.0441 0.00879 0.04497 0.00926 C 0.04601 0.00995 0.0467 0.01134 0.04775 0.0118 C 0.05486 0.01504 0.06302 0.01643 0.07031 0.0192 C 0.07535 0.02383 0.08195 0.02614 0.08802 0.02799 C 0.09167 0.03169 0.09497 0.03285 0.09913 0.03539 C 0.10243 0.03979 0.10521 0.03933 0.10851 0.04303 C 0.12031 0.05621 0.13212 0.06871 0.14132 0.08536 C 0.14358 0.09508 0.13993 0.08073 0.14601 0.09531 C 0.1467 0.09669 0.14636 0.09878 0.14688 0.10016 C 0.14844 0.10456 0.15573 0.11613 0.15816 0.12006 C 0.1592 0.12492 0.16129 0.12792 0.16285 0.13255 C 0.16754 0.14735 0.17327 0.161 0.17952 0.17488 C 0.18195 0.18691 0.18906 0.19686 0.19271 0.20865 C 0.19584 0.21883 0.19809 0.22947 0.20486 0.23595 C 0.20851 0.24775 0.21528 0.25677 0.21893 0.26833 C 0.22031 0.27273 0.22049 0.27805 0.22257 0.28198 C 0.22622 0.28869 0.22969 0.29609 0.23281 0.30326 C 0.2342 0.3065 0.23472 0.31067 0.23663 0.31321 C 0.24288 0.32154 0.24913 0.33334 0.25434 0.34305 C 0.25938 0.3523 0.26302 0.35971 0.26927 0.36803 C 0.27709 0.37844 0.27327 0.3796 0.28143 0.38793 C 0.28455 0.39602 0.28229 0.3914 0.28889 0.40042 L 0.28889 0.40042 C 0.29132 0.40574 0.29254 0.4106 0.29636 0.41407 C 0.29809 0.42054 0.30139 0.42147 0.30486 0.42656 C 0.31146 0.43604 0.31476 0.44298 0.32257 0.45015 C 0.32587 0.45663 0.33264 0.45941 0.3375 0.4638 C 0.34375 0.46935 0.35 0.47537 0.35712 0.47884 C 0.3632 0.48647 0.36788 0.48994 0.37587 0.49248 C 0.37709 0.4941 0.37795 0.49642 0.37952 0.49757 C 0.38247 0.49942 0.38889 0.50128 0.38889 0.50128 C 0.39601 0.50729 0.40764 0.50845 0.41597 0.51122 C 0.43091 0.52302 0.46216 0.51932 0.47674 0.51978 C 0.49844 0.52279 0.48351 0.52117 0.5217 0.52117 " pathEditMode="relative" ptsTypes="fffffffffffffffffffffffFfffffffffffA">
                                      <p:cBhvr>
                                        <p:cTn id="60" dur="2000" fill="hold"/>
                                        <p:tgtEl>
                                          <p:spTgt spid="32"/>
                                        </p:tgtEl>
                                        <p:attrNameLst>
                                          <p:attrName>ppt_x</p:attrName>
                                          <p:attrName>ppt_y</p:attrName>
                                        </p:attrNameLst>
                                      </p:cBhvr>
                                    </p:animMotion>
                                  </p:childTnLst>
                                </p:cTn>
                              </p:par>
                              <p:par>
                                <p:cTn id="61" presetID="0" presetClass="path" presetSubtype="0" accel="50000" decel="50000" fill="hold" grpId="0" nodeType="withEffect">
                                  <p:stCondLst>
                                    <p:cond delay="0"/>
                                  </p:stCondLst>
                                  <p:childTnLst>
                                    <p:animMotion origin="layout" path="M 0.01771 0.00509 C 0.02622 0.00694 0.03368 0.01157 0.04201 0.01388 C 0.0559 0.01782 0.06927 0.01967 0.08316 0.02267 C 0.09149 0.02684 0.10139 0.02823 0.10938 0.03378 C 0.11667 0.03887 0.12483 0.04419 0.13177 0.04997 C 0.13733 0.0546 0.14045 0.05853 0.1467 0.06107 C 0.16163 0.0768 0.1783 0.09022 0.19167 0.10849 C 0.21215 0.13625 0.23247 0.16424 0.2533 0.192 C 0.26458 0.20704 0.27205 0.226 0.28229 0.24173 C 0.28611 0.24775 0.29115 0.25238 0.29531 0.25793 C 0.30017 0.2644 0.30365 0.27227 0.30938 0.27782 C 0.31354 0.28892 0.30833 0.27643 0.31684 0.28916 C 0.32257 0.29748 0.32569 0.30581 0.33368 0.31021 C 0.33663 0.31576 0.3375 0.31946 0.34201 0.3227 C 0.34583 0.3301 0.34149 0.32316 0.34774 0.32894 C 0.35278 0.33357 0.34844 0.33172 0.3533 0.3375 C 0.35469 0.33912 0.3566 0.34005 0.35799 0.34143 C 0.36181 0.34537 0.36285 0.34953 0.36736 0.35254 C 0.3717 0.3604 0.37795 0.3678 0.38403 0.37382 C 0.38715 0.37706 0.39115 0.37821 0.39444 0.38122 C 0.4 0.38631 0.40712 0.39117 0.41406 0.39117 " pathEditMode="relative" ptsTypes="ffffffffffffffffffffA">
                                      <p:cBhvr>
                                        <p:cTn id="62" dur="2000" fill="hold"/>
                                        <p:tgtEl>
                                          <p:spTgt spid="27"/>
                                        </p:tgtEl>
                                        <p:attrNameLst>
                                          <p:attrName>ppt_x</p:attrName>
                                          <p:attrName>ppt_y</p:attrName>
                                        </p:attrNameLst>
                                      </p:cBhvr>
                                    </p:animMotion>
                                  </p:childTnLst>
                                </p:cTn>
                              </p:par>
                              <p:par>
                                <p:cTn id="63" presetID="19" presetClass="emph" presetSubtype="0" fill="hold" grpId="1" nodeType="withEffect">
                                  <p:stCondLst>
                                    <p:cond delay="0"/>
                                  </p:stCondLst>
                                  <p:childTnLst>
                                    <p:animClr clrSpc="rgb" dir="cw">
                                      <p:cBhvr override="childStyle">
                                        <p:cTn id="64" dur="500" fill="hold"/>
                                        <p:tgtEl>
                                          <p:spTgt spid="33"/>
                                        </p:tgtEl>
                                        <p:attrNameLst>
                                          <p:attrName>style.color</p:attrName>
                                        </p:attrNameLst>
                                      </p:cBhvr>
                                      <p:to>
                                        <a:srgbClr val="CC0000"/>
                                      </p:to>
                                    </p:animClr>
                                    <p:animClr clrSpc="rgb" dir="cw">
                                      <p:cBhvr>
                                        <p:cTn id="65" dur="500" fill="hold"/>
                                        <p:tgtEl>
                                          <p:spTgt spid="33"/>
                                        </p:tgtEl>
                                        <p:attrNameLst>
                                          <p:attrName>fillcolor</p:attrName>
                                        </p:attrNameLst>
                                      </p:cBhvr>
                                      <p:to>
                                        <a:srgbClr val="CC0000"/>
                                      </p:to>
                                    </p:animClr>
                                    <p:set>
                                      <p:cBhvr>
                                        <p:cTn id="66" dur="500" fill="hold"/>
                                        <p:tgtEl>
                                          <p:spTgt spid="33"/>
                                        </p:tgtEl>
                                        <p:attrNameLst>
                                          <p:attrName>fill.type</p:attrName>
                                        </p:attrNameLst>
                                      </p:cBhvr>
                                      <p:to>
                                        <p:strVal val="solid"/>
                                      </p:to>
                                    </p:set>
                                    <p:set>
                                      <p:cBhvr>
                                        <p:cTn id="67" dur="500" fill="hold"/>
                                        <p:tgtEl>
                                          <p:spTgt spid="33"/>
                                        </p:tgtEl>
                                        <p:attrNameLst>
                                          <p:attrName>fill.on</p:attrName>
                                        </p:attrNameLst>
                                      </p:cBhvr>
                                      <p:to>
                                        <p:strVal val="true"/>
                                      </p:to>
                                    </p:set>
                                  </p:childTnLst>
                                </p:cTn>
                              </p:par>
                              <p:par>
                                <p:cTn id="68" presetID="19" presetClass="emph" presetSubtype="0" fill="hold" grpId="1" nodeType="withEffect">
                                  <p:stCondLst>
                                    <p:cond delay="0"/>
                                  </p:stCondLst>
                                  <p:childTnLst>
                                    <p:animClr clrSpc="rgb" dir="cw">
                                      <p:cBhvr override="childStyle">
                                        <p:cTn id="69" dur="500" fill="hold"/>
                                        <p:tgtEl>
                                          <p:spTgt spid="32"/>
                                        </p:tgtEl>
                                        <p:attrNameLst>
                                          <p:attrName>style.color</p:attrName>
                                        </p:attrNameLst>
                                      </p:cBhvr>
                                      <p:to>
                                        <a:srgbClr val="CC0000"/>
                                      </p:to>
                                    </p:animClr>
                                    <p:animClr clrSpc="rgb" dir="cw">
                                      <p:cBhvr>
                                        <p:cTn id="70" dur="500" fill="hold"/>
                                        <p:tgtEl>
                                          <p:spTgt spid="32"/>
                                        </p:tgtEl>
                                        <p:attrNameLst>
                                          <p:attrName>fillcolor</p:attrName>
                                        </p:attrNameLst>
                                      </p:cBhvr>
                                      <p:to>
                                        <a:srgbClr val="CC0000"/>
                                      </p:to>
                                    </p:animClr>
                                    <p:set>
                                      <p:cBhvr>
                                        <p:cTn id="71" dur="500" fill="hold"/>
                                        <p:tgtEl>
                                          <p:spTgt spid="32"/>
                                        </p:tgtEl>
                                        <p:attrNameLst>
                                          <p:attrName>fill.type</p:attrName>
                                        </p:attrNameLst>
                                      </p:cBhvr>
                                      <p:to>
                                        <p:strVal val="solid"/>
                                      </p:to>
                                    </p:set>
                                    <p:set>
                                      <p:cBhvr>
                                        <p:cTn id="72" dur="500" fill="hold"/>
                                        <p:tgtEl>
                                          <p:spTgt spid="32"/>
                                        </p:tgtEl>
                                        <p:attrNameLst>
                                          <p:attrName>fill.on</p:attrName>
                                        </p:attrNameLst>
                                      </p:cBhvr>
                                      <p:to>
                                        <p:strVal val="true"/>
                                      </p:to>
                                    </p:set>
                                  </p:childTnLst>
                                </p:cTn>
                              </p:par>
                              <p:par>
                                <p:cTn id="73" presetID="19" presetClass="emph" presetSubtype="0" fill="hold" grpId="1" nodeType="withEffect">
                                  <p:stCondLst>
                                    <p:cond delay="0"/>
                                  </p:stCondLst>
                                  <p:childTnLst>
                                    <p:animClr clrSpc="rgb" dir="cw">
                                      <p:cBhvr override="childStyle">
                                        <p:cTn id="74" dur="500" fill="hold"/>
                                        <p:tgtEl>
                                          <p:spTgt spid="27"/>
                                        </p:tgtEl>
                                        <p:attrNameLst>
                                          <p:attrName>style.color</p:attrName>
                                        </p:attrNameLst>
                                      </p:cBhvr>
                                      <p:to>
                                        <a:srgbClr val="CC0000"/>
                                      </p:to>
                                    </p:animClr>
                                    <p:animClr clrSpc="rgb" dir="cw">
                                      <p:cBhvr>
                                        <p:cTn id="75" dur="500" fill="hold"/>
                                        <p:tgtEl>
                                          <p:spTgt spid="27"/>
                                        </p:tgtEl>
                                        <p:attrNameLst>
                                          <p:attrName>fillcolor</p:attrName>
                                        </p:attrNameLst>
                                      </p:cBhvr>
                                      <p:to>
                                        <a:srgbClr val="CC0000"/>
                                      </p:to>
                                    </p:animClr>
                                    <p:set>
                                      <p:cBhvr>
                                        <p:cTn id="76" dur="500" fill="hold"/>
                                        <p:tgtEl>
                                          <p:spTgt spid="27"/>
                                        </p:tgtEl>
                                        <p:attrNameLst>
                                          <p:attrName>fill.type</p:attrName>
                                        </p:attrNameLst>
                                      </p:cBhvr>
                                      <p:to>
                                        <p:strVal val="solid"/>
                                      </p:to>
                                    </p:set>
                                    <p:set>
                                      <p:cBhvr>
                                        <p:cTn id="77" dur="500" fill="hold"/>
                                        <p:tgtEl>
                                          <p:spTgt spid="2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6" grpId="0" animBg="1"/>
      <p:bldP spid="16" grpId="1" animBg="1"/>
      <p:bldP spid="17" grpId="0" animBg="1"/>
      <p:bldP spid="17" grpId="1"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7" grpId="1" animBg="1"/>
      <p:bldP spid="28" grpId="0" animBg="1"/>
      <p:bldP spid="29" grpId="0" animBg="1"/>
      <p:bldP spid="30" grpId="0" animBg="1"/>
      <p:bldP spid="31" grpId="0" animBg="1"/>
      <p:bldP spid="32" grpId="0" animBg="1"/>
      <p:bldP spid="32" grpId="1" animBg="1"/>
      <p:bldP spid="33" grpId="0" animBg="1"/>
      <p:bldP spid="3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b="1" dirty="0" smtClean="0"/>
              <a:t>WHAT IS POVERTY? </a:t>
            </a:r>
            <a:endParaRPr lang="en-US" b="1" dirty="0"/>
          </a:p>
        </p:txBody>
      </p:sp>
      <p:sp>
        <p:nvSpPr>
          <p:cNvPr id="3" name="Content Placeholder 2"/>
          <p:cNvSpPr>
            <a:spLocks noGrp="1"/>
          </p:cNvSpPr>
          <p:nvPr>
            <p:ph sz="quarter" idx="10"/>
          </p:nvPr>
        </p:nvSpPr>
        <p:spPr/>
        <p:txBody>
          <a:bodyPr>
            <a:normAutofit/>
          </a:bodyPr>
          <a:lstStyle/>
          <a:p>
            <a:pPr algn="ctr"/>
            <a:r>
              <a:rPr lang="en-US" sz="2200" b="1" dirty="0">
                <a:solidFill>
                  <a:schemeClr val="bg1">
                    <a:lumMod val="50000"/>
                  </a:schemeClr>
                </a:solidFill>
              </a:rPr>
              <a:t>Poverty is pronounced deprivation in </a:t>
            </a:r>
            <a:r>
              <a:rPr lang="en-US" sz="2200" b="1" dirty="0" smtClean="0">
                <a:solidFill>
                  <a:schemeClr val="bg1">
                    <a:lumMod val="50000"/>
                  </a:schemeClr>
                </a:solidFill>
              </a:rPr>
              <a:t>well-being, and </a:t>
            </a:r>
            <a:r>
              <a:rPr lang="en-US" sz="2200" b="1" dirty="0">
                <a:solidFill>
                  <a:schemeClr val="bg1">
                    <a:lumMod val="50000"/>
                  </a:schemeClr>
                </a:solidFill>
              </a:rPr>
              <a:t>comprises many dimensions </a:t>
            </a:r>
          </a:p>
          <a:p>
            <a:pPr lvl="1"/>
            <a:endParaRPr lang="en-US" dirty="0"/>
          </a:p>
        </p:txBody>
      </p:sp>
      <p:graphicFrame>
        <p:nvGraphicFramePr>
          <p:cNvPr id="8" name="Table 7"/>
          <p:cNvGraphicFramePr>
            <a:graphicFrameLocks noGrp="1"/>
          </p:cNvGraphicFramePr>
          <p:nvPr>
            <p:extLst/>
          </p:nvPr>
        </p:nvGraphicFramePr>
        <p:xfrm>
          <a:off x="457200" y="2667000"/>
          <a:ext cx="8229600" cy="3124200"/>
        </p:xfrm>
        <a:graphic>
          <a:graphicData uri="http://schemas.openxmlformats.org/drawingml/2006/table">
            <a:tbl>
              <a:tblPr firstRow="1" bandRow="1">
                <a:tableStyleId>{5C22544A-7EE6-4342-B048-85BDC9FD1C3A}</a:tableStyleId>
              </a:tblPr>
              <a:tblGrid>
                <a:gridCol w="4114800"/>
                <a:gridCol w="4114800"/>
              </a:tblGrid>
              <a:tr h="83820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200" b="1" dirty="0" smtClean="0"/>
                        <a:t>Basic concept of monetary poverty </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200" b="1" dirty="0" smtClean="0"/>
                        <a:t>Multidimensional aspects </a:t>
                      </a:r>
                    </a:p>
                  </a:txBody>
                  <a:tcPr/>
                </a:tc>
              </a:tr>
              <a:tr h="370840">
                <a:tc>
                  <a:txBody>
                    <a:bodyPr/>
                    <a:lstStyle/>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Low incomes and the inability to acquire the basic goods and services necessary for survival with dignity </a:t>
                      </a:r>
                    </a:p>
                    <a:p>
                      <a:endParaRPr lang="en-US" dirty="0"/>
                    </a:p>
                  </a:txBody>
                  <a:tcPr/>
                </a:tc>
                <a:tc>
                  <a:txBody>
                    <a:bodyPr/>
                    <a:lstStyle/>
                    <a:p>
                      <a:pPr marL="285750" lvl="0" indent="-285750">
                        <a:buFont typeface="Arial" panose="020B0604020202020204" pitchFamily="34" charset="0"/>
                        <a:buChar char="•"/>
                      </a:pPr>
                      <a:r>
                        <a:rPr lang="en-US" dirty="0" smtClean="0"/>
                        <a:t>Low levels of health and education </a:t>
                      </a:r>
                    </a:p>
                    <a:p>
                      <a:pPr marL="285750" lvl="0" indent="-285750">
                        <a:buFont typeface="Arial" panose="020B0604020202020204" pitchFamily="34" charset="0"/>
                        <a:buChar char="•"/>
                      </a:pPr>
                      <a:r>
                        <a:rPr lang="en-US" dirty="0" smtClean="0"/>
                        <a:t>Poor access to clean water and sanitation </a:t>
                      </a:r>
                    </a:p>
                    <a:p>
                      <a:pPr marL="285750" lvl="0" indent="-285750">
                        <a:buFont typeface="Arial" panose="020B0604020202020204" pitchFamily="34" charset="0"/>
                        <a:buChar char="•"/>
                      </a:pPr>
                      <a:r>
                        <a:rPr lang="en-US" dirty="0" smtClean="0"/>
                        <a:t>Inadequate physical security, lack of voice </a:t>
                      </a:r>
                    </a:p>
                    <a:p>
                      <a:pPr marL="285750" lvl="0" indent="-285750">
                        <a:buFont typeface="Arial" panose="020B0604020202020204" pitchFamily="34" charset="0"/>
                        <a:buChar char="•"/>
                      </a:pPr>
                      <a:r>
                        <a:rPr lang="en-US" dirty="0" smtClean="0"/>
                        <a:t>Insufficient capacity and opportunity to better one’s life</a:t>
                      </a:r>
                    </a:p>
                    <a:p>
                      <a:endParaRPr lang="en-US" dirty="0"/>
                    </a:p>
                  </a:txBody>
                  <a:tcPr/>
                </a:tc>
              </a:tr>
            </a:tbl>
          </a:graphicData>
        </a:graphic>
      </p:graphicFrame>
    </p:spTree>
    <p:extLst>
      <p:ext uri="{BB962C8B-B14F-4D97-AF65-F5344CB8AC3E}">
        <p14:creationId xmlns:p14="http://schemas.microsoft.com/office/powerpoint/2010/main" val="2909151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b="1" dirty="0" smtClean="0"/>
              <a:t>… AND ULTIMATELY UNDERSTAND THE DRIVERS OF INTRA AND INTER GENERATIONAL MOBILITY</a:t>
            </a:r>
            <a:endParaRPr lang="en-US" b="1" dirty="0"/>
          </a:p>
        </p:txBody>
      </p:sp>
      <p:sp>
        <p:nvSpPr>
          <p:cNvPr id="3" name="Slide Number Placeholder 2"/>
          <p:cNvSpPr>
            <a:spLocks noGrp="1"/>
          </p:cNvSpPr>
          <p:nvPr>
            <p:ph type="sldNum" sz="quarter" idx="12"/>
          </p:nvPr>
        </p:nvSpPr>
        <p:spPr/>
        <p:txBody>
          <a:bodyPr>
            <a:normAutofit/>
          </a:bodyPr>
          <a:lstStyle/>
          <a:p>
            <a:fld id="{2119D8CF-8DEC-4D9F-84EE-ADF04DFF3391}" type="slidenum">
              <a:rPr lang="pt-BR" smtClean="0"/>
              <a:t>20</a:t>
            </a:fld>
            <a:endParaRPr lang="pt-BR"/>
          </a:p>
        </p:txBody>
      </p:sp>
      <p:sp>
        <p:nvSpPr>
          <p:cNvPr id="10" name="Rectangle 9"/>
          <p:cNvSpPr/>
          <p:nvPr/>
        </p:nvSpPr>
        <p:spPr>
          <a:xfrm>
            <a:off x="107504" y="4495800"/>
            <a:ext cx="8856984" cy="1015663"/>
          </a:xfrm>
          <a:prstGeom prst="rect">
            <a:avLst/>
          </a:prstGeom>
        </p:spPr>
        <p:txBody>
          <a:bodyPr wrap="square">
            <a:spAutoFit/>
          </a:bodyPr>
          <a:lstStyle/>
          <a:p>
            <a:r>
              <a:rPr lang="en-US" sz="1200" dirty="0" smtClean="0"/>
              <a:t>Source</a:t>
            </a:r>
            <a:r>
              <a:rPr lang="en-US" sz="1200" dirty="0"/>
              <a:t>: </a:t>
            </a:r>
            <a:r>
              <a:rPr lang="en-US" sz="1200" dirty="0" smtClean="0"/>
              <a:t>Azevedo, Atamanov and </a:t>
            </a:r>
            <a:r>
              <a:rPr lang="en-US" sz="1200" dirty="0" err="1" smtClean="0"/>
              <a:t>Rabajov</a:t>
            </a:r>
            <a:r>
              <a:rPr lang="en-US" sz="1200" dirty="0" smtClean="0"/>
              <a:t> (2013) based </a:t>
            </a:r>
            <a:r>
              <a:rPr lang="en-US" sz="1200" dirty="0"/>
              <a:t>on TLSS. </a:t>
            </a:r>
          </a:p>
          <a:p>
            <a:r>
              <a:rPr lang="en-US" sz="1200" dirty="0"/>
              <a:t>Notes: </a:t>
            </a:r>
            <a:r>
              <a:rPr lang="en-US" sz="1200" dirty="0" smtClean="0"/>
              <a:t>Transition </a:t>
            </a:r>
            <a:r>
              <a:rPr lang="en-US" sz="1200" dirty="0"/>
              <a:t>matrix is based on synthetic panel for 2003-2009.  Threshold for poor is 162 </a:t>
            </a:r>
            <a:r>
              <a:rPr lang="en-US" sz="1200" dirty="0" err="1"/>
              <a:t>somoni</a:t>
            </a:r>
            <a:r>
              <a:rPr lang="en-US" sz="1200" dirty="0"/>
              <a:t> and for middle class 294 </a:t>
            </a:r>
            <a:r>
              <a:rPr lang="en-US" sz="1200" dirty="0" err="1"/>
              <a:t>somoni</a:t>
            </a:r>
            <a:r>
              <a:rPr lang="en-US" sz="1200" dirty="0"/>
              <a:t> per month.  Explanatory variables include year of birth cohort, number of children,  education of the head of household, rural/urban and regional dummies,  and different interactions between these variables and means are the regional level. Sample: head of households 25-55 years of age. </a:t>
            </a:r>
          </a:p>
        </p:txBody>
      </p:sp>
      <p:sp>
        <p:nvSpPr>
          <p:cNvPr id="11" name="TextBox 10"/>
          <p:cNvSpPr txBox="1"/>
          <p:nvPr/>
        </p:nvSpPr>
        <p:spPr>
          <a:xfrm>
            <a:off x="1259632" y="1620875"/>
            <a:ext cx="6552728" cy="338554"/>
          </a:xfrm>
          <a:prstGeom prst="rect">
            <a:avLst/>
          </a:prstGeom>
          <a:noFill/>
        </p:spPr>
        <p:txBody>
          <a:bodyPr wrap="square" rtlCol="0">
            <a:spAutoFit/>
          </a:bodyPr>
          <a:lstStyle/>
          <a:p>
            <a:pPr algn="ctr"/>
            <a:r>
              <a:rPr lang="en-US" sz="1600" b="1" dirty="0" smtClean="0">
                <a:solidFill>
                  <a:schemeClr val="bg1">
                    <a:lumMod val="50000"/>
                  </a:schemeClr>
                </a:solidFill>
              </a:rPr>
              <a:t>CLASS TRANSITIONS IN TAJIKISTAN FROM 2003 TO 2009</a:t>
            </a:r>
            <a:endParaRPr lang="en-US" sz="1600" b="1" dirty="0">
              <a:solidFill>
                <a:schemeClr val="bg1">
                  <a:lumMod val="50000"/>
                </a:schemeClr>
              </a:solidFill>
            </a:endParaRPr>
          </a:p>
        </p:txBody>
      </p:sp>
      <p:graphicFrame>
        <p:nvGraphicFramePr>
          <p:cNvPr id="15" name="Content Placeholder 9"/>
          <p:cNvGraphicFramePr>
            <a:graphicFrameLocks/>
          </p:cNvGraphicFramePr>
          <p:nvPr>
            <p:extLst>
              <p:ext uri="{D42A27DB-BD31-4B8C-83A1-F6EECF244321}">
                <p14:modId xmlns:p14="http://schemas.microsoft.com/office/powerpoint/2010/main" val="1811783141"/>
              </p:ext>
            </p:extLst>
          </p:nvPr>
        </p:nvGraphicFramePr>
        <p:xfrm>
          <a:off x="421196" y="2133600"/>
          <a:ext cx="8229599" cy="2137890"/>
        </p:xfrm>
        <a:graphic>
          <a:graphicData uri="http://schemas.openxmlformats.org/drawingml/2006/table">
            <a:tbl>
              <a:tblPr>
                <a:tableStyleId>{5C22544A-7EE6-4342-B048-85BDC9FD1C3A}</a:tableStyleId>
              </a:tblPr>
              <a:tblGrid>
                <a:gridCol w="1600569"/>
                <a:gridCol w="1164052"/>
                <a:gridCol w="1415059"/>
                <a:gridCol w="1640577"/>
                <a:gridCol w="1309558"/>
                <a:gridCol w="1099784"/>
              </a:tblGrid>
              <a:tr h="306230">
                <a:tc>
                  <a:txBody>
                    <a:bodyPr/>
                    <a:lstStyle/>
                    <a:p>
                      <a:pPr algn="ctr" rtl="0" fontAlgn="ctr"/>
                      <a:r>
                        <a:rPr lang="en-US" sz="2000" u="none" strike="noStrike" dirty="0">
                          <a:effectLst/>
                        </a:rPr>
                        <a:t> </a:t>
                      </a:r>
                      <a:endParaRPr lang="en-US" sz="2000" b="0" i="0" u="none" strike="noStrike" dirty="0">
                        <a:solidFill>
                          <a:srgbClr val="000000"/>
                        </a:solidFill>
                        <a:effectLst/>
                        <a:latin typeface="Tw Cen MT"/>
                      </a:endParaRPr>
                    </a:p>
                  </a:txBody>
                  <a:tcPr marL="0" marR="0" marT="0" marB="0" anchor="ctr">
                    <a:solidFill>
                      <a:schemeClr val="accent1"/>
                    </a:solidFill>
                  </a:tcPr>
                </a:tc>
                <a:tc rowSpan="2">
                  <a:txBody>
                    <a:bodyPr/>
                    <a:lstStyle/>
                    <a:p>
                      <a:pPr algn="ctr" rtl="0" fontAlgn="ctr"/>
                      <a:r>
                        <a:rPr lang="en-US" sz="2000" u="none" strike="noStrike" dirty="0" smtClean="0">
                          <a:effectLst/>
                        </a:rPr>
                        <a:t>Origin</a:t>
                      </a:r>
                    </a:p>
                    <a:p>
                      <a:pPr algn="ctr" rtl="0" fontAlgn="ctr"/>
                      <a:r>
                        <a:rPr lang="en-US" sz="2000" u="none" strike="noStrike" dirty="0" smtClean="0">
                          <a:effectLst/>
                        </a:rPr>
                        <a:t>(</a:t>
                      </a:r>
                      <a:r>
                        <a:rPr lang="en-US" sz="2000" u="none" strike="noStrike" dirty="0">
                          <a:effectLst/>
                        </a:rPr>
                        <a:t>in 2003)</a:t>
                      </a:r>
                      <a:endParaRPr lang="en-US" sz="2000" b="0" i="0" u="none" strike="noStrike" dirty="0">
                        <a:solidFill>
                          <a:srgbClr val="000000"/>
                        </a:solidFill>
                        <a:effectLst/>
                        <a:latin typeface="Tw Cen MT"/>
                      </a:endParaRPr>
                    </a:p>
                  </a:txBody>
                  <a:tcPr marL="0" marR="0" marT="0" marB="0" anchor="ctr">
                    <a:solidFill>
                      <a:schemeClr val="accent1">
                        <a:lumMod val="10000"/>
                        <a:lumOff val="90000"/>
                      </a:schemeClr>
                    </a:solidFill>
                  </a:tcPr>
                </a:tc>
                <a:tc gridSpan="4">
                  <a:txBody>
                    <a:bodyPr/>
                    <a:lstStyle/>
                    <a:p>
                      <a:pPr algn="ctr" rtl="0" fontAlgn="ctr"/>
                      <a:r>
                        <a:rPr lang="en-US" sz="2000" u="none" strike="noStrike" dirty="0">
                          <a:solidFill>
                            <a:schemeClr val="bg1"/>
                          </a:solidFill>
                          <a:effectLst/>
                        </a:rPr>
                        <a:t>2009</a:t>
                      </a:r>
                      <a:endParaRPr lang="en-US" sz="2000" b="0" i="0" u="none" strike="noStrike" dirty="0">
                        <a:solidFill>
                          <a:schemeClr val="bg1"/>
                        </a:solidFill>
                        <a:effectLst/>
                        <a:latin typeface="Tw Cen MT"/>
                      </a:endParaRPr>
                    </a:p>
                  </a:txBody>
                  <a:tcPr marL="0" marR="0" marT="0" marB="0" anchor="c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98540">
                <a:tc>
                  <a:txBody>
                    <a:bodyPr/>
                    <a:lstStyle/>
                    <a:p>
                      <a:pPr algn="ctr" rtl="0" fontAlgn="ctr"/>
                      <a:r>
                        <a:rPr lang="en-US" sz="2000" u="none" strike="noStrike" dirty="0">
                          <a:solidFill>
                            <a:schemeClr val="bg1"/>
                          </a:solidFill>
                          <a:effectLst/>
                        </a:rPr>
                        <a:t>2003</a:t>
                      </a:r>
                      <a:endParaRPr lang="en-US" sz="2000" b="0" i="0" u="none" strike="noStrike" dirty="0">
                        <a:solidFill>
                          <a:schemeClr val="bg1"/>
                        </a:solidFill>
                        <a:effectLst/>
                        <a:latin typeface="Tw Cen MT"/>
                      </a:endParaRPr>
                    </a:p>
                  </a:txBody>
                  <a:tcPr marL="0" marR="0" marT="0" marB="0" anchor="ctr">
                    <a:solidFill>
                      <a:schemeClr val="accent1"/>
                    </a:solidFill>
                  </a:tcPr>
                </a:tc>
                <a:tc vMerge="1">
                  <a:txBody>
                    <a:bodyPr/>
                    <a:lstStyle/>
                    <a:p>
                      <a:endParaRPr lang="en-US"/>
                    </a:p>
                  </a:txBody>
                  <a:tcPr/>
                </a:tc>
                <a:tc>
                  <a:txBody>
                    <a:bodyPr/>
                    <a:lstStyle/>
                    <a:p>
                      <a:pPr algn="ctr" rtl="0" fontAlgn="ctr"/>
                      <a:r>
                        <a:rPr lang="en-US" sz="2000" u="none" strike="noStrike" dirty="0">
                          <a:solidFill>
                            <a:schemeClr val="bg1"/>
                          </a:solidFill>
                          <a:effectLst/>
                        </a:rPr>
                        <a:t>Poor</a:t>
                      </a:r>
                      <a:endParaRPr lang="en-US" sz="2000" b="0" i="0" u="none" strike="noStrike" dirty="0">
                        <a:solidFill>
                          <a:schemeClr val="bg1"/>
                        </a:solidFill>
                        <a:effectLst/>
                        <a:latin typeface="Tw Cen MT"/>
                      </a:endParaRPr>
                    </a:p>
                  </a:txBody>
                  <a:tcPr marL="0" marR="0" marT="0" marB="0" anchor="ctr">
                    <a:solidFill>
                      <a:schemeClr val="accent1"/>
                    </a:solidFill>
                  </a:tcPr>
                </a:tc>
                <a:tc>
                  <a:txBody>
                    <a:bodyPr/>
                    <a:lstStyle/>
                    <a:p>
                      <a:pPr algn="ctr" rtl="0" fontAlgn="ctr"/>
                      <a:r>
                        <a:rPr lang="en-US" sz="2000" u="none" strike="noStrike" dirty="0">
                          <a:solidFill>
                            <a:schemeClr val="bg1"/>
                          </a:solidFill>
                          <a:effectLst/>
                        </a:rPr>
                        <a:t>Vulnerable</a:t>
                      </a:r>
                      <a:endParaRPr lang="en-US" sz="2000" b="0" i="0" u="none" strike="noStrike" dirty="0">
                        <a:solidFill>
                          <a:schemeClr val="bg1"/>
                        </a:solidFill>
                        <a:effectLst/>
                        <a:latin typeface="Tw Cen MT"/>
                      </a:endParaRPr>
                    </a:p>
                  </a:txBody>
                  <a:tcPr marL="0" marR="0" marT="0" marB="0" anchor="ctr">
                    <a:solidFill>
                      <a:schemeClr val="accent1"/>
                    </a:solidFill>
                  </a:tcPr>
                </a:tc>
                <a:tc>
                  <a:txBody>
                    <a:bodyPr/>
                    <a:lstStyle/>
                    <a:p>
                      <a:pPr algn="ctr" rtl="0" fontAlgn="ctr"/>
                      <a:r>
                        <a:rPr lang="en-US" sz="2000" u="none" strike="noStrike" dirty="0">
                          <a:solidFill>
                            <a:schemeClr val="bg1"/>
                          </a:solidFill>
                          <a:effectLst/>
                        </a:rPr>
                        <a:t>Middle Class</a:t>
                      </a:r>
                      <a:endParaRPr lang="en-US" sz="2000" b="0" i="0" u="none" strike="noStrike" dirty="0">
                        <a:solidFill>
                          <a:schemeClr val="bg1"/>
                        </a:solidFill>
                        <a:effectLst/>
                        <a:latin typeface="Tw Cen MT"/>
                      </a:endParaRPr>
                    </a:p>
                  </a:txBody>
                  <a:tcPr marL="0" marR="0" marT="0" marB="0" anchor="ctr">
                    <a:solidFill>
                      <a:schemeClr val="accent1"/>
                    </a:solidFill>
                  </a:tcPr>
                </a:tc>
                <a:tc>
                  <a:txBody>
                    <a:bodyPr/>
                    <a:lstStyle/>
                    <a:p>
                      <a:pPr algn="ctr" fontAlgn="ctr"/>
                      <a:r>
                        <a:rPr lang="en-US" sz="2000" u="none" strike="noStrike" dirty="0">
                          <a:solidFill>
                            <a:schemeClr val="bg1"/>
                          </a:solidFill>
                          <a:effectLst/>
                        </a:rPr>
                        <a:t> </a:t>
                      </a:r>
                      <a:endParaRPr lang="en-US" sz="2000" b="0" i="0" u="none" strike="noStrike" dirty="0">
                        <a:solidFill>
                          <a:schemeClr val="bg1"/>
                        </a:solidFill>
                        <a:effectLst/>
                        <a:latin typeface="Arial"/>
                      </a:endParaRPr>
                    </a:p>
                  </a:txBody>
                  <a:tcPr marL="0" marR="0" marT="0" marB="0" anchor="ctr">
                    <a:solidFill>
                      <a:schemeClr val="accent1"/>
                    </a:solidFill>
                  </a:tcPr>
                </a:tc>
              </a:tr>
              <a:tr h="306230">
                <a:tc>
                  <a:txBody>
                    <a:bodyPr/>
                    <a:lstStyle/>
                    <a:p>
                      <a:pPr algn="l" rtl="0" fontAlgn="b"/>
                      <a:r>
                        <a:rPr lang="en-US" sz="2000" u="none" strike="noStrike" dirty="0">
                          <a:solidFill>
                            <a:schemeClr val="bg1"/>
                          </a:solidFill>
                          <a:effectLst/>
                        </a:rPr>
                        <a:t>Poor</a:t>
                      </a:r>
                      <a:endParaRPr lang="en-US" sz="2000" b="0" i="0" u="none" strike="noStrike" dirty="0">
                        <a:solidFill>
                          <a:schemeClr val="bg1"/>
                        </a:solidFill>
                        <a:effectLst/>
                        <a:latin typeface="Tw Cen MT"/>
                      </a:endParaRPr>
                    </a:p>
                  </a:txBody>
                  <a:tcPr marL="0" marR="0" marT="0" marB="0" anchor="b">
                    <a:solidFill>
                      <a:schemeClr val="accent1"/>
                    </a:solidFill>
                  </a:tcPr>
                </a:tc>
                <a:tc>
                  <a:txBody>
                    <a:bodyPr/>
                    <a:lstStyle/>
                    <a:p>
                      <a:pPr algn="ctr" fontAlgn="b"/>
                      <a:r>
                        <a:rPr kumimoji="0" lang="en-US" sz="2000" u="none" strike="noStrike" kern="1200" dirty="0">
                          <a:solidFill>
                            <a:schemeClr val="dk1"/>
                          </a:solidFill>
                          <a:effectLst/>
                          <a:latin typeface="+mn-lt"/>
                          <a:ea typeface="+mn-ea"/>
                          <a:cs typeface="+mn-cs"/>
                        </a:rPr>
                        <a:t>71.8</a:t>
                      </a:r>
                    </a:p>
                  </a:txBody>
                  <a:tcPr marL="0" marR="0" marT="0" marB="0" anchor="ctr">
                    <a:solidFill>
                      <a:schemeClr val="accent1">
                        <a:lumMod val="10000"/>
                        <a:lumOff val="90000"/>
                      </a:schemeClr>
                    </a:solidFill>
                  </a:tcPr>
                </a:tc>
                <a:tc>
                  <a:txBody>
                    <a:bodyPr/>
                    <a:lstStyle/>
                    <a:p>
                      <a:pPr algn="ctr" fontAlgn="b"/>
                      <a:r>
                        <a:rPr kumimoji="0" lang="en-US" sz="2000" u="none" strike="noStrike" kern="1200" dirty="0">
                          <a:solidFill>
                            <a:schemeClr val="dk1"/>
                          </a:solidFill>
                          <a:effectLst/>
                          <a:latin typeface="+mn-lt"/>
                          <a:ea typeface="+mn-ea"/>
                          <a:cs typeface="+mn-cs"/>
                        </a:rPr>
                        <a:t>48.4</a:t>
                      </a:r>
                    </a:p>
                  </a:txBody>
                  <a:tcPr marL="0" marR="0" marT="0" marB="0" anchor="ctr"/>
                </a:tc>
                <a:tc>
                  <a:txBody>
                    <a:bodyPr/>
                    <a:lstStyle/>
                    <a:p>
                      <a:pPr algn="ctr" fontAlgn="b"/>
                      <a:r>
                        <a:rPr kumimoji="0" lang="en-US" sz="2000" u="none" strike="noStrike" kern="1200" dirty="0">
                          <a:solidFill>
                            <a:schemeClr val="dk1"/>
                          </a:solidFill>
                          <a:effectLst/>
                          <a:latin typeface="+mn-lt"/>
                          <a:ea typeface="+mn-ea"/>
                          <a:cs typeface="+mn-cs"/>
                        </a:rPr>
                        <a:t>38.8</a:t>
                      </a:r>
                    </a:p>
                  </a:txBody>
                  <a:tcPr marL="0" marR="0" marT="0" marB="0" anchor="ctr"/>
                </a:tc>
                <a:tc>
                  <a:txBody>
                    <a:bodyPr/>
                    <a:lstStyle/>
                    <a:p>
                      <a:pPr algn="ctr" fontAlgn="b"/>
                      <a:r>
                        <a:rPr kumimoji="0" lang="en-US" sz="2000" u="none" strike="noStrike" kern="1200" dirty="0">
                          <a:solidFill>
                            <a:schemeClr val="dk1"/>
                          </a:solidFill>
                          <a:effectLst/>
                          <a:latin typeface="+mn-lt"/>
                          <a:ea typeface="+mn-ea"/>
                          <a:cs typeface="+mn-cs"/>
                        </a:rPr>
                        <a:t>12.8</a:t>
                      </a:r>
                    </a:p>
                  </a:txBody>
                  <a:tcPr marL="0" marR="0" marT="0" marB="0" anchor="ctr"/>
                </a:tc>
                <a:tc>
                  <a:txBody>
                    <a:bodyPr/>
                    <a:lstStyle/>
                    <a:p>
                      <a:pPr algn="ctr" rtl="0" fontAlgn="ctr"/>
                      <a:r>
                        <a:rPr lang="en-US" sz="2000" u="none" strike="noStrike" dirty="0">
                          <a:solidFill>
                            <a:schemeClr val="bg1"/>
                          </a:solidFill>
                          <a:effectLst/>
                        </a:rPr>
                        <a:t>100</a:t>
                      </a:r>
                      <a:endParaRPr lang="en-US" sz="2000" b="0" i="0" u="none" strike="noStrike" dirty="0">
                        <a:solidFill>
                          <a:schemeClr val="bg1"/>
                        </a:solidFill>
                        <a:effectLst/>
                        <a:latin typeface="Tw Cen MT"/>
                      </a:endParaRPr>
                    </a:p>
                  </a:txBody>
                  <a:tcPr marL="0" marR="0" marT="0" marB="0" anchor="ctr">
                    <a:solidFill>
                      <a:schemeClr val="accent1"/>
                    </a:solidFill>
                  </a:tcPr>
                </a:tc>
              </a:tr>
              <a:tr h="277494">
                <a:tc>
                  <a:txBody>
                    <a:bodyPr/>
                    <a:lstStyle/>
                    <a:p>
                      <a:pPr algn="l" rtl="0" fontAlgn="b"/>
                      <a:r>
                        <a:rPr lang="en-US" sz="2000" u="none" strike="noStrike" dirty="0">
                          <a:solidFill>
                            <a:schemeClr val="bg1"/>
                          </a:solidFill>
                          <a:effectLst/>
                        </a:rPr>
                        <a:t>Vulnerable</a:t>
                      </a:r>
                      <a:endParaRPr lang="en-US" sz="2000" b="0" i="0" u="none" strike="noStrike" dirty="0">
                        <a:solidFill>
                          <a:schemeClr val="bg1"/>
                        </a:solidFill>
                        <a:effectLst/>
                        <a:latin typeface="Tw Cen MT"/>
                      </a:endParaRPr>
                    </a:p>
                  </a:txBody>
                  <a:tcPr marL="0" marR="0" marT="0" marB="0" anchor="b">
                    <a:solidFill>
                      <a:schemeClr val="accent1"/>
                    </a:solidFill>
                  </a:tcPr>
                </a:tc>
                <a:tc>
                  <a:txBody>
                    <a:bodyPr/>
                    <a:lstStyle/>
                    <a:p>
                      <a:pPr algn="ctr" fontAlgn="b"/>
                      <a:r>
                        <a:rPr kumimoji="0" lang="en-US" sz="2000" u="none" strike="noStrike" kern="1200" dirty="0">
                          <a:solidFill>
                            <a:schemeClr val="dk1"/>
                          </a:solidFill>
                          <a:effectLst/>
                          <a:latin typeface="+mn-lt"/>
                          <a:ea typeface="+mn-ea"/>
                          <a:cs typeface="+mn-cs"/>
                        </a:rPr>
                        <a:t>22.1</a:t>
                      </a:r>
                    </a:p>
                  </a:txBody>
                  <a:tcPr marL="0" marR="0" marT="0" marB="0" anchor="ctr">
                    <a:solidFill>
                      <a:schemeClr val="accent1">
                        <a:lumMod val="10000"/>
                        <a:lumOff val="90000"/>
                      </a:schemeClr>
                    </a:solidFill>
                  </a:tcPr>
                </a:tc>
                <a:tc>
                  <a:txBody>
                    <a:bodyPr/>
                    <a:lstStyle/>
                    <a:p>
                      <a:pPr algn="ctr" fontAlgn="b"/>
                      <a:r>
                        <a:rPr kumimoji="0" lang="en-US" sz="2000" u="none" strike="noStrike" kern="1200" dirty="0">
                          <a:solidFill>
                            <a:schemeClr val="dk1"/>
                          </a:solidFill>
                          <a:effectLst/>
                          <a:latin typeface="+mn-lt"/>
                          <a:ea typeface="+mn-ea"/>
                          <a:cs typeface="+mn-cs"/>
                        </a:rPr>
                        <a:t>29.2</a:t>
                      </a:r>
                    </a:p>
                  </a:txBody>
                  <a:tcPr marL="0" marR="0" marT="0" marB="0" anchor="ctr"/>
                </a:tc>
                <a:tc>
                  <a:txBody>
                    <a:bodyPr/>
                    <a:lstStyle/>
                    <a:p>
                      <a:pPr algn="ctr" fontAlgn="b"/>
                      <a:r>
                        <a:rPr kumimoji="0" lang="en-US" sz="2000" u="none" strike="noStrike" kern="1200" dirty="0">
                          <a:solidFill>
                            <a:schemeClr val="dk1"/>
                          </a:solidFill>
                          <a:effectLst/>
                          <a:latin typeface="+mn-lt"/>
                          <a:ea typeface="+mn-ea"/>
                          <a:cs typeface="+mn-cs"/>
                        </a:rPr>
                        <a:t>46.7</a:t>
                      </a:r>
                    </a:p>
                  </a:txBody>
                  <a:tcPr marL="0" marR="0" marT="0" marB="0" anchor="ctr"/>
                </a:tc>
                <a:tc>
                  <a:txBody>
                    <a:bodyPr/>
                    <a:lstStyle/>
                    <a:p>
                      <a:pPr algn="ctr" fontAlgn="b"/>
                      <a:r>
                        <a:rPr kumimoji="0" lang="en-US" sz="2000" u="none" strike="noStrike" kern="1200">
                          <a:solidFill>
                            <a:schemeClr val="dk1"/>
                          </a:solidFill>
                          <a:effectLst/>
                          <a:latin typeface="+mn-lt"/>
                          <a:ea typeface="+mn-ea"/>
                          <a:cs typeface="+mn-cs"/>
                        </a:rPr>
                        <a:t>24.1</a:t>
                      </a:r>
                    </a:p>
                  </a:txBody>
                  <a:tcPr marL="0" marR="0" marT="0" marB="0" anchor="ctr"/>
                </a:tc>
                <a:tc>
                  <a:txBody>
                    <a:bodyPr/>
                    <a:lstStyle/>
                    <a:p>
                      <a:pPr algn="ctr" rtl="0" fontAlgn="ctr"/>
                      <a:r>
                        <a:rPr lang="en-US" sz="2000" u="none" strike="noStrike" dirty="0">
                          <a:solidFill>
                            <a:schemeClr val="bg1"/>
                          </a:solidFill>
                          <a:effectLst/>
                        </a:rPr>
                        <a:t>100</a:t>
                      </a:r>
                      <a:endParaRPr lang="en-US" sz="2000" b="0" i="0" u="none" strike="noStrike" dirty="0">
                        <a:solidFill>
                          <a:schemeClr val="bg1"/>
                        </a:solidFill>
                        <a:effectLst/>
                        <a:latin typeface="Tw Cen MT"/>
                      </a:endParaRPr>
                    </a:p>
                  </a:txBody>
                  <a:tcPr marL="0" marR="0" marT="0" marB="0" anchor="ctr">
                    <a:solidFill>
                      <a:schemeClr val="accent1"/>
                    </a:solidFill>
                  </a:tcPr>
                </a:tc>
              </a:tr>
              <a:tr h="262676">
                <a:tc>
                  <a:txBody>
                    <a:bodyPr/>
                    <a:lstStyle/>
                    <a:p>
                      <a:pPr algn="l" rtl="0" fontAlgn="b"/>
                      <a:r>
                        <a:rPr lang="en-US" sz="2000" u="none" strike="noStrike" dirty="0">
                          <a:solidFill>
                            <a:schemeClr val="bg1"/>
                          </a:solidFill>
                          <a:effectLst/>
                        </a:rPr>
                        <a:t>Middle class</a:t>
                      </a:r>
                      <a:endParaRPr lang="en-US" sz="2000" b="0" i="0" u="none" strike="noStrike" dirty="0">
                        <a:solidFill>
                          <a:schemeClr val="bg1"/>
                        </a:solidFill>
                        <a:effectLst/>
                        <a:latin typeface="Tw Cen MT"/>
                      </a:endParaRPr>
                    </a:p>
                  </a:txBody>
                  <a:tcPr marL="0" marR="0" marT="0" marB="0" anchor="b">
                    <a:solidFill>
                      <a:schemeClr val="accent1"/>
                    </a:solidFill>
                  </a:tcPr>
                </a:tc>
                <a:tc>
                  <a:txBody>
                    <a:bodyPr/>
                    <a:lstStyle/>
                    <a:p>
                      <a:pPr algn="ctr" fontAlgn="b"/>
                      <a:r>
                        <a:rPr kumimoji="0" lang="en-US" sz="2000" u="none" strike="noStrike" kern="1200" dirty="0">
                          <a:solidFill>
                            <a:schemeClr val="dk1"/>
                          </a:solidFill>
                          <a:effectLst/>
                          <a:latin typeface="+mn-lt"/>
                          <a:ea typeface="+mn-ea"/>
                          <a:cs typeface="+mn-cs"/>
                        </a:rPr>
                        <a:t>6.1</a:t>
                      </a:r>
                    </a:p>
                  </a:txBody>
                  <a:tcPr marL="0" marR="0" marT="0" marB="0" anchor="ctr">
                    <a:solidFill>
                      <a:schemeClr val="accent1">
                        <a:lumMod val="10000"/>
                        <a:lumOff val="90000"/>
                      </a:schemeClr>
                    </a:solidFill>
                  </a:tcPr>
                </a:tc>
                <a:tc>
                  <a:txBody>
                    <a:bodyPr/>
                    <a:lstStyle/>
                    <a:p>
                      <a:pPr algn="ctr" fontAlgn="b"/>
                      <a:r>
                        <a:rPr kumimoji="0" lang="en-US" sz="2000" u="none" strike="noStrike" kern="1200" dirty="0">
                          <a:solidFill>
                            <a:schemeClr val="dk1"/>
                          </a:solidFill>
                          <a:effectLst/>
                          <a:latin typeface="+mn-lt"/>
                          <a:ea typeface="+mn-ea"/>
                          <a:cs typeface="+mn-cs"/>
                        </a:rPr>
                        <a:t>15.6</a:t>
                      </a:r>
                    </a:p>
                  </a:txBody>
                  <a:tcPr marL="0" marR="0" marT="0" marB="0" anchor="ctr"/>
                </a:tc>
                <a:tc>
                  <a:txBody>
                    <a:bodyPr/>
                    <a:lstStyle/>
                    <a:p>
                      <a:pPr algn="ctr" fontAlgn="b"/>
                      <a:r>
                        <a:rPr kumimoji="0" lang="en-US" sz="2000" u="none" strike="noStrike" kern="1200" dirty="0">
                          <a:solidFill>
                            <a:schemeClr val="dk1"/>
                          </a:solidFill>
                          <a:effectLst/>
                          <a:latin typeface="+mn-lt"/>
                          <a:ea typeface="+mn-ea"/>
                          <a:cs typeface="+mn-cs"/>
                        </a:rPr>
                        <a:t>54.5</a:t>
                      </a:r>
                    </a:p>
                  </a:txBody>
                  <a:tcPr marL="0" marR="0" marT="0" marB="0" anchor="ctr"/>
                </a:tc>
                <a:tc>
                  <a:txBody>
                    <a:bodyPr/>
                    <a:lstStyle/>
                    <a:p>
                      <a:pPr algn="ctr" fontAlgn="b"/>
                      <a:r>
                        <a:rPr kumimoji="0" lang="en-US" sz="2000" u="none" strike="noStrike" kern="1200" dirty="0">
                          <a:solidFill>
                            <a:schemeClr val="dk1"/>
                          </a:solidFill>
                          <a:effectLst/>
                          <a:latin typeface="+mn-lt"/>
                          <a:ea typeface="+mn-ea"/>
                          <a:cs typeface="+mn-cs"/>
                        </a:rPr>
                        <a:t>29.9</a:t>
                      </a:r>
                    </a:p>
                  </a:txBody>
                  <a:tcPr marL="0" marR="0" marT="0" marB="0" anchor="ctr"/>
                </a:tc>
                <a:tc>
                  <a:txBody>
                    <a:bodyPr/>
                    <a:lstStyle/>
                    <a:p>
                      <a:pPr algn="ctr" rtl="0" fontAlgn="ctr"/>
                      <a:r>
                        <a:rPr lang="en-US" sz="2000" u="none" strike="noStrike" dirty="0">
                          <a:solidFill>
                            <a:schemeClr val="bg1"/>
                          </a:solidFill>
                          <a:effectLst/>
                        </a:rPr>
                        <a:t>100</a:t>
                      </a:r>
                      <a:endParaRPr lang="en-US" sz="2000" b="0" i="0" u="none" strike="noStrike" dirty="0">
                        <a:solidFill>
                          <a:schemeClr val="bg1"/>
                        </a:solidFill>
                        <a:effectLst/>
                        <a:latin typeface="Tw Cen MT"/>
                      </a:endParaRPr>
                    </a:p>
                  </a:txBody>
                  <a:tcPr marL="0" marR="0" marT="0" marB="0" anchor="ctr">
                    <a:solidFill>
                      <a:schemeClr val="accent1"/>
                    </a:solidFill>
                  </a:tcPr>
                </a:tc>
              </a:tr>
              <a:tr h="306230">
                <a:tc>
                  <a:txBody>
                    <a:bodyPr/>
                    <a:lstStyle/>
                    <a:p>
                      <a:pPr algn="l" rtl="0" fontAlgn="b"/>
                      <a:r>
                        <a:rPr lang="en-US" sz="2000" u="none" strike="noStrike" dirty="0">
                          <a:solidFill>
                            <a:schemeClr val="bg1"/>
                          </a:solidFill>
                          <a:effectLst/>
                        </a:rPr>
                        <a:t>Total</a:t>
                      </a:r>
                      <a:endParaRPr lang="en-US" sz="2000" b="0" i="0" u="none" strike="noStrike" dirty="0">
                        <a:solidFill>
                          <a:schemeClr val="bg1"/>
                        </a:solidFill>
                        <a:effectLst/>
                        <a:latin typeface="Tw Cen MT"/>
                      </a:endParaRPr>
                    </a:p>
                  </a:txBody>
                  <a:tcPr marL="0" marR="0" marT="0" marB="0" anchor="b">
                    <a:solidFill>
                      <a:schemeClr val="accent1"/>
                    </a:solidFill>
                  </a:tcPr>
                </a:tc>
                <a:tc>
                  <a:txBody>
                    <a:bodyPr/>
                    <a:lstStyle/>
                    <a:p>
                      <a:pPr algn="ctr" rtl="0" fontAlgn="ctr"/>
                      <a:r>
                        <a:rPr kumimoji="0" lang="en-US" sz="2000" u="none" strike="noStrike" kern="1200" dirty="0">
                          <a:solidFill>
                            <a:schemeClr val="dk1"/>
                          </a:solidFill>
                          <a:effectLst/>
                          <a:latin typeface="+mn-lt"/>
                          <a:ea typeface="+mn-ea"/>
                          <a:cs typeface="+mn-cs"/>
                        </a:rPr>
                        <a:t>100</a:t>
                      </a:r>
                    </a:p>
                  </a:txBody>
                  <a:tcPr marL="0" marR="0" marT="0" marB="0" anchor="ctr">
                    <a:solidFill>
                      <a:schemeClr val="accent1">
                        <a:lumMod val="10000"/>
                        <a:lumOff val="90000"/>
                      </a:schemeClr>
                    </a:solidFill>
                  </a:tcPr>
                </a:tc>
                <a:tc>
                  <a:txBody>
                    <a:bodyPr/>
                    <a:lstStyle/>
                    <a:p>
                      <a:pPr algn="ctr" fontAlgn="b"/>
                      <a:r>
                        <a:rPr kumimoji="0" lang="en-US" sz="2000" u="none" strike="noStrike" kern="1200" dirty="0">
                          <a:solidFill>
                            <a:schemeClr val="bg1"/>
                          </a:solidFill>
                          <a:effectLst/>
                          <a:latin typeface="+mn-lt"/>
                          <a:ea typeface="+mn-ea"/>
                          <a:cs typeface="+mn-cs"/>
                        </a:rPr>
                        <a:t>43.6</a:t>
                      </a:r>
                    </a:p>
                  </a:txBody>
                  <a:tcPr marL="0" marR="0" marT="0" marB="0" anchor="b">
                    <a:solidFill>
                      <a:schemeClr val="accent1"/>
                    </a:solidFill>
                  </a:tcPr>
                </a:tc>
                <a:tc>
                  <a:txBody>
                    <a:bodyPr/>
                    <a:lstStyle/>
                    <a:p>
                      <a:pPr algn="ctr" fontAlgn="b"/>
                      <a:r>
                        <a:rPr kumimoji="0" lang="en-US" sz="2000" u="none" strike="noStrike" kern="1200" dirty="0">
                          <a:solidFill>
                            <a:schemeClr val="bg1"/>
                          </a:solidFill>
                          <a:effectLst/>
                          <a:latin typeface="+mn-lt"/>
                          <a:ea typeface="+mn-ea"/>
                          <a:cs typeface="+mn-cs"/>
                        </a:rPr>
                        <a:t>40.8</a:t>
                      </a:r>
                    </a:p>
                  </a:txBody>
                  <a:tcPr marL="0" marR="0" marT="0" marB="0" anchor="b">
                    <a:solidFill>
                      <a:schemeClr val="accent1"/>
                    </a:solidFill>
                  </a:tcPr>
                </a:tc>
                <a:tc>
                  <a:txBody>
                    <a:bodyPr/>
                    <a:lstStyle/>
                    <a:p>
                      <a:pPr algn="ctr" fontAlgn="b"/>
                      <a:r>
                        <a:rPr kumimoji="0" lang="en-US" sz="2000" u="none" strike="noStrike" kern="1200" dirty="0">
                          <a:solidFill>
                            <a:schemeClr val="bg1"/>
                          </a:solidFill>
                          <a:effectLst/>
                          <a:latin typeface="+mn-lt"/>
                          <a:ea typeface="+mn-ea"/>
                          <a:cs typeface="+mn-cs"/>
                        </a:rPr>
                        <a:t>15.6</a:t>
                      </a:r>
                    </a:p>
                  </a:txBody>
                  <a:tcPr marL="0" marR="0" marT="0" marB="0" anchor="b">
                    <a:solidFill>
                      <a:schemeClr val="accent1"/>
                    </a:solidFill>
                  </a:tcPr>
                </a:tc>
                <a:tc>
                  <a:txBody>
                    <a:bodyPr/>
                    <a:lstStyle/>
                    <a:p>
                      <a:pPr algn="ctr" rtl="0" fontAlgn="ctr"/>
                      <a:r>
                        <a:rPr lang="en-US" sz="2000" u="none" strike="noStrike" dirty="0">
                          <a:solidFill>
                            <a:schemeClr val="bg1"/>
                          </a:solidFill>
                          <a:effectLst/>
                        </a:rPr>
                        <a:t>100</a:t>
                      </a:r>
                      <a:endParaRPr lang="en-US" sz="2000" b="0" i="0" u="none" strike="noStrike" dirty="0">
                        <a:solidFill>
                          <a:schemeClr val="bg1"/>
                        </a:solidFill>
                        <a:effectLst/>
                        <a:latin typeface="Tw Cen MT"/>
                      </a:endParaRPr>
                    </a:p>
                  </a:txBody>
                  <a:tcPr marL="0" marR="0" marT="0" marB="0" anchor="ctr">
                    <a:solidFill>
                      <a:schemeClr val="accent1"/>
                    </a:solidFill>
                  </a:tcPr>
                </a:tc>
              </a:tr>
            </a:tbl>
          </a:graphicData>
        </a:graphic>
      </p:graphicFrame>
    </p:spTree>
    <p:extLst>
      <p:ext uri="{BB962C8B-B14F-4D97-AF65-F5344CB8AC3E}">
        <p14:creationId xmlns:p14="http://schemas.microsoft.com/office/powerpoint/2010/main" val="2063838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b="1" dirty="0" smtClean="0"/>
              <a:t>FINAL CONSIDERATIONS</a:t>
            </a:r>
            <a:endParaRPr lang="en-US" b="1" dirty="0"/>
          </a:p>
        </p:txBody>
      </p:sp>
      <p:sp>
        <p:nvSpPr>
          <p:cNvPr id="3" name="Content Placeholder 2"/>
          <p:cNvSpPr>
            <a:spLocks noGrp="1"/>
          </p:cNvSpPr>
          <p:nvPr>
            <p:ph sz="quarter" idx="10"/>
          </p:nvPr>
        </p:nvSpPr>
        <p:spPr/>
        <p:txBody>
          <a:bodyPr/>
          <a:lstStyle/>
          <a:p>
            <a:r>
              <a:rPr lang="en-US" b="1" dirty="0" smtClean="0"/>
              <a:t>Clarity, transparency and simplicity are the most critical aspects of any poverty measure</a:t>
            </a:r>
          </a:p>
          <a:p>
            <a:pPr lvl="1"/>
            <a:r>
              <a:rPr lang="en-US" dirty="0" smtClean="0"/>
              <a:t>Clear institutional architecture</a:t>
            </a:r>
          </a:p>
          <a:p>
            <a:pPr lvl="1"/>
            <a:r>
              <a:rPr lang="en-US" dirty="0" smtClean="0"/>
              <a:t>Open methodological guidelines</a:t>
            </a:r>
          </a:p>
          <a:p>
            <a:pPr lvl="1"/>
            <a:r>
              <a:rPr lang="en-US" dirty="0" smtClean="0"/>
              <a:t>Access to the survey data</a:t>
            </a:r>
          </a:p>
          <a:p>
            <a:pPr lvl="1"/>
            <a:r>
              <a:rPr lang="en-US" dirty="0" smtClean="0"/>
              <a:t>Clear calendar for the release of the numbers</a:t>
            </a:r>
            <a:endParaRPr lang="en-US" dirty="0"/>
          </a:p>
        </p:txBody>
      </p:sp>
    </p:spTree>
    <p:extLst>
      <p:ext uri="{BB962C8B-B14F-4D97-AF65-F5344CB8AC3E}">
        <p14:creationId xmlns:p14="http://schemas.microsoft.com/office/powerpoint/2010/main" val="1329196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b="1" dirty="0" smtClean="0"/>
              <a:t>REFERENCES</a:t>
            </a:r>
            <a:endParaRPr lang="en-US" b="1" dirty="0"/>
          </a:p>
        </p:txBody>
      </p:sp>
      <p:sp>
        <p:nvSpPr>
          <p:cNvPr id="3" name="Content Placeholder 2"/>
          <p:cNvSpPr>
            <a:spLocks noGrp="1"/>
          </p:cNvSpPr>
          <p:nvPr>
            <p:ph sz="quarter" idx="10"/>
          </p:nvPr>
        </p:nvSpPr>
        <p:spPr/>
        <p:txBody>
          <a:bodyPr>
            <a:normAutofit fontScale="70000" lnSpcReduction="20000"/>
          </a:bodyPr>
          <a:lstStyle/>
          <a:p>
            <a:r>
              <a:rPr lang="en-US" dirty="0"/>
              <a:t>Azevedo, Joao Pedro &amp; Atamanov, Aziz &amp; </a:t>
            </a:r>
            <a:r>
              <a:rPr lang="en-US" dirty="0" err="1"/>
              <a:t>Rajabov</a:t>
            </a:r>
            <a:r>
              <a:rPr lang="en-US" dirty="0"/>
              <a:t>, </a:t>
            </a:r>
            <a:r>
              <a:rPr lang="en-US" dirty="0" err="1"/>
              <a:t>Alisher</a:t>
            </a:r>
            <a:r>
              <a:rPr lang="en-US" dirty="0"/>
              <a:t>, 2014. "</a:t>
            </a:r>
            <a:r>
              <a:rPr lang="en-US" b="1" dirty="0">
                <a:hlinkClick r:id="rId2" action="ppaction://hlinkfile"/>
              </a:rPr>
              <a:t>Poverty reduction and shared prosperity in Tajikistan : a </a:t>
            </a:r>
            <a:r>
              <a:rPr lang="en-US" b="1" dirty="0" err="1">
                <a:hlinkClick r:id="rId2" action="ppaction://hlinkfile"/>
              </a:rPr>
              <a:t>diagnostic</a:t>
            </a:r>
            <a:r>
              <a:rPr lang="en-US" dirty="0" err="1"/>
              <a:t>,"</a:t>
            </a:r>
            <a:r>
              <a:rPr lang="en-US" dirty="0" err="1">
                <a:hlinkClick r:id="rId3" action="ppaction://hlinkfile"/>
              </a:rPr>
              <a:t>Policy</a:t>
            </a:r>
            <a:r>
              <a:rPr lang="en-US" dirty="0">
                <a:hlinkClick r:id="rId3" action="ppaction://hlinkfile"/>
              </a:rPr>
              <a:t> Research Working Paper Series</a:t>
            </a:r>
            <a:r>
              <a:rPr lang="en-US" dirty="0"/>
              <a:t> 6923, The World Bank.</a:t>
            </a:r>
          </a:p>
          <a:p>
            <a:r>
              <a:rPr lang="en-US" dirty="0"/>
              <a:t>Azevedo, Joao Pedro &amp; Atamanov, Aziz, 2014. "</a:t>
            </a:r>
            <a:r>
              <a:rPr lang="en-US" b="1" dirty="0">
                <a:hlinkClick r:id="rId4" action="ppaction://hlinkfile"/>
              </a:rPr>
              <a:t>Pathways to the middle class in Turkey : how have reducing poverty and boosting shared prosperity </a:t>
            </a:r>
            <a:r>
              <a:rPr lang="en-US" b="1" dirty="0" err="1">
                <a:hlinkClick r:id="rId4" action="ppaction://hlinkfile"/>
              </a:rPr>
              <a:t>helped?</a:t>
            </a:r>
            <a:r>
              <a:rPr lang="en-US" dirty="0" err="1"/>
              <a:t>,"</a:t>
            </a:r>
            <a:r>
              <a:rPr lang="en-US" dirty="0" err="1">
                <a:hlinkClick r:id="rId3" action="ppaction://hlinkfile"/>
              </a:rPr>
              <a:t>Policy</a:t>
            </a:r>
            <a:r>
              <a:rPr lang="en-US" dirty="0">
                <a:hlinkClick r:id="rId3" action="ppaction://hlinkfile"/>
              </a:rPr>
              <a:t> Research Working Paper Series</a:t>
            </a:r>
            <a:r>
              <a:rPr lang="en-US" dirty="0"/>
              <a:t> 6834, The World Bank.</a:t>
            </a:r>
          </a:p>
          <a:p>
            <a:r>
              <a:rPr lang="en-US" dirty="0" smtClean="0"/>
              <a:t>Deaton</a:t>
            </a:r>
            <a:r>
              <a:rPr lang="en-US" dirty="0"/>
              <a:t>, A., &amp; </a:t>
            </a:r>
            <a:r>
              <a:rPr lang="en-US" dirty="0" err="1"/>
              <a:t>Zaidi</a:t>
            </a:r>
            <a:r>
              <a:rPr lang="en-US" dirty="0"/>
              <a:t>, S. (2002). </a:t>
            </a:r>
            <a:r>
              <a:rPr lang="en-US" i="1" dirty="0"/>
              <a:t>Guidelines for constructing consumption aggregates for welfare analysis</a:t>
            </a:r>
            <a:r>
              <a:rPr lang="en-US" dirty="0"/>
              <a:t>. Living Standard Measurement Survey Working Paper No. 135. </a:t>
            </a:r>
          </a:p>
          <a:p>
            <a:r>
              <a:rPr lang="en-US" dirty="0" err="1" smtClean="0"/>
              <a:t>Ravallion</a:t>
            </a:r>
            <a:r>
              <a:rPr lang="en-US" dirty="0"/>
              <a:t>, M. (1998). “Poverty Lines in Theory and Practice.” LSMS Working Paper No. 133,World Bank, Washington, DC. </a:t>
            </a:r>
          </a:p>
          <a:p>
            <a:r>
              <a:rPr lang="en-US" dirty="0" err="1" smtClean="0"/>
              <a:t>Ravallion</a:t>
            </a:r>
            <a:r>
              <a:rPr lang="en-US" dirty="0"/>
              <a:t>, M. (1992). “Poverty Comparisons: A Guide to Concepts and Methods.” LSMS Working Paper No. 88, World Bank, Washington, DC. </a:t>
            </a:r>
          </a:p>
          <a:p>
            <a:r>
              <a:rPr lang="en-US" dirty="0" err="1" smtClean="0"/>
              <a:t>Ravallion</a:t>
            </a:r>
            <a:r>
              <a:rPr lang="en-US" dirty="0"/>
              <a:t>, M. (2008). “Poverty Lines." The New Palgrave Dictionary of Economics. Second Edition. Eds. Steven N. </a:t>
            </a:r>
            <a:r>
              <a:rPr lang="en-US" dirty="0" err="1"/>
              <a:t>Durlauf</a:t>
            </a:r>
            <a:r>
              <a:rPr lang="en-US" dirty="0"/>
              <a:t> and Lawrence E. </a:t>
            </a:r>
            <a:r>
              <a:rPr lang="en-US" dirty="0" err="1"/>
              <a:t>Blume</a:t>
            </a:r>
            <a:r>
              <a:rPr lang="en-US" dirty="0"/>
              <a:t>. Palgrave Macmillan. The New Palgrave Dictionary of Economics Online. Palgrave Macmillan. 17 September 2013 </a:t>
            </a:r>
          </a:p>
          <a:p>
            <a:r>
              <a:rPr lang="en-US" dirty="0" err="1" smtClean="0"/>
              <a:t>Ravallion</a:t>
            </a:r>
            <a:r>
              <a:rPr lang="en-US" dirty="0"/>
              <a:t>, M. (2012). “Poor or Just Feeling Poor” World Bank Policy Research Working Paper 5968. </a:t>
            </a:r>
          </a:p>
          <a:p>
            <a:endParaRPr lang="en-US" dirty="0"/>
          </a:p>
        </p:txBody>
      </p:sp>
    </p:spTree>
    <p:extLst>
      <p:ext uri="{BB962C8B-B14F-4D97-AF65-F5344CB8AC3E}">
        <p14:creationId xmlns:p14="http://schemas.microsoft.com/office/powerpoint/2010/main" val="1474032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b="1" dirty="0" smtClean="0"/>
              <a:t>WHAT ARE THE PRINCIPLES OF A GOOD POVERTY MEASURE?</a:t>
            </a:r>
            <a:endParaRPr lang="en-US" b="1" dirty="0"/>
          </a:p>
        </p:txBody>
      </p:sp>
      <p:sp>
        <p:nvSpPr>
          <p:cNvPr id="3" name="Content Placeholder 2"/>
          <p:cNvSpPr>
            <a:spLocks noGrp="1"/>
          </p:cNvSpPr>
          <p:nvPr>
            <p:ph sz="quarter" idx="10"/>
          </p:nvPr>
        </p:nvSpPr>
        <p:spPr/>
        <p:txBody>
          <a:bodyPr>
            <a:normAutofit/>
          </a:bodyPr>
          <a:lstStyle/>
          <a:p>
            <a:pPr>
              <a:buFont typeface="Arial" panose="020B0604020202020204" pitchFamily="34" charset="0"/>
              <a:buChar char="•"/>
            </a:pPr>
            <a:r>
              <a:rPr lang="en-US" dirty="0" smtClean="0"/>
              <a:t>It must be </a:t>
            </a:r>
            <a:r>
              <a:rPr lang="en-US" b="1" dirty="0"/>
              <a:t>understandable </a:t>
            </a:r>
            <a:r>
              <a:rPr lang="en-US" dirty="0"/>
              <a:t>and easy to describe</a:t>
            </a:r>
          </a:p>
          <a:p>
            <a:pPr>
              <a:buFont typeface="Arial" panose="020B0604020202020204" pitchFamily="34" charset="0"/>
              <a:buChar char="•"/>
            </a:pPr>
            <a:r>
              <a:rPr lang="en-US" dirty="0" smtClean="0"/>
              <a:t>It </a:t>
            </a:r>
            <a:r>
              <a:rPr lang="en-US" dirty="0"/>
              <a:t>must conform to a </a:t>
            </a:r>
            <a:r>
              <a:rPr lang="en-US" b="1" dirty="0"/>
              <a:t>common sense </a:t>
            </a:r>
            <a:r>
              <a:rPr lang="en-US" dirty="0"/>
              <a:t>notion of poverty</a:t>
            </a:r>
          </a:p>
          <a:p>
            <a:pPr>
              <a:buFont typeface="Arial" panose="020B0604020202020204" pitchFamily="34" charset="0"/>
              <a:buChar char="•"/>
            </a:pPr>
            <a:r>
              <a:rPr lang="en-US" dirty="0" smtClean="0"/>
              <a:t>It </a:t>
            </a:r>
            <a:r>
              <a:rPr lang="en-US" dirty="0"/>
              <a:t>must fit the </a:t>
            </a:r>
            <a:r>
              <a:rPr lang="en-US" b="1" dirty="0"/>
              <a:t>purpose </a:t>
            </a:r>
            <a:r>
              <a:rPr lang="en-US" dirty="0"/>
              <a:t>for which it is being developed</a:t>
            </a:r>
          </a:p>
          <a:p>
            <a:pPr>
              <a:buFont typeface="Arial" panose="020B0604020202020204" pitchFamily="34" charset="0"/>
              <a:buChar char="•"/>
            </a:pPr>
            <a:r>
              <a:rPr lang="en-US" dirty="0" smtClean="0"/>
              <a:t>It </a:t>
            </a:r>
            <a:r>
              <a:rPr lang="en-US" dirty="0"/>
              <a:t>must be </a:t>
            </a:r>
            <a:r>
              <a:rPr lang="en-US" b="1" dirty="0"/>
              <a:t>technically </a:t>
            </a:r>
            <a:r>
              <a:rPr lang="en-US" dirty="0"/>
              <a:t>solid</a:t>
            </a:r>
          </a:p>
          <a:p>
            <a:pPr>
              <a:buFont typeface="Arial" panose="020B0604020202020204" pitchFamily="34" charset="0"/>
              <a:buChar char="•"/>
            </a:pPr>
            <a:r>
              <a:rPr lang="en-US" dirty="0" smtClean="0"/>
              <a:t>It </a:t>
            </a:r>
            <a:r>
              <a:rPr lang="en-US" dirty="0"/>
              <a:t>must be </a:t>
            </a:r>
            <a:r>
              <a:rPr lang="en-US" b="1" dirty="0"/>
              <a:t>operationally </a:t>
            </a:r>
            <a:r>
              <a:rPr lang="en-US" dirty="0"/>
              <a:t>viable</a:t>
            </a:r>
          </a:p>
          <a:p>
            <a:pPr>
              <a:buFont typeface="Arial" panose="020B0604020202020204" pitchFamily="34" charset="0"/>
              <a:buChar char="•"/>
            </a:pPr>
            <a:r>
              <a:rPr lang="en-US" dirty="0" smtClean="0"/>
              <a:t>It </a:t>
            </a:r>
            <a:r>
              <a:rPr lang="en-US" dirty="0"/>
              <a:t>must be easily </a:t>
            </a:r>
            <a:r>
              <a:rPr lang="en-US" b="1" dirty="0"/>
              <a:t>replicable</a:t>
            </a:r>
            <a:endParaRPr lang="en-US" dirty="0"/>
          </a:p>
        </p:txBody>
      </p:sp>
      <p:sp>
        <p:nvSpPr>
          <p:cNvPr id="4" name="Slide Number Placeholder 3"/>
          <p:cNvSpPr>
            <a:spLocks noGrp="1"/>
          </p:cNvSpPr>
          <p:nvPr>
            <p:ph type="sldNum" sz="quarter" idx="12"/>
          </p:nvPr>
        </p:nvSpPr>
        <p:spPr/>
        <p:txBody>
          <a:bodyPr/>
          <a:lstStyle/>
          <a:p>
            <a:fld id="{14B20362-E31C-4DD1-B471-9D57AD4DBCC0}" type="slidenum">
              <a:rPr lang="en-US" smtClean="0"/>
              <a:t>3</a:t>
            </a:fld>
            <a:endParaRPr lang="en-US"/>
          </a:p>
        </p:txBody>
      </p:sp>
    </p:spTree>
    <p:extLst>
      <p:ext uri="{BB962C8B-B14F-4D97-AF65-F5344CB8AC3E}">
        <p14:creationId xmlns:p14="http://schemas.microsoft.com/office/powerpoint/2010/main" val="29380123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b="1" dirty="0" smtClean="0"/>
              <a:t>WHY DO WE WANT TO UPDATE OUR MEASURE POVERTY?</a:t>
            </a:r>
            <a:endParaRPr lang="en-US" b="1" dirty="0"/>
          </a:p>
        </p:txBody>
      </p:sp>
      <p:sp>
        <p:nvSpPr>
          <p:cNvPr id="3" name="Content Placeholder 2"/>
          <p:cNvSpPr>
            <a:spLocks noGrp="1"/>
          </p:cNvSpPr>
          <p:nvPr>
            <p:ph sz="quarter" idx="10"/>
          </p:nvPr>
        </p:nvSpPr>
        <p:spPr/>
        <p:txBody>
          <a:bodyPr>
            <a:normAutofit/>
          </a:bodyPr>
          <a:lstStyle/>
          <a:p>
            <a:pPr>
              <a:buFont typeface="Arial" panose="020B0604020202020204" pitchFamily="34" charset="0"/>
              <a:buChar char="•"/>
            </a:pPr>
            <a:r>
              <a:rPr lang="en-US" dirty="0" smtClean="0"/>
              <a:t>To </a:t>
            </a:r>
            <a:r>
              <a:rPr lang="en-US" b="1" i="1" dirty="0" smtClean="0"/>
              <a:t>better </a:t>
            </a:r>
            <a:r>
              <a:rPr lang="en-US" dirty="0" smtClean="0"/>
              <a:t>compare the poverty of different households and regions in the country</a:t>
            </a:r>
          </a:p>
          <a:p>
            <a:pPr>
              <a:buFont typeface="Arial" panose="020B0604020202020204" pitchFamily="34" charset="0"/>
              <a:buChar char="•"/>
            </a:pPr>
            <a:r>
              <a:rPr lang="en-US" dirty="0" smtClean="0"/>
              <a:t>To </a:t>
            </a:r>
            <a:r>
              <a:rPr lang="en-US" b="1" i="1" dirty="0"/>
              <a:t>better </a:t>
            </a:r>
            <a:r>
              <a:rPr lang="en-US" dirty="0" smtClean="0"/>
              <a:t>compare poverty over time</a:t>
            </a:r>
          </a:p>
          <a:p>
            <a:pPr>
              <a:buFont typeface="Arial" panose="020B0604020202020204" pitchFamily="34" charset="0"/>
              <a:buChar char="•"/>
            </a:pPr>
            <a:r>
              <a:rPr lang="en-US" dirty="0" smtClean="0"/>
              <a:t>To </a:t>
            </a:r>
            <a:r>
              <a:rPr lang="en-US" b="1" i="1" dirty="0"/>
              <a:t>better </a:t>
            </a:r>
            <a:r>
              <a:rPr lang="en-US" dirty="0" smtClean="0"/>
              <a:t>compare poverty between countries at a global level</a:t>
            </a:r>
          </a:p>
          <a:p>
            <a:pPr>
              <a:buFont typeface="Arial" panose="020B0604020202020204" pitchFamily="34" charset="0"/>
              <a:buChar char="•"/>
            </a:pPr>
            <a:r>
              <a:rPr lang="en-US" dirty="0" smtClean="0"/>
              <a:t>To </a:t>
            </a:r>
            <a:r>
              <a:rPr lang="en-US" b="1" i="1" dirty="0"/>
              <a:t>better </a:t>
            </a:r>
            <a:r>
              <a:rPr lang="en-US" dirty="0" smtClean="0"/>
              <a:t>compare poverty between countries at a regional level</a:t>
            </a:r>
          </a:p>
          <a:p>
            <a:pPr>
              <a:buFont typeface="Arial" panose="020B0604020202020204" pitchFamily="34" charset="0"/>
              <a:buChar char="•"/>
            </a:pPr>
            <a:r>
              <a:rPr lang="en-US" dirty="0" smtClean="0"/>
              <a:t>To </a:t>
            </a:r>
            <a:r>
              <a:rPr lang="en-US" b="1" i="1" dirty="0"/>
              <a:t>better </a:t>
            </a:r>
            <a:r>
              <a:rPr lang="en-US" dirty="0" smtClean="0"/>
              <a:t>monitor poverty</a:t>
            </a:r>
          </a:p>
          <a:p>
            <a:pPr>
              <a:buFont typeface="Arial" panose="020B0604020202020204" pitchFamily="34" charset="0"/>
              <a:buChar char="•"/>
            </a:pPr>
            <a:r>
              <a:rPr lang="en-US" dirty="0" smtClean="0"/>
              <a:t>To </a:t>
            </a:r>
            <a:r>
              <a:rPr lang="en-US" b="1" i="1" dirty="0"/>
              <a:t>better </a:t>
            </a:r>
            <a:r>
              <a:rPr lang="en-US" dirty="0" smtClean="0"/>
              <a:t>define a poverty reduction strategy</a:t>
            </a:r>
          </a:p>
          <a:p>
            <a:pPr>
              <a:buFont typeface="Arial" panose="020B0604020202020204" pitchFamily="34" charset="0"/>
              <a:buChar char="•"/>
            </a:pPr>
            <a:r>
              <a:rPr lang="en-US" dirty="0" smtClean="0"/>
              <a:t>To </a:t>
            </a:r>
            <a:r>
              <a:rPr lang="en-US" b="1" i="1" dirty="0"/>
              <a:t>better </a:t>
            </a:r>
            <a:r>
              <a:rPr lang="en-US" dirty="0" smtClean="0"/>
              <a:t>evaluate the impact of a poverty reduction strategy</a:t>
            </a:r>
          </a:p>
          <a:p>
            <a:endParaRPr lang="en-US" dirty="0"/>
          </a:p>
        </p:txBody>
      </p:sp>
      <p:sp>
        <p:nvSpPr>
          <p:cNvPr id="5" name="Slide Number Placeholder 4"/>
          <p:cNvSpPr>
            <a:spLocks noGrp="1"/>
          </p:cNvSpPr>
          <p:nvPr>
            <p:ph type="sldNum" sz="quarter" idx="12"/>
          </p:nvPr>
        </p:nvSpPr>
        <p:spPr/>
        <p:txBody>
          <a:bodyPr/>
          <a:lstStyle/>
          <a:p>
            <a:fld id="{14B20362-E31C-4DD1-B471-9D57AD4DBCC0}" type="slidenum">
              <a:rPr lang="en-US" smtClean="0"/>
              <a:t>4</a:t>
            </a:fld>
            <a:endParaRPr lang="en-US"/>
          </a:p>
        </p:txBody>
      </p:sp>
      <p:sp>
        <p:nvSpPr>
          <p:cNvPr id="4" name="TextBox 3"/>
          <p:cNvSpPr txBox="1"/>
          <p:nvPr/>
        </p:nvSpPr>
        <p:spPr>
          <a:xfrm>
            <a:off x="533400" y="5294293"/>
            <a:ext cx="8077200" cy="707886"/>
          </a:xfrm>
          <a:prstGeom prst="rect">
            <a:avLst/>
          </a:prstGeom>
          <a:noFill/>
        </p:spPr>
        <p:txBody>
          <a:bodyPr wrap="square" rtlCol="0">
            <a:spAutoFit/>
          </a:bodyPr>
          <a:lstStyle/>
          <a:p>
            <a:r>
              <a:rPr lang="en-US" sz="2000" i="1" dirty="0"/>
              <a:t>The answer to some of these questions will condition the properties and choices of a poverty </a:t>
            </a:r>
            <a:r>
              <a:rPr lang="en-US" sz="2000" i="1" dirty="0" smtClean="0"/>
              <a:t>indicator</a:t>
            </a:r>
            <a:endParaRPr lang="en-US" sz="2000" i="1" dirty="0"/>
          </a:p>
        </p:txBody>
      </p:sp>
    </p:spTree>
    <p:extLst>
      <p:ext uri="{BB962C8B-B14F-4D97-AF65-F5344CB8AC3E}">
        <p14:creationId xmlns:p14="http://schemas.microsoft.com/office/powerpoint/2010/main" val="2298541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type="chart" sz="quarter" idx="18"/>
            <p:extLst>
              <p:ext uri="{D42A27DB-BD31-4B8C-83A1-F6EECF244321}">
                <p14:modId xmlns:p14="http://schemas.microsoft.com/office/powerpoint/2010/main" val="4133518061"/>
              </p:ext>
            </p:extLst>
          </p:nvPr>
        </p:nvGraphicFramePr>
        <p:xfrm>
          <a:off x="349250" y="1131888"/>
          <a:ext cx="8445500" cy="5070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chor="ctr"/>
          <a:lstStyle/>
          <a:p>
            <a:pPr algn="ctr"/>
            <a:r>
              <a:rPr lang="en-US" dirty="0" smtClean="0"/>
              <a:t>POVERTY MEASURES</a:t>
            </a:r>
            <a:endParaRPr lang="en-US" dirty="0"/>
          </a:p>
        </p:txBody>
      </p:sp>
      <p:sp>
        <p:nvSpPr>
          <p:cNvPr id="3" name="Slide Number Placeholder 2"/>
          <p:cNvSpPr>
            <a:spLocks noGrp="1"/>
          </p:cNvSpPr>
          <p:nvPr>
            <p:ph type="sldNum" sz="quarter" idx="19"/>
          </p:nvPr>
        </p:nvSpPr>
        <p:spPr/>
        <p:txBody>
          <a:bodyPr/>
          <a:lstStyle/>
          <a:p>
            <a:fld id="{14B20362-E31C-4DD1-B471-9D57AD4DBCC0}" type="slidenum">
              <a:rPr lang="en-US" smtClean="0"/>
              <a:t>5</a:t>
            </a:fld>
            <a:endParaRPr lang="en-US"/>
          </a:p>
        </p:txBody>
      </p:sp>
    </p:spTree>
    <p:extLst>
      <p:ext uri="{BB962C8B-B14F-4D97-AF65-F5344CB8AC3E}">
        <p14:creationId xmlns:p14="http://schemas.microsoft.com/office/powerpoint/2010/main" val="3578496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9E9BB6EB-37EE-4B5C-89BE-763FFD0B8799}"/>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F56216FE-B5CF-4DE5-A356-04A2BEBDFDCD}"/>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7B3569CF-8B06-4E3C-B11F-E20ABFEF1905}"/>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6C833486-D2B2-447A-9F8A-48F50A304976}"/>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783A21A5-1CEC-4B89-ACBC-5D4252ED9AE7}"/>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008F9C06-3583-4613-ACA8-0DB8DF735C0B}"/>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9BC2477C-AA16-4ED0-91C4-DB3B3AA70D5E}"/>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A70AD082-012C-4B12-8257-9D593A048BDA}"/>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FC16CF9D-76FB-42B6-9179-EE188F7E6FD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32A321F0-1BFC-4CF8-9271-A0ECCD638EE5}"/>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30904CDD-90E0-4B31-9AAD-29592B77FDBE}"/>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D5DA78D9-BB77-4AF3-8EF0-68C90BA6A182}"/>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BC9F6CA1-8F64-4C81-90B3-3963B25D4EAA}"/>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graphicEl>
                                              <a:dgm id="{EA32D1E1-7B6B-4337-9C33-2D49A896C26E}"/>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graphicEl>
                                              <a:dgm id="{EEF81CB1-0DDB-4C60-AD53-BEAF0B44ADA2}"/>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graphicEl>
                                              <a:dgm id="{7A639DCA-761F-41D0-A4F6-1E7721662BE9}"/>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
                                            <p:graphicEl>
                                              <a:dgm id="{D6F93C7B-69F1-4155-A06F-31E3725CE605}"/>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graphicEl>
                                              <a:dgm id="{48A801C9-E7FA-4E24-BE7D-914BE7BC8068}"/>
                                            </p:graphic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
                                            <p:graphicEl>
                                              <a:dgm id="{08942E64-FE62-4E60-824C-48DF7CF740E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b="1" dirty="0" smtClean="0"/>
              <a:t>HOW TO MEASURE MONETARY POVERTY? </a:t>
            </a:r>
            <a:endParaRPr lang="en-US" b="1" dirty="0"/>
          </a:p>
        </p:txBody>
      </p:sp>
      <p:sp>
        <p:nvSpPr>
          <p:cNvPr id="3" name="Content Placeholder 2"/>
          <p:cNvSpPr>
            <a:spLocks noGrp="1"/>
          </p:cNvSpPr>
          <p:nvPr>
            <p:ph sz="quarter" idx="10"/>
          </p:nvPr>
        </p:nvSpPr>
        <p:spPr/>
        <p:txBody>
          <a:bodyPr>
            <a:normAutofit/>
          </a:bodyPr>
          <a:lstStyle/>
          <a:p>
            <a:pPr marL="514350" indent="-514350">
              <a:buFont typeface="+mj-lt"/>
              <a:buAutoNum type="arabicPeriod"/>
            </a:pPr>
            <a:r>
              <a:rPr lang="en-US" dirty="0" smtClean="0"/>
              <a:t>A </a:t>
            </a:r>
            <a:r>
              <a:rPr lang="en-US" b="1" dirty="0"/>
              <a:t>welfare measure </a:t>
            </a:r>
            <a:r>
              <a:rPr lang="en-US" dirty="0"/>
              <a:t>for individuals, used to derive a distribution of living standards </a:t>
            </a:r>
          </a:p>
          <a:p>
            <a:pPr marL="514350" indent="-514350">
              <a:buFont typeface="+mj-lt"/>
              <a:buAutoNum type="arabicPeriod"/>
            </a:pPr>
            <a:r>
              <a:rPr lang="en-US" dirty="0" smtClean="0"/>
              <a:t>A </a:t>
            </a:r>
            <a:r>
              <a:rPr lang="en-US" b="1" dirty="0"/>
              <a:t>poverty line</a:t>
            </a:r>
            <a:r>
              <a:rPr lang="en-US" dirty="0"/>
              <a:t>, threshold below which individuals are classified as poor </a:t>
            </a:r>
          </a:p>
          <a:p>
            <a:pPr marL="514350" indent="-514350">
              <a:buFont typeface="+mj-lt"/>
              <a:buAutoNum type="arabicPeriod"/>
            </a:pPr>
            <a:r>
              <a:rPr lang="en-US" dirty="0" smtClean="0"/>
              <a:t>A </a:t>
            </a:r>
            <a:r>
              <a:rPr lang="en-US" b="1" dirty="0"/>
              <a:t>poverty index</a:t>
            </a:r>
            <a:r>
              <a:rPr lang="en-US" dirty="0"/>
              <a:t>, summary statistics of poverty in population </a:t>
            </a:r>
          </a:p>
          <a:p>
            <a:endParaRPr lang="en-US" dirty="0"/>
          </a:p>
        </p:txBody>
      </p:sp>
      <p:grpSp>
        <p:nvGrpSpPr>
          <p:cNvPr id="24" name="Group 23"/>
          <p:cNvGrpSpPr/>
          <p:nvPr/>
        </p:nvGrpSpPr>
        <p:grpSpPr>
          <a:xfrm>
            <a:off x="990600" y="3677853"/>
            <a:ext cx="6781800" cy="2472056"/>
            <a:chOff x="1828800" y="3505200"/>
            <a:chExt cx="7183580" cy="2618510"/>
          </a:xfrm>
        </p:grpSpPr>
        <p:grpSp>
          <p:nvGrpSpPr>
            <p:cNvPr id="25" name="Group 24"/>
            <p:cNvGrpSpPr/>
            <p:nvPr/>
          </p:nvGrpSpPr>
          <p:grpSpPr>
            <a:xfrm>
              <a:off x="1828800" y="3505200"/>
              <a:ext cx="5562600" cy="2618510"/>
              <a:chOff x="609600" y="3505200"/>
              <a:chExt cx="8001000" cy="2618510"/>
            </a:xfrm>
          </p:grpSpPr>
          <p:cxnSp>
            <p:nvCxnSpPr>
              <p:cNvPr id="39" name="Straight Arrow Connector 38"/>
              <p:cNvCxnSpPr/>
              <p:nvPr/>
            </p:nvCxnSpPr>
            <p:spPr>
              <a:xfrm flipV="1">
                <a:off x="609600" y="3505200"/>
                <a:ext cx="0" cy="2618510"/>
              </a:xfrm>
              <a:prstGeom prst="straightConnector1">
                <a:avLst/>
              </a:prstGeom>
              <a:ln w="762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609600" y="6123709"/>
                <a:ext cx="8001000" cy="0"/>
              </a:xfrm>
              <a:prstGeom prst="straightConnector1">
                <a:avLst/>
              </a:prstGeom>
              <a:ln w="762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09600" y="5006686"/>
                <a:ext cx="7680960" cy="0"/>
              </a:xfrm>
              <a:prstGeom prst="line">
                <a:avLst/>
              </a:prstGeom>
              <a:ln w="76200">
                <a:prstDash val="dash"/>
              </a:ln>
            </p:spPr>
            <p:style>
              <a:lnRef idx="1">
                <a:schemeClr val="accent1"/>
              </a:lnRef>
              <a:fillRef idx="0">
                <a:schemeClr val="accent1"/>
              </a:fillRef>
              <a:effectRef idx="0">
                <a:schemeClr val="accent1"/>
              </a:effectRef>
              <a:fontRef idx="minor">
                <a:schemeClr val="tx1"/>
              </a:fontRef>
            </p:style>
          </p:cxnSp>
        </p:grpSp>
        <p:sp>
          <p:nvSpPr>
            <p:cNvPr id="26" name="Oval 25"/>
            <p:cNvSpPr/>
            <p:nvPr/>
          </p:nvSpPr>
          <p:spPr>
            <a:xfrm>
              <a:off x="2743200" y="4267200"/>
              <a:ext cx="15240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7" name="Oval 26"/>
            <p:cNvSpPr/>
            <p:nvPr/>
          </p:nvSpPr>
          <p:spPr>
            <a:xfrm>
              <a:off x="3886200" y="4419600"/>
              <a:ext cx="15240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8" name="Isosceles Triangle 27"/>
            <p:cNvSpPr/>
            <p:nvPr/>
          </p:nvSpPr>
          <p:spPr>
            <a:xfrm>
              <a:off x="3505200" y="5410200"/>
              <a:ext cx="152400" cy="15240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9" name="Isosceles Triangle 28"/>
            <p:cNvSpPr/>
            <p:nvPr/>
          </p:nvSpPr>
          <p:spPr>
            <a:xfrm>
              <a:off x="4953000" y="5410200"/>
              <a:ext cx="152400" cy="15240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0" name="Isosceles Triangle 29"/>
            <p:cNvSpPr/>
            <p:nvPr/>
          </p:nvSpPr>
          <p:spPr>
            <a:xfrm>
              <a:off x="6096000" y="5562600"/>
              <a:ext cx="152400" cy="15240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1" name="Oval 30"/>
            <p:cNvSpPr/>
            <p:nvPr/>
          </p:nvSpPr>
          <p:spPr>
            <a:xfrm>
              <a:off x="6248400" y="3962400"/>
              <a:ext cx="15240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2" name="Oval 31"/>
            <p:cNvSpPr/>
            <p:nvPr/>
          </p:nvSpPr>
          <p:spPr>
            <a:xfrm>
              <a:off x="5562600" y="4343400"/>
              <a:ext cx="15240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3" name="Oval 32"/>
            <p:cNvSpPr/>
            <p:nvPr/>
          </p:nvSpPr>
          <p:spPr>
            <a:xfrm>
              <a:off x="5715000" y="3733800"/>
              <a:ext cx="15240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4" name="Oval 33"/>
            <p:cNvSpPr/>
            <p:nvPr/>
          </p:nvSpPr>
          <p:spPr>
            <a:xfrm>
              <a:off x="3200400" y="3733800"/>
              <a:ext cx="15240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5" name="Oval 34"/>
            <p:cNvSpPr/>
            <p:nvPr/>
          </p:nvSpPr>
          <p:spPr>
            <a:xfrm>
              <a:off x="4457700" y="3893127"/>
              <a:ext cx="152400" cy="152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6" name="TextBox 35"/>
            <p:cNvSpPr txBox="1"/>
            <p:nvPr/>
          </p:nvSpPr>
          <p:spPr>
            <a:xfrm>
              <a:off x="7010400" y="3810000"/>
              <a:ext cx="1600200" cy="461665"/>
            </a:xfrm>
            <a:prstGeom prst="rect">
              <a:avLst/>
            </a:prstGeom>
            <a:noFill/>
          </p:spPr>
          <p:txBody>
            <a:bodyPr wrap="square" rtlCol="0">
              <a:spAutoFit/>
            </a:bodyPr>
            <a:lstStyle/>
            <a:p>
              <a:r>
                <a:rPr lang="en-US" sz="2400" b="1" dirty="0" smtClean="0"/>
                <a:t>Non poor</a:t>
              </a:r>
              <a:endParaRPr lang="en-US" sz="2400" b="1" dirty="0"/>
            </a:p>
          </p:txBody>
        </p:sp>
        <p:sp>
          <p:nvSpPr>
            <p:cNvPr id="37" name="TextBox 36"/>
            <p:cNvSpPr txBox="1"/>
            <p:nvPr/>
          </p:nvSpPr>
          <p:spPr>
            <a:xfrm>
              <a:off x="7010400" y="5345668"/>
              <a:ext cx="1600200" cy="461665"/>
            </a:xfrm>
            <a:prstGeom prst="rect">
              <a:avLst/>
            </a:prstGeom>
            <a:noFill/>
          </p:spPr>
          <p:txBody>
            <a:bodyPr wrap="square" rtlCol="0">
              <a:spAutoFit/>
            </a:bodyPr>
            <a:lstStyle/>
            <a:p>
              <a:r>
                <a:rPr lang="en-US" sz="2400" b="1" dirty="0" smtClean="0"/>
                <a:t>Poor</a:t>
              </a:r>
              <a:endParaRPr lang="en-US" sz="2400" b="1" dirty="0"/>
            </a:p>
          </p:txBody>
        </p:sp>
        <p:sp>
          <p:nvSpPr>
            <p:cNvPr id="38" name="TextBox 37"/>
            <p:cNvSpPr txBox="1"/>
            <p:nvPr/>
          </p:nvSpPr>
          <p:spPr>
            <a:xfrm>
              <a:off x="7412180" y="4738255"/>
              <a:ext cx="1600200" cy="369332"/>
            </a:xfrm>
            <a:prstGeom prst="rect">
              <a:avLst/>
            </a:prstGeom>
            <a:noFill/>
          </p:spPr>
          <p:txBody>
            <a:bodyPr wrap="square" rtlCol="0">
              <a:spAutoFit/>
            </a:bodyPr>
            <a:lstStyle/>
            <a:p>
              <a:r>
                <a:rPr lang="en-US" b="1" dirty="0" smtClean="0"/>
                <a:t>Threshold</a:t>
              </a:r>
              <a:endParaRPr lang="en-US" b="1" dirty="0"/>
            </a:p>
          </p:txBody>
        </p:sp>
      </p:grpSp>
    </p:spTree>
    <p:extLst>
      <p:ext uri="{BB962C8B-B14F-4D97-AF65-F5344CB8AC3E}">
        <p14:creationId xmlns:p14="http://schemas.microsoft.com/office/powerpoint/2010/main" val="3943358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b="1" dirty="0" smtClean="0"/>
              <a:t>HOUSEHOLD WELFARE</a:t>
            </a:r>
            <a:endParaRPr lang="en-US" b="1" dirty="0"/>
          </a:p>
        </p:txBody>
      </p:sp>
      <p:sp>
        <p:nvSpPr>
          <p:cNvPr id="5" name="Content Placeholder 4"/>
          <p:cNvSpPr>
            <a:spLocks noGrp="1"/>
          </p:cNvSpPr>
          <p:nvPr>
            <p:ph sz="quarter" idx="10"/>
          </p:nvPr>
        </p:nvSpPr>
        <p:spPr/>
        <p:txBody>
          <a:bodyPr>
            <a:normAutofit/>
          </a:bodyPr>
          <a:lstStyle/>
          <a:p>
            <a:r>
              <a:rPr lang="en-US" b="1" dirty="0" smtClean="0"/>
              <a:t>Consumption </a:t>
            </a:r>
            <a:r>
              <a:rPr lang="en-US" b="1" dirty="0"/>
              <a:t>and income are most widely used </a:t>
            </a:r>
            <a:endParaRPr lang="en-US" b="1" dirty="0" smtClean="0"/>
          </a:p>
          <a:p>
            <a:pPr lvl="1"/>
            <a:r>
              <a:rPr lang="en-US" dirty="0" smtClean="0"/>
              <a:t>Some </a:t>
            </a:r>
            <a:r>
              <a:rPr lang="en-US" dirty="0"/>
              <a:t>theoretical advantages of consumption </a:t>
            </a:r>
            <a:r>
              <a:rPr lang="en-US" dirty="0" smtClean="0"/>
              <a:t>measures</a:t>
            </a:r>
          </a:p>
          <a:p>
            <a:pPr lvl="1"/>
            <a:r>
              <a:rPr lang="en-US" dirty="0" smtClean="0"/>
              <a:t>Some policy advantages of income measures</a:t>
            </a:r>
            <a:endParaRPr lang="en-US" dirty="0"/>
          </a:p>
          <a:p>
            <a:endParaRPr lang="en-US" dirty="0"/>
          </a:p>
          <a:p>
            <a:r>
              <a:rPr lang="en-US" b="1" dirty="0" smtClean="0"/>
              <a:t>Both </a:t>
            </a:r>
            <a:r>
              <a:rPr lang="en-US" b="1" dirty="0"/>
              <a:t>types of household welfare measure need proper adjustments in terms of: </a:t>
            </a:r>
            <a:endParaRPr lang="en-US" b="1" dirty="0" smtClean="0"/>
          </a:p>
          <a:p>
            <a:pPr lvl="1"/>
            <a:r>
              <a:rPr lang="en-US" dirty="0" smtClean="0"/>
              <a:t>Price </a:t>
            </a:r>
            <a:r>
              <a:rPr lang="en-US" dirty="0"/>
              <a:t>differences (CPI; Purchasing Power Parity; etc.) </a:t>
            </a:r>
          </a:p>
          <a:p>
            <a:pPr lvl="1"/>
            <a:r>
              <a:rPr lang="en-US" dirty="0"/>
              <a:t>Normalize the size of a household (Per capita vs. per adult equivalent scale) </a:t>
            </a:r>
          </a:p>
          <a:p>
            <a:endParaRPr lang="en-US" dirty="0"/>
          </a:p>
        </p:txBody>
      </p:sp>
    </p:spTree>
    <p:extLst>
      <p:ext uri="{BB962C8B-B14F-4D97-AF65-F5344CB8AC3E}">
        <p14:creationId xmlns:p14="http://schemas.microsoft.com/office/powerpoint/2010/main" val="2042073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b="1" dirty="0" smtClean="0"/>
              <a:t>ADJUSTMENTS FOR HOUSEHOLD EXPENDITURES:</a:t>
            </a:r>
            <a:br>
              <a:rPr lang="en-US" b="1" dirty="0" smtClean="0"/>
            </a:br>
            <a:r>
              <a:rPr lang="en-US" b="1" dirty="0" smtClean="0"/>
              <a:t>PRICE ADJUSTMENT </a:t>
            </a:r>
            <a:endParaRPr lang="en-US" b="1" dirty="0"/>
          </a:p>
        </p:txBody>
      </p:sp>
      <p:sp>
        <p:nvSpPr>
          <p:cNvPr id="3" name="Content Placeholder 2"/>
          <p:cNvSpPr>
            <a:spLocks noGrp="1"/>
          </p:cNvSpPr>
          <p:nvPr>
            <p:ph sz="quarter" idx="10"/>
          </p:nvPr>
        </p:nvSpPr>
        <p:spPr/>
        <p:txBody>
          <a:bodyPr>
            <a:normAutofit/>
          </a:bodyPr>
          <a:lstStyle/>
          <a:p>
            <a:r>
              <a:rPr lang="en-US" b="1" dirty="0" smtClean="0"/>
              <a:t>Which </a:t>
            </a:r>
            <a:r>
              <a:rPr lang="en-US" b="1" dirty="0"/>
              <a:t>is more? </a:t>
            </a:r>
            <a:endParaRPr lang="en-US" b="1" dirty="0" smtClean="0"/>
          </a:p>
          <a:p>
            <a:pPr lvl="1"/>
            <a:r>
              <a:rPr lang="en-US" dirty="0" smtClean="0"/>
              <a:t>20 </a:t>
            </a:r>
            <a:r>
              <a:rPr lang="en-US" dirty="0" err="1" smtClean="0"/>
              <a:t>Somoni</a:t>
            </a:r>
            <a:r>
              <a:rPr lang="en-US" dirty="0" smtClean="0"/>
              <a:t> </a:t>
            </a:r>
            <a:r>
              <a:rPr lang="en-US" dirty="0"/>
              <a:t>in 1990, </a:t>
            </a:r>
            <a:r>
              <a:rPr lang="en-US" dirty="0" smtClean="0"/>
              <a:t>TJK </a:t>
            </a:r>
            <a:r>
              <a:rPr lang="en-US" dirty="0"/>
              <a:t>vs. </a:t>
            </a:r>
            <a:r>
              <a:rPr lang="en-US" dirty="0" smtClean="0"/>
              <a:t>30 </a:t>
            </a:r>
            <a:r>
              <a:rPr lang="en-US" dirty="0" err="1" smtClean="0"/>
              <a:t>Somoni</a:t>
            </a:r>
            <a:r>
              <a:rPr lang="en-US" dirty="0" smtClean="0"/>
              <a:t> in </a:t>
            </a:r>
            <a:r>
              <a:rPr lang="en-US" dirty="0"/>
              <a:t>2010, </a:t>
            </a:r>
            <a:r>
              <a:rPr lang="en-US" dirty="0" smtClean="0"/>
              <a:t>TJK</a:t>
            </a:r>
          </a:p>
          <a:p>
            <a:pPr lvl="2"/>
            <a:r>
              <a:rPr lang="en-US" dirty="0"/>
              <a:t>Adjustment - Use CPI </a:t>
            </a:r>
            <a:endParaRPr lang="en-US" dirty="0" smtClean="0"/>
          </a:p>
          <a:p>
            <a:pPr lvl="2"/>
            <a:endParaRPr lang="en-US" dirty="0"/>
          </a:p>
          <a:p>
            <a:pPr lvl="1"/>
            <a:r>
              <a:rPr lang="en-US" dirty="0" smtClean="0"/>
              <a:t>30 </a:t>
            </a:r>
            <a:r>
              <a:rPr lang="en-US" dirty="0" err="1" smtClean="0"/>
              <a:t>Somoni</a:t>
            </a:r>
            <a:r>
              <a:rPr lang="en-US" dirty="0" smtClean="0"/>
              <a:t> in 2013, TJK vs</a:t>
            </a:r>
            <a:r>
              <a:rPr lang="en-US" dirty="0"/>
              <a:t>. </a:t>
            </a:r>
            <a:r>
              <a:rPr lang="en-US" dirty="0" smtClean="0"/>
              <a:t>$6 </a:t>
            </a:r>
            <a:r>
              <a:rPr lang="en-US" dirty="0"/>
              <a:t>in </a:t>
            </a:r>
            <a:r>
              <a:rPr lang="en-US" dirty="0" smtClean="0"/>
              <a:t>2013, USA</a:t>
            </a:r>
            <a:endParaRPr lang="en-US" dirty="0"/>
          </a:p>
          <a:p>
            <a:pPr lvl="2"/>
            <a:r>
              <a:rPr lang="en-US" dirty="0"/>
              <a:t>Adjustment - Use PPP </a:t>
            </a:r>
          </a:p>
          <a:p>
            <a:pPr lvl="1"/>
            <a:endParaRPr lang="en-US" dirty="0"/>
          </a:p>
          <a:p>
            <a:pPr lvl="1"/>
            <a:r>
              <a:rPr lang="en-US" dirty="0" smtClean="0"/>
              <a:t>20 </a:t>
            </a:r>
            <a:r>
              <a:rPr lang="en-US" dirty="0" err="1" smtClean="0"/>
              <a:t>Somoni</a:t>
            </a:r>
            <a:r>
              <a:rPr lang="en-US" dirty="0" smtClean="0"/>
              <a:t> in </a:t>
            </a:r>
            <a:r>
              <a:rPr lang="en-US" dirty="0"/>
              <a:t>2010, </a:t>
            </a:r>
            <a:r>
              <a:rPr lang="en-US" dirty="0" err="1" smtClean="0"/>
              <a:t>Dushambe</a:t>
            </a:r>
            <a:r>
              <a:rPr lang="en-US" dirty="0" smtClean="0"/>
              <a:t> vs</a:t>
            </a:r>
            <a:r>
              <a:rPr lang="en-US" dirty="0"/>
              <a:t>. </a:t>
            </a:r>
            <a:r>
              <a:rPr lang="en-US" dirty="0" smtClean="0"/>
              <a:t>20 </a:t>
            </a:r>
            <a:r>
              <a:rPr lang="en-US" dirty="0" err="1" smtClean="0"/>
              <a:t>Somoni</a:t>
            </a:r>
            <a:r>
              <a:rPr lang="en-US" dirty="0" smtClean="0"/>
              <a:t> in </a:t>
            </a:r>
            <a:r>
              <a:rPr lang="en-US" dirty="0"/>
              <a:t>2010, </a:t>
            </a:r>
            <a:r>
              <a:rPr lang="en-US" dirty="0" smtClean="0"/>
              <a:t>GBAO</a:t>
            </a:r>
            <a:endParaRPr lang="en-US" dirty="0"/>
          </a:p>
          <a:p>
            <a:pPr lvl="2"/>
            <a:r>
              <a:rPr lang="en-US" dirty="0" smtClean="0"/>
              <a:t>Adjustment </a:t>
            </a:r>
            <a:r>
              <a:rPr lang="en-US" dirty="0"/>
              <a:t>- Use Spatial Price Index </a:t>
            </a:r>
          </a:p>
        </p:txBody>
      </p:sp>
    </p:spTree>
    <p:extLst>
      <p:ext uri="{BB962C8B-B14F-4D97-AF65-F5344CB8AC3E}">
        <p14:creationId xmlns:p14="http://schemas.microsoft.com/office/powerpoint/2010/main" val="22676934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b="1" dirty="0" smtClean="0"/>
              <a:t>ADJUSTMENTS FOR HOUSEHOLD EXPENDITURES:</a:t>
            </a:r>
            <a:br>
              <a:rPr lang="en-US" b="1" dirty="0" smtClean="0"/>
            </a:br>
            <a:r>
              <a:rPr lang="en-US" b="1" dirty="0" smtClean="0"/>
              <a:t>ADULT EQUIVALENCE SCALE VS. PER CAPITA</a:t>
            </a:r>
            <a:endParaRPr lang="en-US" b="1" dirty="0"/>
          </a:p>
        </p:txBody>
      </p:sp>
      <p:sp>
        <p:nvSpPr>
          <p:cNvPr id="3" name="Content Placeholder 2"/>
          <p:cNvSpPr>
            <a:spLocks noGrp="1"/>
          </p:cNvSpPr>
          <p:nvPr>
            <p:ph sz="quarter" idx="10"/>
          </p:nvPr>
        </p:nvSpPr>
        <p:spPr/>
        <p:txBody>
          <a:bodyPr>
            <a:normAutofit/>
          </a:bodyPr>
          <a:lstStyle/>
          <a:p>
            <a:r>
              <a:rPr lang="en-US" b="1" dirty="0" smtClean="0"/>
              <a:t>Do </a:t>
            </a:r>
            <a:r>
              <a:rPr lang="en-US" b="1" dirty="0"/>
              <a:t>children spend less than adults? </a:t>
            </a:r>
            <a:endParaRPr lang="en-US" b="1" dirty="0" smtClean="0"/>
          </a:p>
          <a:p>
            <a:pPr lvl="1"/>
            <a:r>
              <a:rPr lang="en-US" dirty="0" smtClean="0"/>
              <a:t>Many </a:t>
            </a:r>
            <a:r>
              <a:rPr lang="en-US" dirty="0"/>
              <a:t>countries replace the number of children with adult equivalent scales (based on daily caloric needs) </a:t>
            </a:r>
          </a:p>
          <a:p>
            <a:pPr lvl="1"/>
            <a:r>
              <a:rPr lang="en-US" dirty="0"/>
              <a:t>Maybe food consumption but non-food consumption</a:t>
            </a:r>
            <a:r>
              <a:rPr lang="en-US" dirty="0" smtClean="0"/>
              <a:t>? </a:t>
            </a:r>
            <a:endParaRPr lang="en-US" dirty="0"/>
          </a:p>
          <a:p>
            <a:pPr lvl="1"/>
            <a:r>
              <a:rPr lang="en-US" dirty="0"/>
              <a:t>The World Bank </a:t>
            </a:r>
            <a:r>
              <a:rPr lang="en-US" dirty="0" smtClean="0"/>
              <a:t>usually recommends </a:t>
            </a:r>
            <a:r>
              <a:rPr lang="en-US" dirty="0"/>
              <a:t>“per capita” for simplicity and transparency </a:t>
            </a:r>
          </a:p>
          <a:p>
            <a:endParaRPr lang="en-US" dirty="0"/>
          </a:p>
        </p:txBody>
      </p:sp>
    </p:spTree>
    <p:extLst>
      <p:ext uri="{BB962C8B-B14F-4D97-AF65-F5344CB8AC3E}">
        <p14:creationId xmlns:p14="http://schemas.microsoft.com/office/powerpoint/2010/main" val="3861241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wBGS">
  <a:themeElements>
    <a:clrScheme name="World Bank">
      <a:dk1>
        <a:srgbClr val="002345"/>
      </a:dk1>
      <a:lt1>
        <a:sysClr val="window" lastClr="FFFFFF"/>
      </a:lt1>
      <a:dk2>
        <a:srgbClr val="000000"/>
      </a:dk2>
      <a:lt2>
        <a:srgbClr val="00ADE4"/>
      </a:lt2>
      <a:accent1>
        <a:srgbClr val="021F43"/>
      </a:accent1>
      <a:accent2>
        <a:srgbClr val="139AF0"/>
      </a:accent2>
      <a:accent3>
        <a:srgbClr val="7F7F7F"/>
      </a:accent3>
      <a:accent4>
        <a:srgbClr val="00AB51"/>
      </a:accent4>
      <a:accent5>
        <a:srgbClr val="009CA7"/>
      </a:accent5>
      <a:accent6>
        <a:srgbClr val="872B90"/>
      </a:accent6>
      <a:hlink>
        <a:srgbClr val="139AF0"/>
      </a:hlink>
      <a:folHlink>
        <a:srgbClr val="128F9C"/>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Divider Option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Contact Slide">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genda Slide">
  <a:themeElements>
    <a:clrScheme name="World Bank">
      <a:dk1>
        <a:srgbClr val="002345"/>
      </a:dk1>
      <a:lt1>
        <a:sysClr val="window" lastClr="FFFFFF"/>
      </a:lt1>
      <a:dk2>
        <a:srgbClr val="000000"/>
      </a:dk2>
      <a:lt2>
        <a:srgbClr val="00ADE4"/>
      </a:lt2>
      <a:accent1>
        <a:srgbClr val="000000"/>
      </a:accent1>
      <a:accent2>
        <a:srgbClr val="7F7F7F"/>
      </a:accent2>
      <a:accent3>
        <a:srgbClr val="00ADE4"/>
      </a:accent3>
      <a:accent4>
        <a:srgbClr val="021F43"/>
      </a:accent4>
      <a:accent5>
        <a:srgbClr val="006450"/>
      </a:accent5>
      <a:accent6>
        <a:srgbClr val="F78D28"/>
      </a:accent6>
      <a:hlink>
        <a:srgbClr val="00AB51"/>
      </a:hlink>
      <a:folHlink>
        <a:srgbClr val="61477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Full Page Interior">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ingle Area Interior Option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wo Area Slide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Highlight Slide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omb Stone">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Slides">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Chart ">
  <a:themeElements>
    <a:clrScheme name="World Bank Approved">
      <a:dk1>
        <a:srgbClr val="021F43"/>
      </a:dk1>
      <a:lt1>
        <a:sysClr val="window" lastClr="FFFFFF"/>
      </a:lt1>
      <a:dk2>
        <a:srgbClr val="000000"/>
      </a:dk2>
      <a:lt2>
        <a:srgbClr val="139AF0"/>
      </a:lt2>
      <a:accent1>
        <a:srgbClr val="0A5157"/>
      </a:accent1>
      <a:accent2>
        <a:srgbClr val="18B844"/>
      </a:accent2>
      <a:accent3>
        <a:srgbClr val="E79B08"/>
      </a:accent3>
      <a:accent4>
        <a:srgbClr val="920016"/>
      </a:accent4>
      <a:accent5>
        <a:srgbClr val="532C63"/>
      </a:accent5>
      <a:accent6>
        <a:srgbClr val="128F9C"/>
      </a:accent6>
      <a:hlink>
        <a:srgbClr val="AF7B05"/>
      </a:hlink>
      <a:folHlink>
        <a:srgbClr val="0B5740"/>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wBGS</Template>
  <TotalTime>3423</TotalTime>
  <Words>1507</Words>
  <Application>Microsoft Office PowerPoint</Application>
  <PresentationFormat>On-screen Show (4:3)</PresentationFormat>
  <Paragraphs>210</Paragraphs>
  <Slides>22</Slides>
  <Notes>1</Notes>
  <HiddenSlides>0</HiddenSlides>
  <MMClips>0</MMClips>
  <ScaleCrop>false</ScaleCrop>
  <HeadingPairs>
    <vt:vector size="4" baseType="variant">
      <vt:variant>
        <vt:lpstr>Theme</vt:lpstr>
      </vt:variant>
      <vt:variant>
        <vt:i4>11</vt:i4>
      </vt:variant>
      <vt:variant>
        <vt:lpstr>Slide Titles</vt:lpstr>
      </vt:variant>
      <vt:variant>
        <vt:i4>22</vt:i4>
      </vt:variant>
    </vt:vector>
  </HeadingPairs>
  <TitlesOfParts>
    <vt:vector size="33" baseType="lpstr">
      <vt:lpstr>wBGS</vt:lpstr>
      <vt:lpstr>Agenda Slide</vt:lpstr>
      <vt:lpstr>Full Page Interior</vt:lpstr>
      <vt:lpstr>Single Area Interior Options</vt:lpstr>
      <vt:lpstr>Two Area Slides</vt:lpstr>
      <vt:lpstr>Highlight Slides</vt:lpstr>
      <vt:lpstr>Tomb Stone</vt:lpstr>
      <vt:lpstr>Photo Slides</vt:lpstr>
      <vt:lpstr>Chart </vt:lpstr>
      <vt:lpstr>Divider Options</vt:lpstr>
      <vt:lpstr>Contact Slide</vt:lpstr>
      <vt:lpstr>Construction and update of a poverty measure</vt:lpstr>
      <vt:lpstr>WHAT IS POVERTY? </vt:lpstr>
      <vt:lpstr>WHAT ARE THE PRINCIPLES OF A GOOD POVERTY MEASURE?</vt:lpstr>
      <vt:lpstr>WHY DO WE WANT TO UPDATE OUR MEASURE POVERTY?</vt:lpstr>
      <vt:lpstr>POVERTY MEASURES</vt:lpstr>
      <vt:lpstr>HOW TO MEASURE MONETARY POVERTY? </vt:lpstr>
      <vt:lpstr>HOUSEHOLD WELFARE</vt:lpstr>
      <vt:lpstr>ADJUSTMENTS FOR HOUSEHOLD EXPENDITURES: PRICE ADJUSTMENT </vt:lpstr>
      <vt:lpstr>ADJUSTMENTS FOR HOUSEHOLD EXPENDITURES: ADULT EQUIVALENCE SCALE VS. PER CAPITA</vt:lpstr>
      <vt:lpstr>POVERTY LINES </vt:lpstr>
      <vt:lpstr>NORMATIVE OR EMPIRICAL BASKETS?</vt:lpstr>
      <vt:lpstr>WHY DO WE NEED AN INTERNATIONAL DOLLAR PER DAY POVERTY LINE?</vt:lpstr>
      <vt:lpstr>REPLICATING A SIMILAR EXERCISE ONLY WITH THE ECA COUNTRIES GIVES US AN AVERAGE REGIONAL POVERTY LINE OF 2.5 USD-PPP</vt:lpstr>
      <vt:lpstr>FOR ANY GIVEN METHODOLOGY TO ESTIMATE A POVERTY LINE, FINAL RESULTS CAN BE DRIVEN BY…</vt:lpstr>
      <vt:lpstr>…AND BOTH DEMOGRAPHIC AND CLIMATE CIRCUMSTANCES STAND OUT IN ECA</vt:lpstr>
      <vt:lpstr>POVERTY INDEX</vt:lpstr>
      <vt:lpstr>IN A FEW REGIONS THERE ARE IMPORTANT DIFFERENCES BETWEEN THE GLOBAL AND NATIONAL POVERTY NUMBERS…</vt:lpstr>
      <vt:lpstr>BUT ANY MEASURE OF POVERTY IS JUST A MEANS TO AN END. THE MOST IMPORTANT OBJECTIVE IS TO UNDERSTAND HOW POLICIES CAN HELP REDUCE THE POVERTY RATE…</vt:lpstr>
      <vt:lpstr>BY HELPING IDENTIFYING THE WINNERS AND LOSERS OF POLICY CHOICES MADE IN OUR COUNTRIES…</vt:lpstr>
      <vt:lpstr>… AND ULTIMATELY UNDERSTAND THE DRIVERS OF INTRA AND INTER GENERATIONAL MOBILITY</vt:lpstr>
      <vt:lpstr>FINAL CONSIDERATIONS</vt:lpstr>
      <vt:lpstr>REFERENCES</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Joao Pedro Azevedo</dc:creator>
  <cp:lastModifiedBy>Vania Etropolska</cp:lastModifiedBy>
  <cp:revision>27</cp:revision>
  <dcterms:created xsi:type="dcterms:W3CDTF">2014-12-07T08:44:48Z</dcterms:created>
  <dcterms:modified xsi:type="dcterms:W3CDTF">2015-05-02T13:09:17Z</dcterms:modified>
</cp:coreProperties>
</file>