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  <p:sldMasterId id="2147483806" r:id="rId2"/>
    <p:sldMasterId id="2147483810" r:id="rId3"/>
    <p:sldMasterId id="2147483750" r:id="rId4"/>
    <p:sldMasterId id="2147483782" r:id="rId5"/>
    <p:sldMasterId id="2147483830" r:id="rId6"/>
  </p:sldMasterIdLst>
  <p:notesMasterIdLst>
    <p:notesMasterId r:id="rId21"/>
  </p:notesMasterIdLst>
  <p:handoutMasterIdLst>
    <p:handoutMasterId r:id="rId22"/>
  </p:handoutMasterIdLst>
  <p:sldIdLst>
    <p:sldId id="299" r:id="rId7"/>
    <p:sldId id="302" r:id="rId8"/>
    <p:sldId id="309" r:id="rId9"/>
    <p:sldId id="300" r:id="rId10"/>
    <p:sldId id="308" r:id="rId11"/>
    <p:sldId id="305" r:id="rId12"/>
    <p:sldId id="306" r:id="rId13"/>
    <p:sldId id="307" r:id="rId14"/>
    <p:sldId id="303" r:id="rId15"/>
    <p:sldId id="314" r:id="rId16"/>
    <p:sldId id="310" r:id="rId17"/>
    <p:sldId id="311" r:id="rId18"/>
    <p:sldId id="312" r:id="rId19"/>
    <p:sldId id="304" r:id="rId20"/>
  </p:sldIdLst>
  <p:sldSz cx="9144000" cy="6858000" type="screen4x3"/>
  <p:notesSz cx="6858000" cy="9144000"/>
  <p:defaultTextStyle>
    <a:defPPr>
      <a:defRPr lang="en-US"/>
    </a:defPPr>
    <a:lvl1pPr marL="0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5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0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6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2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7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32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7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43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000" userDrawn="1">
          <p15:clr>
            <a:srgbClr val="A4A3A4"/>
          </p15:clr>
        </p15:guide>
        <p15:guide id="3" orient="horz" pos="1120">
          <p15:clr>
            <a:srgbClr val="A4A3A4"/>
          </p15:clr>
        </p15:guide>
        <p15:guide id="4" pos="962">
          <p15:clr>
            <a:srgbClr val="A4A3A4"/>
          </p15:clr>
        </p15:guide>
        <p15:guide id="5" pos="11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morgan" initials="g" lastIdx="12" clrIdx="0"/>
  <p:cmAuthor id="1" name="Cody York" initials="" lastIdx="14" clrIdx="1"/>
  <p:cmAuthor id="2" name="Amy Grove" initials="" lastIdx="14" clrIdx="2"/>
  <p:cmAuthor id="3" name="Richardson, Richard" initials="RR" lastIdx="7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8B8D"/>
    <a:srgbClr val="D3875F"/>
    <a:srgbClr val="939598"/>
    <a:srgbClr val="00B6DE"/>
    <a:srgbClr val="AF96D4"/>
    <a:srgbClr val="89AADB"/>
    <a:srgbClr val="FF8200"/>
    <a:srgbClr val="454545"/>
    <a:srgbClr val="002C6C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2" autoAdjust="0"/>
    <p:restoredTop sz="99210" autoAdjust="0"/>
  </p:normalViewPr>
  <p:slideViewPr>
    <p:cSldViewPr snapToGrid="0">
      <p:cViewPr varScale="1">
        <p:scale>
          <a:sx n="74" d="100"/>
          <a:sy n="74" d="100"/>
        </p:scale>
        <p:origin x="1254" y="72"/>
      </p:cViewPr>
      <p:guideLst>
        <p:guide orient="horz" pos="1872"/>
        <p:guide pos="3000"/>
        <p:guide orient="horz" pos="1120"/>
        <p:guide pos="962"/>
        <p:guide pos="11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-1416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4936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8CC6024E-5746-44A1-8836-1D07A3E7D399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44E4ED47-2CC2-4ACC-B063-CEA1B71DC77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6681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27453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000">
                <a:latin typeface="Verdana"/>
                <a:cs typeface="Verdana"/>
              </a:defRPr>
            </a:lvl1pPr>
          </a:lstStyle>
          <a:p>
            <a:r>
              <a:rPr lang="en-US" dirty="0" smtClean="0"/>
              <a:t>GS1 Standards for E-Commerce: Core Messaging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6910" y="0"/>
            <a:ext cx="2971800" cy="274538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000">
                <a:latin typeface="Verdana"/>
                <a:cs typeface="Verdana"/>
              </a:defRPr>
            </a:lvl1pPr>
          </a:lstStyle>
          <a:p>
            <a:fld id="{B24280AB-4069-4B19-A498-22FD777C3E14}" type="datetimeFigureOut">
              <a:rPr lang="en-US" smtClean="0"/>
              <a:pPr/>
              <a:t>4/20/2015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68425" y="333375"/>
            <a:ext cx="4110038" cy="3082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40613" y="3544041"/>
            <a:ext cx="6550925" cy="5307742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0018"/>
            <a:ext cx="2971800" cy="232395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900"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910018"/>
            <a:ext cx="2971800" cy="232395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900">
                <a:latin typeface="Verdana"/>
                <a:cs typeface="Verdana"/>
              </a:defRPr>
            </a:lvl1pPr>
          </a:lstStyle>
          <a:p>
            <a:fld id="{5D6AA5E4-BAA7-424A-BE4D-EE4FB0BB4A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57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10" rtl="0" eaLnBrk="1" latinLnBrk="0" hangingPunct="1">
      <a:defRPr sz="1100" kern="1200">
        <a:solidFill>
          <a:schemeClr val="tx1"/>
        </a:solidFill>
        <a:latin typeface="Verdana"/>
        <a:ea typeface="+mn-ea"/>
        <a:cs typeface="Verdana"/>
      </a:defRPr>
    </a:lvl1pPr>
    <a:lvl2pPr marL="457155" algn="l" defTabSz="914310" rtl="0" eaLnBrk="1" latinLnBrk="0" hangingPunct="1">
      <a:defRPr sz="1100" kern="1200">
        <a:solidFill>
          <a:schemeClr val="tx1"/>
        </a:solidFill>
        <a:latin typeface="Verdana"/>
        <a:ea typeface="+mn-ea"/>
        <a:cs typeface="Verdana"/>
      </a:defRPr>
    </a:lvl2pPr>
    <a:lvl3pPr marL="914310" algn="l" defTabSz="914310" rtl="0" eaLnBrk="1" latinLnBrk="0" hangingPunct="1">
      <a:defRPr sz="1100" kern="1200">
        <a:solidFill>
          <a:schemeClr val="tx1"/>
        </a:solidFill>
        <a:latin typeface="Verdana"/>
        <a:ea typeface="+mn-ea"/>
        <a:cs typeface="Verdana"/>
      </a:defRPr>
    </a:lvl3pPr>
    <a:lvl4pPr marL="1371466" algn="l" defTabSz="914310" rtl="0" eaLnBrk="1" latinLnBrk="0" hangingPunct="1">
      <a:defRPr sz="1100" kern="1200">
        <a:solidFill>
          <a:schemeClr val="tx1"/>
        </a:solidFill>
        <a:latin typeface="Verdana"/>
        <a:ea typeface="+mn-ea"/>
        <a:cs typeface="Verdana"/>
      </a:defRPr>
    </a:lvl4pPr>
    <a:lvl5pPr marL="1828622" algn="l" defTabSz="914310" rtl="0" eaLnBrk="1" latinLnBrk="0" hangingPunct="1">
      <a:defRPr sz="1100" kern="1200">
        <a:solidFill>
          <a:schemeClr val="tx1"/>
        </a:solidFill>
        <a:latin typeface="Verdana"/>
        <a:ea typeface="+mn-ea"/>
        <a:cs typeface="Verdana"/>
      </a:defRPr>
    </a:lvl5pPr>
    <a:lvl6pPr marL="2285777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2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7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3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dirty="0" smtClean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AC9E34-2FD6-4284-8CCD-1B7D844BDDCB}" type="slidenum">
              <a:rPr lang="de-DE">
                <a:solidFill>
                  <a:srgbClr val="000000"/>
                </a:solidFill>
                <a:latin typeface="Calibri" pitchFamily="34" charset="0"/>
                <a:cs typeface="Arial" charset="0"/>
              </a:rPr>
              <a:pPr/>
              <a:t>3</a:t>
            </a:fld>
            <a:endParaRPr lang="de-DE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57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 Visual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804208" y="2883945"/>
            <a:ext cx="5547916" cy="89116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3000"/>
              </a:lnSpc>
              <a:defRPr sz="240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Title of Presentation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238819" y="6361758"/>
            <a:ext cx="1713826" cy="1726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02268" y="5919788"/>
            <a:ext cx="1949450" cy="576262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>
            <a:lvl1pPr marL="0" indent="0" algn="l">
              <a:buNone/>
              <a:defRPr sz="1200" b="0" i="0" spc="0">
                <a:solidFill>
                  <a:srgbClr val="B1B3B3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Partner Logo Here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04208" y="3857509"/>
            <a:ext cx="5548293" cy="70469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793404" y="4657760"/>
            <a:ext cx="551872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804208" y="4771595"/>
            <a:ext cx="5546046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Presenter Name, Title, Company</a:t>
            </a:r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804208" y="5055119"/>
            <a:ext cx="5546046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552763" y="2288513"/>
            <a:ext cx="8044541" cy="371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52763" y="1456330"/>
            <a:ext cx="8044137" cy="7868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text. Main idea, quote, or phrase two lines and under may go in this text box.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 hasCustomPrompt="1"/>
          </p:nvPr>
        </p:nvSpPr>
        <p:spPr>
          <a:xfrm>
            <a:off x="546099" y="230189"/>
            <a:ext cx="8058151" cy="906196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19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Line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552763" y="2492583"/>
            <a:ext cx="8044541" cy="350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52763" y="1455430"/>
            <a:ext cx="8044541" cy="99941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sz="2000" b="1" i="0" baseline="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US"/>
              <a:t>Click to edit text. Main idea, quote, or phrase three lines and under may go in this text box. For text over three lines adjust the size of this box.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 hasCustomPrompt="1"/>
          </p:nvPr>
        </p:nvSpPr>
        <p:spPr>
          <a:xfrm>
            <a:off x="546099" y="230189"/>
            <a:ext cx="8058151" cy="906196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37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46018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7187" y="2233086"/>
            <a:ext cx="3780956" cy="3766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500"/>
            </a:lvl1pPr>
            <a:lvl2pPr>
              <a:lnSpc>
                <a:spcPct val="100000"/>
              </a:lnSpc>
              <a:buClr>
                <a:schemeClr val="accent1"/>
              </a:buClr>
              <a:defRPr sz="1500"/>
            </a:lvl2pPr>
            <a:lvl3pPr>
              <a:lnSpc>
                <a:spcPct val="100000"/>
              </a:lnSpc>
              <a:buClr>
                <a:schemeClr val="accent1"/>
              </a:buClr>
              <a:defRPr sz="1500"/>
            </a:lvl3pPr>
            <a:lvl4pPr>
              <a:lnSpc>
                <a:spcPct val="100000"/>
              </a:lnSpc>
              <a:buClr>
                <a:schemeClr val="accent1"/>
              </a:buClr>
              <a:defRPr sz="1500"/>
            </a:lvl4pPr>
            <a:lvl5pPr>
              <a:lnSpc>
                <a:spcPct val="100000"/>
              </a:lnSpc>
              <a:buClr>
                <a:schemeClr val="accent1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813733" y="2233086"/>
            <a:ext cx="3780956" cy="3766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500"/>
            </a:lvl1pPr>
            <a:lvl2pPr>
              <a:lnSpc>
                <a:spcPct val="100000"/>
              </a:lnSpc>
              <a:buClr>
                <a:schemeClr val="accent1"/>
              </a:buClr>
              <a:defRPr sz="1500"/>
            </a:lvl2pPr>
            <a:lvl3pPr>
              <a:lnSpc>
                <a:spcPct val="100000"/>
              </a:lnSpc>
              <a:buClr>
                <a:schemeClr val="accent1"/>
              </a:buClr>
              <a:defRPr sz="1500"/>
            </a:lvl3pPr>
            <a:lvl4pPr>
              <a:lnSpc>
                <a:spcPct val="100000"/>
              </a:lnSpc>
              <a:buClr>
                <a:schemeClr val="accent1"/>
              </a:buClr>
              <a:defRPr sz="1500"/>
            </a:lvl4pPr>
            <a:lvl5pPr>
              <a:lnSpc>
                <a:spcPct val="100000"/>
              </a:lnSpc>
              <a:buClr>
                <a:schemeClr val="accent1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9359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46017" y="1455430"/>
            <a:ext cx="2477124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500" b="1" i="0" baseline="0"/>
            </a:lvl1pPr>
          </a:lstStyle>
          <a:p>
            <a:pPr lvl="0"/>
            <a:r>
              <a:rPr lang="en-US"/>
              <a:t>Click to edit heading 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7185" y="2247355"/>
            <a:ext cx="2474637" cy="375272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100"/>
            </a:lvl1pPr>
            <a:lvl2pPr>
              <a:lnSpc>
                <a:spcPct val="100000"/>
              </a:lnSpc>
              <a:buClr>
                <a:schemeClr val="accent1"/>
              </a:buClr>
              <a:defRPr sz="1100"/>
            </a:lvl2pPr>
            <a:lvl3pPr>
              <a:lnSpc>
                <a:spcPct val="100000"/>
              </a:lnSpc>
              <a:buClr>
                <a:schemeClr val="accent1"/>
              </a:buClr>
              <a:defRPr sz="1100"/>
            </a:lvl3pPr>
            <a:lvl4pPr>
              <a:lnSpc>
                <a:spcPct val="100000"/>
              </a:lnSpc>
              <a:buClr>
                <a:schemeClr val="accent1"/>
              </a:buClr>
              <a:defRPr sz="1100"/>
            </a:lvl4pPr>
            <a:lvl5pPr>
              <a:lnSpc>
                <a:spcPct val="100000"/>
              </a:lnSpc>
              <a:buClr>
                <a:schemeClr val="accent1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3349833" y="1455430"/>
            <a:ext cx="2477124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351001" y="2247355"/>
            <a:ext cx="2474637" cy="375272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100"/>
            </a:lvl1pPr>
            <a:lvl2pPr>
              <a:lnSpc>
                <a:spcPct val="100000"/>
              </a:lnSpc>
              <a:buClr>
                <a:schemeClr val="accent1"/>
              </a:buClr>
              <a:defRPr sz="1100"/>
            </a:lvl2pPr>
            <a:lvl3pPr>
              <a:lnSpc>
                <a:spcPct val="100000"/>
              </a:lnSpc>
              <a:buClr>
                <a:schemeClr val="accent1"/>
              </a:buClr>
              <a:defRPr sz="1100"/>
            </a:lvl3pPr>
            <a:lvl4pPr>
              <a:lnSpc>
                <a:spcPct val="100000"/>
              </a:lnSpc>
              <a:buClr>
                <a:schemeClr val="accent1"/>
              </a:buClr>
              <a:defRPr sz="1100"/>
            </a:lvl4pPr>
            <a:lvl5pPr>
              <a:lnSpc>
                <a:spcPct val="100000"/>
              </a:lnSpc>
              <a:buClr>
                <a:schemeClr val="accent1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122454" y="1455430"/>
            <a:ext cx="2477124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6123622" y="2247355"/>
            <a:ext cx="2474637" cy="375272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100"/>
            </a:lvl1pPr>
            <a:lvl2pPr>
              <a:lnSpc>
                <a:spcPct val="100000"/>
              </a:lnSpc>
              <a:buClr>
                <a:schemeClr val="accent1"/>
              </a:buClr>
              <a:defRPr sz="1100"/>
            </a:lvl2pPr>
            <a:lvl3pPr>
              <a:lnSpc>
                <a:spcPct val="100000"/>
              </a:lnSpc>
              <a:buClr>
                <a:schemeClr val="accent1"/>
              </a:buClr>
              <a:defRPr sz="1100"/>
            </a:lvl3pPr>
            <a:lvl4pPr>
              <a:lnSpc>
                <a:spcPct val="100000"/>
              </a:lnSpc>
              <a:buClr>
                <a:schemeClr val="accent1"/>
              </a:buClr>
              <a:defRPr sz="1100"/>
            </a:lvl4pPr>
            <a:lvl5pPr>
              <a:lnSpc>
                <a:spcPct val="100000"/>
              </a:lnSpc>
              <a:buClr>
                <a:schemeClr val="accent1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38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813733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500"/>
            </a:lvl1pPr>
            <a:lvl2pPr>
              <a:lnSpc>
                <a:spcPct val="100000"/>
              </a:lnSpc>
              <a:buClr>
                <a:schemeClr val="accent1"/>
              </a:buClr>
              <a:defRPr sz="1500"/>
            </a:lvl2pPr>
            <a:lvl3pPr>
              <a:lnSpc>
                <a:spcPct val="100000"/>
              </a:lnSpc>
              <a:buClr>
                <a:schemeClr val="accent1"/>
              </a:buClr>
              <a:defRPr sz="1500"/>
            </a:lvl3pPr>
            <a:lvl4pPr>
              <a:lnSpc>
                <a:spcPct val="100000"/>
              </a:lnSpc>
              <a:buClr>
                <a:schemeClr val="accent1"/>
              </a:buClr>
              <a:defRPr sz="1500"/>
            </a:lvl4pPr>
            <a:lvl5pPr>
              <a:lnSpc>
                <a:spcPct val="100000"/>
              </a:lnSpc>
              <a:buClr>
                <a:schemeClr val="accent1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49371" y="1555311"/>
            <a:ext cx="3786598" cy="429825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4148670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-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49371" y="1555312"/>
            <a:ext cx="3786598" cy="31605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813733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500"/>
            </a:lvl1pPr>
            <a:lvl2pPr>
              <a:lnSpc>
                <a:spcPct val="100000"/>
              </a:lnSpc>
              <a:buClr>
                <a:schemeClr val="accent1"/>
              </a:buClr>
              <a:defRPr sz="1500"/>
            </a:lvl2pPr>
            <a:lvl3pPr>
              <a:lnSpc>
                <a:spcPct val="100000"/>
              </a:lnSpc>
              <a:buClr>
                <a:schemeClr val="accent1"/>
              </a:buClr>
              <a:defRPr sz="1500"/>
            </a:lvl3pPr>
            <a:lvl4pPr>
              <a:lnSpc>
                <a:spcPct val="100000"/>
              </a:lnSpc>
              <a:buClr>
                <a:schemeClr val="accent1"/>
              </a:buClr>
              <a:defRPr sz="1500"/>
            </a:lvl4pPr>
            <a:lvl5pPr>
              <a:lnSpc>
                <a:spcPct val="100000"/>
              </a:lnSpc>
              <a:buClr>
                <a:schemeClr val="accent1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49275" y="4714933"/>
            <a:ext cx="3785269" cy="1141986"/>
          </a:xfrm>
          <a:prstGeom prst="rect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93600" rIns="144000" bIns="144000" rtlCol="0" anchor="t" anchorCtr="0"/>
          <a:lstStyle/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1">
                <a:solidFill>
                  <a:schemeClr val="bg1"/>
                </a:solidFill>
              </a:rPr>
              <a:t>Caption or</a:t>
            </a:r>
            <a:r>
              <a:rPr lang="en-US" sz="1100" b="0" i="1" baseline="0">
                <a:solidFill>
                  <a:schemeClr val="bg1"/>
                </a:solidFill>
              </a:rPr>
              <a:t> credit for a photo could be put in this space. </a:t>
            </a:r>
            <a:r>
              <a:rPr lang="en-US" sz="1100" b="0" i="1">
                <a:solidFill>
                  <a:schemeClr val="bg1"/>
                </a:solidFill>
              </a:rPr>
              <a:t>You may adjust the height of this box</a:t>
            </a:r>
            <a:r>
              <a:rPr lang="en-US" sz="1100" b="0" i="1" baseline="0">
                <a:solidFill>
                  <a:schemeClr val="bg1"/>
                </a:solidFill>
              </a:rPr>
              <a:t> to accommodate more or less text. Suggested number of lines of text is no less than two and no more than five.</a:t>
            </a: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endParaRPr lang="en-US" sz="1100" b="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05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47418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548587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500"/>
            </a:lvl1pPr>
            <a:lvl2pPr>
              <a:lnSpc>
                <a:spcPct val="100000"/>
              </a:lnSpc>
              <a:buClr>
                <a:schemeClr val="accent1"/>
              </a:buClr>
              <a:defRPr sz="1500"/>
            </a:lvl2pPr>
            <a:lvl3pPr>
              <a:lnSpc>
                <a:spcPct val="100000"/>
              </a:lnSpc>
              <a:buClr>
                <a:schemeClr val="accent1"/>
              </a:buClr>
              <a:defRPr sz="1500"/>
            </a:lvl3pPr>
            <a:lvl4pPr>
              <a:lnSpc>
                <a:spcPct val="100000"/>
              </a:lnSpc>
              <a:buClr>
                <a:schemeClr val="accent1"/>
              </a:buClr>
              <a:defRPr sz="1500"/>
            </a:lvl4pPr>
            <a:lvl5pPr>
              <a:lnSpc>
                <a:spcPct val="100000"/>
              </a:lnSpc>
              <a:buClr>
                <a:schemeClr val="accent1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4818525" y="1555311"/>
            <a:ext cx="3786598" cy="429825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1165652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 -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47418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548587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1"/>
              </a:buClr>
              <a:defRPr sz="1500"/>
            </a:lvl1pPr>
            <a:lvl2pPr>
              <a:lnSpc>
                <a:spcPct val="100000"/>
              </a:lnSpc>
              <a:buClr>
                <a:schemeClr val="accent1"/>
              </a:buClr>
              <a:defRPr sz="1500"/>
            </a:lvl2pPr>
            <a:lvl3pPr>
              <a:lnSpc>
                <a:spcPct val="100000"/>
              </a:lnSpc>
              <a:buClr>
                <a:schemeClr val="accent1"/>
              </a:buClr>
              <a:defRPr sz="1500"/>
            </a:lvl3pPr>
            <a:lvl4pPr>
              <a:lnSpc>
                <a:spcPct val="100000"/>
              </a:lnSpc>
              <a:buClr>
                <a:schemeClr val="accent1"/>
              </a:buClr>
              <a:defRPr sz="1500"/>
            </a:lvl4pPr>
            <a:lvl5pPr>
              <a:lnSpc>
                <a:spcPct val="100000"/>
              </a:lnSpc>
              <a:buClr>
                <a:schemeClr val="accent1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4818525" y="1555312"/>
            <a:ext cx="3786598" cy="31605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4818429" y="4714933"/>
            <a:ext cx="3785269" cy="1141986"/>
          </a:xfrm>
          <a:prstGeom prst="rect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93600" rIns="144000" bIns="144000" rtlCol="0" anchor="t" anchorCtr="0"/>
          <a:lstStyle/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1">
                <a:solidFill>
                  <a:schemeClr val="bg1"/>
                </a:solidFill>
              </a:rPr>
              <a:t>Caption or</a:t>
            </a:r>
            <a:r>
              <a:rPr lang="en-US" sz="1100" b="0" i="1" baseline="0">
                <a:solidFill>
                  <a:schemeClr val="bg1"/>
                </a:solidFill>
              </a:rPr>
              <a:t> credit for a photo could be put in this space. </a:t>
            </a:r>
            <a:r>
              <a:rPr lang="en-US" sz="1100" b="0" i="1">
                <a:solidFill>
                  <a:schemeClr val="bg1"/>
                </a:solidFill>
              </a:rPr>
              <a:t>You may adjust the height of this box</a:t>
            </a:r>
            <a:r>
              <a:rPr lang="en-US" sz="1100" b="0" i="1" baseline="0">
                <a:solidFill>
                  <a:schemeClr val="bg1"/>
                </a:solidFill>
              </a:rPr>
              <a:t> to accommodate more or less text. Suggested number of lines of text is no less than two and no more than five.</a:t>
            </a: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endParaRPr lang="en-US" sz="1100" b="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963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41214" y="2436481"/>
            <a:ext cx="3787256" cy="342144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46018" y="1455430"/>
            <a:ext cx="3784756" cy="83417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83417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809206" y="2436481"/>
            <a:ext cx="3787256" cy="342144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33253032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578111"/>
            <a:ext cx="2312" cy="4278159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>
            <a:off x="604154" y="3723355"/>
            <a:ext cx="7989634" cy="0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86053" y="1590675"/>
            <a:ext cx="3822700" cy="19716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/>
            </a:lvl1pPr>
            <a:lvl2pPr>
              <a:lnSpc>
                <a:spcPct val="100000"/>
              </a:lnSpc>
              <a:defRPr sz="1500"/>
            </a:lvl2pPr>
            <a:lvl3pPr>
              <a:lnSpc>
                <a:spcPct val="100000"/>
              </a:lnSpc>
              <a:defRPr sz="1500"/>
            </a:lvl3pPr>
            <a:lvl4pPr>
              <a:lnSpc>
                <a:spcPct val="100000"/>
              </a:lnSpc>
              <a:defRPr sz="1500"/>
            </a:lvl4pPr>
            <a:lvl5pPr>
              <a:lnSpc>
                <a:spcPct val="100000"/>
              </a:lnSpc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746870" y="1590675"/>
            <a:ext cx="3822700" cy="19716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/>
            </a:lvl1pPr>
            <a:lvl2pPr>
              <a:lnSpc>
                <a:spcPct val="100000"/>
              </a:lnSpc>
              <a:defRPr sz="1500"/>
            </a:lvl2pPr>
            <a:lvl3pPr>
              <a:lnSpc>
                <a:spcPct val="100000"/>
              </a:lnSpc>
              <a:defRPr sz="1500"/>
            </a:lvl3pPr>
            <a:lvl4pPr>
              <a:lnSpc>
                <a:spcPct val="100000"/>
              </a:lnSpc>
              <a:defRPr sz="1500"/>
            </a:lvl4pPr>
            <a:lvl5pPr>
              <a:lnSpc>
                <a:spcPct val="100000"/>
              </a:lnSpc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86053" y="3881400"/>
            <a:ext cx="3822700" cy="19716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500"/>
            </a:lvl1pPr>
            <a:lvl2pPr>
              <a:lnSpc>
                <a:spcPct val="100000"/>
              </a:lnSpc>
              <a:defRPr sz="1500"/>
            </a:lvl2pPr>
            <a:lvl3pPr>
              <a:lnSpc>
                <a:spcPct val="100000"/>
              </a:lnSpc>
              <a:defRPr sz="1500"/>
            </a:lvl3pPr>
            <a:lvl4pPr>
              <a:lnSpc>
                <a:spcPct val="100000"/>
              </a:lnSpc>
              <a:defRPr sz="1500"/>
            </a:lvl4pPr>
            <a:lvl5pPr>
              <a:lnSpc>
                <a:spcPct val="100000"/>
              </a:lnSpc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46870" y="3881400"/>
            <a:ext cx="3822700" cy="1971675"/>
          </a:xfrm>
          <a:prstGeom prst="rect">
            <a:avLst/>
          </a:prstGeom>
        </p:spPr>
        <p:txBody>
          <a:bodyPr lIns="91440">
            <a:noAutofit/>
          </a:bodyPr>
          <a:lstStyle>
            <a:lvl1pPr>
              <a:lnSpc>
                <a:spcPct val="100000"/>
              </a:lnSpc>
              <a:defRPr sz="1500" kern="1200"/>
            </a:lvl1pPr>
            <a:lvl2pPr>
              <a:lnSpc>
                <a:spcPct val="100000"/>
              </a:lnSpc>
              <a:defRPr sz="1500"/>
            </a:lvl2pPr>
            <a:lvl3pPr>
              <a:lnSpc>
                <a:spcPct val="100000"/>
              </a:lnSpc>
              <a:defRPr sz="1500" kern="1200"/>
            </a:lvl3pPr>
            <a:lvl4pPr>
              <a:lnSpc>
                <a:spcPct val="100000"/>
              </a:lnSpc>
              <a:defRPr sz="1500" kern="1200"/>
            </a:lvl4pPr>
            <a:lvl5pPr>
              <a:lnSpc>
                <a:spcPct val="100000"/>
              </a:lnSpc>
              <a:defRPr sz="1500" kern="12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63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Bloc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804207" y="4771595"/>
            <a:ext cx="7547005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Presenter Name, Title, Company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804207" y="5055119"/>
            <a:ext cx="7547005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  <p:sp>
        <p:nvSpPr>
          <p:cNvPr id="13" name="Title 2"/>
          <p:cNvSpPr>
            <a:spLocks noGrp="1"/>
          </p:cNvSpPr>
          <p:nvPr>
            <p:ph type="title" hasCustomPrompt="1"/>
          </p:nvPr>
        </p:nvSpPr>
        <p:spPr>
          <a:xfrm>
            <a:off x="804207" y="2883945"/>
            <a:ext cx="7546491" cy="89116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3000"/>
              </a:lnSpc>
              <a:defRPr sz="240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Title of Presentation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02268" y="5919788"/>
            <a:ext cx="1949450" cy="576262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>
            <a:lvl1pPr marL="0" indent="0" algn="l">
              <a:buNone/>
              <a:defRPr sz="1200" b="0" i="0" spc="0">
                <a:solidFill>
                  <a:srgbClr val="B1B3B3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Partner Logo Here</a:t>
            </a:r>
          </a:p>
        </p:txBody>
      </p:sp>
      <p:sp>
        <p:nvSpPr>
          <p:cNvPr id="15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04208" y="3857509"/>
            <a:ext cx="7547004" cy="70469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93404" y="4657760"/>
            <a:ext cx="551872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86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578111"/>
            <a:ext cx="2312" cy="4278159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>
            <a:off x="604154" y="3723355"/>
            <a:ext cx="7989634" cy="0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87496" y="1995840"/>
            <a:ext cx="3814641" cy="1566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300"/>
            </a:lvl2pPr>
            <a:lvl3pPr>
              <a:lnSpc>
                <a:spcPct val="100000"/>
              </a:lnSpc>
              <a:defRPr sz="1300"/>
            </a:lvl3pPr>
            <a:lvl4pPr>
              <a:lnSpc>
                <a:spcPct val="100000"/>
              </a:lnSpc>
              <a:defRPr sz="1300"/>
            </a:lvl4pPr>
            <a:lvl5pPr>
              <a:lnSpc>
                <a:spcPct val="100000"/>
              </a:lnSpc>
              <a:defRPr sz="13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754928" y="1995840"/>
            <a:ext cx="3814641" cy="1566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300"/>
            </a:lvl2pPr>
            <a:lvl3pPr>
              <a:lnSpc>
                <a:spcPct val="100000"/>
              </a:lnSpc>
              <a:defRPr sz="1300"/>
            </a:lvl3pPr>
            <a:lvl4pPr>
              <a:lnSpc>
                <a:spcPct val="100000"/>
              </a:lnSpc>
              <a:defRPr sz="1300"/>
            </a:lvl4pPr>
            <a:lvl5pPr>
              <a:lnSpc>
                <a:spcPct val="100000"/>
              </a:lnSpc>
              <a:defRPr sz="13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87496" y="4286565"/>
            <a:ext cx="3814641" cy="1566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300"/>
            </a:lvl1pPr>
            <a:lvl2pPr>
              <a:lnSpc>
                <a:spcPct val="100000"/>
              </a:lnSpc>
              <a:defRPr sz="1300"/>
            </a:lvl2pPr>
            <a:lvl3pPr>
              <a:lnSpc>
                <a:spcPct val="100000"/>
              </a:lnSpc>
              <a:defRPr sz="1300"/>
            </a:lvl3pPr>
            <a:lvl4pPr>
              <a:lnSpc>
                <a:spcPct val="100000"/>
              </a:lnSpc>
              <a:defRPr sz="1300"/>
            </a:lvl4pPr>
            <a:lvl5pPr>
              <a:lnSpc>
                <a:spcPct val="100000"/>
              </a:lnSpc>
              <a:defRPr sz="13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46625" y="4286565"/>
            <a:ext cx="3822944" cy="1566510"/>
          </a:xfrm>
          <a:prstGeom prst="rect">
            <a:avLst/>
          </a:prstGeom>
        </p:spPr>
        <p:txBody>
          <a:bodyPr lIns="91440">
            <a:noAutofit/>
          </a:bodyPr>
          <a:lstStyle>
            <a:lvl1pPr>
              <a:lnSpc>
                <a:spcPct val="100000"/>
              </a:lnSpc>
              <a:defRPr sz="1300" kern="1200"/>
            </a:lvl1pPr>
            <a:lvl2pPr>
              <a:lnSpc>
                <a:spcPct val="100000"/>
              </a:lnSpc>
              <a:defRPr sz="1300"/>
            </a:lvl2pPr>
            <a:lvl3pPr>
              <a:lnSpc>
                <a:spcPct val="100000"/>
              </a:lnSpc>
              <a:defRPr sz="1300" kern="1200"/>
            </a:lvl3pPr>
            <a:lvl4pPr>
              <a:lnSpc>
                <a:spcPct val="100000"/>
              </a:lnSpc>
              <a:defRPr sz="1300" kern="1200"/>
            </a:lvl4pPr>
            <a:lvl5pPr>
              <a:lnSpc>
                <a:spcPct val="100000"/>
              </a:lnSpc>
              <a:defRPr sz="1300" kern="12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588125" y="1590590"/>
            <a:ext cx="3818102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747516" y="1590590"/>
            <a:ext cx="3831666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88126" y="3878367"/>
            <a:ext cx="3818101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747516" y="3878367"/>
            <a:ext cx="3831666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2757984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Agenda Slide</a:t>
            </a:r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44300" y="1454727"/>
            <a:ext cx="8052162" cy="454143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313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553152" y="1852640"/>
            <a:ext cx="2895600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830320" y="3258869"/>
            <a:ext cx="4775518" cy="101096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</a:lstStyle>
          <a:p>
            <a:pPr lvl="0"/>
            <a:r>
              <a:rPr lang="en-US" dirty="0" smtClean="0"/>
              <a:t>Add text here</a:t>
            </a:r>
          </a:p>
          <a:p>
            <a:pPr lvl="0"/>
            <a:endParaRPr lang="en-US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830320" y="4660949"/>
            <a:ext cx="4775518" cy="101096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</a:lstStyle>
          <a:p>
            <a:pPr lvl="0"/>
            <a:r>
              <a:rPr lang="en-US" dirty="0" smtClean="0"/>
              <a:t>Add text here</a:t>
            </a:r>
          </a:p>
          <a:p>
            <a:pPr lvl="0"/>
            <a:endParaRPr lang="en-US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553152" y="3342640"/>
            <a:ext cx="2895600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553152" y="4744720"/>
            <a:ext cx="2895600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3830320" y="1746869"/>
            <a:ext cx="4775518" cy="101096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</a:lstStyle>
          <a:p>
            <a:pPr lvl="0"/>
            <a:r>
              <a:rPr lang="en-US" dirty="0" smtClean="0"/>
              <a:t>Add text here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45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544513" y="1567520"/>
            <a:ext cx="3827156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41306" y="2471040"/>
            <a:ext cx="3839002" cy="1918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500"/>
            </a:lvl1pPr>
            <a:lvl2pPr>
              <a:lnSpc>
                <a:spcPts val="1800"/>
              </a:lnSpc>
              <a:defRPr sz="1500"/>
            </a:lvl2pPr>
            <a:lvl3pPr>
              <a:lnSpc>
                <a:spcPts val="1800"/>
              </a:lnSpc>
              <a:defRPr sz="1500"/>
            </a:lvl3pPr>
            <a:lvl4pPr>
              <a:lnSpc>
                <a:spcPts val="1800"/>
              </a:lnSpc>
              <a:defRPr sz="1500"/>
            </a:lvl4pPr>
            <a:lvl5pPr>
              <a:lnSpc>
                <a:spcPts val="1800"/>
              </a:lnSpc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544299" y="4523228"/>
            <a:ext cx="8060802" cy="1455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text. Conclusion or summary based on the two boxes above may go here. The text in the box may be up to four lines in this space.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769306" y="1567520"/>
            <a:ext cx="3827156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4766099" y="2471040"/>
            <a:ext cx="3839002" cy="1918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500"/>
            </a:lvl1pPr>
            <a:lvl2pPr>
              <a:lnSpc>
                <a:spcPts val="1800"/>
              </a:lnSpc>
              <a:defRPr sz="1500"/>
            </a:lvl2pPr>
            <a:lvl3pPr>
              <a:lnSpc>
                <a:spcPts val="1800"/>
              </a:lnSpc>
              <a:defRPr sz="1500"/>
            </a:lvl3pPr>
            <a:lvl4pPr>
              <a:lnSpc>
                <a:spcPts val="1800"/>
              </a:lnSpc>
              <a:defRPr sz="1500"/>
            </a:lvl4pPr>
            <a:lvl5pPr>
              <a:lnSpc>
                <a:spcPts val="1800"/>
              </a:lnSpc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7410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6756214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4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4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4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4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4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544513" y="1567520"/>
            <a:ext cx="1840033" cy="802640"/>
          </a:xfrm>
          <a:prstGeom prst="rect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4685576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2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2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2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2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2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2614937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5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5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5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5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35" name="Text Placeholder 12"/>
          <p:cNvSpPr>
            <a:spLocks noGrp="1"/>
          </p:cNvSpPr>
          <p:nvPr>
            <p:ph type="body" sz="quarter" idx="30" hasCustomPrompt="1"/>
          </p:nvPr>
        </p:nvSpPr>
        <p:spPr>
          <a:xfrm>
            <a:off x="544298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3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3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3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3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3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3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2618031" y="1567520"/>
            <a:ext cx="1840033" cy="802640"/>
          </a:xfrm>
          <a:prstGeom prst="rect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4682909" y="1567520"/>
            <a:ext cx="1840033" cy="802640"/>
          </a:xfrm>
          <a:prstGeom prst="rect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6765067" y="1567520"/>
            <a:ext cx="1840033" cy="802640"/>
          </a:xfrm>
          <a:prstGeom prst="rect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2225387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90392" y="1753551"/>
            <a:ext cx="7383419" cy="8527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890392" y="694694"/>
            <a:ext cx="7362574" cy="89116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800" b="0" i="0" cap="none" spc="5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Divider Slide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541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Photo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52450" y="466725"/>
            <a:ext cx="8043863" cy="529023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Only Divider Slide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85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90392" y="1753551"/>
            <a:ext cx="7383419" cy="8527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890392" y="694694"/>
            <a:ext cx="7362574" cy="89116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800" b="0" i="0" cap="none" spc="5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Divider Slide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0273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Photo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52450" y="466725"/>
            <a:ext cx="8043863" cy="529023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Only Divider Slide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4548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90392" y="1753551"/>
            <a:ext cx="7383419" cy="8527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890392" y="694694"/>
            <a:ext cx="7362574" cy="89116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800" b="0" i="0" cap="none" spc="5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Divider Slide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027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400" y="540200"/>
            <a:ext cx="6502400" cy="762000"/>
          </a:xfrm>
          <a:prstGeom prst="rect">
            <a:avLst/>
          </a:prstGeom>
        </p:spPr>
        <p:txBody>
          <a:bodyPr/>
          <a:lstStyle/>
          <a:p>
            <a:r>
              <a:rPr lang="nl-BE" dirty="0" smtClean="0"/>
              <a:t>Cliquez et modifiez le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30400"/>
            <a:ext cx="7924800" cy="4165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BE" dirty="0" smtClean="0"/>
              <a:t>Cliquez pour modifier les styles du texte du masque</a:t>
            </a:r>
          </a:p>
          <a:p>
            <a:pPr lvl="1"/>
            <a:r>
              <a:rPr lang="nl-BE" dirty="0" smtClean="0"/>
              <a:t>Deuxième niveau</a:t>
            </a:r>
          </a:p>
          <a:p>
            <a:pPr lvl="2"/>
            <a:r>
              <a:rPr lang="nl-BE" dirty="0" smtClean="0"/>
              <a:t>Troisième niveau</a:t>
            </a:r>
          </a:p>
          <a:p>
            <a:pPr lvl="3"/>
            <a:r>
              <a:rPr lang="nl-BE" dirty="0" smtClean="0"/>
              <a:t>Quatrième niveau</a:t>
            </a:r>
          </a:p>
          <a:p>
            <a:pPr lvl="4"/>
            <a:r>
              <a:rPr lang="nl-BE" dirty="0" smtClean="0"/>
              <a:t>Cinquième niveau</a:t>
            </a:r>
            <a:endParaRPr lang="en-GB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29600" y="6534150"/>
            <a:ext cx="914400" cy="323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59E38-EAE8-CF40-ADCF-17D7373ACA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441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Photo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52450" y="466725"/>
            <a:ext cx="8043863" cy="529023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Only Divider Slide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4548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Industry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37498" y="372003"/>
            <a:ext cx="8062463" cy="4592310"/>
          </a:xfrm>
          <a:prstGeom prst="rect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90392" y="1753551"/>
            <a:ext cx="7383419" cy="8527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 hasCustomPrompt="1"/>
          </p:nvPr>
        </p:nvSpPr>
        <p:spPr>
          <a:xfrm>
            <a:off x="890392" y="694694"/>
            <a:ext cx="7362574" cy="891165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lnSpc>
                <a:spcPts val="3300"/>
              </a:lnSpc>
              <a:defRPr sz="2800" b="0" i="0" cap="none" spc="5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Customisable Industry Divider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295554" y="4181475"/>
            <a:ext cx="1558126" cy="1558925"/>
          </a:xfrm>
          <a:prstGeom prst="rect">
            <a:avLst/>
          </a:prstGeom>
        </p:spPr>
        <p:txBody>
          <a:bodyPr anchor="t" anchorCtr="1"/>
          <a:lstStyle>
            <a:lvl1pPr marL="0" indent="0" algn="l">
              <a:buFontTx/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 Industry</a:t>
            </a:r>
            <a:br>
              <a:rPr lang="en-US"/>
            </a:br>
            <a:r>
              <a:rPr lang="en-US"/>
              <a:t>Icon Here</a:t>
            </a:r>
          </a:p>
        </p:txBody>
      </p:sp>
    </p:spTree>
    <p:extLst>
      <p:ext uri="{BB962C8B-B14F-4D97-AF65-F5344CB8AC3E}">
        <p14:creationId xmlns:p14="http://schemas.microsoft.com/office/powerpoint/2010/main" val="3609894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Industry Divi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51207" y="375900"/>
            <a:ext cx="8053043" cy="87650"/>
          </a:xfrm>
          <a:prstGeom prst="rect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295554" y="4181475"/>
            <a:ext cx="1558126" cy="1558925"/>
          </a:xfrm>
          <a:prstGeom prst="rect">
            <a:avLst/>
          </a:prstGeom>
        </p:spPr>
        <p:txBody>
          <a:bodyPr anchor="t" anchorCtr="1"/>
          <a:lstStyle>
            <a:lvl1pPr marL="0" indent="0" algn="l">
              <a:buFontTx/>
              <a:buNone/>
              <a:defRPr sz="14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 Industry</a:t>
            </a:r>
            <a:br>
              <a:rPr lang="en-US"/>
            </a:br>
            <a:r>
              <a:rPr lang="en-US"/>
              <a:t>Icon Here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552450" y="466725"/>
            <a:ext cx="8043863" cy="451167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Only Industry Divider Slide</a:t>
            </a:r>
          </a:p>
        </p:txBody>
      </p:sp>
    </p:spTree>
    <p:extLst>
      <p:ext uri="{BB962C8B-B14F-4D97-AF65-F5344CB8AC3E}">
        <p14:creationId xmlns:p14="http://schemas.microsoft.com/office/powerpoint/2010/main" val="65023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733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1" hasCustomPrompt="1"/>
          </p:nvPr>
        </p:nvSpPr>
        <p:spPr bwMode="auto">
          <a:xfrm>
            <a:off x="552763" y="1455209"/>
            <a:ext cx="8043777" cy="454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168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52763" y="1455918"/>
            <a:ext cx="8048057" cy="4062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552763" y="1904999"/>
            <a:ext cx="8044541" cy="409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9745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552763" y="2288513"/>
            <a:ext cx="8044541" cy="371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52763" y="1456330"/>
            <a:ext cx="8044137" cy="7868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text. Main idea, quote, or phrase two lines and under may go in this text box.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 hasCustomPrompt="1"/>
          </p:nvPr>
        </p:nvSpPr>
        <p:spPr>
          <a:xfrm>
            <a:off x="546099" y="230189"/>
            <a:ext cx="8058151" cy="906196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296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Line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552763" y="2492583"/>
            <a:ext cx="8044541" cy="350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52763" y="1455430"/>
            <a:ext cx="8044541" cy="99941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 sz="2000" b="1" i="0" baseline="0">
                <a:solidFill>
                  <a:schemeClr val="accent2"/>
                </a:solidFill>
              </a:defRPr>
            </a:lvl1pPr>
          </a:lstStyle>
          <a:p>
            <a:pPr marL="0" marR="0" lvl="0" indent="0" algn="l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en-US"/>
              <a:t>Click to edit text. Main idea, quote, or phrase three lines and under may go in this text box. For text over three lines adjust the size of this box.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7" name="Title 3"/>
          <p:cNvSpPr>
            <a:spLocks noGrp="1"/>
          </p:cNvSpPr>
          <p:nvPr>
            <p:ph type="title" hasCustomPrompt="1"/>
          </p:nvPr>
        </p:nvSpPr>
        <p:spPr>
          <a:xfrm>
            <a:off x="546099" y="230189"/>
            <a:ext cx="8058151" cy="906196"/>
          </a:xfr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155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46018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7187" y="2233086"/>
            <a:ext cx="3780956" cy="3766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813733" y="2233086"/>
            <a:ext cx="3780956" cy="3766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83801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46017" y="1455430"/>
            <a:ext cx="2477124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500" b="1" i="0" baseline="0"/>
            </a:lvl1pPr>
          </a:lstStyle>
          <a:p>
            <a:pPr lvl="0"/>
            <a:r>
              <a:rPr lang="en-US"/>
              <a:t>Click to edit heading 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7185" y="2247355"/>
            <a:ext cx="2474637" cy="375272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100"/>
            </a:lvl1pPr>
            <a:lvl2pPr>
              <a:lnSpc>
                <a:spcPct val="100000"/>
              </a:lnSpc>
              <a:buClr>
                <a:schemeClr val="accent2"/>
              </a:buClr>
              <a:defRPr sz="1100"/>
            </a:lvl2pPr>
            <a:lvl3pPr>
              <a:lnSpc>
                <a:spcPct val="100000"/>
              </a:lnSpc>
              <a:buClr>
                <a:schemeClr val="accent2"/>
              </a:buClr>
              <a:defRPr sz="1100"/>
            </a:lvl3pPr>
            <a:lvl4pPr>
              <a:lnSpc>
                <a:spcPct val="100000"/>
              </a:lnSpc>
              <a:buClr>
                <a:schemeClr val="accent2"/>
              </a:buClr>
              <a:defRPr sz="1100"/>
            </a:lvl4pPr>
            <a:lvl5pPr>
              <a:lnSpc>
                <a:spcPct val="100000"/>
              </a:lnSpc>
              <a:buClr>
                <a:schemeClr val="accent2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3349833" y="1455430"/>
            <a:ext cx="2477124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351001" y="2247355"/>
            <a:ext cx="2474637" cy="375272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100"/>
            </a:lvl1pPr>
            <a:lvl2pPr>
              <a:lnSpc>
                <a:spcPct val="100000"/>
              </a:lnSpc>
              <a:buClr>
                <a:schemeClr val="accent2"/>
              </a:buClr>
              <a:defRPr sz="1100"/>
            </a:lvl2pPr>
            <a:lvl3pPr>
              <a:lnSpc>
                <a:spcPct val="100000"/>
              </a:lnSpc>
              <a:buClr>
                <a:schemeClr val="accent2"/>
              </a:buClr>
              <a:defRPr sz="1100"/>
            </a:lvl3pPr>
            <a:lvl4pPr>
              <a:lnSpc>
                <a:spcPct val="100000"/>
              </a:lnSpc>
              <a:buClr>
                <a:schemeClr val="accent2"/>
              </a:buClr>
              <a:defRPr sz="1100"/>
            </a:lvl4pPr>
            <a:lvl5pPr>
              <a:lnSpc>
                <a:spcPct val="100000"/>
              </a:lnSpc>
              <a:buClr>
                <a:schemeClr val="accent2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122454" y="1455430"/>
            <a:ext cx="2477124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6123622" y="2247355"/>
            <a:ext cx="2474637" cy="375272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100"/>
            </a:lvl1pPr>
            <a:lvl2pPr>
              <a:lnSpc>
                <a:spcPct val="100000"/>
              </a:lnSpc>
              <a:buClr>
                <a:schemeClr val="accent2"/>
              </a:buClr>
              <a:defRPr sz="1100"/>
            </a:lvl2pPr>
            <a:lvl3pPr>
              <a:lnSpc>
                <a:spcPct val="100000"/>
              </a:lnSpc>
              <a:buClr>
                <a:schemeClr val="accent2"/>
              </a:buClr>
              <a:defRPr sz="1100"/>
            </a:lvl3pPr>
            <a:lvl4pPr>
              <a:lnSpc>
                <a:spcPct val="100000"/>
              </a:lnSpc>
              <a:buClr>
                <a:schemeClr val="accent2"/>
              </a:buClr>
              <a:defRPr sz="1100"/>
            </a:lvl4pPr>
            <a:lvl5pPr>
              <a:lnSpc>
                <a:spcPct val="100000"/>
              </a:lnSpc>
              <a:buClr>
                <a:schemeClr val="accent2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3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51221" y="219221"/>
            <a:ext cx="6022125" cy="111566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2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813733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49371" y="1555311"/>
            <a:ext cx="3786598" cy="429825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39784227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-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4813733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49371" y="1555312"/>
            <a:ext cx="3786598" cy="31605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549275" y="4714933"/>
            <a:ext cx="3785269" cy="1141986"/>
          </a:xfrm>
          <a:prstGeom prst="rect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93600" rIns="144000" bIns="144000" rtlCol="0" anchor="t" anchorCtr="0"/>
          <a:lstStyle/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1">
                <a:solidFill>
                  <a:schemeClr val="bg1"/>
                </a:solidFill>
              </a:rPr>
              <a:t>Caption or</a:t>
            </a:r>
            <a:r>
              <a:rPr lang="en-US" sz="1100" b="0" i="1" baseline="0">
                <a:solidFill>
                  <a:schemeClr val="bg1"/>
                </a:solidFill>
              </a:rPr>
              <a:t> credit for a photo could be put in this space. </a:t>
            </a:r>
            <a:r>
              <a:rPr lang="en-US" sz="1100" b="0" i="1">
                <a:solidFill>
                  <a:schemeClr val="bg1"/>
                </a:solidFill>
              </a:rPr>
              <a:t>You may adjust the height of this box</a:t>
            </a:r>
            <a:r>
              <a:rPr lang="en-US" sz="1100" b="0" i="1" baseline="0">
                <a:solidFill>
                  <a:schemeClr val="bg1"/>
                </a:solidFill>
              </a:rPr>
              <a:t> to accommodate more or less text. Suggested number of lines of text is no less than two and no more than five.</a:t>
            </a: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endParaRPr lang="en-US" sz="1100" b="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5605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47418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548587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4818525" y="1555311"/>
            <a:ext cx="3786598" cy="4298259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37983924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 -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547418" y="1455430"/>
            <a:ext cx="3784756" cy="73754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0" hasCustomPrompt="1"/>
          </p:nvPr>
        </p:nvSpPr>
        <p:spPr>
          <a:xfrm>
            <a:off x="548587" y="2233087"/>
            <a:ext cx="3780956" cy="362430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4818525" y="1555312"/>
            <a:ext cx="3786598" cy="316056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818429" y="4714933"/>
            <a:ext cx="3785269" cy="1141986"/>
          </a:xfrm>
          <a:prstGeom prst="rect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" tIns="93600" rIns="144000" bIns="144000" rtlCol="0" anchor="t" anchorCtr="0"/>
          <a:lstStyle/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1">
                <a:solidFill>
                  <a:schemeClr val="bg1"/>
                </a:solidFill>
              </a:rPr>
              <a:t>Caption or</a:t>
            </a:r>
            <a:r>
              <a:rPr lang="en-US" sz="1100" b="0" i="1" baseline="0">
                <a:solidFill>
                  <a:schemeClr val="bg1"/>
                </a:solidFill>
              </a:rPr>
              <a:t> credit for a photo could be put in this space. </a:t>
            </a:r>
            <a:r>
              <a:rPr lang="en-US" sz="1100" b="0" i="1">
                <a:solidFill>
                  <a:schemeClr val="bg1"/>
                </a:solidFill>
              </a:rPr>
              <a:t>You may adjust the height of this box</a:t>
            </a:r>
            <a:r>
              <a:rPr lang="en-US" sz="1100" b="0" i="1" baseline="0">
                <a:solidFill>
                  <a:schemeClr val="bg1"/>
                </a:solidFill>
              </a:rPr>
              <a:t> to accommodate more or less text. Suggested number of lines of text is no less than two and no more than five.</a:t>
            </a: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marL="0" marR="0" indent="0" algn="l" defTabSz="91431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b="0" i="1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endParaRPr lang="en-US" sz="1100" b="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7457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Agenda Slide</a:t>
            </a:r>
          </a:p>
        </p:txBody>
      </p:sp>
      <p:sp>
        <p:nvSpPr>
          <p:cNvPr id="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44300" y="1454727"/>
            <a:ext cx="8052162" cy="454143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chemeClr val="accent2"/>
              </a:buClr>
              <a:defRPr/>
            </a:lvl1pPr>
            <a:lvl2pPr>
              <a:lnSpc>
                <a:spcPct val="150000"/>
              </a:lnSpc>
              <a:buClr>
                <a:schemeClr val="accent2"/>
              </a:buClr>
              <a:defRPr/>
            </a:lvl2pPr>
            <a:lvl3pPr>
              <a:lnSpc>
                <a:spcPct val="150000"/>
              </a:lnSpc>
              <a:buClr>
                <a:schemeClr val="accent2"/>
              </a:buClr>
              <a:defRPr/>
            </a:lvl3pPr>
            <a:lvl4pPr>
              <a:lnSpc>
                <a:spcPct val="150000"/>
              </a:lnSpc>
              <a:buClr>
                <a:schemeClr val="accent2"/>
              </a:buClr>
              <a:defRPr/>
            </a:lvl4pPr>
            <a:lvl5pPr>
              <a:lnSpc>
                <a:spcPct val="150000"/>
              </a:lnSpc>
              <a:buClr>
                <a:schemeClr val="accent2"/>
              </a:buClr>
              <a:defRPr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189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578111"/>
            <a:ext cx="2312" cy="4278159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>
            <a:off x="604154" y="3723355"/>
            <a:ext cx="7989634" cy="0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79438" y="1590675"/>
            <a:ext cx="3822700" cy="19716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746870" y="1590675"/>
            <a:ext cx="3822700" cy="19716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79438" y="3881400"/>
            <a:ext cx="3822700" cy="19716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/>
            </a:lvl3pPr>
            <a:lvl4pPr>
              <a:lnSpc>
                <a:spcPct val="100000"/>
              </a:lnSpc>
              <a:buClr>
                <a:schemeClr val="accent2"/>
              </a:buClr>
              <a:defRPr sz="1500"/>
            </a:lvl4pPr>
            <a:lvl5pPr>
              <a:lnSpc>
                <a:spcPct val="1000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46870" y="3881400"/>
            <a:ext cx="3822700" cy="1971675"/>
          </a:xfrm>
          <a:prstGeom prst="rect">
            <a:avLst/>
          </a:prstGeom>
        </p:spPr>
        <p:txBody>
          <a:bodyPr lIns="91440"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500" kern="1200"/>
            </a:lvl1pPr>
            <a:lvl2pPr>
              <a:lnSpc>
                <a:spcPct val="100000"/>
              </a:lnSpc>
              <a:buClr>
                <a:schemeClr val="accent2"/>
              </a:buClr>
              <a:defRPr sz="1500"/>
            </a:lvl2pPr>
            <a:lvl3pPr>
              <a:lnSpc>
                <a:spcPct val="100000"/>
              </a:lnSpc>
              <a:buClr>
                <a:schemeClr val="accent2"/>
              </a:buClr>
              <a:defRPr sz="1500" kern="1200"/>
            </a:lvl3pPr>
            <a:lvl4pPr>
              <a:lnSpc>
                <a:spcPct val="100000"/>
              </a:lnSpc>
              <a:buClr>
                <a:schemeClr val="accent2"/>
              </a:buClr>
              <a:defRPr sz="1500" kern="1200"/>
            </a:lvl4pPr>
            <a:lvl5pPr>
              <a:lnSpc>
                <a:spcPct val="100000"/>
              </a:lnSpc>
              <a:buClr>
                <a:schemeClr val="accent2"/>
              </a:buClr>
              <a:defRPr sz="1500" kern="12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5355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0" y="1578111"/>
            <a:ext cx="2312" cy="4278159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>
            <a:off x="604154" y="3723355"/>
            <a:ext cx="7989634" cy="0"/>
          </a:xfrm>
          <a:prstGeom prst="line">
            <a:avLst/>
          </a:prstGeom>
          <a:ln w="1270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87496" y="1995840"/>
            <a:ext cx="3814641" cy="1566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300"/>
            </a:lvl1pPr>
            <a:lvl2pPr>
              <a:lnSpc>
                <a:spcPct val="100000"/>
              </a:lnSpc>
              <a:buClr>
                <a:schemeClr val="accent2"/>
              </a:buClr>
              <a:defRPr sz="1300"/>
            </a:lvl2pPr>
            <a:lvl3pPr>
              <a:lnSpc>
                <a:spcPct val="100000"/>
              </a:lnSpc>
              <a:buClr>
                <a:schemeClr val="accent2"/>
              </a:buClr>
              <a:defRPr sz="1300"/>
            </a:lvl3pPr>
            <a:lvl4pPr>
              <a:lnSpc>
                <a:spcPct val="100000"/>
              </a:lnSpc>
              <a:buClr>
                <a:schemeClr val="accent2"/>
              </a:buClr>
              <a:defRPr sz="1300"/>
            </a:lvl4pPr>
            <a:lvl5pPr>
              <a:lnSpc>
                <a:spcPct val="100000"/>
              </a:lnSpc>
              <a:buClr>
                <a:schemeClr val="accent2"/>
              </a:buClr>
              <a:defRPr sz="13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754928" y="1995840"/>
            <a:ext cx="3814641" cy="1566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300"/>
            </a:lvl1pPr>
            <a:lvl2pPr>
              <a:lnSpc>
                <a:spcPct val="100000"/>
              </a:lnSpc>
              <a:buClr>
                <a:schemeClr val="accent2"/>
              </a:buClr>
              <a:defRPr sz="1300"/>
            </a:lvl2pPr>
            <a:lvl3pPr>
              <a:lnSpc>
                <a:spcPct val="100000"/>
              </a:lnSpc>
              <a:buClr>
                <a:schemeClr val="accent2"/>
              </a:buClr>
              <a:defRPr sz="1300"/>
            </a:lvl3pPr>
            <a:lvl4pPr>
              <a:lnSpc>
                <a:spcPct val="100000"/>
              </a:lnSpc>
              <a:buClr>
                <a:schemeClr val="accent2"/>
              </a:buClr>
              <a:defRPr sz="1300"/>
            </a:lvl4pPr>
            <a:lvl5pPr>
              <a:lnSpc>
                <a:spcPct val="100000"/>
              </a:lnSpc>
              <a:buClr>
                <a:schemeClr val="accent2"/>
              </a:buClr>
              <a:defRPr sz="13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87496" y="4286565"/>
            <a:ext cx="3814641" cy="15665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300"/>
            </a:lvl1pPr>
            <a:lvl2pPr>
              <a:lnSpc>
                <a:spcPct val="100000"/>
              </a:lnSpc>
              <a:buClr>
                <a:schemeClr val="accent2"/>
              </a:buClr>
              <a:defRPr sz="1300"/>
            </a:lvl2pPr>
            <a:lvl3pPr>
              <a:lnSpc>
                <a:spcPct val="100000"/>
              </a:lnSpc>
              <a:buClr>
                <a:schemeClr val="accent2"/>
              </a:buClr>
              <a:defRPr sz="1300"/>
            </a:lvl3pPr>
            <a:lvl4pPr>
              <a:lnSpc>
                <a:spcPct val="100000"/>
              </a:lnSpc>
              <a:buClr>
                <a:schemeClr val="accent2"/>
              </a:buClr>
              <a:defRPr sz="1300"/>
            </a:lvl4pPr>
            <a:lvl5pPr>
              <a:lnSpc>
                <a:spcPct val="100000"/>
              </a:lnSpc>
              <a:buClr>
                <a:schemeClr val="accent2"/>
              </a:buClr>
              <a:defRPr sz="13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54928" y="4286565"/>
            <a:ext cx="3814641" cy="1566510"/>
          </a:xfrm>
          <a:prstGeom prst="rect">
            <a:avLst/>
          </a:prstGeom>
        </p:spPr>
        <p:txBody>
          <a:bodyPr lIns="91440">
            <a:no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1300" kern="1200"/>
            </a:lvl1pPr>
            <a:lvl2pPr>
              <a:lnSpc>
                <a:spcPct val="100000"/>
              </a:lnSpc>
              <a:buClr>
                <a:schemeClr val="accent2"/>
              </a:buClr>
              <a:defRPr sz="1300"/>
            </a:lvl2pPr>
            <a:lvl3pPr>
              <a:lnSpc>
                <a:spcPct val="100000"/>
              </a:lnSpc>
              <a:buClr>
                <a:schemeClr val="accent2"/>
              </a:buClr>
              <a:defRPr sz="1300" kern="1200"/>
            </a:lvl3pPr>
            <a:lvl4pPr>
              <a:lnSpc>
                <a:spcPct val="100000"/>
              </a:lnSpc>
              <a:buClr>
                <a:schemeClr val="accent2"/>
              </a:buClr>
              <a:defRPr sz="1300" kern="1200"/>
            </a:lvl4pPr>
            <a:lvl5pPr>
              <a:lnSpc>
                <a:spcPct val="100000"/>
              </a:lnSpc>
              <a:buClr>
                <a:schemeClr val="accent2"/>
              </a:buClr>
              <a:defRPr sz="1300" kern="12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588125" y="1590590"/>
            <a:ext cx="3818102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747516" y="1590590"/>
            <a:ext cx="3831666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588126" y="3878367"/>
            <a:ext cx="3818101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747516" y="3878367"/>
            <a:ext cx="3831666" cy="34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5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2793403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541214" y="2436481"/>
            <a:ext cx="3787256" cy="342144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546018" y="1455430"/>
            <a:ext cx="3784756" cy="83417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812564" y="1455430"/>
            <a:ext cx="3784756" cy="83417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4809206" y="2436481"/>
            <a:ext cx="3787256" cy="342144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/>
              <a:t>Photo Here </a:t>
            </a:r>
          </a:p>
        </p:txBody>
      </p:sp>
    </p:spTree>
    <p:extLst>
      <p:ext uri="{BB962C8B-B14F-4D97-AF65-F5344CB8AC3E}">
        <p14:creationId xmlns:p14="http://schemas.microsoft.com/office/powerpoint/2010/main" val="16789855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553152" y="1852640"/>
            <a:ext cx="2895600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830320" y="3258869"/>
            <a:ext cx="4775518" cy="1010961"/>
          </a:xfrm>
          <a:prstGeom prst="rect">
            <a:avLst/>
          </a:prstGeo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400"/>
            </a:lvl1pPr>
          </a:lstStyle>
          <a:p>
            <a:pPr lvl="0"/>
            <a:r>
              <a:rPr lang="en-US" dirty="0" smtClean="0"/>
              <a:t>Add text here</a:t>
            </a:r>
          </a:p>
          <a:p>
            <a:pPr lvl="0"/>
            <a:endParaRPr lang="en-US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830320" y="4660949"/>
            <a:ext cx="4775518" cy="1010961"/>
          </a:xfrm>
          <a:prstGeom prst="rect">
            <a:avLst/>
          </a:prstGeo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400"/>
            </a:lvl1pPr>
          </a:lstStyle>
          <a:p>
            <a:pPr lvl="0"/>
            <a:r>
              <a:rPr lang="en-US" dirty="0" smtClean="0"/>
              <a:t>Add text here</a:t>
            </a:r>
          </a:p>
          <a:p>
            <a:pPr lvl="0"/>
            <a:endParaRPr lang="en-US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553152" y="3342640"/>
            <a:ext cx="2895600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553152" y="4744720"/>
            <a:ext cx="2895600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3830320" y="1746869"/>
            <a:ext cx="4775518" cy="1010961"/>
          </a:xfrm>
          <a:prstGeom prst="rect">
            <a:avLst/>
          </a:prstGeo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400"/>
            </a:lvl1pPr>
          </a:lstStyle>
          <a:p>
            <a:pPr lvl="0"/>
            <a:r>
              <a:rPr lang="en-US" dirty="0" smtClean="0"/>
              <a:t>Add text here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193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544513" y="1567520"/>
            <a:ext cx="3827156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41306" y="2471040"/>
            <a:ext cx="3839002" cy="1918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500"/>
            </a:lvl1pPr>
            <a:lvl2pPr>
              <a:lnSpc>
                <a:spcPts val="1800"/>
              </a:lnSpc>
              <a:buClr>
                <a:schemeClr val="accent2"/>
              </a:buClr>
              <a:defRPr sz="1500"/>
            </a:lvl2pPr>
            <a:lvl3pPr>
              <a:lnSpc>
                <a:spcPts val="1800"/>
              </a:lnSpc>
              <a:buClr>
                <a:schemeClr val="accent2"/>
              </a:buClr>
              <a:defRPr sz="1500"/>
            </a:lvl3pPr>
            <a:lvl4pPr>
              <a:lnSpc>
                <a:spcPts val="1800"/>
              </a:lnSpc>
              <a:buClr>
                <a:schemeClr val="accent2"/>
              </a:buClr>
              <a:defRPr sz="1500"/>
            </a:lvl4pPr>
            <a:lvl5pPr>
              <a:lnSpc>
                <a:spcPts val="18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544299" y="4523228"/>
            <a:ext cx="8060802" cy="14556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text. Conclusion or summary based on the two boxes above may go here. The text in the box may be up to four lines in this space.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4769306" y="1567520"/>
            <a:ext cx="3827156" cy="802640"/>
          </a:xfrm>
          <a:prstGeom prst="rect">
            <a:avLst/>
          </a:prstGeom>
          <a:solidFill>
            <a:schemeClr val="tx2"/>
          </a:solidFill>
        </p:spPr>
        <p:txBody>
          <a:bodyPr anchor="ctr" anchorCtr="1"/>
          <a:lstStyle>
            <a:lvl1pPr marL="0" indent="0" algn="ctr">
              <a:buFontTx/>
              <a:buNone/>
              <a:defRPr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25" hasCustomPrompt="1"/>
          </p:nvPr>
        </p:nvSpPr>
        <p:spPr>
          <a:xfrm>
            <a:off x="4766099" y="2471040"/>
            <a:ext cx="3839002" cy="191808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Clr>
                <a:schemeClr val="accent2"/>
              </a:buClr>
              <a:defRPr sz="1500"/>
            </a:lvl1pPr>
            <a:lvl2pPr>
              <a:lnSpc>
                <a:spcPts val="1800"/>
              </a:lnSpc>
              <a:buClr>
                <a:schemeClr val="accent2"/>
              </a:buClr>
              <a:defRPr sz="1500"/>
            </a:lvl2pPr>
            <a:lvl3pPr>
              <a:lnSpc>
                <a:spcPts val="1800"/>
              </a:lnSpc>
              <a:buClr>
                <a:schemeClr val="accent2"/>
              </a:buClr>
              <a:defRPr sz="1500"/>
            </a:lvl3pPr>
            <a:lvl4pPr>
              <a:lnSpc>
                <a:spcPts val="1800"/>
              </a:lnSpc>
              <a:buClr>
                <a:schemeClr val="accent2"/>
              </a:buClr>
              <a:defRPr sz="1500"/>
            </a:lvl4pPr>
            <a:lvl5pPr>
              <a:lnSpc>
                <a:spcPts val="1800"/>
              </a:lnSpc>
              <a:buClr>
                <a:schemeClr val="accent2"/>
              </a:buClr>
              <a:defRPr sz="15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468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y Colour Blo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593821" y="2740025"/>
            <a:ext cx="7953375" cy="2743200"/>
          </a:xfrm>
          <a:prstGeom prst="rect">
            <a:avLst/>
          </a:prstGeom>
          <a:solidFill>
            <a:srgbClr val="00B6D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02268" y="5919788"/>
            <a:ext cx="1949450" cy="576262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>
            <a:lvl1pPr marL="0" indent="0" algn="l">
              <a:buNone/>
              <a:defRPr sz="1200" b="0" i="0" spc="0">
                <a:solidFill>
                  <a:srgbClr val="B1B3B3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Partner Logo Here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804207" y="4771595"/>
            <a:ext cx="7547005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Presenter Name, Title, Company</a:t>
            </a:r>
          </a:p>
        </p:txBody>
      </p:sp>
      <p:sp>
        <p:nvSpPr>
          <p:cNvPr id="21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804207" y="5055119"/>
            <a:ext cx="7547005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804207" y="2883945"/>
            <a:ext cx="7546491" cy="89116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3000"/>
              </a:lnSpc>
              <a:defRPr sz="240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Title of Presentation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  <p:sp>
        <p:nvSpPr>
          <p:cNvPr id="24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04208" y="3857509"/>
            <a:ext cx="7547004" cy="70469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793404" y="4657760"/>
            <a:ext cx="551872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525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6756214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4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4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4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4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4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544513" y="1567520"/>
            <a:ext cx="1840033" cy="802640"/>
          </a:xfrm>
          <a:prstGeom prst="rect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4685576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2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2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2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2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2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2614937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5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5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5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5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5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35" name="Text Placeholder 12"/>
          <p:cNvSpPr>
            <a:spLocks noGrp="1"/>
          </p:cNvSpPr>
          <p:nvPr>
            <p:ph type="body" sz="quarter" idx="30" hasCustomPrompt="1"/>
          </p:nvPr>
        </p:nvSpPr>
        <p:spPr>
          <a:xfrm>
            <a:off x="544298" y="2471040"/>
            <a:ext cx="1841536" cy="3490559"/>
          </a:xfrm>
          <a:prstGeom prst="rect">
            <a:avLst/>
          </a:prstGeom>
        </p:spPr>
        <p:txBody>
          <a:bodyPr>
            <a:noAutofit/>
          </a:bodyPr>
          <a:lstStyle>
            <a:lvl1pPr marL="0" indent="-137160">
              <a:lnSpc>
                <a:spcPct val="100000"/>
              </a:lnSpc>
              <a:buClr>
                <a:schemeClr val="accent3"/>
              </a:buClr>
              <a:defRPr sz="1100"/>
            </a:lvl1pPr>
            <a:lvl2pPr marL="270000" indent="-136800">
              <a:lnSpc>
                <a:spcPct val="100000"/>
              </a:lnSpc>
              <a:buClr>
                <a:schemeClr val="accent3"/>
              </a:buClr>
              <a:defRPr sz="1100"/>
            </a:lvl2pPr>
            <a:lvl3pPr marL="360000" indent="-136800" algn="l">
              <a:lnSpc>
                <a:spcPct val="100000"/>
              </a:lnSpc>
              <a:buClr>
                <a:schemeClr val="accent3"/>
              </a:buClr>
              <a:defRPr sz="1100"/>
            </a:lvl3pPr>
            <a:lvl4pPr marL="511200" indent="-136800">
              <a:lnSpc>
                <a:spcPct val="100000"/>
              </a:lnSpc>
              <a:buClr>
                <a:schemeClr val="accent3"/>
              </a:buClr>
              <a:defRPr sz="1100"/>
            </a:lvl4pPr>
            <a:lvl5pPr marL="655200" indent="-136800">
              <a:lnSpc>
                <a:spcPct val="100000"/>
              </a:lnSpc>
              <a:buClr>
                <a:schemeClr val="accent3"/>
              </a:buClr>
              <a:defRPr sz="1100"/>
            </a:lvl5pPr>
          </a:lstStyle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US" dirty="0" smtClean="0"/>
          </a:p>
        </p:txBody>
      </p:sp>
      <p:sp>
        <p:nvSpPr>
          <p:cNvPr id="3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2618031" y="1567520"/>
            <a:ext cx="1840033" cy="802640"/>
          </a:xfrm>
          <a:prstGeom prst="rect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4682909" y="1567520"/>
            <a:ext cx="1840033" cy="802640"/>
          </a:xfrm>
          <a:prstGeom prst="rect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6765067" y="1567520"/>
            <a:ext cx="1840033" cy="802640"/>
          </a:xfrm>
          <a:prstGeom prst="rect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FontTx/>
              <a:buNone/>
              <a:defRPr sz="13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</a:t>
            </a:r>
            <a:br>
              <a:rPr lang="en-US"/>
            </a:br>
            <a:r>
              <a:rPr lang="en-US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1979355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ustry Block and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93822" y="2740025"/>
            <a:ext cx="5932024" cy="2743200"/>
          </a:xfrm>
          <a:prstGeom prst="rect">
            <a:avLst/>
          </a:prstGeom>
          <a:solidFill>
            <a:srgbClr val="00B6D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6238819" y="6361758"/>
            <a:ext cx="1713826" cy="1726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02268" y="5919788"/>
            <a:ext cx="1949450" cy="576262"/>
          </a:xfrm>
          <a:prstGeom prst="rect">
            <a:avLst/>
          </a:prstGeom>
          <a:noFill/>
        </p:spPr>
        <p:txBody>
          <a:bodyPr anchor="t" anchorCtr="0">
            <a:normAutofit/>
          </a:bodyPr>
          <a:lstStyle>
            <a:lvl1pPr marL="0" indent="0" algn="l">
              <a:buNone/>
              <a:defRPr sz="1200" b="0" i="0" spc="0">
                <a:solidFill>
                  <a:srgbClr val="B1B3B3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Partner Logo Here</a:t>
            </a:r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6627428" y="2743200"/>
            <a:ext cx="1938337" cy="27416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935634" y="4841875"/>
            <a:ext cx="1297295" cy="1298575"/>
          </a:xfrm>
          <a:prstGeom prst="rect">
            <a:avLst/>
          </a:prstGeom>
        </p:spPr>
        <p:txBody>
          <a:bodyPr anchor="t" anchorCtr="1"/>
          <a:lstStyle>
            <a:lvl1pPr marL="0" indent="0" algn="l">
              <a:buFontTx/>
              <a:buNone/>
              <a:defRPr sz="1400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 Industry</a:t>
            </a:r>
            <a:br>
              <a:rPr lang="en-US"/>
            </a:br>
            <a:r>
              <a:rPr lang="en-US"/>
              <a:t>Icon Here</a:t>
            </a:r>
          </a:p>
        </p:txBody>
      </p:sp>
      <p:sp>
        <p:nvSpPr>
          <p:cNvPr id="17" name="Title 2"/>
          <p:cNvSpPr>
            <a:spLocks noGrp="1"/>
          </p:cNvSpPr>
          <p:nvPr>
            <p:ph type="title" hasCustomPrompt="1"/>
          </p:nvPr>
        </p:nvSpPr>
        <p:spPr>
          <a:xfrm>
            <a:off x="804208" y="2883945"/>
            <a:ext cx="5547916" cy="891165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3000"/>
              </a:lnSpc>
              <a:defRPr sz="240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Title of Presentation</a:t>
            </a:r>
            <a:br>
              <a:rPr lang="en-US" dirty="0" smtClean="0"/>
            </a:br>
            <a:r>
              <a:rPr lang="en-US" dirty="0" smtClean="0"/>
              <a:t>Second Line Title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804208" y="3857509"/>
            <a:ext cx="5548293" cy="70469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550" b="0" i="0" cap="none" spc="9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793404" y="4657760"/>
            <a:ext cx="551872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804208" y="4771595"/>
            <a:ext cx="5546046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Presenter Name, Title, Company</a:t>
            </a:r>
          </a:p>
        </p:txBody>
      </p:sp>
      <p:sp>
        <p:nvSpPr>
          <p:cNvPr id="23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804208" y="5055119"/>
            <a:ext cx="5546046" cy="20505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300" b="0" cap="none" spc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332918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36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idx="11" hasCustomPrompt="1"/>
          </p:nvPr>
        </p:nvSpPr>
        <p:spPr bwMode="auto">
          <a:xfrm>
            <a:off x="552763" y="1455209"/>
            <a:ext cx="8043777" cy="454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224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52763" y="1455918"/>
            <a:ext cx="8048057" cy="4062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000" b="1" i="0"/>
            </a:lvl1pPr>
          </a:lstStyle>
          <a:p>
            <a:pPr lvl="0"/>
            <a:r>
              <a:rPr lang="en-US"/>
              <a:t>Click to edit heading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552763" y="1904999"/>
            <a:ext cx="8044541" cy="409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Add text here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71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9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99" y="881788"/>
            <a:ext cx="2714396" cy="798173"/>
          </a:xfrm>
          <a:prstGeom prst="rect">
            <a:avLst/>
          </a:prstGeom>
        </p:spPr>
      </p:pic>
      <p:pic>
        <p:nvPicPr>
          <p:cNvPr id="8" name="Picture 7" descr="14GSGL0011_D08_PPT_Cover_Global-Language-of-Business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932" y="1285418"/>
            <a:ext cx="1911160" cy="10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01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751" r:id="rId2"/>
    <p:sldLayoutId id="2147483852" r:id="rId3"/>
    <p:sldLayoutId id="2147483853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99" y="881788"/>
            <a:ext cx="2714396" cy="798173"/>
          </a:xfrm>
          <a:prstGeom prst="rect">
            <a:avLst/>
          </a:prstGeom>
        </p:spPr>
      </p:pic>
      <p:pic>
        <p:nvPicPr>
          <p:cNvPr id="9" name="Picture 8" descr="14GSGL0011_D08_PPT_Cover_Global-Language-of-Business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932" y="1285418"/>
            <a:ext cx="1911160" cy="10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107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6099" y="230189"/>
            <a:ext cx="8058151" cy="90619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Text Placeholder 19"/>
          <p:cNvSpPr txBox="1">
            <a:spLocks/>
          </p:cNvSpPr>
          <p:nvPr userDrawn="1"/>
        </p:nvSpPr>
        <p:spPr>
          <a:xfrm>
            <a:off x="5555890" y="6414712"/>
            <a:ext cx="2300813" cy="13472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600" b="0" kern="1200" cap="none" spc="0" baseline="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2pPr>
            <a:lvl3pPr marL="557784" indent="-285750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3pPr>
            <a:lvl4pPr marL="8229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4pPr>
            <a:lvl5pPr marL="10515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5pPr>
            <a:lvl6pPr marL="2514354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9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65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21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54545"/>
                </a:solidFill>
              </a:rPr>
              <a:t>© GS1</a:t>
            </a:r>
            <a:r>
              <a:rPr lang="en-US" baseline="0" dirty="0" smtClean="0">
                <a:solidFill>
                  <a:srgbClr val="454545"/>
                </a:solidFill>
              </a:rPr>
              <a:t> [Country] </a:t>
            </a:r>
            <a:r>
              <a:rPr lang="en-US" dirty="0" smtClean="0">
                <a:solidFill>
                  <a:srgbClr val="454545"/>
                </a:solidFill>
              </a:rPr>
              <a:t>2015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" y="6243041"/>
            <a:ext cx="1511999" cy="444606"/>
          </a:xfrm>
          <a:prstGeom prst="rect">
            <a:avLst/>
          </a:prstGeom>
        </p:spPr>
      </p:pic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356551" y="6350405"/>
            <a:ext cx="247535" cy="20026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4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4" r:id="rId13"/>
    <p:sldLayoutId id="2147483829" r:id="rId14"/>
    <p:sldLayoutId id="2147483823" r:id="rId15"/>
    <p:sldLayoutId id="2147483826" r:id="rId16"/>
    <p:sldLayoutId id="2147483827" r:id="rId17"/>
    <p:sldLayoutId id="214748382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155" rtl="0" eaLnBrk="1" fontAlgn="base" hangingPunct="1">
        <a:spcBef>
          <a:spcPct val="0"/>
        </a:spcBef>
        <a:spcAft>
          <a:spcPct val="0"/>
        </a:spcAft>
        <a:defRPr sz="2800" kern="1200" cap="none" spc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55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6pPr>
      <a:lvl7pPr marL="914310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7pPr>
      <a:lvl8pPr marL="1371466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8pPr>
      <a:lvl9pPr marL="1828622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60000" marR="0" indent="-285750" algn="l" defTabSz="457155" rtl="0" eaLnBrk="1" fontAlgn="base" latinLnBrk="0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SzTx/>
        <a:buFont typeface="Arial"/>
        <a:buChar char="•"/>
        <a:tabLst/>
        <a:defRPr sz="1700" b="0" i="0" kern="1200" baseline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marL="558000" marR="0" indent="-285750" algn="l" defTabSz="457155" rtl="0" eaLnBrk="1" fontAlgn="base" latinLnBrk="0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SzTx/>
        <a:buFont typeface="Lucida Grande"/>
        <a:buChar char="­"/>
        <a:tabLst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2pPr>
      <a:lvl3pPr marL="824400" indent="-285750" algn="l" defTabSz="457155" rtl="0" eaLnBrk="1" fontAlgn="base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Font typeface="Arial"/>
        <a:buChar char="•"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3pPr>
      <a:lvl4pPr marL="1051200" indent="-228578" algn="l" defTabSz="457155" rtl="0" eaLnBrk="1" fontAlgn="base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Font typeface="Lucida Grande"/>
        <a:buChar char="­"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4pPr>
      <a:lvl5pPr marL="1267200" indent="-228578" algn="l" defTabSz="457155" rtl="0" eaLnBrk="1" fontAlgn="base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SzPct val="100000"/>
        <a:buFont typeface="Arial"/>
        <a:buChar char="•"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5pPr>
      <a:lvl6pPr marL="2514354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9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65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21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6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2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7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2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7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3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" y="6243041"/>
            <a:ext cx="1511999" cy="444606"/>
          </a:xfrm>
          <a:prstGeom prst="rect">
            <a:avLst/>
          </a:prstGeom>
        </p:spPr>
      </p:pic>
      <p:sp>
        <p:nvSpPr>
          <p:cNvPr id="15" name="Text Placeholder 19"/>
          <p:cNvSpPr txBox="1">
            <a:spLocks/>
          </p:cNvSpPr>
          <p:nvPr userDrawn="1"/>
        </p:nvSpPr>
        <p:spPr>
          <a:xfrm>
            <a:off x="5555890" y="6414712"/>
            <a:ext cx="2300813" cy="13472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600" b="0" kern="1200" cap="none" spc="0" baseline="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2pPr>
            <a:lvl3pPr marL="557784" indent="-285750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3pPr>
            <a:lvl4pPr marL="8229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4pPr>
            <a:lvl5pPr marL="10515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5pPr>
            <a:lvl6pPr marL="2514354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9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65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21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54545"/>
                </a:solidFill>
              </a:rPr>
              <a:t>© GS1</a:t>
            </a:r>
            <a:r>
              <a:rPr lang="en-US" baseline="0" dirty="0" smtClean="0">
                <a:solidFill>
                  <a:srgbClr val="454545"/>
                </a:solidFill>
              </a:rPr>
              <a:t> [Country] </a:t>
            </a:r>
            <a:r>
              <a:rPr lang="en-US" dirty="0" smtClean="0">
                <a:solidFill>
                  <a:srgbClr val="454545"/>
                </a:solidFill>
              </a:rPr>
              <a:t>2015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356551" y="6350405"/>
            <a:ext cx="247535" cy="20026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0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7" r:id="rId2"/>
    <p:sldLayoutId id="2147483793" r:id="rId3"/>
    <p:sldLayoutId id="2147483796" r:id="rId4"/>
    <p:sldLayoutId id="2147483794" r:id="rId5"/>
    <p:sldLayoutId id="214748379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9"/>
          <p:cNvSpPr txBox="1">
            <a:spLocks/>
          </p:cNvSpPr>
          <p:nvPr userDrawn="1"/>
        </p:nvSpPr>
        <p:spPr>
          <a:xfrm>
            <a:off x="5555890" y="6414712"/>
            <a:ext cx="2300813" cy="13472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600" b="0" kern="1200" cap="none" spc="0" baseline="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2pPr>
            <a:lvl3pPr marL="557784" indent="-285750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3pPr>
            <a:lvl4pPr marL="8229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4pPr>
            <a:lvl5pPr marL="10515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5pPr>
            <a:lvl6pPr marL="2514354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9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65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21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54545"/>
                </a:solidFill>
              </a:rPr>
              <a:t>© GS1</a:t>
            </a:r>
            <a:r>
              <a:rPr lang="en-US" baseline="0" dirty="0" smtClean="0">
                <a:solidFill>
                  <a:srgbClr val="454545"/>
                </a:solidFill>
              </a:rPr>
              <a:t> [Country] </a:t>
            </a:r>
            <a:r>
              <a:rPr lang="en-US" dirty="0" smtClean="0">
                <a:solidFill>
                  <a:srgbClr val="454545"/>
                </a:solidFill>
              </a:rPr>
              <a:t>2015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" y="6243041"/>
            <a:ext cx="1511999" cy="444606"/>
          </a:xfrm>
          <a:prstGeom prst="rect">
            <a:avLst/>
          </a:prstGeom>
        </p:spPr>
      </p:pic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356551" y="6350405"/>
            <a:ext cx="247535" cy="20026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24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77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6099" y="230189"/>
            <a:ext cx="8058151" cy="90619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Text Placeholder 19"/>
          <p:cNvSpPr txBox="1">
            <a:spLocks/>
          </p:cNvSpPr>
          <p:nvPr userDrawn="1"/>
        </p:nvSpPr>
        <p:spPr>
          <a:xfrm>
            <a:off x="5555890" y="6414712"/>
            <a:ext cx="2300813" cy="13472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600" b="0" kern="1200" cap="none" spc="0" baseline="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2pPr>
            <a:lvl3pPr marL="557784" indent="-285750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3pPr>
            <a:lvl4pPr marL="8229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4pPr>
            <a:lvl5pPr marL="10515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5pPr>
            <a:lvl6pPr marL="2514354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9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65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21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54545"/>
                </a:solidFill>
              </a:rPr>
              <a:t>© GS1</a:t>
            </a:r>
            <a:r>
              <a:rPr lang="en-US" baseline="0" dirty="0" smtClean="0">
                <a:solidFill>
                  <a:srgbClr val="454545"/>
                </a:solidFill>
              </a:rPr>
              <a:t> [Country] </a:t>
            </a:r>
            <a:r>
              <a:rPr lang="en-US" dirty="0" smtClean="0">
                <a:solidFill>
                  <a:srgbClr val="454545"/>
                </a:solidFill>
              </a:rPr>
              <a:t>2015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" y="6243041"/>
            <a:ext cx="1511999" cy="444606"/>
          </a:xfrm>
          <a:prstGeom prst="rect">
            <a:avLst/>
          </a:prstGeom>
        </p:spPr>
      </p:pic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356551" y="6350405"/>
            <a:ext cx="247535" cy="20026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694642" y="220422"/>
            <a:ext cx="923584" cy="923584"/>
          </a:xfrm>
          <a:prstGeom prst="rect">
            <a:avLst/>
          </a:prstGeom>
          <a:blipFill rotWithShape="1">
            <a:blip r:embed="rId22"/>
            <a:stretch>
              <a:fillRect/>
            </a:stretch>
          </a:blip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39628" y="1251598"/>
            <a:ext cx="8068760" cy="64706"/>
          </a:xfrm>
          <a:prstGeom prst="rect">
            <a:avLst/>
          </a:prstGeom>
          <a:solidFill>
            <a:srgbClr val="00B6DE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1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3" r:id="rId12"/>
    <p:sldLayoutId id="2147483844" r:id="rId13"/>
    <p:sldLayoutId id="2147483845" r:id="rId14"/>
    <p:sldLayoutId id="2147483842" r:id="rId15"/>
    <p:sldLayoutId id="2147483846" r:id="rId16"/>
    <p:sldLayoutId id="2147483847" r:id="rId17"/>
    <p:sldLayoutId id="214748384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155" rtl="0" eaLnBrk="1" fontAlgn="base" hangingPunct="1">
        <a:spcBef>
          <a:spcPct val="0"/>
        </a:spcBef>
        <a:spcAft>
          <a:spcPct val="0"/>
        </a:spcAft>
        <a:defRPr sz="2800" kern="1200" cap="none" spc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155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155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6pPr>
      <a:lvl7pPr marL="914310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7pPr>
      <a:lvl8pPr marL="1371466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8pPr>
      <a:lvl9pPr marL="1828622" algn="l" defTabSz="457155" rtl="0" eaLnBrk="1" fontAlgn="base" hangingPunct="1">
        <a:spcBef>
          <a:spcPct val="0"/>
        </a:spcBef>
        <a:spcAft>
          <a:spcPct val="0"/>
        </a:spcAft>
        <a:defRPr sz="2600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60000" marR="0" indent="-285750" algn="l" defTabSz="457155" rtl="0" eaLnBrk="1" fontAlgn="base" latinLnBrk="0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SzTx/>
        <a:buFont typeface="Arial"/>
        <a:buChar char="•"/>
        <a:tabLst/>
        <a:defRPr sz="1700" b="0" i="0" kern="1200" baseline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marL="558000" marR="0" indent="-285750" algn="l" defTabSz="457155" rtl="0" eaLnBrk="1" fontAlgn="base" latinLnBrk="0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SzTx/>
        <a:buFont typeface="Lucida Grande"/>
        <a:buChar char="­"/>
        <a:tabLst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2pPr>
      <a:lvl3pPr marL="824400" indent="-285750" algn="l" defTabSz="457155" rtl="0" eaLnBrk="1" fontAlgn="base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Font typeface="Arial"/>
        <a:buChar char="•"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3pPr>
      <a:lvl4pPr marL="1051200" indent="-228578" algn="l" defTabSz="457155" rtl="0" eaLnBrk="1" fontAlgn="base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Font typeface="Lucida Grande"/>
        <a:buChar char="­"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4pPr>
      <a:lvl5pPr marL="1267200" indent="-228578" algn="l" defTabSz="457155" rtl="0" eaLnBrk="1" fontAlgn="base" hangingPunct="1">
        <a:lnSpc>
          <a:spcPct val="110000"/>
        </a:lnSpc>
        <a:spcBef>
          <a:spcPts val="400"/>
        </a:spcBef>
        <a:spcAft>
          <a:spcPct val="0"/>
        </a:spcAft>
        <a:buClr>
          <a:schemeClr val="accent1"/>
        </a:buClr>
        <a:buSzPct val="100000"/>
        <a:buFont typeface="Arial"/>
        <a:buChar char="•"/>
        <a:defRPr sz="1700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5pPr>
      <a:lvl6pPr marL="2514354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9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65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21" indent="-228578" algn="l" defTabSz="45715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6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2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7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2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7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3" algn="l" defTabSz="4571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facd386d-49e2-4b59-a44f-944cfd4419c2@gs1.or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GLNs &amp;Sustainable Agriculture </a:t>
            </a:r>
            <a:r>
              <a:rPr lang="en-US" dirty="0" smtClean="0"/>
              <a:t>Agricultural </a:t>
            </a:r>
            <a:r>
              <a:rPr lang="en-US" dirty="0" err="1" smtClean="0"/>
              <a:t>DomainSession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UN/CEFACT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804208" y="4771320"/>
            <a:ext cx="5546046" cy="205052"/>
          </a:xfrm>
        </p:spPr>
        <p:txBody>
          <a:bodyPr/>
          <a:lstStyle/>
          <a:p>
            <a:r>
              <a:rPr lang="en-US" dirty="0" smtClean="0"/>
              <a:t>Jim </a:t>
            </a:r>
            <a:r>
              <a:rPr lang="en-US" dirty="0" smtClean="0"/>
              <a:t>Bracken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April </a:t>
            </a:r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13" name="Picture 12" descr="cid:facd386d-49e2-4b59-a44f-944cfd4419c2@gs1.org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16" y="5763463"/>
            <a:ext cx="850900" cy="878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64" y="5853615"/>
            <a:ext cx="1840839" cy="7296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988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4721" y="2845308"/>
            <a:ext cx="7546491" cy="891165"/>
          </a:xfrm>
        </p:spPr>
        <p:txBody>
          <a:bodyPr/>
          <a:lstStyle/>
          <a:p>
            <a:r>
              <a:rPr lang="en-US" dirty="0" smtClean="0"/>
              <a:t>The role of GS1 GLNs and the UNGC Registry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325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Global Compact (UNGC) Farm Registry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/>
              <a:t>GS1 is cooperating with the International Trade Centre (ITC)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joint agency of the UN and the World Trade Organization</a:t>
            </a:r>
          </a:p>
          <a:p>
            <a:endParaRPr lang="en-US" dirty="0" smtClean="0"/>
          </a:p>
          <a:p>
            <a:r>
              <a:rPr lang="en-US" dirty="0" smtClean="0"/>
              <a:t>ITC Standards </a:t>
            </a:r>
            <a:r>
              <a:rPr lang="en-US" dirty="0"/>
              <a:t>Map is an online </a:t>
            </a:r>
            <a:r>
              <a:rPr lang="en-US" dirty="0" smtClean="0"/>
              <a:t>platform </a:t>
            </a:r>
          </a:p>
          <a:p>
            <a:pPr lvl="1"/>
            <a:r>
              <a:rPr lang="en-US" dirty="0" smtClean="0"/>
              <a:t>Enables farms to voluntarily report sustainability certificates </a:t>
            </a:r>
          </a:p>
          <a:p>
            <a:pPr lvl="2"/>
            <a:r>
              <a:rPr lang="en-US" dirty="0" smtClean="0"/>
              <a:t>Permitted </a:t>
            </a:r>
            <a:r>
              <a:rPr lang="en-US" dirty="0"/>
              <a:t>use of that </a:t>
            </a:r>
            <a:r>
              <a:rPr lang="en-US" dirty="0" smtClean="0"/>
              <a:t>logo</a:t>
            </a:r>
          </a:p>
          <a:p>
            <a:pPr lvl="1"/>
            <a:r>
              <a:rPr lang="en-US" dirty="0" smtClean="0"/>
              <a:t>Enables </a:t>
            </a:r>
            <a:r>
              <a:rPr lang="en-US" dirty="0"/>
              <a:t>u</a:t>
            </a:r>
            <a:r>
              <a:rPr lang="en-US" dirty="0" smtClean="0"/>
              <a:t>sers </a:t>
            </a:r>
            <a:r>
              <a:rPr lang="en-US" dirty="0"/>
              <a:t>to explore and compare over </a:t>
            </a:r>
            <a:r>
              <a:rPr lang="en-US" dirty="0" smtClean="0"/>
              <a:t>150 sustainability evaluation programmes</a:t>
            </a:r>
          </a:p>
          <a:p>
            <a:pPr lvl="1"/>
            <a:endParaRPr lang="en-US" dirty="0"/>
          </a:p>
          <a:p>
            <a:r>
              <a:rPr lang="en-US" dirty="0" smtClean="0"/>
              <a:t>GLN Master Data in this Service will be available to the GS1 GLN Service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65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ITC Sustainability Programmes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12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85" y="2619445"/>
            <a:ext cx="1123950" cy="11239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227" y="2778050"/>
            <a:ext cx="1123950" cy="1123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530" y="3797225"/>
            <a:ext cx="1123950" cy="1123950"/>
          </a:xfrm>
          <a:prstGeom prst="rect">
            <a:avLst/>
          </a:prstGeom>
        </p:spPr>
      </p:pic>
      <p:sp>
        <p:nvSpPr>
          <p:cNvPr id="13" name="Can 12"/>
          <p:cNvSpPr/>
          <p:nvPr/>
        </p:nvSpPr>
        <p:spPr>
          <a:xfrm>
            <a:off x="3889420" y="2363013"/>
            <a:ext cx="1519707" cy="3128070"/>
          </a:xfrm>
          <a:prstGeom prst="can">
            <a:avLst/>
          </a:prstGeom>
          <a:solidFill>
            <a:schemeClr val="bg2">
              <a:lumMod val="60000"/>
              <a:lumOff val="40000"/>
            </a:schemeClr>
          </a:solidFill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64176" y="3256373"/>
            <a:ext cx="1371832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ITC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Standards Map</a:t>
            </a:r>
          </a:p>
          <a:p>
            <a:pPr algn="ctr"/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033" y="3498630"/>
            <a:ext cx="882802" cy="1123950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H="1">
            <a:off x="3090930" y="3797225"/>
            <a:ext cx="643943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SustainabilityStandards_20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481" y="1764405"/>
            <a:ext cx="3409431" cy="338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563674" y="5203063"/>
            <a:ext cx="3193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~150 Sustainability Programmes / Certificates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1186" y="4975005"/>
            <a:ext cx="1656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Farmers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6265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ight Arrow 40"/>
          <p:cNvSpPr/>
          <p:nvPr/>
        </p:nvSpPr>
        <p:spPr>
          <a:xfrm>
            <a:off x="3713269" y="4194495"/>
            <a:ext cx="1918950" cy="660843"/>
          </a:xfrm>
          <a:prstGeom prst="rightArrow">
            <a:avLst/>
          </a:prstGeom>
          <a:noFill/>
          <a:ln w="25400">
            <a:solidFill>
              <a:srgbClr val="002C6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>
            <a:off x="5632220" y="3563733"/>
            <a:ext cx="1533903" cy="1714633"/>
          </a:xfrm>
          <a:prstGeom prst="can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UNGC Farm Registry Service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13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76798" y="4048812"/>
            <a:ext cx="1230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GS1 UNGC</a:t>
            </a:r>
          </a:p>
          <a:p>
            <a:pPr algn="ctr"/>
            <a:r>
              <a:rPr lang="en-US" dirty="0" smtClean="0"/>
              <a:t>GLN Allocator</a:t>
            </a:r>
            <a:endParaRPr lang="en-US" dirty="0"/>
          </a:p>
        </p:txBody>
      </p:sp>
      <p:sp>
        <p:nvSpPr>
          <p:cNvPr id="17" name="Can 16"/>
          <p:cNvSpPr/>
          <p:nvPr/>
        </p:nvSpPr>
        <p:spPr>
          <a:xfrm>
            <a:off x="2215165" y="2121071"/>
            <a:ext cx="1519707" cy="3128070"/>
          </a:xfrm>
          <a:prstGeom prst="can">
            <a:avLst/>
          </a:prstGeom>
          <a:solidFill>
            <a:schemeClr val="bg2">
              <a:lumMod val="60000"/>
              <a:lumOff val="40000"/>
            </a:schemeClr>
          </a:solidFill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341436" y="2689712"/>
            <a:ext cx="1371832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ITC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Standards Map</a:t>
            </a:r>
          </a:p>
          <a:p>
            <a:pPr algn="ctr"/>
            <a:endParaRPr lang="en-US" sz="12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30" y="3492425"/>
            <a:ext cx="1123950" cy="112395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06386" y="2753761"/>
            <a:ext cx="16566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Farm (Farmer) identified by GLN</a:t>
            </a:r>
            <a:endParaRPr lang="en-US" sz="1400" dirty="0"/>
          </a:p>
        </p:txBody>
      </p:sp>
      <p:sp>
        <p:nvSpPr>
          <p:cNvPr id="39" name="Left-Right Arrow 38"/>
          <p:cNvSpPr/>
          <p:nvPr/>
        </p:nvSpPr>
        <p:spPr>
          <a:xfrm>
            <a:off x="3770108" y="2550015"/>
            <a:ext cx="1840507" cy="643948"/>
          </a:xfrm>
          <a:prstGeom prst="leftRightArrow">
            <a:avLst/>
          </a:prstGeom>
          <a:noFill/>
          <a:ln w="254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922661" y="2745031"/>
            <a:ext cx="160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tx2"/>
                </a:solidFill>
              </a:rPr>
              <a:t>Synchronized Data</a:t>
            </a: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70109" y="4365941"/>
            <a:ext cx="15746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tx2"/>
                </a:solidFill>
              </a:rPr>
              <a:t>Farmer needs GLN</a:t>
            </a:r>
            <a:endParaRPr lang="en-US" sz="1100" i="1" dirty="0">
              <a:solidFill>
                <a:schemeClr val="tx2"/>
              </a:solidFill>
            </a:endParaRPr>
          </a:p>
        </p:txBody>
      </p:sp>
      <p:sp>
        <p:nvSpPr>
          <p:cNvPr id="46" name="Rectangular Callout 45"/>
          <p:cNvSpPr/>
          <p:nvPr/>
        </p:nvSpPr>
        <p:spPr>
          <a:xfrm>
            <a:off x="7781140" y="2293438"/>
            <a:ext cx="1150821" cy="1504270"/>
          </a:xfrm>
          <a:prstGeom prst="wedgeRectCallout">
            <a:avLst>
              <a:gd name="adj1" fmla="val -105204"/>
              <a:gd name="adj2" fmla="val 8909"/>
            </a:avLst>
          </a:prstGeom>
          <a:solidFill>
            <a:schemeClr val="accent1"/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Name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Role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Address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Contact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Can 15"/>
          <p:cNvSpPr/>
          <p:nvPr/>
        </p:nvSpPr>
        <p:spPr>
          <a:xfrm>
            <a:off x="5630071" y="2183963"/>
            <a:ext cx="1533904" cy="1898517"/>
          </a:xfrm>
          <a:prstGeom prst="can">
            <a:avLst/>
          </a:prstGeom>
          <a:solidFill>
            <a:schemeClr val="accent1"/>
          </a:solidFill>
          <a:ln w="254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GS1 UNGC</a:t>
            </a:r>
          </a:p>
          <a:p>
            <a:pPr algn="ctr"/>
            <a:r>
              <a:rPr lang="en-US" dirty="0"/>
              <a:t>Farm Registry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598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					</a:t>
            </a:r>
            <a:r>
              <a:rPr lang="en-US" sz="4400" b="1" dirty="0" smtClean="0">
                <a:solidFill>
                  <a:srgbClr val="FF0000"/>
                </a:solidFill>
              </a:rPr>
              <a:t>Thank You!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 dirty="0" smtClean="0"/>
          </a:p>
          <a:p>
            <a:pPr marL="74250" indent="0">
              <a:buNone/>
            </a:pPr>
            <a:r>
              <a:rPr lang="en-US" dirty="0" smtClean="0"/>
              <a:t>							</a:t>
            </a:r>
          </a:p>
          <a:p>
            <a:pPr marL="74250" indent="0">
              <a:buNone/>
            </a:pPr>
            <a:endParaRPr lang="en-US" dirty="0"/>
          </a:p>
          <a:p>
            <a:pPr marL="74250" indent="0">
              <a:buNone/>
            </a:pPr>
            <a:endParaRPr lang="en-US" dirty="0" smtClean="0"/>
          </a:p>
          <a:p>
            <a:pPr marL="74250" indent="0">
              <a:buNone/>
            </a:pPr>
            <a:endParaRPr lang="en-US" dirty="0"/>
          </a:p>
          <a:p>
            <a:pPr marL="74250" indent="0">
              <a:buNone/>
            </a:pPr>
            <a:r>
              <a:rPr lang="en-US" dirty="0" smtClean="0"/>
              <a:t>					</a:t>
            </a:r>
            <a:r>
              <a:rPr lang="en-US" dirty="0"/>
              <a:t>	</a:t>
            </a:r>
            <a:r>
              <a:rPr lang="en-US" sz="3600" dirty="0" smtClean="0"/>
              <a:t>Questions?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4475" y="199006"/>
            <a:ext cx="7300217" cy="762000"/>
          </a:xfrm>
        </p:spPr>
        <p:txBody>
          <a:bodyPr/>
          <a:lstStyle/>
          <a:p>
            <a:r>
              <a:rPr lang="en-US" sz="2800" i="1" dirty="0"/>
              <a:t>Information is not Power</a:t>
            </a:r>
            <a:r>
              <a:rPr lang="en-US" sz="2800" i="1" dirty="0" smtClean="0"/>
              <a:t>, </a:t>
            </a:r>
            <a:br>
              <a:rPr lang="en-US" sz="2800" i="1" dirty="0" smtClean="0"/>
            </a:br>
            <a:r>
              <a:rPr lang="en-US" sz="2800" i="1" dirty="0" smtClean="0">
                <a:solidFill>
                  <a:srgbClr val="F26334"/>
                </a:solidFill>
              </a:rPr>
              <a:t>Sharing </a:t>
            </a:r>
            <a:r>
              <a:rPr lang="en-US" sz="2800" i="1" dirty="0">
                <a:solidFill>
                  <a:srgbClr val="F26334"/>
                </a:solidFill>
              </a:rPr>
              <a:t>Information is the Real Power</a:t>
            </a:r>
            <a:endParaRPr lang="de-DE" sz="2800" dirty="0">
              <a:solidFill>
                <a:srgbClr val="F26334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3400" y="1785260"/>
            <a:ext cx="7924800" cy="4165600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>
                <a:solidFill>
                  <a:srgbClr val="F26334"/>
                </a:solidFill>
              </a:rPr>
              <a:t>Agenda</a:t>
            </a:r>
          </a:p>
          <a:p>
            <a:pPr marL="0" indent="0">
              <a:buNone/>
            </a:pPr>
            <a:endParaRPr lang="en-GB" sz="1800" b="1" dirty="0" smtClean="0">
              <a:solidFill>
                <a:srgbClr val="F26334"/>
              </a:solidFill>
            </a:endParaRPr>
          </a:p>
          <a:p>
            <a:pPr marL="0" indent="0">
              <a:buNone/>
            </a:pPr>
            <a:r>
              <a:rPr lang="en-US" sz="1800" b="1" dirty="0" smtClean="0"/>
              <a:t>Sustainable Agriculture</a:t>
            </a:r>
          </a:p>
          <a:p>
            <a:pPr marL="0" indent="0"/>
            <a:r>
              <a:rPr lang="en-US" sz="1800" dirty="0" smtClean="0"/>
              <a:t> The problem</a:t>
            </a:r>
          </a:p>
          <a:p>
            <a:pPr marL="0" indent="0"/>
            <a:r>
              <a:rPr lang="en-US" sz="1800" dirty="0"/>
              <a:t> </a:t>
            </a:r>
            <a:r>
              <a:rPr lang="en-US" sz="1800" dirty="0" smtClean="0"/>
              <a:t>The solution</a:t>
            </a:r>
          </a:p>
          <a:p>
            <a:pPr marL="0" indent="0"/>
            <a:r>
              <a:rPr lang="en-US" sz="1800" dirty="0"/>
              <a:t> </a:t>
            </a:r>
            <a:r>
              <a:rPr lang="en-US" sz="1800" dirty="0" smtClean="0"/>
              <a:t>The role of GS1 Standards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GB" sz="1800" b="1" dirty="0" smtClean="0"/>
              <a:t>The Role of GLNs and the UNGC Registry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Questions?</a:t>
            </a:r>
            <a:endParaRPr lang="ga-IE" sz="1800" b="1" dirty="0"/>
          </a:p>
          <a:p>
            <a:pPr marL="0" indent="0"/>
            <a:endParaRPr lang="ga-IE" sz="1800" dirty="0"/>
          </a:p>
          <a:p>
            <a:pPr marL="0" indent="0"/>
            <a:endParaRPr lang="ga-I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559E38-EAE8-CF40-ADCF-17D7373ACA10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/>
          </p:nvPr>
        </p:nvGraphicFramePr>
        <p:xfrm>
          <a:off x="5935662" y="1628775"/>
          <a:ext cx="26670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Clip" r:id="rId3" imgW="3247313" imgH="5879194" progId="">
                  <p:embed/>
                </p:oleObj>
              </mc:Choice>
              <mc:Fallback>
                <p:oleObj name="Clip" r:id="rId3" imgW="3247313" imgH="587919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5662" y="1628775"/>
                        <a:ext cx="26670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721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6169" y="219221"/>
            <a:ext cx="6657177" cy="1115662"/>
          </a:xfrm>
        </p:spPr>
        <p:txBody>
          <a:bodyPr/>
          <a:lstStyle/>
          <a:p>
            <a:r>
              <a:rPr lang="en-GB" dirty="0">
                <a:solidFill>
                  <a:srgbClr val="342E56"/>
                </a:solidFill>
                <a:ea typeface="ＭＳ Ｐゴシック" pitchFamily="34" charset="-128"/>
                <a:cs typeface="ＭＳ Ｐゴシック" charset="-128"/>
              </a:rPr>
              <a:t>… </a:t>
            </a:r>
            <a:r>
              <a:rPr lang="en-GB" sz="2800" b="1" dirty="0"/>
              <a:t>within the </a:t>
            </a:r>
            <a:r>
              <a:rPr lang="en-GB" sz="2800" b="1" dirty="0" smtClean="0"/>
              <a:t>boundaries </a:t>
            </a:r>
            <a:r>
              <a:rPr lang="en-GB" sz="2800" b="1" dirty="0"/>
              <a:t>of </a:t>
            </a:r>
            <a:r>
              <a:rPr lang="en-GB" sz="2800" b="1" dirty="0" smtClean="0"/>
              <a:t>the Planet </a:t>
            </a:r>
            <a:endParaRPr lang="de-DE" sz="2800" b="1" dirty="0"/>
          </a:p>
        </p:txBody>
      </p:sp>
      <p:sp>
        <p:nvSpPr>
          <p:cNvPr id="514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581775"/>
            <a:ext cx="381000" cy="271463"/>
          </a:xfrm>
          <a:prstGeom prst="rect">
            <a:avLst/>
          </a:prstGeom>
          <a:noFill/>
        </p:spPr>
        <p:txBody>
          <a:bodyPr/>
          <a:lstStyle/>
          <a:p>
            <a:fld id="{217F763F-0AAE-4D54-85C2-2684632CB9EF}" type="slidenum">
              <a:rPr lang="de-DE">
                <a:solidFill>
                  <a:srgbClr val="FFFFFF"/>
                </a:solidFill>
                <a:latin typeface="Arial Narrow" pitchFamily="34" charset="0"/>
                <a:cs typeface="Arial" charset="0"/>
              </a:rPr>
              <a:pPr/>
              <a:t>3</a:t>
            </a:fld>
            <a:endParaRPr lang="de-DE">
              <a:solidFill>
                <a:srgbClr val="FFFFFF"/>
              </a:solidFill>
              <a:latin typeface="Arial Narrow" pitchFamily="34" charset="0"/>
              <a:cs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lum bright="6000" contrast="2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059" y="1712890"/>
            <a:ext cx="8269481" cy="4490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4783800" y="6019800"/>
            <a:ext cx="3733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sz="1200" i="1" dirty="0" smtClean="0">
                <a:solidFill>
                  <a:srgbClr val="464847"/>
                </a:solidFill>
                <a:latin typeface="Calibri" pitchFamily="34" charset="0"/>
              </a:rPr>
              <a:t>Source: </a:t>
            </a:r>
            <a:r>
              <a:rPr lang="de-DE" sz="1200" i="1" dirty="0">
                <a:solidFill>
                  <a:srgbClr val="464847"/>
                </a:solidFill>
                <a:latin typeface="Calibri" pitchFamily="34" charset="0"/>
              </a:rPr>
              <a:t>Happy Planet Index: </a:t>
            </a:r>
            <a:r>
              <a:rPr lang="de-DE" sz="1200" i="1" dirty="0" err="1">
                <a:solidFill>
                  <a:srgbClr val="464847"/>
                </a:solidFill>
                <a:latin typeface="Calibri" pitchFamily="34" charset="0"/>
              </a:rPr>
              <a:t>E</a:t>
            </a:r>
            <a:r>
              <a:rPr lang="de-DE" sz="1200" i="1" dirty="0" err="1" smtClean="0">
                <a:solidFill>
                  <a:srgbClr val="464847"/>
                </a:solidFill>
                <a:latin typeface="Calibri" pitchFamily="34" charset="0"/>
              </a:rPr>
              <a:t>cological</a:t>
            </a:r>
            <a:r>
              <a:rPr lang="de-DE" sz="1200" i="1" dirty="0" smtClean="0">
                <a:solidFill>
                  <a:srgbClr val="464847"/>
                </a:solidFill>
                <a:latin typeface="Calibri" pitchFamily="34" charset="0"/>
              </a:rPr>
              <a:t> </a:t>
            </a:r>
            <a:r>
              <a:rPr lang="de-DE" sz="1200" i="1" dirty="0" err="1">
                <a:solidFill>
                  <a:srgbClr val="464847"/>
                </a:solidFill>
                <a:latin typeface="Calibri" pitchFamily="34" charset="0"/>
              </a:rPr>
              <a:t>F</a:t>
            </a:r>
            <a:r>
              <a:rPr lang="de-DE" sz="1200" i="1" dirty="0" err="1" smtClean="0">
                <a:solidFill>
                  <a:srgbClr val="464847"/>
                </a:solidFill>
                <a:latin typeface="Calibri" pitchFamily="34" charset="0"/>
              </a:rPr>
              <a:t>ootprint</a:t>
            </a:r>
            <a:r>
              <a:rPr lang="de-DE" sz="1200" i="1" dirty="0" smtClean="0">
                <a:solidFill>
                  <a:srgbClr val="464847"/>
                </a:solidFill>
                <a:latin typeface="Calibri" pitchFamily="34" charset="0"/>
              </a:rPr>
              <a:t> </a:t>
            </a:r>
            <a:r>
              <a:rPr lang="de-DE" sz="1200" i="1" dirty="0">
                <a:solidFill>
                  <a:srgbClr val="464847"/>
                </a:solidFill>
                <a:latin typeface="Calibri" pitchFamily="34" charset="0"/>
              </a:rPr>
              <a:t>2013</a:t>
            </a:r>
          </a:p>
        </p:txBody>
      </p:sp>
      <p:grpSp>
        <p:nvGrpSpPr>
          <p:cNvPr id="26" name="Gruppierung 2"/>
          <p:cNvGrpSpPr>
            <a:grpSpLocks noChangeAspect="1"/>
          </p:cNvGrpSpPr>
          <p:nvPr/>
        </p:nvGrpSpPr>
        <p:grpSpPr>
          <a:xfrm>
            <a:off x="384419" y="4032566"/>
            <a:ext cx="3434174" cy="2158752"/>
            <a:chOff x="355101" y="2971800"/>
            <a:chExt cx="4848799" cy="3048000"/>
          </a:xfrm>
        </p:grpSpPr>
        <p:sp>
          <p:nvSpPr>
            <p:cNvPr id="27" name="Oval 4"/>
            <p:cNvSpPr>
              <a:spLocks noChangeAspect="1" noChangeArrowheads="1"/>
            </p:cNvSpPr>
            <p:nvPr/>
          </p:nvSpPr>
          <p:spPr bwMode="auto">
            <a:xfrm>
              <a:off x="381000" y="3657600"/>
              <a:ext cx="533400" cy="533400"/>
            </a:xfrm>
            <a:prstGeom prst="ellipse">
              <a:avLst/>
            </a:prstGeom>
            <a:solidFill>
              <a:srgbClr val="57AB27"/>
            </a:solidFill>
            <a:ln w="19050">
              <a:solidFill>
                <a:srgbClr val="57AB27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28" name="Oval 5"/>
            <p:cNvSpPr>
              <a:spLocks noChangeAspect="1" noChangeArrowheads="1"/>
            </p:cNvSpPr>
            <p:nvPr/>
          </p:nvSpPr>
          <p:spPr bwMode="auto">
            <a:xfrm>
              <a:off x="381000" y="4267200"/>
              <a:ext cx="533400" cy="533400"/>
            </a:xfrm>
            <a:prstGeom prst="ellipse">
              <a:avLst/>
            </a:prstGeom>
            <a:solidFill>
              <a:srgbClr val="FABB30"/>
            </a:solidFill>
            <a:ln w="19050">
              <a:solidFill>
                <a:srgbClr val="FABB3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29" name="Oval 9"/>
            <p:cNvSpPr>
              <a:spLocks noChangeAspect="1" noChangeArrowheads="1"/>
            </p:cNvSpPr>
            <p:nvPr/>
          </p:nvSpPr>
          <p:spPr bwMode="auto">
            <a:xfrm>
              <a:off x="1752600" y="4876800"/>
              <a:ext cx="533400" cy="533400"/>
            </a:xfrm>
            <a:prstGeom prst="ellipse">
              <a:avLst/>
            </a:prstGeom>
            <a:solidFill>
              <a:srgbClr val="E2191A"/>
            </a:solidFill>
            <a:ln w="19050">
              <a:solidFill>
                <a:srgbClr val="E2191A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0" name="Oval 11"/>
            <p:cNvSpPr>
              <a:spLocks noChangeAspect="1" noChangeArrowheads="1"/>
            </p:cNvSpPr>
            <p:nvPr/>
          </p:nvSpPr>
          <p:spPr bwMode="auto">
            <a:xfrm>
              <a:off x="381000" y="5486400"/>
              <a:ext cx="533400" cy="533400"/>
            </a:xfrm>
            <a:prstGeom prst="ellipse">
              <a:avLst/>
            </a:prstGeom>
            <a:solidFill>
              <a:srgbClr val="89171F"/>
            </a:solidFill>
            <a:ln w="19050">
              <a:solidFill>
                <a:srgbClr val="89171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1" name="Oval 16"/>
            <p:cNvSpPr>
              <a:spLocks noChangeAspect="1" noChangeArrowheads="1"/>
            </p:cNvSpPr>
            <p:nvPr/>
          </p:nvSpPr>
          <p:spPr bwMode="auto">
            <a:xfrm>
              <a:off x="1066800" y="4876800"/>
              <a:ext cx="533400" cy="533400"/>
            </a:xfrm>
            <a:prstGeom prst="ellipse">
              <a:avLst/>
            </a:prstGeom>
            <a:solidFill>
              <a:srgbClr val="E2191A"/>
            </a:solidFill>
            <a:ln w="19050">
              <a:solidFill>
                <a:srgbClr val="E2191A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2" name="Oval 17"/>
            <p:cNvSpPr>
              <a:spLocks noChangeAspect="1" noChangeArrowheads="1"/>
            </p:cNvSpPr>
            <p:nvPr/>
          </p:nvSpPr>
          <p:spPr bwMode="auto">
            <a:xfrm>
              <a:off x="381000" y="4876800"/>
              <a:ext cx="533400" cy="533400"/>
            </a:xfrm>
            <a:prstGeom prst="ellipse">
              <a:avLst/>
            </a:prstGeom>
            <a:solidFill>
              <a:srgbClr val="E2191A"/>
            </a:solidFill>
            <a:ln w="19050">
              <a:solidFill>
                <a:srgbClr val="E2191A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3" name="Oval 18"/>
            <p:cNvSpPr>
              <a:spLocks noChangeAspect="1" noChangeArrowheads="1"/>
            </p:cNvSpPr>
            <p:nvPr/>
          </p:nvSpPr>
          <p:spPr bwMode="auto">
            <a:xfrm>
              <a:off x="1066800" y="5486400"/>
              <a:ext cx="533400" cy="533400"/>
            </a:xfrm>
            <a:prstGeom prst="ellipse">
              <a:avLst/>
            </a:prstGeom>
            <a:solidFill>
              <a:srgbClr val="89171F"/>
            </a:solidFill>
            <a:ln w="19050">
              <a:solidFill>
                <a:srgbClr val="89171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4" name="Oval 19"/>
            <p:cNvSpPr>
              <a:spLocks noChangeAspect="1" noChangeArrowheads="1"/>
            </p:cNvSpPr>
            <p:nvPr/>
          </p:nvSpPr>
          <p:spPr bwMode="auto">
            <a:xfrm>
              <a:off x="1752600" y="5486400"/>
              <a:ext cx="533400" cy="533400"/>
            </a:xfrm>
            <a:prstGeom prst="ellipse">
              <a:avLst/>
            </a:prstGeom>
            <a:solidFill>
              <a:srgbClr val="89171F"/>
            </a:solidFill>
            <a:ln w="19050">
              <a:solidFill>
                <a:srgbClr val="89171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5" name="Oval 20"/>
            <p:cNvSpPr>
              <a:spLocks noChangeAspect="1" noChangeArrowheads="1"/>
            </p:cNvSpPr>
            <p:nvPr/>
          </p:nvSpPr>
          <p:spPr bwMode="auto">
            <a:xfrm>
              <a:off x="2438400" y="5486400"/>
              <a:ext cx="533400" cy="533400"/>
            </a:xfrm>
            <a:prstGeom prst="ellipse">
              <a:avLst/>
            </a:prstGeom>
            <a:solidFill>
              <a:srgbClr val="89171F"/>
            </a:solidFill>
            <a:ln w="19050">
              <a:solidFill>
                <a:srgbClr val="89171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6" name="Oval 21"/>
            <p:cNvSpPr>
              <a:spLocks noChangeAspect="1" noChangeArrowheads="1"/>
            </p:cNvSpPr>
            <p:nvPr/>
          </p:nvSpPr>
          <p:spPr bwMode="auto">
            <a:xfrm>
              <a:off x="1066800" y="4267200"/>
              <a:ext cx="533400" cy="533400"/>
            </a:xfrm>
            <a:prstGeom prst="ellipse">
              <a:avLst/>
            </a:prstGeom>
            <a:solidFill>
              <a:srgbClr val="FABB30"/>
            </a:solidFill>
            <a:ln w="19050">
              <a:solidFill>
                <a:srgbClr val="FABB3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37" name="Rectangle 23"/>
            <p:cNvSpPr>
              <a:spLocks noChangeAspect="1" noChangeArrowheads="1"/>
            </p:cNvSpPr>
            <p:nvPr/>
          </p:nvSpPr>
          <p:spPr bwMode="auto">
            <a:xfrm>
              <a:off x="1028437" y="3624682"/>
              <a:ext cx="1431155" cy="47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&lt; 1 </a:t>
              </a:r>
              <a:r>
                <a:rPr lang="en-US" sz="1600" dirty="0" smtClean="0">
                  <a:latin typeface="Calibri" pitchFamily="34" charset="0"/>
                </a:rPr>
                <a:t>Planet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38" name="Rectangle 24"/>
            <p:cNvSpPr>
              <a:spLocks noChangeAspect="1" noChangeArrowheads="1"/>
            </p:cNvSpPr>
            <p:nvPr/>
          </p:nvSpPr>
          <p:spPr bwMode="auto">
            <a:xfrm>
              <a:off x="1676398" y="4234281"/>
              <a:ext cx="1570207" cy="47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1-4 Planets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39" name="Rectangle 25"/>
            <p:cNvSpPr>
              <a:spLocks noChangeAspect="1" noChangeArrowheads="1"/>
            </p:cNvSpPr>
            <p:nvPr/>
          </p:nvSpPr>
          <p:spPr bwMode="auto">
            <a:xfrm>
              <a:off x="2971799" y="4913264"/>
              <a:ext cx="1570207" cy="47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4-6 </a:t>
              </a:r>
              <a:r>
                <a:rPr lang="en-US" sz="1600" dirty="0">
                  <a:latin typeface="Calibri" pitchFamily="34" charset="0"/>
                </a:rPr>
                <a:t>Planets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40" name="Rectangle 26"/>
            <p:cNvSpPr>
              <a:spLocks noChangeAspect="1" noChangeArrowheads="1"/>
            </p:cNvSpPr>
            <p:nvPr/>
          </p:nvSpPr>
          <p:spPr bwMode="auto">
            <a:xfrm>
              <a:off x="3657599" y="5523285"/>
              <a:ext cx="1546301" cy="478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&gt; 6 Planets</a:t>
              </a:r>
              <a:endParaRPr lang="de-DE" sz="1600" dirty="0">
                <a:latin typeface="Calibri" pitchFamily="34" charset="0"/>
              </a:endParaRPr>
            </a:p>
          </p:txBody>
        </p:sp>
        <p:sp>
          <p:nvSpPr>
            <p:cNvPr id="41" name="Oval 28"/>
            <p:cNvSpPr>
              <a:spLocks noChangeAspect="1" noChangeArrowheads="1"/>
            </p:cNvSpPr>
            <p:nvPr/>
          </p:nvSpPr>
          <p:spPr bwMode="auto">
            <a:xfrm>
              <a:off x="2438400" y="4876800"/>
              <a:ext cx="533400" cy="533400"/>
            </a:xfrm>
            <a:prstGeom prst="ellipse">
              <a:avLst/>
            </a:prstGeom>
            <a:solidFill>
              <a:srgbClr val="E2191A"/>
            </a:solidFill>
            <a:ln w="19050">
              <a:solidFill>
                <a:srgbClr val="E2191A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sp>
          <p:nvSpPr>
            <p:cNvPr id="42" name="Oval 29"/>
            <p:cNvSpPr>
              <a:spLocks noChangeAspect="1" noChangeArrowheads="1"/>
            </p:cNvSpPr>
            <p:nvPr/>
          </p:nvSpPr>
          <p:spPr bwMode="auto">
            <a:xfrm>
              <a:off x="3124200" y="5486400"/>
              <a:ext cx="533400" cy="533400"/>
            </a:xfrm>
            <a:prstGeom prst="ellipse">
              <a:avLst/>
            </a:prstGeom>
            <a:solidFill>
              <a:srgbClr val="89171F"/>
            </a:solidFill>
            <a:ln w="19050">
              <a:solidFill>
                <a:srgbClr val="89171F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800">
                <a:solidFill>
                  <a:srgbClr val="464847"/>
                </a:solidFill>
                <a:latin typeface="Calibri" pitchFamily="34" charset="0"/>
              </a:endParaRPr>
            </a:p>
          </p:txBody>
        </p:sp>
        <p:pic>
          <p:nvPicPr>
            <p:cNvPr id="43" name="Picture 31" descr="Bildschirmfoto 2011-07-27 um 14.25.35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101" y="2971800"/>
              <a:ext cx="609599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hteck 2"/>
          <p:cNvSpPr/>
          <p:nvPr/>
        </p:nvSpPr>
        <p:spPr>
          <a:xfrm>
            <a:off x="285008" y="1594300"/>
            <a:ext cx="981256" cy="685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0" rtlCol="0" anchor="ctr"/>
          <a:lstStyle/>
          <a:p>
            <a:pPr algn="ctr">
              <a:lnSpc>
                <a:spcPct val="120000"/>
              </a:lnSpc>
            </a:pP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227476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771" y="199359"/>
            <a:ext cx="8058151" cy="906196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problem is one of </a:t>
            </a:r>
            <a:r>
              <a:rPr lang="en-US" dirty="0" smtClean="0">
                <a:solidFill>
                  <a:srgbClr val="FF0000"/>
                </a:solidFill>
              </a:rPr>
              <a:t>Food Security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552763" y="1364776"/>
            <a:ext cx="8043777" cy="4635975"/>
          </a:xfrm>
        </p:spPr>
        <p:txBody>
          <a:bodyPr/>
          <a:lstStyle/>
          <a:p>
            <a:pPr marL="7425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Did you know that?</a:t>
            </a:r>
          </a:p>
          <a:p>
            <a:pPr marL="7425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800 million </a:t>
            </a:r>
            <a:r>
              <a:rPr lang="en-US" sz="2000" dirty="0" smtClean="0"/>
              <a:t>people go </a:t>
            </a:r>
            <a:r>
              <a:rPr lang="en-US" sz="2000" dirty="0" smtClean="0">
                <a:solidFill>
                  <a:srgbClr val="FF0000"/>
                </a:solidFill>
              </a:rPr>
              <a:t>hungry every day</a:t>
            </a:r>
          </a:p>
          <a:p>
            <a:pPr marL="74250" indent="0">
              <a:buNone/>
            </a:pPr>
            <a:endParaRPr lang="en-US" sz="2000" dirty="0" smtClean="0"/>
          </a:p>
          <a:p>
            <a:r>
              <a:rPr lang="en-US" sz="2000" dirty="0" smtClean="0"/>
              <a:t>c. </a:t>
            </a:r>
            <a:r>
              <a:rPr lang="en-US" sz="2000" dirty="0" smtClean="0">
                <a:solidFill>
                  <a:srgbClr val="FF0000"/>
                </a:solidFill>
              </a:rPr>
              <a:t>33% of all food </a:t>
            </a:r>
            <a:r>
              <a:rPr lang="en-US" sz="2000" dirty="0" smtClean="0"/>
              <a:t>produced goes to </a:t>
            </a:r>
            <a:r>
              <a:rPr lang="en-US" sz="2000" dirty="0" smtClean="0">
                <a:solidFill>
                  <a:srgbClr val="FF0000"/>
                </a:solidFill>
              </a:rPr>
              <a:t>waste or is lost</a:t>
            </a:r>
          </a:p>
          <a:p>
            <a:endParaRPr lang="en-US" sz="2000" dirty="0"/>
          </a:p>
          <a:p>
            <a:r>
              <a:rPr lang="en-US" sz="2000" dirty="0" smtClean="0"/>
              <a:t>By 2050, </a:t>
            </a:r>
            <a:r>
              <a:rPr lang="en-US" sz="2000" dirty="0" smtClean="0">
                <a:solidFill>
                  <a:srgbClr val="FF0000"/>
                </a:solidFill>
              </a:rPr>
              <a:t>60% more food will be needed </a:t>
            </a:r>
            <a:r>
              <a:rPr lang="en-US" sz="2000" dirty="0" smtClean="0"/>
              <a:t>to feed the estimated 9 billion population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099" y="230189"/>
            <a:ext cx="8058151" cy="888927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Food Security is threatened </a:t>
            </a:r>
            <a:r>
              <a:rPr lang="en-US" dirty="0" smtClean="0"/>
              <a:t>by modern         </a:t>
            </a:r>
            <a:br>
              <a:rPr lang="en-US" dirty="0" smtClean="0"/>
            </a:br>
            <a:r>
              <a:rPr lang="en-US" dirty="0" smtClean="0"/>
              <a:t> Agriculture </a:t>
            </a:r>
            <a:r>
              <a:rPr lang="en-US" dirty="0"/>
              <a:t>M</a:t>
            </a:r>
            <a:r>
              <a:rPr lang="en-US" dirty="0" smtClean="0"/>
              <a:t>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 sz="2000" dirty="0" smtClean="0"/>
          </a:p>
          <a:p>
            <a:r>
              <a:rPr lang="en-US" sz="2000" dirty="0">
                <a:solidFill>
                  <a:srgbClr val="FF0000"/>
                </a:solidFill>
              </a:rPr>
              <a:t>Climate Change</a:t>
            </a:r>
            <a:r>
              <a:rPr lang="en-US" sz="2000" dirty="0"/>
              <a:t> poses a </a:t>
            </a:r>
            <a:r>
              <a:rPr lang="en-US" sz="2000" dirty="0">
                <a:solidFill>
                  <a:srgbClr val="FF0000"/>
                </a:solidFill>
              </a:rPr>
              <a:t>major </a:t>
            </a:r>
            <a:r>
              <a:rPr lang="en-US" sz="2000" dirty="0" smtClean="0">
                <a:solidFill>
                  <a:srgbClr val="FF0000"/>
                </a:solidFill>
              </a:rPr>
              <a:t>challenge </a:t>
            </a:r>
            <a:r>
              <a:rPr lang="en-US" sz="2000" dirty="0"/>
              <a:t>for the </a:t>
            </a:r>
            <a:r>
              <a:rPr lang="en-US" sz="2000" dirty="0" smtClean="0"/>
              <a:t>Agriculture </a:t>
            </a:r>
            <a:r>
              <a:rPr lang="en-US" sz="2000" dirty="0"/>
              <a:t>and </a:t>
            </a:r>
            <a:r>
              <a:rPr lang="en-US" sz="2000" dirty="0" smtClean="0"/>
              <a:t>Food Sector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food and drink </a:t>
            </a:r>
            <a:r>
              <a:rPr lang="en-US" sz="2000" dirty="0"/>
              <a:t>are one of the dominant  </a:t>
            </a:r>
            <a:r>
              <a:rPr lang="en-US" sz="2000" dirty="0">
                <a:solidFill>
                  <a:srgbClr val="FF0000"/>
                </a:solidFill>
              </a:rPr>
              <a:t>contributors to climate change</a:t>
            </a:r>
          </a:p>
          <a:p>
            <a:pPr marL="74250" indent="0">
              <a:buNone/>
            </a:pPr>
            <a:endParaRPr lang="en-US" sz="2000" dirty="0" smtClean="0"/>
          </a:p>
          <a:p>
            <a:r>
              <a:rPr lang="en-US" sz="2000" dirty="0" smtClean="0"/>
              <a:t>Developments </a:t>
            </a:r>
            <a:r>
              <a:rPr lang="en-US" sz="2000" dirty="0"/>
              <a:t>in modern agriculture have led to </a:t>
            </a:r>
            <a:r>
              <a:rPr lang="en-US" sz="2000" dirty="0">
                <a:solidFill>
                  <a:srgbClr val="FF0000"/>
                </a:solidFill>
              </a:rPr>
              <a:t>doubts regarding the long-term viability of current production </a:t>
            </a:r>
            <a:r>
              <a:rPr lang="en-US" sz="2000" dirty="0"/>
              <a:t>systems. These developments include heavy reliance on chemical </a:t>
            </a:r>
            <a:r>
              <a:rPr lang="en-US" sz="2000" dirty="0" err="1">
                <a:solidFill>
                  <a:srgbClr val="FF0000"/>
                </a:solidFill>
              </a:rPr>
              <a:t>fertilisers</a:t>
            </a:r>
            <a:r>
              <a:rPr lang="en-US" sz="2000" dirty="0">
                <a:solidFill>
                  <a:srgbClr val="FF0000"/>
                </a:solidFill>
              </a:rPr>
              <a:t>, pesticides and herbicides</a:t>
            </a:r>
            <a:r>
              <a:rPr lang="en-US" sz="2000" dirty="0"/>
              <a:t>, the destruction of </a:t>
            </a:r>
            <a:r>
              <a:rPr lang="en-US" sz="2000" dirty="0">
                <a:solidFill>
                  <a:srgbClr val="FF0000"/>
                </a:solidFill>
              </a:rPr>
              <a:t>wildlife habitats, environmental pollution and risks to human health. </a:t>
            </a:r>
            <a:r>
              <a:rPr lang="en-US" sz="2000" dirty="0"/>
              <a:t>In addition </a:t>
            </a:r>
            <a:r>
              <a:rPr lang="en-US" sz="2000" dirty="0">
                <a:solidFill>
                  <a:srgbClr val="FF0000"/>
                </a:solidFill>
              </a:rPr>
              <a:t>crop yields </a:t>
            </a:r>
            <a:r>
              <a:rPr lang="en-US" sz="2000" dirty="0"/>
              <a:t>are falling.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ver 400 “standards”/certifications exist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6</a:t>
            </a:fld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00785"/>
            <a:ext cx="5943600" cy="4456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189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b="1" dirty="0" smtClean="0"/>
              <a:t>Why auditing is not the 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sz="2000" dirty="0" smtClean="0"/>
              <a:t>There is broad agreement that auditing is not the answer, already farmers/producers are complaining of </a:t>
            </a:r>
            <a:r>
              <a:rPr lang="en-US" sz="2000" dirty="0" smtClean="0">
                <a:solidFill>
                  <a:srgbClr val="FF0000"/>
                </a:solidFill>
              </a:rPr>
              <a:t>audit fatigue</a:t>
            </a:r>
            <a:r>
              <a:rPr lang="en-US" sz="2000" dirty="0" smtClean="0"/>
              <a:t>, with some of them facing </a:t>
            </a:r>
            <a:r>
              <a:rPr lang="en-US" sz="2000" dirty="0" smtClean="0">
                <a:solidFill>
                  <a:srgbClr val="FF0000"/>
                </a:solidFill>
              </a:rPr>
              <a:t>up to 16 different compliance audits per annum</a:t>
            </a:r>
          </a:p>
          <a:p>
            <a:endParaRPr lang="en-US" sz="2000" dirty="0"/>
          </a:p>
          <a:p>
            <a:r>
              <a:rPr lang="en-US" sz="2000" dirty="0"/>
              <a:t>The FAO estimates the total number of farms worldwide to be </a:t>
            </a:r>
            <a:r>
              <a:rPr lang="en-US" sz="2000" dirty="0">
                <a:solidFill>
                  <a:srgbClr val="FF0000"/>
                </a:solidFill>
              </a:rPr>
              <a:t>c.570 million</a:t>
            </a:r>
          </a:p>
          <a:p>
            <a:pPr marL="74250" indent="0">
              <a:buNone/>
            </a:pPr>
            <a:endParaRPr lang="en-US" sz="2000" dirty="0"/>
          </a:p>
          <a:p>
            <a:r>
              <a:rPr lang="en-US" sz="2000" dirty="0" smtClean="0"/>
              <a:t>It would be </a:t>
            </a:r>
            <a:r>
              <a:rPr lang="en-US" sz="2000" dirty="0" smtClean="0">
                <a:solidFill>
                  <a:srgbClr val="FF0000"/>
                </a:solidFill>
              </a:rPr>
              <a:t>impossible to audit millions of farms</a:t>
            </a:r>
            <a:r>
              <a:rPr lang="en-US" sz="2000" dirty="0" smtClean="0"/>
              <a:t>, hence the consensus on moving to </a:t>
            </a:r>
            <a:r>
              <a:rPr lang="en-US" sz="2000" dirty="0" smtClean="0">
                <a:solidFill>
                  <a:srgbClr val="FF0000"/>
                </a:solidFill>
              </a:rPr>
              <a:t>a voluntary reporting model</a:t>
            </a:r>
            <a:r>
              <a:rPr lang="en-US" sz="2000" dirty="0" smtClean="0"/>
              <a:t>, backed up by </a:t>
            </a:r>
            <a:r>
              <a:rPr lang="en-US" sz="2000" dirty="0" smtClean="0">
                <a:solidFill>
                  <a:srgbClr val="FF0000"/>
                </a:solidFill>
              </a:rPr>
              <a:t>spot audits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6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000" b="1" dirty="0" smtClean="0"/>
              <a:t>The solution – </a:t>
            </a:r>
            <a:r>
              <a:rPr lang="en-US" sz="2000" b="1" dirty="0" smtClean="0">
                <a:solidFill>
                  <a:srgbClr val="FF0000"/>
                </a:solidFill>
              </a:rPr>
              <a:t>Climate Sustainable Agriculture </a:t>
            </a:r>
            <a:r>
              <a:rPr lang="en-US" sz="2000" b="1" dirty="0" smtClean="0"/>
              <a:t>based on </a:t>
            </a:r>
            <a:r>
              <a:rPr lang="en-US" sz="2000" b="1" dirty="0" smtClean="0">
                <a:solidFill>
                  <a:srgbClr val="FF0000"/>
                </a:solidFill>
              </a:rPr>
              <a:t>Good Agricultural Practices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552763" y="1249251"/>
            <a:ext cx="8043777" cy="5101154"/>
          </a:xfrm>
        </p:spPr>
        <p:txBody>
          <a:bodyPr/>
          <a:lstStyle/>
          <a:p>
            <a:r>
              <a:rPr lang="en-US" sz="2000" dirty="0" smtClean="0"/>
              <a:t>This is the approach being taken by </a:t>
            </a:r>
            <a:r>
              <a:rPr lang="en-US" sz="2000" dirty="0" smtClean="0">
                <a:solidFill>
                  <a:srgbClr val="FF0000"/>
                </a:solidFill>
              </a:rPr>
              <a:t>UNGC </a:t>
            </a:r>
            <a:r>
              <a:rPr lang="en-US" sz="2000" dirty="0" smtClean="0"/>
              <a:t>(United Nations Global Compact) and its partner</a:t>
            </a:r>
            <a:r>
              <a:rPr lang="en-US" sz="2000" dirty="0" smtClean="0">
                <a:solidFill>
                  <a:srgbClr val="FF0000"/>
                </a:solidFill>
              </a:rPr>
              <a:t> ITC </a:t>
            </a:r>
            <a:r>
              <a:rPr lang="en-US" sz="2000" dirty="0" smtClean="0"/>
              <a:t>(The International Trade Centre, a UN/WTO </a:t>
            </a:r>
            <a:r>
              <a:rPr lang="en-US" sz="2000" dirty="0" err="1" smtClean="0"/>
              <a:t>organisation</a:t>
            </a:r>
            <a:r>
              <a:rPr lang="en-US" sz="2000" dirty="0" smtClean="0"/>
              <a:t>)</a:t>
            </a:r>
          </a:p>
          <a:p>
            <a:pPr marL="74250" indent="0">
              <a:buNone/>
            </a:pPr>
            <a:endParaRPr lang="en-US" sz="2000" dirty="0" smtClean="0"/>
          </a:p>
          <a:p>
            <a:r>
              <a:rPr lang="en-US" sz="2000" dirty="0" smtClean="0"/>
              <a:t>UNGC and its partners want </a:t>
            </a:r>
            <a:r>
              <a:rPr lang="en-US" sz="2000" dirty="0" smtClean="0">
                <a:solidFill>
                  <a:srgbClr val="FF0000"/>
                </a:solidFill>
              </a:rPr>
              <a:t>farmers to report </a:t>
            </a:r>
            <a:r>
              <a:rPr lang="en-US" sz="2000" dirty="0" smtClean="0"/>
              <a:t>on a voluntary basis, their </a:t>
            </a:r>
            <a:r>
              <a:rPr lang="en-US" sz="2000" dirty="0" smtClean="0">
                <a:solidFill>
                  <a:srgbClr val="FF0000"/>
                </a:solidFill>
              </a:rPr>
              <a:t>compliance with Good Agricultural Practices</a:t>
            </a:r>
          </a:p>
          <a:p>
            <a:endParaRPr lang="en-US" sz="2000" dirty="0"/>
          </a:p>
          <a:p>
            <a:r>
              <a:rPr lang="en-US" sz="2000" dirty="0" smtClean="0"/>
              <a:t>UNGC/ITC are embarking on a </a:t>
            </a:r>
            <a:r>
              <a:rPr lang="en-US" sz="2000" dirty="0" smtClean="0">
                <a:solidFill>
                  <a:srgbClr val="FF0000"/>
                </a:solidFill>
              </a:rPr>
              <a:t>five year pilot </a:t>
            </a:r>
            <a:r>
              <a:rPr lang="en-US" sz="2000" dirty="0" smtClean="0"/>
              <a:t>across 20 countries targeting 500,000 farms. To do this each farmer needs a </a:t>
            </a:r>
            <a:r>
              <a:rPr lang="en-US" sz="2000" dirty="0" smtClean="0">
                <a:solidFill>
                  <a:srgbClr val="FF0000"/>
                </a:solidFill>
              </a:rPr>
              <a:t>globally unique ID</a:t>
            </a:r>
          </a:p>
          <a:p>
            <a:endParaRPr lang="en-US" sz="2000" dirty="0"/>
          </a:p>
          <a:p>
            <a:r>
              <a:rPr lang="en-US" sz="2000" dirty="0" smtClean="0"/>
              <a:t> GLNs and </a:t>
            </a:r>
            <a:r>
              <a:rPr lang="en-US" sz="2000" dirty="0" smtClean="0">
                <a:solidFill>
                  <a:srgbClr val="FF0000"/>
                </a:solidFill>
              </a:rPr>
              <a:t>a Global Farm Registry </a:t>
            </a:r>
            <a:r>
              <a:rPr lang="en-US" sz="2000" dirty="0" smtClean="0"/>
              <a:t>are a vital part of the overall solution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44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Agriculture – the role of GS1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US" smtClean="0"/>
              <a:pPr fontAlgn="base">
                <a:spcAft>
                  <a:spcPct val="0"/>
                </a:spcAft>
                <a:defRPr/>
              </a:pPr>
              <a:t>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sz="2000" dirty="0" smtClean="0"/>
              <a:t>By providing the Unique ID for farms, </a:t>
            </a:r>
            <a:r>
              <a:rPr lang="en-US" sz="2000" dirty="0" smtClean="0">
                <a:solidFill>
                  <a:srgbClr val="FF0000"/>
                </a:solidFill>
              </a:rPr>
              <a:t>GS1 </a:t>
            </a:r>
            <a:r>
              <a:rPr lang="en-US" sz="2000" dirty="0" smtClean="0">
                <a:solidFill>
                  <a:srgbClr val="FF0000"/>
                </a:solidFill>
              </a:rPr>
              <a:t>will be able to help the Upstream Farming Sector </a:t>
            </a:r>
            <a:r>
              <a:rPr lang="en-US" sz="2000" dirty="0" smtClean="0"/>
              <a:t>to address traceability and visibility issues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Consumers, retailers, regulators and other stakeholders  are all seeking </a:t>
            </a:r>
            <a:r>
              <a:rPr lang="en-GB" sz="2000" dirty="0">
                <a:solidFill>
                  <a:srgbClr val="FF0000"/>
                </a:solidFill>
              </a:rPr>
              <a:t>trusted information about the sustainability of </a:t>
            </a:r>
            <a:r>
              <a:rPr lang="en-GB" sz="2000" dirty="0" smtClean="0">
                <a:solidFill>
                  <a:srgbClr val="FF0000"/>
                </a:solidFill>
              </a:rPr>
              <a:t>products</a:t>
            </a:r>
            <a:r>
              <a:rPr lang="en-GB" sz="2000" dirty="0" smtClean="0"/>
              <a:t>. Traceability</a:t>
            </a:r>
            <a:r>
              <a:rPr lang="en-GB" sz="2000" dirty="0"/>
              <a:t>, P</a:t>
            </a:r>
            <a:r>
              <a:rPr lang="en-GB" sz="2000" dirty="0" smtClean="0"/>
              <a:t>rovenance </a:t>
            </a:r>
            <a:r>
              <a:rPr lang="en-GB" sz="2000" dirty="0"/>
              <a:t>and </a:t>
            </a:r>
            <a:r>
              <a:rPr lang="en-GB" sz="2000" dirty="0" smtClean="0"/>
              <a:t>Trusted Data </a:t>
            </a:r>
            <a:r>
              <a:rPr lang="en-GB" sz="2000" dirty="0"/>
              <a:t>are key requirements for every product especially </a:t>
            </a:r>
            <a:r>
              <a:rPr lang="en-GB" sz="2000" dirty="0" smtClean="0"/>
              <a:t>produce</a:t>
            </a:r>
          </a:p>
          <a:p>
            <a:pPr marL="74250" indent="0">
              <a:buNone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Timely farm-level data is critical </a:t>
            </a:r>
            <a:r>
              <a:rPr lang="en-GB" sz="2000" dirty="0" smtClean="0"/>
              <a:t>to improving </a:t>
            </a:r>
            <a:r>
              <a:rPr lang="en-GB" sz="2000" dirty="0" smtClean="0">
                <a:solidFill>
                  <a:srgbClr val="FF0000"/>
                </a:solidFill>
              </a:rPr>
              <a:t>output</a:t>
            </a:r>
            <a:r>
              <a:rPr lang="en-GB" sz="2000" dirty="0" smtClean="0"/>
              <a:t>, food </a:t>
            </a:r>
            <a:r>
              <a:rPr lang="en-GB" sz="2000" dirty="0" smtClean="0">
                <a:solidFill>
                  <a:srgbClr val="FF0000"/>
                </a:solidFill>
              </a:rPr>
              <a:t>safety </a:t>
            </a:r>
            <a:r>
              <a:rPr lang="en-GB" sz="2000" dirty="0" smtClean="0"/>
              <a:t>and </a:t>
            </a:r>
            <a:r>
              <a:rPr lang="en-GB" sz="2000" dirty="0" smtClean="0">
                <a:solidFill>
                  <a:srgbClr val="FF0000"/>
                </a:solidFill>
              </a:rPr>
              <a:t>compliance </a:t>
            </a:r>
            <a:r>
              <a:rPr lang="en-GB" sz="2000" dirty="0" smtClean="0"/>
              <a:t>with good agricultural practices. Our </a:t>
            </a:r>
            <a:r>
              <a:rPr lang="en-GB" sz="2000" dirty="0" smtClean="0">
                <a:solidFill>
                  <a:srgbClr val="FF0000"/>
                </a:solidFill>
              </a:rPr>
              <a:t>Traceability Standards and EPCIS </a:t>
            </a:r>
            <a:r>
              <a:rPr lang="en-GB" sz="2000" dirty="0" smtClean="0"/>
              <a:t>can play a major role. For consumers </a:t>
            </a:r>
            <a:r>
              <a:rPr lang="en-GB" sz="2000" dirty="0" smtClean="0">
                <a:solidFill>
                  <a:srgbClr val="FF0000"/>
                </a:solidFill>
              </a:rPr>
              <a:t>trusted B2C data will be critical</a:t>
            </a:r>
            <a:r>
              <a:rPr lang="en-GB" sz="2000" dirty="0" smtClean="0"/>
              <a:t>.</a:t>
            </a:r>
            <a:endParaRPr lang="en-GB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5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6334"/>
        </a:solidFill>
        <a:ln w="25400" cap="flat" cmpd="sng" algn="ctr">
          <a:noFill/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Verdana"/>
            <a:ea typeface="+mn-ea"/>
            <a:cs typeface="+mn-cs"/>
          </a:defRPr>
        </a:defPPr>
      </a:lstStyle>
    </a:spDef>
    <a:lnDef>
      <a:spPr>
        <a:ln w="12700"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ndustry Title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6334"/>
        </a:solidFill>
        <a:ln w="25400" cap="flat" cmpd="sng" algn="ctr">
          <a:noFill/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Verdana"/>
            <a:ea typeface="+mn-ea"/>
            <a:cs typeface="+mn-cs"/>
          </a:defRPr>
        </a:defPPr>
      </a:lstStyle>
    </a:spDef>
    <a:lnDef>
      <a:spPr>
        <a:ln w="12700"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nt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25400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Divider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6334"/>
        </a:solidFill>
        <a:ln w="25400" cap="flat" cmpd="sng" algn="ctr">
          <a:noFill/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Verdana"/>
            <a:ea typeface="+mn-ea"/>
            <a:cs typeface="+mn-cs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Industry Divider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B1B3B3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26334"/>
        </a:solidFill>
        <a:ln w="25400" cap="flat" cmpd="sng" algn="ctr">
          <a:noFill/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Verdana"/>
            <a:ea typeface="+mn-ea"/>
            <a:cs typeface="+mn-cs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Industry Content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25400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48630</TotalTime>
  <Words>629</Words>
  <Application>Microsoft Office PowerPoint</Application>
  <PresentationFormat>On-screen Show (4:3)</PresentationFormat>
  <Paragraphs>107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ＭＳ Ｐゴシック</vt:lpstr>
      <vt:lpstr>Arial</vt:lpstr>
      <vt:lpstr>Arial Narrow</vt:lpstr>
      <vt:lpstr>Calibri</vt:lpstr>
      <vt:lpstr>Lucida Grande</vt:lpstr>
      <vt:lpstr>Verdana</vt:lpstr>
      <vt:lpstr>Title</vt:lpstr>
      <vt:lpstr>Industry Title</vt:lpstr>
      <vt:lpstr>Content</vt:lpstr>
      <vt:lpstr>Divider</vt:lpstr>
      <vt:lpstr>Industry Divider</vt:lpstr>
      <vt:lpstr>Industry Content</vt:lpstr>
      <vt:lpstr>Clip</vt:lpstr>
      <vt:lpstr>GLNs &amp;Sustainable Agriculture Agricultural DomainSession </vt:lpstr>
      <vt:lpstr>Information is not Power,  Sharing Information is the Real Power</vt:lpstr>
      <vt:lpstr>… within the boundaries of the Planet </vt:lpstr>
      <vt:lpstr>The problem is one of Food Security</vt:lpstr>
      <vt:lpstr> Food Security is threatened by modern           Agriculture Methods</vt:lpstr>
      <vt:lpstr>Over 400 “standards”/certifications exist</vt:lpstr>
      <vt:lpstr>  Why auditing is not the answer</vt:lpstr>
      <vt:lpstr> The solution – Climate Sustainable Agriculture based on Good Agricultural Practices</vt:lpstr>
      <vt:lpstr>Sustainable Agriculture – the role of GS1 Standards</vt:lpstr>
      <vt:lpstr>The role of GS1 GLNs and the UNGC Registry</vt:lpstr>
      <vt:lpstr>UN Global Compact (UNGC) Farm Registry</vt:lpstr>
      <vt:lpstr>ITC Sustainability Programmes</vt:lpstr>
      <vt:lpstr>UNGC Farm Registry Service</vt:lpstr>
      <vt:lpstr>        Thank You!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GS1 Global Brand PPT Template</dc:title>
  <dc:subject>GS1 Global Brand PPT Template</dc:subject>
  <dc:creator>GS1</dc:creator>
  <cp:keywords/>
  <dc:description/>
  <cp:lastModifiedBy>Jim Bracken</cp:lastModifiedBy>
  <cp:revision>3362</cp:revision>
  <cp:lastPrinted>2014-10-22T16:10:47Z</cp:lastPrinted>
  <dcterms:created xsi:type="dcterms:W3CDTF">2010-10-04T18:30:38Z</dcterms:created>
  <dcterms:modified xsi:type="dcterms:W3CDTF">2015-04-20T08:19:45Z</dcterms:modified>
  <cp:category/>
</cp:coreProperties>
</file>