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82" r:id="rId1"/>
  </p:sldMasterIdLst>
  <p:notesMasterIdLst>
    <p:notesMasterId r:id="rId29"/>
  </p:notesMasterIdLst>
  <p:handoutMasterIdLst>
    <p:handoutMasterId r:id="rId30"/>
  </p:handoutMasterIdLst>
  <p:sldIdLst>
    <p:sldId id="308" r:id="rId2"/>
    <p:sldId id="334" r:id="rId3"/>
    <p:sldId id="388" r:id="rId4"/>
    <p:sldId id="389" r:id="rId5"/>
    <p:sldId id="337" r:id="rId6"/>
    <p:sldId id="345" r:id="rId7"/>
    <p:sldId id="349" r:id="rId8"/>
    <p:sldId id="348" r:id="rId9"/>
    <p:sldId id="429" r:id="rId10"/>
    <p:sldId id="371" r:id="rId11"/>
    <p:sldId id="442" r:id="rId12"/>
    <p:sldId id="412" r:id="rId13"/>
    <p:sldId id="431" r:id="rId14"/>
    <p:sldId id="444" r:id="rId15"/>
    <p:sldId id="443" r:id="rId16"/>
    <p:sldId id="435" r:id="rId17"/>
    <p:sldId id="436" r:id="rId18"/>
    <p:sldId id="437" r:id="rId19"/>
    <p:sldId id="432" r:id="rId20"/>
    <p:sldId id="353" r:id="rId21"/>
    <p:sldId id="440" r:id="rId22"/>
    <p:sldId id="439" r:id="rId23"/>
    <p:sldId id="441" r:id="rId24"/>
    <p:sldId id="433" r:id="rId25"/>
    <p:sldId id="427" r:id="rId26"/>
    <p:sldId id="438" r:id="rId27"/>
    <p:sldId id="426" r:id="rId2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134" autoAdjust="0"/>
  </p:normalViewPr>
  <p:slideViewPr>
    <p:cSldViewPr>
      <p:cViewPr>
        <p:scale>
          <a:sx n="100" d="100"/>
          <a:sy n="100" d="100"/>
        </p:scale>
        <p:origin x="-1784" y="-672"/>
      </p:cViewPr>
      <p:guideLst>
        <p:guide orient="horz" pos="1117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1572"/>
    </p:cViewPr>
  </p:sorterViewPr>
  <p:notesViewPr>
    <p:cSldViewPr>
      <p:cViewPr varScale="1">
        <p:scale>
          <a:sx n="70" d="100"/>
          <a:sy n="70" d="100"/>
        </p:scale>
        <p:origin x="-2184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875B2A-D1C6-4858-969E-C548F7C0D3E7}" type="doc">
      <dgm:prSet loTypeId="urn:microsoft.com/office/officeart/2005/8/layout/cycle2" loCatId="cycle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de-DE"/>
        </a:p>
      </dgm:t>
    </dgm:pt>
    <dgm:pt modelId="{1A1E0C65-3825-4C48-B74E-1832ADA442BD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BdB</a:t>
          </a:r>
          <a:endParaRPr lang="de-DE" sz="900" b="1" dirty="0">
            <a:latin typeface="Arial Narrow"/>
            <a:cs typeface="Arial Narrow"/>
          </a:endParaRPr>
        </a:p>
      </dgm:t>
    </dgm:pt>
    <dgm:pt modelId="{92D2CDE6-2A3D-4149-ABCF-6D9A9E81F43F}" type="parTrans" cxnId="{A89910EC-1407-48B4-AFF9-0C8EC1A1068F}">
      <dgm:prSet/>
      <dgm:spPr/>
      <dgm:t>
        <a:bodyPr/>
        <a:lstStyle/>
        <a:p>
          <a:endParaRPr lang="de-DE"/>
        </a:p>
      </dgm:t>
    </dgm:pt>
    <dgm:pt modelId="{B595A345-470E-490F-B859-2C75169DD2F6}" type="sibTrans" cxnId="{A89910EC-1407-48B4-AFF9-0C8EC1A1068F}">
      <dgm:prSet/>
      <dgm:spPr/>
      <dgm:t>
        <a:bodyPr/>
        <a:lstStyle/>
        <a:p>
          <a:endParaRPr lang="de-DE"/>
        </a:p>
      </dgm:t>
    </dgm:pt>
    <dgm:pt modelId="{891BE187-5EDC-4C81-AC68-BDCF62D10DD6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VDA</a:t>
          </a:r>
          <a:endParaRPr lang="de-DE" sz="900" b="1" dirty="0">
            <a:latin typeface="Arial Narrow"/>
            <a:cs typeface="Arial Narrow"/>
          </a:endParaRPr>
        </a:p>
      </dgm:t>
    </dgm:pt>
    <dgm:pt modelId="{45FC5D01-DDBE-42F5-80FF-16DA40E1DDA9}" type="parTrans" cxnId="{BEBCFF75-C0DC-4AC3-A0CE-5A65C5DDFB6F}">
      <dgm:prSet/>
      <dgm:spPr/>
      <dgm:t>
        <a:bodyPr/>
        <a:lstStyle/>
        <a:p>
          <a:endParaRPr lang="de-DE"/>
        </a:p>
      </dgm:t>
    </dgm:pt>
    <dgm:pt modelId="{FB8F1A42-EE19-4761-8A42-AFA04A82751F}" type="sibTrans" cxnId="{BEBCFF75-C0DC-4AC3-A0CE-5A65C5DDFB6F}">
      <dgm:prSet/>
      <dgm:spPr/>
      <dgm:t>
        <a:bodyPr/>
        <a:lstStyle/>
        <a:p>
          <a:endParaRPr lang="de-DE"/>
        </a:p>
      </dgm:t>
    </dgm:pt>
    <dgm:pt modelId="{3841C5F2-B6A0-4013-9164-368F3D3B5FE6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GS1</a:t>
          </a:r>
          <a:endParaRPr lang="de-DE" sz="900" b="1" dirty="0">
            <a:latin typeface="Arial Narrow"/>
            <a:cs typeface="Arial Narrow"/>
          </a:endParaRPr>
        </a:p>
      </dgm:t>
    </dgm:pt>
    <dgm:pt modelId="{D4DBFCBE-171C-493C-8D98-9D319047FEC1}" type="parTrans" cxnId="{5E39E686-DF19-4F2F-B92A-0FFD8641CE6E}">
      <dgm:prSet/>
      <dgm:spPr/>
      <dgm:t>
        <a:bodyPr/>
        <a:lstStyle/>
        <a:p>
          <a:endParaRPr lang="de-DE"/>
        </a:p>
      </dgm:t>
    </dgm:pt>
    <dgm:pt modelId="{B0356C6E-6D2A-42EE-A356-1A54B6D8208F}" type="sibTrans" cxnId="{5E39E686-DF19-4F2F-B92A-0FFD8641CE6E}">
      <dgm:prSet/>
      <dgm:spPr/>
      <dgm:t>
        <a:bodyPr/>
        <a:lstStyle/>
        <a:p>
          <a:endParaRPr lang="de-DE"/>
        </a:p>
      </dgm:t>
    </dgm:pt>
    <dgm:pt modelId="{480A865C-691E-44F4-9F1F-801F7559F378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VeR</a:t>
          </a:r>
          <a:endParaRPr lang="de-DE" sz="900" b="1" dirty="0">
            <a:latin typeface="Arial Narrow"/>
            <a:cs typeface="Arial Narrow"/>
          </a:endParaRPr>
        </a:p>
      </dgm:t>
    </dgm:pt>
    <dgm:pt modelId="{BC20962B-4B67-4F1E-B89E-B4A3D4C5F2DF}" type="parTrans" cxnId="{5CC5B4AC-06BD-4D9D-B1ED-7C983BFDCC61}">
      <dgm:prSet/>
      <dgm:spPr/>
      <dgm:t>
        <a:bodyPr/>
        <a:lstStyle/>
        <a:p>
          <a:endParaRPr lang="de-DE"/>
        </a:p>
      </dgm:t>
    </dgm:pt>
    <dgm:pt modelId="{EE02FE47-C986-4F6B-B45B-1EFCE074F2A0}" type="sibTrans" cxnId="{5CC5B4AC-06BD-4D9D-B1ED-7C983BFDCC61}">
      <dgm:prSet/>
      <dgm:spPr/>
      <dgm:t>
        <a:bodyPr/>
        <a:lstStyle/>
        <a:p>
          <a:endParaRPr lang="de-DE"/>
        </a:p>
      </dgm:t>
    </dgm:pt>
    <dgm:pt modelId="{7E1AEA5F-9AB1-4E3F-8FC9-E9280F77F25C}">
      <dgm:prSet phldrT="[Text]" custT="1"/>
      <dgm:spPr>
        <a:solidFill>
          <a:schemeClr val="accent1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AWV</a:t>
          </a:r>
          <a:endParaRPr lang="de-DE" sz="900" b="1" dirty="0">
            <a:latin typeface="Arial Narrow"/>
            <a:cs typeface="Arial Narrow"/>
          </a:endParaRPr>
        </a:p>
      </dgm:t>
    </dgm:pt>
    <dgm:pt modelId="{65C40201-61C1-4ED0-ABB7-0AF9EA4DB52D}" type="parTrans" cxnId="{236F2785-CED4-413D-858A-07F2AFAD6162}">
      <dgm:prSet/>
      <dgm:spPr/>
      <dgm:t>
        <a:bodyPr/>
        <a:lstStyle/>
        <a:p>
          <a:endParaRPr lang="de-DE"/>
        </a:p>
      </dgm:t>
    </dgm:pt>
    <dgm:pt modelId="{DE9EF922-BCA5-4816-BEE4-76F63958FD59}" type="sibTrans" cxnId="{236F2785-CED4-413D-858A-07F2AFAD6162}">
      <dgm:prSet/>
      <dgm:spPr/>
      <dgm:t>
        <a:bodyPr/>
        <a:lstStyle/>
        <a:p>
          <a:endParaRPr lang="de-DE"/>
        </a:p>
      </dgm:t>
    </dgm:pt>
    <dgm:pt modelId="{5D4C7948-DFB6-47E9-BE33-CD5AD6DA8739}">
      <dgm:prSet phldrT="[Text]" custT="1"/>
      <dgm:spPr>
        <a:solidFill>
          <a:srgbClr val="E46C0A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660" b="1" dirty="0" smtClean="0">
              <a:latin typeface="Arial Narrow"/>
              <a:cs typeface="Arial Narrow"/>
            </a:rPr>
            <a:t>BITKOM</a:t>
          </a:r>
        </a:p>
      </dgm:t>
    </dgm:pt>
    <dgm:pt modelId="{5DB1F31A-A2E5-4D25-B60C-78BAE7E2B407}" type="parTrans" cxnId="{0F33643A-619E-46F3-9424-4C66C5D433B5}">
      <dgm:prSet/>
      <dgm:spPr/>
      <dgm:t>
        <a:bodyPr/>
        <a:lstStyle/>
        <a:p>
          <a:endParaRPr lang="de-DE"/>
        </a:p>
      </dgm:t>
    </dgm:pt>
    <dgm:pt modelId="{DD555BC5-5A64-4061-A251-7225FD670D4C}" type="sibTrans" cxnId="{0F33643A-619E-46F3-9424-4C66C5D433B5}">
      <dgm:prSet/>
      <dgm:spPr/>
      <dgm:t>
        <a:bodyPr/>
        <a:lstStyle/>
        <a:p>
          <a:endParaRPr lang="de-DE"/>
        </a:p>
      </dgm:t>
    </dgm:pt>
    <dgm:pt modelId="{DE9B427C-C8E8-45B3-A27F-9EA11D568807}">
      <dgm:prSet phldrT="[Text]" custT="1"/>
      <dgm:spPr>
        <a:solidFill>
          <a:srgbClr val="9BBB59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900" b="1" dirty="0" smtClean="0">
              <a:latin typeface="Arial Narrow"/>
              <a:cs typeface="Arial Narrow"/>
            </a:rPr>
            <a:t>BKA</a:t>
          </a:r>
          <a:endParaRPr lang="de-DE" sz="900" b="1" dirty="0">
            <a:latin typeface="Arial Narrow"/>
            <a:cs typeface="Arial Narrow"/>
          </a:endParaRPr>
        </a:p>
      </dgm:t>
    </dgm:pt>
    <dgm:pt modelId="{1F80E96E-D91B-4E2C-94CC-061922095CCC}" type="sibTrans" cxnId="{402B9F00-C523-4C68-9C64-CBEFB10604A8}">
      <dgm:prSet/>
      <dgm:spPr/>
      <dgm:t>
        <a:bodyPr/>
        <a:lstStyle/>
        <a:p>
          <a:endParaRPr lang="de-DE"/>
        </a:p>
      </dgm:t>
    </dgm:pt>
    <dgm:pt modelId="{E517450D-4792-4B42-BF75-5E2F9884E3E7}" type="parTrans" cxnId="{402B9F00-C523-4C68-9C64-CBEFB10604A8}">
      <dgm:prSet/>
      <dgm:spPr/>
      <dgm:t>
        <a:bodyPr/>
        <a:lstStyle/>
        <a:p>
          <a:endParaRPr lang="de-DE"/>
        </a:p>
      </dgm:t>
    </dgm:pt>
    <dgm:pt modelId="{D72C47F8-CA1D-4A76-98F5-5E4518E3FB8C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BDI</a:t>
          </a:r>
          <a:endParaRPr lang="de-DE" sz="900" b="1" dirty="0">
            <a:latin typeface="Arial Narrow"/>
            <a:cs typeface="Arial Narrow"/>
          </a:endParaRPr>
        </a:p>
      </dgm:t>
    </dgm:pt>
    <dgm:pt modelId="{9825A8EC-CE62-46CD-9A30-A420C00CD2F0}" type="sibTrans" cxnId="{6FA95DC7-EE20-4D66-BEC9-B9B8CD8C3E85}">
      <dgm:prSet/>
      <dgm:spPr/>
      <dgm:t>
        <a:bodyPr/>
        <a:lstStyle/>
        <a:p>
          <a:endParaRPr lang="de-DE"/>
        </a:p>
      </dgm:t>
    </dgm:pt>
    <dgm:pt modelId="{057EDC1F-46AA-4D2F-84E4-63B5EA7400B6}" type="parTrans" cxnId="{6FA95DC7-EE20-4D66-BEC9-B9B8CD8C3E85}">
      <dgm:prSet/>
      <dgm:spPr/>
      <dgm:t>
        <a:bodyPr/>
        <a:lstStyle/>
        <a:p>
          <a:endParaRPr lang="de-DE"/>
        </a:p>
      </dgm:t>
    </dgm:pt>
    <dgm:pt modelId="{A9CF9753-3A00-4576-8568-35972F2DF98D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err="1" smtClean="0">
              <a:latin typeface="Arial Narrow"/>
              <a:cs typeface="Arial Narrow"/>
            </a:rPr>
            <a:t>GFaR</a:t>
          </a:r>
          <a:endParaRPr lang="de-DE" sz="900" b="1" dirty="0">
            <a:latin typeface="Arial Narrow"/>
            <a:cs typeface="Arial Narrow"/>
          </a:endParaRPr>
        </a:p>
      </dgm:t>
    </dgm:pt>
    <dgm:pt modelId="{CE16B680-7121-4BA9-AC45-48DBCA6F8858}" type="sibTrans" cxnId="{F938516B-5936-4F14-B6E2-F54F21FD145E}">
      <dgm:prSet/>
      <dgm:spPr/>
      <dgm:t>
        <a:bodyPr/>
        <a:lstStyle/>
        <a:p>
          <a:endParaRPr lang="de-DE"/>
        </a:p>
      </dgm:t>
    </dgm:pt>
    <dgm:pt modelId="{5C06A49F-8406-47B5-B6A8-381D0A53BE50}" type="parTrans" cxnId="{F938516B-5936-4F14-B6E2-F54F21FD145E}">
      <dgm:prSet/>
      <dgm:spPr/>
      <dgm:t>
        <a:bodyPr/>
        <a:lstStyle/>
        <a:p>
          <a:endParaRPr lang="de-DE"/>
        </a:p>
      </dgm:t>
    </dgm:pt>
    <dgm:pt modelId="{6DD2D6B1-9427-4E44-8A11-045E6D471835}">
      <dgm:prSet custT="1"/>
      <dgm:spPr>
        <a:solidFill>
          <a:srgbClr val="E46C0A"/>
        </a:solidFill>
      </dgm:spPr>
      <dgm:t>
        <a:bodyPr/>
        <a:lstStyle/>
        <a:p>
          <a:r>
            <a:rPr lang="en-US" sz="900" b="1" dirty="0" smtClean="0">
              <a:latin typeface="Arial Narrow"/>
              <a:cs typeface="Arial Narrow"/>
            </a:rPr>
            <a:t>GDV</a:t>
          </a:r>
          <a:endParaRPr lang="en-US" sz="900" b="1" dirty="0">
            <a:latin typeface="Arial Narrow"/>
            <a:cs typeface="Arial Narrow"/>
          </a:endParaRPr>
        </a:p>
      </dgm:t>
    </dgm:pt>
    <dgm:pt modelId="{0A1D9436-5814-4518-8C14-5E6FA68775FF}" type="parTrans" cxnId="{CB0EDA86-9DF7-4B18-A131-CC890FE0E6D5}">
      <dgm:prSet/>
      <dgm:spPr/>
      <dgm:t>
        <a:bodyPr/>
        <a:lstStyle/>
        <a:p>
          <a:endParaRPr lang="en-US"/>
        </a:p>
      </dgm:t>
    </dgm:pt>
    <dgm:pt modelId="{59C602BC-D314-419E-B3EF-74AC479818C5}" type="sibTrans" cxnId="{CB0EDA86-9DF7-4B18-A131-CC890FE0E6D5}">
      <dgm:prSet/>
      <dgm:spPr/>
      <dgm:t>
        <a:bodyPr/>
        <a:lstStyle/>
        <a:p>
          <a:endParaRPr lang="en-US"/>
        </a:p>
      </dgm:t>
    </dgm:pt>
    <dgm:pt modelId="{FE262077-D35E-4287-93DC-2776C469DFF5}">
      <dgm:prSet custT="1"/>
      <dgm:spPr>
        <a:solidFill>
          <a:srgbClr val="E46C0A"/>
        </a:solidFill>
      </dgm:spPr>
      <dgm:t>
        <a:bodyPr/>
        <a:lstStyle/>
        <a:p>
          <a:r>
            <a:rPr lang="en-US" sz="900" b="1" dirty="0" smtClean="0">
              <a:latin typeface="Arial Narrow"/>
              <a:cs typeface="Arial Narrow"/>
            </a:rPr>
            <a:t>BDA</a:t>
          </a:r>
          <a:endParaRPr lang="en-US" sz="900" b="1" dirty="0">
            <a:latin typeface="Arial Narrow"/>
            <a:cs typeface="Arial Narrow"/>
          </a:endParaRPr>
        </a:p>
      </dgm:t>
    </dgm:pt>
    <dgm:pt modelId="{E78A09E7-750E-4758-AF9A-83E2820FF9A0}" type="parTrans" cxnId="{A2911C26-C0FD-49C6-9B75-50E96900E60C}">
      <dgm:prSet/>
      <dgm:spPr/>
      <dgm:t>
        <a:bodyPr/>
        <a:lstStyle/>
        <a:p>
          <a:endParaRPr lang="en-US"/>
        </a:p>
      </dgm:t>
    </dgm:pt>
    <dgm:pt modelId="{488EC68E-A9D2-4ED0-A816-2649F30B14EC}" type="sibTrans" cxnId="{A2911C26-C0FD-49C6-9B75-50E96900E60C}">
      <dgm:prSet/>
      <dgm:spPr/>
      <dgm:t>
        <a:bodyPr/>
        <a:lstStyle/>
        <a:p>
          <a:endParaRPr lang="en-US"/>
        </a:p>
      </dgm:t>
    </dgm:pt>
    <dgm:pt modelId="{A5662F24-DCBD-446B-A842-C482B8886F71}">
      <dgm:prSet custT="1"/>
      <dgm:spPr>
        <a:solidFill>
          <a:srgbClr val="E46C0A"/>
        </a:solidFill>
      </dgm:spPr>
      <dgm:t>
        <a:bodyPr/>
        <a:lstStyle/>
        <a:p>
          <a:r>
            <a:rPr lang="en-US" sz="900" b="1" dirty="0" err="1" smtClean="0">
              <a:latin typeface="Arial Narrow"/>
              <a:cs typeface="Arial Narrow"/>
            </a:rPr>
            <a:t>HdE</a:t>
          </a:r>
          <a:endParaRPr lang="en-US" sz="900" b="1" dirty="0">
            <a:latin typeface="Arial Narrow"/>
            <a:cs typeface="Arial Narrow"/>
          </a:endParaRPr>
        </a:p>
      </dgm:t>
    </dgm:pt>
    <dgm:pt modelId="{A5D15D88-FDD1-448F-A8A3-342F8CCB02E4}" type="parTrans" cxnId="{7C05673A-848A-416A-B2E4-469012D5E474}">
      <dgm:prSet/>
      <dgm:spPr/>
      <dgm:t>
        <a:bodyPr/>
        <a:lstStyle/>
        <a:p>
          <a:endParaRPr lang="en-US"/>
        </a:p>
      </dgm:t>
    </dgm:pt>
    <dgm:pt modelId="{DE50ED96-0500-4668-BCDA-2106C6A183C8}" type="sibTrans" cxnId="{7C05673A-848A-416A-B2E4-469012D5E474}">
      <dgm:prSet/>
      <dgm:spPr/>
      <dgm:t>
        <a:bodyPr/>
        <a:lstStyle/>
        <a:p>
          <a:endParaRPr lang="en-US"/>
        </a:p>
      </dgm:t>
    </dgm:pt>
    <dgm:pt modelId="{9D1061BB-5C23-4699-8CB9-C74EF17B5E73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900" b="1" dirty="0" err="1" smtClean="0">
              <a:latin typeface="Arial Narrow"/>
              <a:cs typeface="Arial Narrow"/>
            </a:rPr>
            <a:t>ZdA</a:t>
          </a:r>
          <a:endParaRPr lang="en-US" sz="900" b="1" dirty="0">
            <a:latin typeface="Arial Narrow"/>
            <a:cs typeface="Arial Narrow"/>
          </a:endParaRPr>
        </a:p>
      </dgm:t>
    </dgm:pt>
    <dgm:pt modelId="{40AE4FC8-7B84-4440-AC83-AA97F17E2C83}" type="parTrans" cxnId="{CFCF0257-A322-46E7-9C00-A5FAFD55F8A2}">
      <dgm:prSet/>
      <dgm:spPr/>
      <dgm:t>
        <a:bodyPr/>
        <a:lstStyle/>
        <a:p>
          <a:endParaRPr lang="en-US"/>
        </a:p>
      </dgm:t>
    </dgm:pt>
    <dgm:pt modelId="{F8025588-90E1-4250-A2E0-ABD8BFB4A784}" type="sibTrans" cxnId="{CFCF0257-A322-46E7-9C00-A5FAFD55F8A2}">
      <dgm:prSet/>
      <dgm:spPr/>
      <dgm:t>
        <a:bodyPr/>
        <a:lstStyle/>
        <a:p>
          <a:endParaRPr lang="en-US"/>
        </a:p>
      </dgm:t>
    </dgm:pt>
    <dgm:pt modelId="{64890A0A-D1CC-4755-8967-17EC24D40E86}">
      <dgm:prSet custT="1"/>
      <dgm:spPr>
        <a:solidFill>
          <a:srgbClr val="E46C0A"/>
        </a:solidFill>
      </dgm:spPr>
      <dgm:t>
        <a:bodyPr/>
        <a:lstStyle/>
        <a:p>
          <a:r>
            <a:rPr lang="en-US" sz="900" b="1" dirty="0" smtClean="0">
              <a:latin typeface="Arial Narrow"/>
              <a:cs typeface="Arial Narrow"/>
            </a:rPr>
            <a:t>BGA</a:t>
          </a:r>
          <a:endParaRPr lang="en-US" sz="900" b="1" dirty="0">
            <a:latin typeface="Arial Narrow"/>
            <a:cs typeface="Arial Narrow"/>
          </a:endParaRPr>
        </a:p>
      </dgm:t>
    </dgm:pt>
    <dgm:pt modelId="{FCCFB563-73B7-43EF-BBC7-017E7ACAC33A}" type="parTrans" cxnId="{F43F8779-BD13-4D71-835B-89A063ED582F}">
      <dgm:prSet/>
      <dgm:spPr/>
      <dgm:t>
        <a:bodyPr/>
        <a:lstStyle/>
        <a:p>
          <a:endParaRPr lang="en-US"/>
        </a:p>
      </dgm:t>
    </dgm:pt>
    <dgm:pt modelId="{CFE840AB-52FD-4191-8D72-3589DF3D2787}" type="sibTrans" cxnId="{F43F8779-BD13-4D71-835B-89A063ED582F}">
      <dgm:prSet/>
      <dgm:spPr/>
      <dgm:t>
        <a:bodyPr/>
        <a:lstStyle/>
        <a:p>
          <a:endParaRPr lang="en-US"/>
        </a:p>
      </dgm:t>
    </dgm:pt>
    <dgm:pt modelId="{F8322183-CE41-4A32-94B4-873AC0CDDFEB}">
      <dgm:prSet custT="1"/>
      <dgm:spPr>
        <a:solidFill>
          <a:srgbClr val="E46C0A"/>
        </a:solidFill>
      </dgm:spPr>
      <dgm:t>
        <a:bodyPr/>
        <a:lstStyle/>
        <a:p>
          <a:r>
            <a:rPr lang="en-GB" sz="900" b="1" dirty="0" err="1" smtClean="0">
              <a:latin typeface="Arial Narrow"/>
              <a:cs typeface="Arial Narrow"/>
            </a:rPr>
            <a:t>BStB</a:t>
          </a:r>
          <a:endParaRPr lang="en-GB" sz="900" b="1" dirty="0">
            <a:latin typeface="Arial Narrow"/>
            <a:cs typeface="Arial Narrow"/>
          </a:endParaRPr>
        </a:p>
      </dgm:t>
    </dgm:pt>
    <dgm:pt modelId="{D93EC6D5-646E-4E4B-9FB9-0AA7347887FE}" type="parTrans" cxnId="{20F1528B-79EB-4289-A1AA-FFAB2D7FAFFB}">
      <dgm:prSet/>
      <dgm:spPr/>
      <dgm:t>
        <a:bodyPr/>
        <a:lstStyle/>
        <a:p>
          <a:endParaRPr lang="en-GB"/>
        </a:p>
      </dgm:t>
    </dgm:pt>
    <dgm:pt modelId="{18F657AC-6257-4157-B13E-F4F5BE6C553B}" type="sibTrans" cxnId="{20F1528B-79EB-4289-A1AA-FFAB2D7FAFFB}">
      <dgm:prSet/>
      <dgm:spPr/>
      <dgm:t>
        <a:bodyPr/>
        <a:lstStyle/>
        <a:p>
          <a:endParaRPr lang="en-GB"/>
        </a:p>
      </dgm:t>
    </dgm:pt>
    <dgm:pt modelId="{4D28A92F-66FE-B24B-99D7-2DCC19EA2EB9}">
      <dgm:prSet custT="1"/>
      <dgm:spPr>
        <a:solidFill>
          <a:srgbClr val="E46C0A"/>
        </a:solidFill>
      </dgm:spPr>
      <dgm:t>
        <a:bodyPr/>
        <a:lstStyle/>
        <a:p>
          <a:r>
            <a:rPr lang="en-US" sz="900" b="1" dirty="0" smtClean="0">
              <a:latin typeface="Arial Narrow"/>
              <a:cs typeface="Arial Narrow"/>
            </a:rPr>
            <a:t>ZVEI</a:t>
          </a:r>
          <a:endParaRPr lang="en-US" sz="900" b="1" dirty="0">
            <a:latin typeface="Arial Narrow"/>
            <a:cs typeface="Arial Narrow"/>
          </a:endParaRPr>
        </a:p>
      </dgm:t>
    </dgm:pt>
    <dgm:pt modelId="{156C81D6-8E28-0241-94DB-CD49219369A6}" type="parTrans" cxnId="{7671EDF0-C6B9-C143-A6CF-D81B7EC01578}">
      <dgm:prSet/>
      <dgm:spPr/>
      <dgm:t>
        <a:bodyPr/>
        <a:lstStyle/>
        <a:p>
          <a:endParaRPr lang="en-GB"/>
        </a:p>
      </dgm:t>
    </dgm:pt>
    <dgm:pt modelId="{42D51209-50A5-424B-9112-830B1B8C1D64}" type="sibTrans" cxnId="{7671EDF0-C6B9-C143-A6CF-D81B7EC01578}">
      <dgm:prSet/>
      <dgm:spPr/>
      <dgm:t>
        <a:bodyPr/>
        <a:lstStyle/>
        <a:p>
          <a:endParaRPr lang="en-GB"/>
        </a:p>
      </dgm:t>
    </dgm:pt>
    <dgm:pt modelId="{83D988E6-1F0C-3A4C-92F9-E6F3C3DE92AE}">
      <dgm:prSet phldrT="[Text]" custT="1"/>
      <dgm:spPr>
        <a:solidFill>
          <a:schemeClr val="accent3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BMF</a:t>
          </a:r>
          <a:endParaRPr lang="de-DE" sz="900" b="1" dirty="0">
            <a:latin typeface="Arial Narrow"/>
            <a:cs typeface="Arial Narrow"/>
          </a:endParaRPr>
        </a:p>
      </dgm:t>
    </dgm:pt>
    <dgm:pt modelId="{4CD8BDF6-AD0C-4441-8626-FD37686EA6FB}" type="parTrans" cxnId="{0C0ECDD1-C459-9C48-AB58-5BC22B26F5DF}">
      <dgm:prSet/>
      <dgm:spPr/>
      <dgm:t>
        <a:bodyPr/>
        <a:lstStyle/>
        <a:p>
          <a:endParaRPr lang="en-GB"/>
        </a:p>
      </dgm:t>
    </dgm:pt>
    <dgm:pt modelId="{ECAC7F45-9744-564D-9090-52350CECA8F6}" type="sibTrans" cxnId="{0C0ECDD1-C459-9C48-AB58-5BC22B26F5DF}">
      <dgm:prSet/>
      <dgm:spPr/>
      <dgm:t>
        <a:bodyPr/>
        <a:lstStyle/>
        <a:p>
          <a:endParaRPr lang="en-GB"/>
        </a:p>
      </dgm:t>
    </dgm:pt>
    <dgm:pt modelId="{5271500F-B226-9C42-8FB3-D11E8A5B6878}">
      <dgm:prSet phldrT="[Text]" custT="1"/>
      <dgm:spPr>
        <a:solidFill>
          <a:srgbClr val="9BBB59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BMI</a:t>
          </a:r>
          <a:endParaRPr lang="de-DE" sz="900" b="1" dirty="0">
            <a:latin typeface="Arial Narrow"/>
            <a:cs typeface="Arial Narrow"/>
          </a:endParaRPr>
        </a:p>
      </dgm:t>
    </dgm:pt>
    <dgm:pt modelId="{AC4DD037-DA74-E646-8078-ABA613BECCF6}" type="parTrans" cxnId="{D13365EB-FB27-2346-A88F-5CF8BA5CB022}">
      <dgm:prSet/>
      <dgm:spPr/>
      <dgm:t>
        <a:bodyPr/>
        <a:lstStyle/>
        <a:p>
          <a:endParaRPr lang="en-GB"/>
        </a:p>
      </dgm:t>
    </dgm:pt>
    <dgm:pt modelId="{C920B957-6CA3-BA45-8806-CF4110CA0BAF}" type="sibTrans" cxnId="{D13365EB-FB27-2346-A88F-5CF8BA5CB022}">
      <dgm:prSet/>
      <dgm:spPr/>
      <dgm:t>
        <a:bodyPr/>
        <a:lstStyle/>
        <a:p>
          <a:endParaRPr lang="en-GB"/>
        </a:p>
      </dgm:t>
    </dgm:pt>
    <dgm:pt modelId="{790E9D37-FC69-1A42-9D85-3E2F172389F1}">
      <dgm:prSet phldrT="[Text]" custT="1"/>
      <dgm:spPr>
        <a:solidFill>
          <a:srgbClr val="9BBB59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BMWi</a:t>
          </a:r>
          <a:endParaRPr lang="de-DE" sz="900" b="1" dirty="0">
            <a:latin typeface="Arial Narrow"/>
            <a:cs typeface="Arial Narrow"/>
          </a:endParaRPr>
        </a:p>
      </dgm:t>
    </dgm:pt>
    <dgm:pt modelId="{37C5852E-DE47-844A-8BB7-14012352EE32}" type="parTrans" cxnId="{D0288225-0B7B-5744-AF4B-DCD436FB724F}">
      <dgm:prSet/>
      <dgm:spPr/>
      <dgm:t>
        <a:bodyPr/>
        <a:lstStyle/>
        <a:p>
          <a:endParaRPr lang="en-GB"/>
        </a:p>
      </dgm:t>
    </dgm:pt>
    <dgm:pt modelId="{CDB7B4D4-D02C-7B4A-9F90-408D9523F1C8}" type="sibTrans" cxnId="{D0288225-0B7B-5744-AF4B-DCD436FB724F}">
      <dgm:prSet/>
      <dgm:spPr/>
      <dgm:t>
        <a:bodyPr/>
        <a:lstStyle/>
        <a:p>
          <a:endParaRPr lang="en-GB"/>
        </a:p>
      </dgm:t>
    </dgm:pt>
    <dgm:pt modelId="{1963FEAA-2651-604A-B329-AE3F8956B8F2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DIHK</a:t>
          </a:r>
          <a:br>
            <a:rPr lang="de-DE" sz="900" b="1" dirty="0" smtClean="0">
              <a:latin typeface="Arial Narrow"/>
              <a:cs typeface="Arial Narrow"/>
            </a:rPr>
          </a:br>
          <a:endParaRPr lang="de-DE" sz="900" b="1" dirty="0">
            <a:latin typeface="Arial Narrow"/>
            <a:cs typeface="Arial Narrow"/>
          </a:endParaRPr>
        </a:p>
      </dgm:t>
    </dgm:pt>
    <dgm:pt modelId="{471F3A79-41D3-D944-AAE6-7E4D15DA1812}" type="parTrans" cxnId="{101CD5FB-A521-7843-B0A6-7BDDF29FF3F7}">
      <dgm:prSet/>
      <dgm:spPr/>
      <dgm:t>
        <a:bodyPr/>
        <a:lstStyle/>
        <a:p>
          <a:endParaRPr lang="de-DE"/>
        </a:p>
      </dgm:t>
    </dgm:pt>
    <dgm:pt modelId="{237D4E88-FFE4-EB42-B319-EA832D90F1E3}" type="sibTrans" cxnId="{101CD5FB-A521-7843-B0A6-7BDDF29FF3F7}">
      <dgm:prSet/>
      <dgm:spPr/>
      <dgm:t>
        <a:bodyPr/>
        <a:lstStyle/>
        <a:p>
          <a:endParaRPr lang="de-DE"/>
        </a:p>
      </dgm:t>
    </dgm:pt>
    <dgm:pt modelId="{0717AC9E-73F5-F54B-BF40-153280752480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DATEV</a:t>
          </a:r>
          <a:endParaRPr lang="de-DE" sz="900" b="1" dirty="0">
            <a:latin typeface="Arial Narrow"/>
            <a:cs typeface="Arial Narrow"/>
          </a:endParaRPr>
        </a:p>
      </dgm:t>
    </dgm:pt>
    <dgm:pt modelId="{EF3B92F5-CEA1-4449-B21E-7A8CCF2BD509}" type="parTrans" cxnId="{571A48C3-64DF-874C-B77D-D590DEC2491B}">
      <dgm:prSet/>
      <dgm:spPr/>
      <dgm:t>
        <a:bodyPr/>
        <a:lstStyle/>
        <a:p>
          <a:endParaRPr lang="de-DE"/>
        </a:p>
      </dgm:t>
    </dgm:pt>
    <dgm:pt modelId="{DE082085-080E-2345-AA25-CDE282B6407D}" type="sibTrans" cxnId="{571A48C3-64DF-874C-B77D-D590DEC2491B}">
      <dgm:prSet/>
      <dgm:spPr/>
      <dgm:t>
        <a:bodyPr/>
        <a:lstStyle/>
        <a:p>
          <a:endParaRPr lang="de-DE"/>
        </a:p>
      </dgm:t>
    </dgm:pt>
    <dgm:pt modelId="{85B04DCF-B526-2647-B518-A2E82A6A6466}">
      <dgm:prSet/>
      <dgm:spPr>
        <a:solidFill>
          <a:srgbClr val="FFFF00"/>
        </a:solidFill>
      </dgm:spPr>
      <dgm:t>
        <a:bodyPr/>
        <a:lstStyle/>
        <a:p>
          <a:r>
            <a:rPr lang="de-DE" dirty="0" smtClean="0"/>
            <a:t>Unis</a:t>
          </a:r>
          <a:endParaRPr lang="de-DE" dirty="0"/>
        </a:p>
      </dgm:t>
    </dgm:pt>
    <dgm:pt modelId="{1D433E50-2961-4A40-9A73-9C516E1749F3}" type="parTrans" cxnId="{EDF717EE-4D4C-3B4E-8909-DB86F8B20425}">
      <dgm:prSet/>
      <dgm:spPr/>
      <dgm:t>
        <a:bodyPr/>
        <a:lstStyle/>
        <a:p>
          <a:endParaRPr lang="de-DE"/>
        </a:p>
      </dgm:t>
    </dgm:pt>
    <dgm:pt modelId="{54F8E0C0-A87F-7C4F-BC44-750EF6B4C71E}" type="sibTrans" cxnId="{EDF717EE-4D4C-3B4E-8909-DB86F8B20425}">
      <dgm:prSet/>
      <dgm:spPr/>
      <dgm:t>
        <a:bodyPr/>
        <a:lstStyle/>
        <a:p>
          <a:endParaRPr lang="de-DE"/>
        </a:p>
      </dgm:t>
    </dgm:pt>
    <dgm:pt modelId="{1B8765D5-EDA5-1B4D-A826-4D890AECAF8F}">
      <dgm:prSet/>
      <dgm:spPr>
        <a:solidFill>
          <a:srgbClr val="F86403"/>
        </a:solidFill>
      </dgm:spPr>
      <dgm:t>
        <a:bodyPr/>
        <a:lstStyle/>
        <a:p>
          <a:r>
            <a:rPr lang="de-DE" dirty="0" smtClean="0"/>
            <a:t>PDF/A</a:t>
          </a:r>
          <a:endParaRPr lang="de-DE" dirty="0"/>
        </a:p>
      </dgm:t>
    </dgm:pt>
    <dgm:pt modelId="{750CD963-5E3E-7141-9E4A-514E9483B7D9}" type="parTrans" cxnId="{6B7C4DD8-78CD-7E41-971D-87F6CD569BBE}">
      <dgm:prSet/>
      <dgm:spPr/>
      <dgm:t>
        <a:bodyPr/>
        <a:lstStyle/>
        <a:p>
          <a:endParaRPr lang="de-DE"/>
        </a:p>
      </dgm:t>
    </dgm:pt>
    <dgm:pt modelId="{CD240AA5-27C2-E04B-9DE9-A4C31F639B65}" type="sibTrans" cxnId="{6B7C4DD8-78CD-7E41-971D-87F6CD569BBE}">
      <dgm:prSet/>
      <dgm:spPr/>
      <dgm:t>
        <a:bodyPr/>
        <a:lstStyle/>
        <a:p>
          <a:endParaRPr lang="de-DE"/>
        </a:p>
      </dgm:t>
    </dgm:pt>
    <dgm:pt modelId="{DA0EA65A-06A8-524C-968F-35A90790D591}">
      <dgm:prSet phldrT="[Text]" custT="1"/>
      <dgm:spPr>
        <a:solidFill>
          <a:srgbClr val="E46C0A"/>
        </a:solidFill>
      </dgm:spPr>
      <dgm:t>
        <a:bodyPr/>
        <a:lstStyle/>
        <a:p>
          <a:r>
            <a:rPr lang="de-DE" sz="900" b="1" dirty="0" smtClean="0">
              <a:latin typeface="Arial Narrow"/>
              <a:cs typeface="Arial Narrow"/>
            </a:rPr>
            <a:t>VOI</a:t>
          </a:r>
          <a:endParaRPr lang="de-DE" sz="900" b="1" dirty="0">
            <a:latin typeface="Arial Narrow"/>
            <a:cs typeface="Arial Narrow"/>
          </a:endParaRPr>
        </a:p>
      </dgm:t>
    </dgm:pt>
    <dgm:pt modelId="{2D0CE77F-5C8A-D541-99E2-BEB78FEBED0D}" type="sibTrans" cxnId="{69BA200A-ABEB-9645-8BB1-9CDDBBD3F46C}">
      <dgm:prSet/>
      <dgm:spPr/>
      <dgm:t>
        <a:bodyPr/>
        <a:lstStyle/>
        <a:p>
          <a:endParaRPr lang="de-DE"/>
        </a:p>
      </dgm:t>
    </dgm:pt>
    <dgm:pt modelId="{D1F1BE1E-8671-2244-B09D-EDE4BFF0EDDB}" type="parTrans" cxnId="{69BA200A-ABEB-9645-8BB1-9CDDBBD3F46C}">
      <dgm:prSet/>
      <dgm:spPr/>
      <dgm:t>
        <a:bodyPr/>
        <a:lstStyle/>
        <a:p>
          <a:endParaRPr lang="de-DE"/>
        </a:p>
      </dgm:t>
    </dgm:pt>
    <dgm:pt modelId="{C3B9A15C-78E8-4A9C-8A35-A2CB1BC4AD1D}" type="pres">
      <dgm:prSet presAssocID="{79875B2A-D1C6-4858-969E-C548F7C0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641A9CE-FD6E-44C4-90D1-2B25D5267FAC}" type="pres">
      <dgm:prSet presAssocID="{891BE187-5EDC-4C81-AC68-BDCF62D10DD6}" presName="node" presStyleLbl="node1" presStyleIdx="0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3B6580E-713A-4EF2-A026-3C5E62532B60}" type="pres">
      <dgm:prSet presAssocID="{FB8F1A42-EE19-4761-8A42-AFA04A82751F}" presName="sibTrans" presStyleLbl="sibTrans2D1" presStyleIdx="0" presStyleCnt="24"/>
      <dgm:spPr/>
      <dgm:t>
        <a:bodyPr/>
        <a:lstStyle/>
        <a:p>
          <a:endParaRPr lang="de-DE"/>
        </a:p>
      </dgm:t>
    </dgm:pt>
    <dgm:pt modelId="{D2EDDF45-4282-4DAF-8A83-10940E73D620}" type="pres">
      <dgm:prSet presAssocID="{FB8F1A42-EE19-4761-8A42-AFA04A82751F}" presName="connectorText" presStyleLbl="sibTrans2D1" presStyleIdx="0" presStyleCnt="24"/>
      <dgm:spPr/>
      <dgm:t>
        <a:bodyPr/>
        <a:lstStyle/>
        <a:p>
          <a:endParaRPr lang="de-DE"/>
        </a:p>
      </dgm:t>
    </dgm:pt>
    <dgm:pt modelId="{2DB246C2-6CC2-D74C-B06F-F59519140B68}" type="pres">
      <dgm:prSet presAssocID="{0717AC9E-73F5-F54B-BF40-153280752480}" presName="node" presStyleLbl="node1" presStyleIdx="1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F413575-82EF-B648-8B8A-A7D85BE18D02}" type="pres">
      <dgm:prSet presAssocID="{DE082085-080E-2345-AA25-CDE282B6407D}" presName="sibTrans" presStyleLbl="sibTrans2D1" presStyleIdx="1" presStyleCnt="24"/>
      <dgm:spPr/>
      <dgm:t>
        <a:bodyPr/>
        <a:lstStyle/>
        <a:p>
          <a:endParaRPr lang="de-DE"/>
        </a:p>
      </dgm:t>
    </dgm:pt>
    <dgm:pt modelId="{8737F6A3-60A3-5C45-833A-8F8A4910DFE3}" type="pres">
      <dgm:prSet presAssocID="{DE082085-080E-2345-AA25-CDE282B6407D}" presName="connectorText" presStyleLbl="sibTrans2D1" presStyleIdx="1" presStyleCnt="24"/>
      <dgm:spPr/>
      <dgm:t>
        <a:bodyPr/>
        <a:lstStyle/>
        <a:p>
          <a:endParaRPr lang="de-DE"/>
        </a:p>
      </dgm:t>
    </dgm:pt>
    <dgm:pt modelId="{BC8CFB5F-AD1B-4C18-9519-C41149838A2F}" type="pres">
      <dgm:prSet presAssocID="{3841C5F2-B6A0-4013-9164-368F3D3B5FE6}" presName="node" presStyleLbl="node1" presStyleIdx="2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D19E15-D8D6-48E4-A90B-B6E338D98057}" type="pres">
      <dgm:prSet presAssocID="{B0356C6E-6D2A-42EE-A356-1A54B6D8208F}" presName="sibTrans" presStyleLbl="sibTrans2D1" presStyleIdx="2" presStyleCnt="24"/>
      <dgm:spPr/>
      <dgm:t>
        <a:bodyPr/>
        <a:lstStyle/>
        <a:p>
          <a:endParaRPr lang="de-DE"/>
        </a:p>
      </dgm:t>
    </dgm:pt>
    <dgm:pt modelId="{4A57C8C0-2CD0-453D-9F01-55276B1A5CFD}" type="pres">
      <dgm:prSet presAssocID="{B0356C6E-6D2A-42EE-A356-1A54B6D8208F}" presName="connectorText" presStyleLbl="sibTrans2D1" presStyleIdx="2" presStyleCnt="24"/>
      <dgm:spPr/>
      <dgm:t>
        <a:bodyPr/>
        <a:lstStyle/>
        <a:p>
          <a:endParaRPr lang="de-DE"/>
        </a:p>
      </dgm:t>
    </dgm:pt>
    <dgm:pt modelId="{0A712547-26FF-4ACF-88DA-77E2B03315CA}" type="pres">
      <dgm:prSet presAssocID="{480A865C-691E-44F4-9F1F-801F7559F378}" presName="node" presStyleLbl="node1" presStyleIdx="3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EA71FF-A2EB-4385-9640-94F23408D142}" type="pres">
      <dgm:prSet presAssocID="{EE02FE47-C986-4F6B-B45B-1EFCE074F2A0}" presName="sibTrans" presStyleLbl="sibTrans2D1" presStyleIdx="3" presStyleCnt="24"/>
      <dgm:spPr/>
      <dgm:t>
        <a:bodyPr/>
        <a:lstStyle/>
        <a:p>
          <a:endParaRPr lang="de-DE"/>
        </a:p>
      </dgm:t>
    </dgm:pt>
    <dgm:pt modelId="{7DD36BEE-4080-47D9-9109-7D4AF32FBCC7}" type="pres">
      <dgm:prSet presAssocID="{EE02FE47-C986-4F6B-B45B-1EFCE074F2A0}" presName="connectorText" presStyleLbl="sibTrans2D1" presStyleIdx="3" presStyleCnt="24"/>
      <dgm:spPr/>
      <dgm:t>
        <a:bodyPr/>
        <a:lstStyle/>
        <a:p>
          <a:endParaRPr lang="de-DE"/>
        </a:p>
      </dgm:t>
    </dgm:pt>
    <dgm:pt modelId="{5862FB53-65D6-48B8-8682-8BAA06A47592}" type="pres">
      <dgm:prSet presAssocID="{1A1E0C65-3825-4C48-B74E-1832ADA442BD}" presName="node" presStyleLbl="node1" presStyleIdx="4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CD4BA5A-2420-4F29-A849-4932F87A2BEE}" type="pres">
      <dgm:prSet presAssocID="{B595A345-470E-490F-B859-2C75169DD2F6}" presName="sibTrans" presStyleLbl="sibTrans2D1" presStyleIdx="4" presStyleCnt="24"/>
      <dgm:spPr/>
      <dgm:t>
        <a:bodyPr/>
        <a:lstStyle/>
        <a:p>
          <a:endParaRPr lang="de-DE"/>
        </a:p>
      </dgm:t>
    </dgm:pt>
    <dgm:pt modelId="{E2F636EE-7C41-43EA-9F38-E8689FEB9F32}" type="pres">
      <dgm:prSet presAssocID="{B595A345-470E-490F-B859-2C75169DD2F6}" presName="connectorText" presStyleLbl="sibTrans2D1" presStyleIdx="4" presStyleCnt="24"/>
      <dgm:spPr/>
      <dgm:t>
        <a:bodyPr/>
        <a:lstStyle/>
        <a:p>
          <a:endParaRPr lang="de-DE"/>
        </a:p>
      </dgm:t>
    </dgm:pt>
    <dgm:pt modelId="{AD37A389-937F-BF41-AE80-F124525FF448}" type="pres">
      <dgm:prSet presAssocID="{1B8765D5-EDA5-1B4D-A826-4D890AECAF8F}" presName="node" presStyleLbl="node1" presStyleIdx="5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67B5681-3A5D-F44A-9813-40C83D1988B6}" type="pres">
      <dgm:prSet presAssocID="{CD240AA5-27C2-E04B-9DE9-A4C31F639B65}" presName="sibTrans" presStyleLbl="sibTrans2D1" presStyleIdx="5" presStyleCnt="24"/>
      <dgm:spPr/>
      <dgm:t>
        <a:bodyPr/>
        <a:lstStyle/>
        <a:p>
          <a:endParaRPr lang="de-DE"/>
        </a:p>
      </dgm:t>
    </dgm:pt>
    <dgm:pt modelId="{14578CFB-7C4C-3C4E-9A0F-ABEB074EB6A5}" type="pres">
      <dgm:prSet presAssocID="{CD240AA5-27C2-E04B-9DE9-A4C31F639B65}" presName="connectorText" presStyleLbl="sibTrans2D1" presStyleIdx="5" presStyleCnt="24"/>
      <dgm:spPr/>
      <dgm:t>
        <a:bodyPr/>
        <a:lstStyle/>
        <a:p>
          <a:endParaRPr lang="de-DE"/>
        </a:p>
      </dgm:t>
    </dgm:pt>
    <dgm:pt modelId="{580CCB71-CF22-E745-9212-EC9359EEE5D9}" type="pres">
      <dgm:prSet presAssocID="{1963FEAA-2651-604A-B329-AE3F8956B8F2}" presName="node" presStyleLbl="node1" presStyleIdx="6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8CBE445-DE57-BB4E-840D-0559ABD561C8}" type="pres">
      <dgm:prSet presAssocID="{237D4E88-FFE4-EB42-B319-EA832D90F1E3}" presName="sibTrans" presStyleLbl="sibTrans2D1" presStyleIdx="6" presStyleCnt="24"/>
      <dgm:spPr/>
      <dgm:t>
        <a:bodyPr/>
        <a:lstStyle/>
        <a:p>
          <a:endParaRPr lang="de-DE"/>
        </a:p>
      </dgm:t>
    </dgm:pt>
    <dgm:pt modelId="{772AD873-2A1B-474A-A0C6-B7613CA2A744}" type="pres">
      <dgm:prSet presAssocID="{237D4E88-FFE4-EB42-B319-EA832D90F1E3}" presName="connectorText" presStyleLbl="sibTrans2D1" presStyleIdx="6" presStyleCnt="24"/>
      <dgm:spPr/>
      <dgm:t>
        <a:bodyPr/>
        <a:lstStyle/>
        <a:p>
          <a:endParaRPr lang="de-DE"/>
        </a:p>
      </dgm:t>
    </dgm:pt>
    <dgm:pt modelId="{3DE22D4C-8FF3-054F-8BA3-EEF9785E26D3}" type="pres">
      <dgm:prSet presAssocID="{DA0EA65A-06A8-524C-968F-35A90790D591}" presName="node" presStyleLbl="node1" presStyleIdx="7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429B7A-24B8-6D4C-ACA5-A632438A67E4}" type="pres">
      <dgm:prSet presAssocID="{2D0CE77F-5C8A-D541-99E2-BEB78FEBED0D}" presName="sibTrans" presStyleLbl="sibTrans2D1" presStyleIdx="7" presStyleCnt="24"/>
      <dgm:spPr/>
      <dgm:t>
        <a:bodyPr/>
        <a:lstStyle/>
        <a:p>
          <a:endParaRPr lang="de-DE"/>
        </a:p>
      </dgm:t>
    </dgm:pt>
    <dgm:pt modelId="{F32A9A4B-3EA8-C34B-BDA7-D3621B7B2770}" type="pres">
      <dgm:prSet presAssocID="{2D0CE77F-5C8A-D541-99E2-BEB78FEBED0D}" presName="connectorText" presStyleLbl="sibTrans2D1" presStyleIdx="7" presStyleCnt="24"/>
      <dgm:spPr/>
      <dgm:t>
        <a:bodyPr/>
        <a:lstStyle/>
        <a:p>
          <a:endParaRPr lang="de-DE"/>
        </a:p>
      </dgm:t>
    </dgm:pt>
    <dgm:pt modelId="{B8E3EA44-5B66-4034-B451-420CB67B006D}" type="pres">
      <dgm:prSet presAssocID="{9D1061BB-5C23-4699-8CB9-C74EF17B5E73}" presName="node" presStyleLbl="node1" presStyleIdx="8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96A5727-1A97-4CAD-86D2-F9D9B54AAC9F}" type="pres">
      <dgm:prSet presAssocID="{F8025588-90E1-4250-A2E0-ABD8BFB4A784}" presName="sibTrans" presStyleLbl="sibTrans2D1" presStyleIdx="8" presStyleCnt="24"/>
      <dgm:spPr/>
      <dgm:t>
        <a:bodyPr/>
        <a:lstStyle/>
        <a:p>
          <a:endParaRPr lang="de-DE"/>
        </a:p>
      </dgm:t>
    </dgm:pt>
    <dgm:pt modelId="{BC67CAEC-2665-46CB-B63F-994E08ABDDBB}" type="pres">
      <dgm:prSet presAssocID="{F8025588-90E1-4250-A2E0-ABD8BFB4A784}" presName="connectorText" presStyleLbl="sibTrans2D1" presStyleIdx="8" presStyleCnt="24"/>
      <dgm:spPr/>
      <dgm:t>
        <a:bodyPr/>
        <a:lstStyle/>
        <a:p>
          <a:endParaRPr lang="de-DE"/>
        </a:p>
      </dgm:t>
    </dgm:pt>
    <dgm:pt modelId="{23481EB4-B2B7-4049-A4AB-F17557F7A208}" type="pres">
      <dgm:prSet presAssocID="{4D28A92F-66FE-B24B-99D7-2DCC19EA2EB9}" presName="node" presStyleLbl="node1" presStyleIdx="9" presStyleCnt="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289DCA-EBB5-CB4F-A3B9-DEACB7A95475}" type="pres">
      <dgm:prSet presAssocID="{42D51209-50A5-424B-9112-830B1B8C1D64}" presName="sibTrans" presStyleLbl="sibTrans2D1" presStyleIdx="9" presStyleCnt="24"/>
      <dgm:spPr/>
      <dgm:t>
        <a:bodyPr/>
        <a:lstStyle/>
        <a:p>
          <a:endParaRPr lang="en-GB"/>
        </a:p>
      </dgm:t>
    </dgm:pt>
    <dgm:pt modelId="{F21D8A4A-5DA5-3F47-A53E-584370AC77ED}" type="pres">
      <dgm:prSet presAssocID="{42D51209-50A5-424B-9112-830B1B8C1D64}" presName="connectorText" presStyleLbl="sibTrans2D1" presStyleIdx="9" presStyleCnt="24"/>
      <dgm:spPr/>
      <dgm:t>
        <a:bodyPr/>
        <a:lstStyle/>
        <a:p>
          <a:endParaRPr lang="en-GB"/>
        </a:p>
      </dgm:t>
    </dgm:pt>
    <dgm:pt modelId="{330BD75D-F06D-4140-86F9-C7A0ABBC3F5C}" type="pres">
      <dgm:prSet presAssocID="{F8322183-CE41-4A32-94B4-873AC0CDDFEB}" presName="node" presStyleLbl="node1" presStyleIdx="10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4E9AAD-6C63-4A89-BFF0-710E42E16F14}" type="pres">
      <dgm:prSet presAssocID="{18F657AC-6257-4157-B13E-F4F5BE6C553B}" presName="sibTrans" presStyleLbl="sibTrans2D1" presStyleIdx="10" presStyleCnt="24"/>
      <dgm:spPr/>
      <dgm:t>
        <a:bodyPr/>
        <a:lstStyle/>
        <a:p>
          <a:endParaRPr lang="de-DE"/>
        </a:p>
      </dgm:t>
    </dgm:pt>
    <dgm:pt modelId="{D62C854C-54F8-4D6C-9E7C-EDACDED36E1E}" type="pres">
      <dgm:prSet presAssocID="{18F657AC-6257-4157-B13E-F4F5BE6C553B}" presName="connectorText" presStyleLbl="sibTrans2D1" presStyleIdx="10" presStyleCnt="24"/>
      <dgm:spPr/>
      <dgm:t>
        <a:bodyPr/>
        <a:lstStyle/>
        <a:p>
          <a:endParaRPr lang="de-DE"/>
        </a:p>
      </dgm:t>
    </dgm:pt>
    <dgm:pt modelId="{25D9E2C4-F80A-4854-A876-2590283DFA2F}" type="pres">
      <dgm:prSet presAssocID="{64890A0A-D1CC-4755-8967-17EC24D40E86}" presName="node" presStyleLbl="node1" presStyleIdx="11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374C6EB-1D2B-4648-ACA7-254898595C17}" type="pres">
      <dgm:prSet presAssocID="{CFE840AB-52FD-4191-8D72-3589DF3D2787}" presName="sibTrans" presStyleLbl="sibTrans2D1" presStyleIdx="11" presStyleCnt="24"/>
      <dgm:spPr/>
      <dgm:t>
        <a:bodyPr/>
        <a:lstStyle/>
        <a:p>
          <a:endParaRPr lang="de-DE"/>
        </a:p>
      </dgm:t>
    </dgm:pt>
    <dgm:pt modelId="{BC3FF956-B028-4F25-9072-0311D769C87F}" type="pres">
      <dgm:prSet presAssocID="{CFE840AB-52FD-4191-8D72-3589DF3D2787}" presName="connectorText" presStyleLbl="sibTrans2D1" presStyleIdx="11" presStyleCnt="24"/>
      <dgm:spPr/>
      <dgm:t>
        <a:bodyPr/>
        <a:lstStyle/>
        <a:p>
          <a:endParaRPr lang="de-DE"/>
        </a:p>
      </dgm:t>
    </dgm:pt>
    <dgm:pt modelId="{870417E1-BEBC-4EB9-87AE-77AC68C753E1}" type="pres">
      <dgm:prSet presAssocID="{A5662F24-DCBD-446B-A842-C482B8886F71}" presName="node" presStyleLbl="node1" presStyleIdx="12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3997B9F-F3E7-4506-ABEB-259AB8798589}" type="pres">
      <dgm:prSet presAssocID="{DE50ED96-0500-4668-BCDA-2106C6A183C8}" presName="sibTrans" presStyleLbl="sibTrans2D1" presStyleIdx="12" presStyleCnt="24"/>
      <dgm:spPr/>
      <dgm:t>
        <a:bodyPr/>
        <a:lstStyle/>
        <a:p>
          <a:endParaRPr lang="de-DE"/>
        </a:p>
      </dgm:t>
    </dgm:pt>
    <dgm:pt modelId="{15FDDC1B-26CF-4A86-B4DC-4711716A7EAF}" type="pres">
      <dgm:prSet presAssocID="{DE50ED96-0500-4668-BCDA-2106C6A183C8}" presName="connectorText" presStyleLbl="sibTrans2D1" presStyleIdx="12" presStyleCnt="24"/>
      <dgm:spPr/>
      <dgm:t>
        <a:bodyPr/>
        <a:lstStyle/>
        <a:p>
          <a:endParaRPr lang="de-DE"/>
        </a:p>
      </dgm:t>
    </dgm:pt>
    <dgm:pt modelId="{ECE5B08D-94EE-4D1E-B7BD-A5B3E1815999}" type="pres">
      <dgm:prSet presAssocID="{6DD2D6B1-9427-4E44-8A11-045E6D471835}" presName="node" presStyleLbl="node1" presStyleIdx="13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0418E14-7632-4BB4-BF2D-A34CDA7F4F3B}" type="pres">
      <dgm:prSet presAssocID="{59C602BC-D314-419E-B3EF-74AC479818C5}" presName="sibTrans" presStyleLbl="sibTrans2D1" presStyleIdx="13" presStyleCnt="24"/>
      <dgm:spPr/>
      <dgm:t>
        <a:bodyPr/>
        <a:lstStyle/>
        <a:p>
          <a:endParaRPr lang="de-DE"/>
        </a:p>
      </dgm:t>
    </dgm:pt>
    <dgm:pt modelId="{B7CD175D-7757-41A6-AA08-F208B656FABB}" type="pres">
      <dgm:prSet presAssocID="{59C602BC-D314-419E-B3EF-74AC479818C5}" presName="connectorText" presStyleLbl="sibTrans2D1" presStyleIdx="13" presStyleCnt="24"/>
      <dgm:spPr/>
      <dgm:t>
        <a:bodyPr/>
        <a:lstStyle/>
        <a:p>
          <a:endParaRPr lang="de-DE"/>
        </a:p>
      </dgm:t>
    </dgm:pt>
    <dgm:pt modelId="{1065C84A-6F1D-4F84-8BFC-7E47B96B94E7}" type="pres">
      <dgm:prSet presAssocID="{FE262077-D35E-4287-93DC-2776C469DFF5}" presName="node" presStyleLbl="node1" presStyleIdx="14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75E5A7B-89C6-4692-83C7-4D54D19C5360}" type="pres">
      <dgm:prSet presAssocID="{488EC68E-A9D2-4ED0-A816-2649F30B14EC}" presName="sibTrans" presStyleLbl="sibTrans2D1" presStyleIdx="14" presStyleCnt="24"/>
      <dgm:spPr/>
      <dgm:t>
        <a:bodyPr/>
        <a:lstStyle/>
        <a:p>
          <a:endParaRPr lang="de-DE"/>
        </a:p>
      </dgm:t>
    </dgm:pt>
    <dgm:pt modelId="{681931B0-92D5-42EF-A333-8BF2D40A5E17}" type="pres">
      <dgm:prSet presAssocID="{488EC68E-A9D2-4ED0-A816-2649F30B14EC}" presName="connectorText" presStyleLbl="sibTrans2D1" presStyleIdx="14" presStyleCnt="24"/>
      <dgm:spPr/>
      <dgm:t>
        <a:bodyPr/>
        <a:lstStyle/>
        <a:p>
          <a:endParaRPr lang="de-DE"/>
        </a:p>
      </dgm:t>
    </dgm:pt>
    <dgm:pt modelId="{6F016720-5320-4537-846E-3DB3B8730399}" type="pres">
      <dgm:prSet presAssocID="{A9CF9753-3A00-4576-8568-35972F2DF98D}" presName="node" presStyleLbl="node1" presStyleIdx="15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46FAF5-9328-479B-8A91-2BFFF321DFB0}" type="pres">
      <dgm:prSet presAssocID="{CE16B680-7121-4BA9-AC45-48DBCA6F8858}" presName="sibTrans" presStyleLbl="sibTrans2D1" presStyleIdx="15" presStyleCnt="24"/>
      <dgm:spPr/>
      <dgm:t>
        <a:bodyPr/>
        <a:lstStyle/>
        <a:p>
          <a:endParaRPr lang="de-DE"/>
        </a:p>
      </dgm:t>
    </dgm:pt>
    <dgm:pt modelId="{E70948DB-7FDD-47CB-BE55-FBB440193529}" type="pres">
      <dgm:prSet presAssocID="{CE16B680-7121-4BA9-AC45-48DBCA6F8858}" presName="connectorText" presStyleLbl="sibTrans2D1" presStyleIdx="15" presStyleCnt="24"/>
      <dgm:spPr/>
      <dgm:t>
        <a:bodyPr/>
        <a:lstStyle/>
        <a:p>
          <a:endParaRPr lang="de-DE"/>
        </a:p>
      </dgm:t>
    </dgm:pt>
    <dgm:pt modelId="{68D22929-09D3-4287-BB6B-DA0C00DE019C}" type="pres">
      <dgm:prSet presAssocID="{D72C47F8-CA1D-4A76-98F5-5E4518E3FB8C}" presName="node" presStyleLbl="node1" presStyleIdx="16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3FBCCE-830A-4A90-B6C9-DC2D18357847}" type="pres">
      <dgm:prSet presAssocID="{9825A8EC-CE62-46CD-9A30-A420C00CD2F0}" presName="sibTrans" presStyleLbl="sibTrans2D1" presStyleIdx="16" presStyleCnt="24"/>
      <dgm:spPr/>
      <dgm:t>
        <a:bodyPr/>
        <a:lstStyle/>
        <a:p>
          <a:endParaRPr lang="de-DE"/>
        </a:p>
      </dgm:t>
    </dgm:pt>
    <dgm:pt modelId="{0BDE7C63-467A-43F5-9B96-14770D731D16}" type="pres">
      <dgm:prSet presAssocID="{9825A8EC-CE62-46CD-9A30-A420C00CD2F0}" presName="connectorText" presStyleLbl="sibTrans2D1" presStyleIdx="16" presStyleCnt="24"/>
      <dgm:spPr/>
      <dgm:t>
        <a:bodyPr/>
        <a:lstStyle/>
        <a:p>
          <a:endParaRPr lang="de-DE"/>
        </a:p>
      </dgm:t>
    </dgm:pt>
    <dgm:pt modelId="{3DFDD524-3D45-4748-91A1-F19B1435DFBF}" type="pres">
      <dgm:prSet presAssocID="{85B04DCF-B526-2647-B518-A2E82A6A6466}" presName="node" presStyleLbl="node1" presStyleIdx="17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5870D0-1EE9-0848-AD96-9BEFBCDD36DF}" type="pres">
      <dgm:prSet presAssocID="{54F8E0C0-A87F-7C4F-BC44-750EF6B4C71E}" presName="sibTrans" presStyleLbl="sibTrans2D1" presStyleIdx="17" presStyleCnt="24"/>
      <dgm:spPr/>
      <dgm:t>
        <a:bodyPr/>
        <a:lstStyle/>
        <a:p>
          <a:endParaRPr lang="de-DE"/>
        </a:p>
      </dgm:t>
    </dgm:pt>
    <dgm:pt modelId="{57F6DFF0-B114-1640-8F7E-9E447C6E7028}" type="pres">
      <dgm:prSet presAssocID="{54F8E0C0-A87F-7C4F-BC44-750EF6B4C71E}" presName="connectorText" presStyleLbl="sibTrans2D1" presStyleIdx="17" presStyleCnt="24"/>
      <dgm:spPr/>
      <dgm:t>
        <a:bodyPr/>
        <a:lstStyle/>
        <a:p>
          <a:endParaRPr lang="de-DE"/>
        </a:p>
      </dgm:t>
    </dgm:pt>
    <dgm:pt modelId="{98225E39-47CA-43A3-8764-69C07FA6B1DA}" type="pres">
      <dgm:prSet presAssocID="{DE9B427C-C8E8-45B3-A27F-9EA11D568807}" presName="node" presStyleLbl="node1" presStyleIdx="18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7AA2B48-06C2-45AB-8B24-BAA1EA85249D}" type="pres">
      <dgm:prSet presAssocID="{1F80E96E-D91B-4E2C-94CC-061922095CCC}" presName="sibTrans" presStyleLbl="sibTrans2D1" presStyleIdx="18" presStyleCnt="24"/>
      <dgm:spPr/>
      <dgm:t>
        <a:bodyPr/>
        <a:lstStyle/>
        <a:p>
          <a:endParaRPr lang="de-DE"/>
        </a:p>
      </dgm:t>
    </dgm:pt>
    <dgm:pt modelId="{4C89D4A4-5AD8-49B6-A821-774CB9AF6E85}" type="pres">
      <dgm:prSet presAssocID="{1F80E96E-D91B-4E2C-94CC-061922095CCC}" presName="connectorText" presStyleLbl="sibTrans2D1" presStyleIdx="18" presStyleCnt="24"/>
      <dgm:spPr/>
      <dgm:t>
        <a:bodyPr/>
        <a:lstStyle/>
        <a:p>
          <a:endParaRPr lang="de-DE"/>
        </a:p>
      </dgm:t>
    </dgm:pt>
    <dgm:pt modelId="{2999F6A8-B34F-014B-A4FA-3B3E8A18D728}" type="pres">
      <dgm:prSet presAssocID="{83D988E6-1F0C-3A4C-92F9-E6F3C3DE92AE}" presName="node" presStyleLbl="node1" presStyleIdx="19" presStyleCnt="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9689CE-2D3C-6C4B-96BE-7E915EE9BB66}" type="pres">
      <dgm:prSet presAssocID="{ECAC7F45-9744-564D-9090-52350CECA8F6}" presName="sibTrans" presStyleLbl="sibTrans2D1" presStyleIdx="19" presStyleCnt="24"/>
      <dgm:spPr/>
      <dgm:t>
        <a:bodyPr/>
        <a:lstStyle/>
        <a:p>
          <a:endParaRPr lang="en-GB"/>
        </a:p>
      </dgm:t>
    </dgm:pt>
    <dgm:pt modelId="{2729EA93-A4E0-954E-A6F5-727398B74BC9}" type="pres">
      <dgm:prSet presAssocID="{ECAC7F45-9744-564D-9090-52350CECA8F6}" presName="connectorText" presStyleLbl="sibTrans2D1" presStyleIdx="19" presStyleCnt="24"/>
      <dgm:spPr/>
      <dgm:t>
        <a:bodyPr/>
        <a:lstStyle/>
        <a:p>
          <a:endParaRPr lang="en-GB"/>
        </a:p>
      </dgm:t>
    </dgm:pt>
    <dgm:pt modelId="{22670164-1BC5-BA4A-8B96-AF07A47A9956}" type="pres">
      <dgm:prSet presAssocID="{5271500F-B226-9C42-8FB3-D11E8A5B6878}" presName="node" presStyleLbl="node1" presStyleIdx="20" presStyleCnt="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5823FF-0882-234D-B8DF-A232709D41CF}" type="pres">
      <dgm:prSet presAssocID="{C920B957-6CA3-BA45-8806-CF4110CA0BAF}" presName="sibTrans" presStyleLbl="sibTrans2D1" presStyleIdx="20" presStyleCnt="24"/>
      <dgm:spPr/>
      <dgm:t>
        <a:bodyPr/>
        <a:lstStyle/>
        <a:p>
          <a:endParaRPr lang="en-GB"/>
        </a:p>
      </dgm:t>
    </dgm:pt>
    <dgm:pt modelId="{52429607-4212-624B-B7B3-2C7D65AB0BE8}" type="pres">
      <dgm:prSet presAssocID="{C920B957-6CA3-BA45-8806-CF4110CA0BAF}" presName="connectorText" presStyleLbl="sibTrans2D1" presStyleIdx="20" presStyleCnt="24"/>
      <dgm:spPr/>
      <dgm:t>
        <a:bodyPr/>
        <a:lstStyle/>
        <a:p>
          <a:endParaRPr lang="en-GB"/>
        </a:p>
      </dgm:t>
    </dgm:pt>
    <dgm:pt modelId="{49F6B8F9-5AC9-D948-8FCC-8F9E4A840F0D}" type="pres">
      <dgm:prSet presAssocID="{790E9D37-FC69-1A42-9D85-3E2F172389F1}" presName="node" presStyleLbl="node1" presStyleIdx="21" presStyleCnt="2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9CA166-F208-1249-A190-3011CEA403BA}" type="pres">
      <dgm:prSet presAssocID="{CDB7B4D4-D02C-7B4A-9F90-408D9523F1C8}" presName="sibTrans" presStyleLbl="sibTrans2D1" presStyleIdx="21" presStyleCnt="24"/>
      <dgm:spPr/>
      <dgm:t>
        <a:bodyPr/>
        <a:lstStyle/>
        <a:p>
          <a:endParaRPr lang="en-GB"/>
        </a:p>
      </dgm:t>
    </dgm:pt>
    <dgm:pt modelId="{57EED692-B615-894D-8467-5140BC5E9E88}" type="pres">
      <dgm:prSet presAssocID="{CDB7B4D4-D02C-7B4A-9F90-408D9523F1C8}" presName="connectorText" presStyleLbl="sibTrans2D1" presStyleIdx="21" presStyleCnt="24"/>
      <dgm:spPr/>
      <dgm:t>
        <a:bodyPr/>
        <a:lstStyle/>
        <a:p>
          <a:endParaRPr lang="en-GB"/>
        </a:p>
      </dgm:t>
    </dgm:pt>
    <dgm:pt modelId="{5CF8C55E-FA17-4340-875E-8BFF4D675027}" type="pres">
      <dgm:prSet presAssocID="{7E1AEA5F-9AB1-4E3F-8FC9-E9280F77F25C}" presName="node" presStyleLbl="node1" presStyleIdx="22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05B0AA-E7B9-4BB0-917E-A05C9A96AB08}" type="pres">
      <dgm:prSet presAssocID="{DE9EF922-BCA5-4816-BEE4-76F63958FD59}" presName="sibTrans" presStyleLbl="sibTrans2D1" presStyleIdx="22" presStyleCnt="24"/>
      <dgm:spPr/>
      <dgm:t>
        <a:bodyPr/>
        <a:lstStyle/>
        <a:p>
          <a:endParaRPr lang="de-DE"/>
        </a:p>
      </dgm:t>
    </dgm:pt>
    <dgm:pt modelId="{D4920DFE-2DBF-433D-AFCD-C280B80D61B2}" type="pres">
      <dgm:prSet presAssocID="{DE9EF922-BCA5-4816-BEE4-76F63958FD59}" presName="connectorText" presStyleLbl="sibTrans2D1" presStyleIdx="22" presStyleCnt="24"/>
      <dgm:spPr/>
      <dgm:t>
        <a:bodyPr/>
        <a:lstStyle/>
        <a:p>
          <a:endParaRPr lang="de-DE"/>
        </a:p>
      </dgm:t>
    </dgm:pt>
    <dgm:pt modelId="{19CFFDB3-D810-45D4-9AF4-1DE39FFA2BE3}" type="pres">
      <dgm:prSet presAssocID="{5D4C7948-DFB6-47E9-BE33-CD5AD6DA8739}" presName="node" presStyleLbl="node1" presStyleIdx="23" presStyleCnt="2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851CD8-FFD5-4BE9-AF48-FDD3147398B7}" type="pres">
      <dgm:prSet presAssocID="{DD555BC5-5A64-4061-A251-7225FD670D4C}" presName="sibTrans" presStyleLbl="sibTrans2D1" presStyleIdx="23" presStyleCnt="24"/>
      <dgm:spPr/>
      <dgm:t>
        <a:bodyPr/>
        <a:lstStyle/>
        <a:p>
          <a:endParaRPr lang="de-DE"/>
        </a:p>
      </dgm:t>
    </dgm:pt>
    <dgm:pt modelId="{58B99B3B-3552-4AB0-863A-48B4D148B84C}" type="pres">
      <dgm:prSet presAssocID="{DD555BC5-5A64-4061-A251-7225FD670D4C}" presName="connectorText" presStyleLbl="sibTrans2D1" presStyleIdx="23" presStyleCnt="24"/>
      <dgm:spPr/>
      <dgm:t>
        <a:bodyPr/>
        <a:lstStyle/>
        <a:p>
          <a:endParaRPr lang="de-DE"/>
        </a:p>
      </dgm:t>
    </dgm:pt>
  </dgm:ptLst>
  <dgm:cxnLst>
    <dgm:cxn modelId="{90B7CDE9-00C2-4AE1-9853-2F845FDCFFDC}" type="presOf" srcId="{9D1061BB-5C23-4699-8CB9-C74EF17B5E73}" destId="{B8E3EA44-5B66-4034-B451-420CB67B006D}" srcOrd="0" destOrd="0" presId="urn:microsoft.com/office/officeart/2005/8/layout/cycle2"/>
    <dgm:cxn modelId="{104E9905-8181-48C4-8FF9-DBCAD680EAAC}" type="presOf" srcId="{CDB7B4D4-D02C-7B4A-9F90-408D9523F1C8}" destId="{57EED692-B615-894D-8467-5140BC5E9E88}" srcOrd="1" destOrd="0" presId="urn:microsoft.com/office/officeart/2005/8/layout/cycle2"/>
    <dgm:cxn modelId="{B8BD37C2-01A1-4733-8569-F9432581487C}" type="presOf" srcId="{FB8F1A42-EE19-4761-8A42-AFA04A82751F}" destId="{D2EDDF45-4282-4DAF-8A83-10940E73D620}" srcOrd="1" destOrd="0" presId="urn:microsoft.com/office/officeart/2005/8/layout/cycle2"/>
    <dgm:cxn modelId="{2619769D-9C33-4F77-8F0B-1EDFB8733FD0}" type="presOf" srcId="{7E1AEA5F-9AB1-4E3F-8FC9-E9280F77F25C}" destId="{5CF8C55E-FA17-4340-875E-8BFF4D675027}" srcOrd="0" destOrd="0" presId="urn:microsoft.com/office/officeart/2005/8/layout/cycle2"/>
    <dgm:cxn modelId="{B44A0033-20C2-42F4-9DD3-B2FE10B4A956}" type="presOf" srcId="{5D4C7948-DFB6-47E9-BE33-CD5AD6DA8739}" destId="{19CFFDB3-D810-45D4-9AF4-1DE39FFA2BE3}" srcOrd="0" destOrd="0" presId="urn:microsoft.com/office/officeart/2005/8/layout/cycle2"/>
    <dgm:cxn modelId="{B74A4046-7BBD-4334-8464-9F1E54A96369}" type="presOf" srcId="{79875B2A-D1C6-4858-969E-C548F7C0D3E7}" destId="{C3B9A15C-78E8-4A9C-8A35-A2CB1BC4AD1D}" srcOrd="0" destOrd="0" presId="urn:microsoft.com/office/officeart/2005/8/layout/cycle2"/>
    <dgm:cxn modelId="{907124D7-F857-4E9B-861B-3B17ACEC37DD}" type="presOf" srcId="{DE9B427C-C8E8-45B3-A27F-9EA11D568807}" destId="{98225E39-47CA-43A3-8764-69C07FA6B1DA}" srcOrd="0" destOrd="0" presId="urn:microsoft.com/office/officeart/2005/8/layout/cycle2"/>
    <dgm:cxn modelId="{28309496-11F3-468B-991A-E70E7C1FDA06}" type="presOf" srcId="{DE50ED96-0500-4668-BCDA-2106C6A183C8}" destId="{15FDDC1B-26CF-4A86-B4DC-4711716A7EAF}" srcOrd="1" destOrd="0" presId="urn:microsoft.com/office/officeart/2005/8/layout/cycle2"/>
    <dgm:cxn modelId="{9CAEEAD4-959C-448F-921C-B103434C5A73}" type="presOf" srcId="{2D0CE77F-5C8A-D541-99E2-BEB78FEBED0D}" destId="{F32A9A4B-3EA8-C34B-BDA7-D3621B7B2770}" srcOrd="1" destOrd="0" presId="urn:microsoft.com/office/officeart/2005/8/layout/cycle2"/>
    <dgm:cxn modelId="{C89E3DDE-97CC-42FC-902F-29FE4C68C494}" type="presOf" srcId="{488EC68E-A9D2-4ED0-A816-2649F30B14EC}" destId="{681931B0-92D5-42EF-A333-8BF2D40A5E17}" srcOrd="1" destOrd="0" presId="urn:microsoft.com/office/officeart/2005/8/layout/cycle2"/>
    <dgm:cxn modelId="{1572E7E0-4A96-4F7C-8C0B-AE72BDB32193}" type="presOf" srcId="{CFE840AB-52FD-4191-8D72-3589DF3D2787}" destId="{BC3FF956-B028-4F25-9072-0311D769C87F}" srcOrd="1" destOrd="0" presId="urn:microsoft.com/office/officeart/2005/8/layout/cycle2"/>
    <dgm:cxn modelId="{69BA200A-ABEB-9645-8BB1-9CDDBBD3F46C}" srcId="{79875B2A-D1C6-4858-969E-C548F7C0D3E7}" destId="{DA0EA65A-06A8-524C-968F-35A90790D591}" srcOrd="7" destOrd="0" parTransId="{D1F1BE1E-8671-2244-B09D-EDE4BFF0EDDB}" sibTransId="{2D0CE77F-5C8A-D541-99E2-BEB78FEBED0D}"/>
    <dgm:cxn modelId="{B4261181-680A-4747-AA35-EEA6D311C21C}" type="presOf" srcId="{C920B957-6CA3-BA45-8806-CF4110CA0BAF}" destId="{52429607-4212-624B-B7B3-2C7D65AB0BE8}" srcOrd="1" destOrd="0" presId="urn:microsoft.com/office/officeart/2005/8/layout/cycle2"/>
    <dgm:cxn modelId="{A2911C26-C0FD-49C6-9B75-50E96900E60C}" srcId="{79875B2A-D1C6-4858-969E-C548F7C0D3E7}" destId="{FE262077-D35E-4287-93DC-2776C469DFF5}" srcOrd="14" destOrd="0" parTransId="{E78A09E7-750E-4758-AF9A-83E2820FF9A0}" sibTransId="{488EC68E-A9D2-4ED0-A816-2649F30B14EC}"/>
    <dgm:cxn modelId="{CFCF0257-A322-46E7-9C00-A5FAFD55F8A2}" srcId="{79875B2A-D1C6-4858-969E-C548F7C0D3E7}" destId="{9D1061BB-5C23-4699-8CB9-C74EF17B5E73}" srcOrd="8" destOrd="0" parTransId="{40AE4FC8-7B84-4440-AC83-AA97F17E2C83}" sibTransId="{F8025588-90E1-4250-A2E0-ABD8BFB4A784}"/>
    <dgm:cxn modelId="{5958A399-0138-4347-822D-D98E7E91355A}" type="presOf" srcId="{54F8E0C0-A87F-7C4F-BC44-750EF6B4C71E}" destId="{8E5870D0-1EE9-0848-AD96-9BEFBCDD36DF}" srcOrd="0" destOrd="0" presId="urn:microsoft.com/office/officeart/2005/8/layout/cycle2"/>
    <dgm:cxn modelId="{BDA0DE18-9C2E-45AB-93D1-EBFF6964A7FE}" type="presOf" srcId="{1963FEAA-2651-604A-B329-AE3F8956B8F2}" destId="{580CCB71-CF22-E745-9212-EC9359EEE5D9}" srcOrd="0" destOrd="0" presId="urn:microsoft.com/office/officeart/2005/8/layout/cycle2"/>
    <dgm:cxn modelId="{DC0F8830-277A-4E32-842F-58778D8257DF}" type="presOf" srcId="{DE9EF922-BCA5-4816-BEE4-76F63958FD59}" destId="{0405B0AA-E7B9-4BB0-917E-A05C9A96AB08}" srcOrd="0" destOrd="0" presId="urn:microsoft.com/office/officeart/2005/8/layout/cycle2"/>
    <dgm:cxn modelId="{B87108F0-E617-40BD-915F-19496306E249}" type="presOf" srcId="{2D0CE77F-5C8A-D541-99E2-BEB78FEBED0D}" destId="{DD429B7A-24B8-6D4C-ACA5-A632438A67E4}" srcOrd="0" destOrd="0" presId="urn:microsoft.com/office/officeart/2005/8/layout/cycle2"/>
    <dgm:cxn modelId="{0EE11F92-8E7A-41ED-B523-A11FE23BC0CA}" type="presOf" srcId="{B0356C6E-6D2A-42EE-A356-1A54B6D8208F}" destId="{56D19E15-D8D6-48E4-A90B-B6E338D98057}" srcOrd="0" destOrd="0" presId="urn:microsoft.com/office/officeart/2005/8/layout/cycle2"/>
    <dgm:cxn modelId="{AC8BDE3E-D6E8-417D-9B7A-E999139CCCC4}" type="presOf" srcId="{891BE187-5EDC-4C81-AC68-BDCF62D10DD6}" destId="{5641A9CE-FD6E-44C4-90D1-2B25D5267FAC}" srcOrd="0" destOrd="0" presId="urn:microsoft.com/office/officeart/2005/8/layout/cycle2"/>
    <dgm:cxn modelId="{7A032561-1CCE-4627-ABA4-653BB856F3F2}" type="presOf" srcId="{F8025588-90E1-4250-A2E0-ABD8BFB4A784}" destId="{B96A5727-1A97-4CAD-86D2-F9D9B54AAC9F}" srcOrd="0" destOrd="0" presId="urn:microsoft.com/office/officeart/2005/8/layout/cycle2"/>
    <dgm:cxn modelId="{3307A237-1622-4F06-B51E-AF916BDD3E26}" type="presOf" srcId="{9825A8EC-CE62-46CD-9A30-A420C00CD2F0}" destId="{EE3FBCCE-830A-4A90-B6C9-DC2D18357847}" srcOrd="0" destOrd="0" presId="urn:microsoft.com/office/officeart/2005/8/layout/cycle2"/>
    <dgm:cxn modelId="{CB0EDA86-9DF7-4B18-A131-CC890FE0E6D5}" srcId="{79875B2A-D1C6-4858-969E-C548F7C0D3E7}" destId="{6DD2D6B1-9427-4E44-8A11-045E6D471835}" srcOrd="13" destOrd="0" parTransId="{0A1D9436-5814-4518-8C14-5E6FA68775FF}" sibTransId="{59C602BC-D314-419E-B3EF-74AC479818C5}"/>
    <dgm:cxn modelId="{1120779F-FDD8-40F3-9151-BC4DAD6C7E3B}" type="presOf" srcId="{9825A8EC-CE62-46CD-9A30-A420C00CD2F0}" destId="{0BDE7C63-467A-43F5-9B96-14770D731D16}" srcOrd="1" destOrd="0" presId="urn:microsoft.com/office/officeart/2005/8/layout/cycle2"/>
    <dgm:cxn modelId="{2464FEAC-60F9-42D1-89E9-CEBF529BA914}" type="presOf" srcId="{CD240AA5-27C2-E04B-9DE9-A4C31F639B65}" destId="{14578CFB-7C4C-3C4E-9A0F-ABEB074EB6A5}" srcOrd="1" destOrd="0" presId="urn:microsoft.com/office/officeart/2005/8/layout/cycle2"/>
    <dgm:cxn modelId="{65A63D1C-6E21-4985-AFE2-FD142337BED8}" type="presOf" srcId="{59C602BC-D314-419E-B3EF-74AC479818C5}" destId="{B0418E14-7632-4BB4-BF2D-A34CDA7F4F3B}" srcOrd="0" destOrd="0" presId="urn:microsoft.com/office/officeart/2005/8/layout/cycle2"/>
    <dgm:cxn modelId="{A89910EC-1407-48B4-AFF9-0C8EC1A1068F}" srcId="{79875B2A-D1C6-4858-969E-C548F7C0D3E7}" destId="{1A1E0C65-3825-4C48-B74E-1832ADA442BD}" srcOrd="4" destOrd="0" parTransId="{92D2CDE6-2A3D-4149-ABCF-6D9A9E81F43F}" sibTransId="{B595A345-470E-490F-B859-2C75169DD2F6}"/>
    <dgm:cxn modelId="{6B7C4DD8-78CD-7E41-971D-87F6CD569BBE}" srcId="{79875B2A-D1C6-4858-969E-C548F7C0D3E7}" destId="{1B8765D5-EDA5-1B4D-A826-4D890AECAF8F}" srcOrd="5" destOrd="0" parTransId="{750CD963-5E3E-7141-9E4A-514E9483B7D9}" sibTransId="{CD240AA5-27C2-E04B-9DE9-A4C31F639B65}"/>
    <dgm:cxn modelId="{436285AF-5D96-4789-B76A-DD431DF240EA}" type="presOf" srcId="{237D4E88-FFE4-EB42-B319-EA832D90F1E3}" destId="{98CBE445-DE57-BB4E-840D-0559ABD561C8}" srcOrd="0" destOrd="0" presId="urn:microsoft.com/office/officeart/2005/8/layout/cycle2"/>
    <dgm:cxn modelId="{C4B4EAA3-5190-46B6-8909-46DB6DC924ED}" type="presOf" srcId="{1A1E0C65-3825-4C48-B74E-1832ADA442BD}" destId="{5862FB53-65D6-48B8-8682-8BAA06A47592}" srcOrd="0" destOrd="0" presId="urn:microsoft.com/office/officeart/2005/8/layout/cycle2"/>
    <dgm:cxn modelId="{9DA35A03-7F58-4805-8003-4628BDF8B31A}" type="presOf" srcId="{DE50ED96-0500-4668-BCDA-2106C6A183C8}" destId="{D3997B9F-F3E7-4506-ABEB-259AB8798589}" srcOrd="0" destOrd="0" presId="urn:microsoft.com/office/officeart/2005/8/layout/cycle2"/>
    <dgm:cxn modelId="{402B9F00-C523-4C68-9C64-CBEFB10604A8}" srcId="{79875B2A-D1C6-4858-969E-C548F7C0D3E7}" destId="{DE9B427C-C8E8-45B3-A27F-9EA11D568807}" srcOrd="18" destOrd="0" parTransId="{E517450D-4792-4B42-BF75-5E2F9884E3E7}" sibTransId="{1F80E96E-D91B-4E2C-94CC-061922095CCC}"/>
    <dgm:cxn modelId="{2A7CB3BC-5CA3-4601-8FA0-8D2459C32F8B}" type="presOf" srcId="{4D28A92F-66FE-B24B-99D7-2DCC19EA2EB9}" destId="{23481EB4-B2B7-4049-A4AB-F17557F7A208}" srcOrd="0" destOrd="0" presId="urn:microsoft.com/office/officeart/2005/8/layout/cycle2"/>
    <dgm:cxn modelId="{BEBCFF75-C0DC-4AC3-A0CE-5A65C5DDFB6F}" srcId="{79875B2A-D1C6-4858-969E-C548F7C0D3E7}" destId="{891BE187-5EDC-4C81-AC68-BDCF62D10DD6}" srcOrd="0" destOrd="0" parTransId="{45FC5D01-DDBE-42F5-80FF-16DA40E1DDA9}" sibTransId="{FB8F1A42-EE19-4761-8A42-AFA04A82751F}"/>
    <dgm:cxn modelId="{A3A067C3-F860-47CA-98EC-482374E22108}" type="presOf" srcId="{CD240AA5-27C2-E04B-9DE9-A4C31F639B65}" destId="{867B5681-3A5D-F44A-9813-40C83D1988B6}" srcOrd="0" destOrd="0" presId="urn:microsoft.com/office/officeart/2005/8/layout/cycle2"/>
    <dgm:cxn modelId="{5E39E686-DF19-4F2F-B92A-0FFD8641CE6E}" srcId="{79875B2A-D1C6-4858-969E-C548F7C0D3E7}" destId="{3841C5F2-B6A0-4013-9164-368F3D3B5FE6}" srcOrd="2" destOrd="0" parTransId="{D4DBFCBE-171C-493C-8D98-9D319047FEC1}" sibTransId="{B0356C6E-6D2A-42EE-A356-1A54B6D8208F}"/>
    <dgm:cxn modelId="{46203D51-884A-4A29-9B48-60147A710979}" type="presOf" srcId="{CFE840AB-52FD-4191-8D72-3589DF3D2787}" destId="{1374C6EB-1D2B-4648-ACA7-254898595C17}" srcOrd="0" destOrd="0" presId="urn:microsoft.com/office/officeart/2005/8/layout/cycle2"/>
    <dgm:cxn modelId="{4B4097E4-E61E-444D-9598-F0A555A4ABAD}" type="presOf" srcId="{59C602BC-D314-419E-B3EF-74AC479818C5}" destId="{B7CD175D-7757-41A6-AA08-F208B656FABB}" srcOrd="1" destOrd="0" presId="urn:microsoft.com/office/officeart/2005/8/layout/cycle2"/>
    <dgm:cxn modelId="{68D7110D-A0AD-4E79-8845-AA031D6F6E71}" type="presOf" srcId="{488EC68E-A9D2-4ED0-A816-2649F30B14EC}" destId="{175E5A7B-89C6-4692-83C7-4D54D19C5360}" srcOrd="0" destOrd="0" presId="urn:microsoft.com/office/officeart/2005/8/layout/cycle2"/>
    <dgm:cxn modelId="{E5581E3C-FD6A-47C7-98A5-12EA899CEAAA}" type="presOf" srcId="{DA0EA65A-06A8-524C-968F-35A90790D591}" destId="{3DE22D4C-8FF3-054F-8BA3-EEF9785E26D3}" srcOrd="0" destOrd="0" presId="urn:microsoft.com/office/officeart/2005/8/layout/cycle2"/>
    <dgm:cxn modelId="{F43F8779-BD13-4D71-835B-89A063ED582F}" srcId="{79875B2A-D1C6-4858-969E-C548F7C0D3E7}" destId="{64890A0A-D1CC-4755-8967-17EC24D40E86}" srcOrd="11" destOrd="0" parTransId="{FCCFB563-73B7-43EF-BBC7-017E7ACAC33A}" sibTransId="{CFE840AB-52FD-4191-8D72-3589DF3D2787}"/>
    <dgm:cxn modelId="{0F33643A-619E-46F3-9424-4C66C5D433B5}" srcId="{79875B2A-D1C6-4858-969E-C548F7C0D3E7}" destId="{5D4C7948-DFB6-47E9-BE33-CD5AD6DA8739}" srcOrd="23" destOrd="0" parTransId="{5DB1F31A-A2E5-4D25-B60C-78BAE7E2B407}" sibTransId="{DD555BC5-5A64-4061-A251-7225FD670D4C}"/>
    <dgm:cxn modelId="{278A55D8-8979-40CF-8B44-70A5F230E16A}" type="presOf" srcId="{1F80E96E-D91B-4E2C-94CC-061922095CCC}" destId="{4C89D4A4-5AD8-49B6-A821-774CB9AF6E85}" srcOrd="1" destOrd="0" presId="urn:microsoft.com/office/officeart/2005/8/layout/cycle2"/>
    <dgm:cxn modelId="{8E2DA8FF-D9F0-46C3-B6DA-B665C4CD0ADE}" type="presOf" srcId="{FE262077-D35E-4287-93DC-2776C469DFF5}" destId="{1065C84A-6F1D-4F84-8BFC-7E47B96B94E7}" srcOrd="0" destOrd="0" presId="urn:microsoft.com/office/officeart/2005/8/layout/cycle2"/>
    <dgm:cxn modelId="{6EF5D919-8AB5-47C7-9ECF-083C0969F83F}" type="presOf" srcId="{D72C47F8-CA1D-4A76-98F5-5E4518E3FB8C}" destId="{68D22929-09D3-4287-BB6B-DA0C00DE019C}" srcOrd="0" destOrd="0" presId="urn:microsoft.com/office/officeart/2005/8/layout/cycle2"/>
    <dgm:cxn modelId="{694900D0-A972-4D74-8DB7-D5D3B499D2E0}" type="presOf" srcId="{64890A0A-D1CC-4755-8967-17EC24D40E86}" destId="{25D9E2C4-F80A-4854-A876-2590283DFA2F}" srcOrd="0" destOrd="0" presId="urn:microsoft.com/office/officeart/2005/8/layout/cycle2"/>
    <dgm:cxn modelId="{7EB71C5D-9BC6-4665-B7DD-778E012CA421}" type="presOf" srcId="{ECAC7F45-9744-564D-9090-52350CECA8F6}" destId="{479689CE-2D3C-6C4B-96BE-7E915EE9BB66}" srcOrd="0" destOrd="0" presId="urn:microsoft.com/office/officeart/2005/8/layout/cycle2"/>
    <dgm:cxn modelId="{D0288225-0B7B-5744-AF4B-DCD436FB724F}" srcId="{79875B2A-D1C6-4858-969E-C548F7C0D3E7}" destId="{790E9D37-FC69-1A42-9D85-3E2F172389F1}" srcOrd="21" destOrd="0" parTransId="{37C5852E-DE47-844A-8BB7-14012352EE32}" sibTransId="{CDB7B4D4-D02C-7B4A-9F90-408D9523F1C8}"/>
    <dgm:cxn modelId="{60710000-A23E-4ECF-80AF-5CEF81CA787F}" type="presOf" srcId="{83D988E6-1F0C-3A4C-92F9-E6F3C3DE92AE}" destId="{2999F6A8-B34F-014B-A4FA-3B3E8A18D728}" srcOrd="0" destOrd="0" presId="urn:microsoft.com/office/officeart/2005/8/layout/cycle2"/>
    <dgm:cxn modelId="{5CC5B4AC-06BD-4D9D-B1ED-7C983BFDCC61}" srcId="{79875B2A-D1C6-4858-969E-C548F7C0D3E7}" destId="{480A865C-691E-44F4-9F1F-801F7559F378}" srcOrd="3" destOrd="0" parTransId="{BC20962B-4B67-4F1E-B89E-B4A3D4C5F2DF}" sibTransId="{EE02FE47-C986-4F6B-B45B-1EFCE074F2A0}"/>
    <dgm:cxn modelId="{0C0ECDD1-C459-9C48-AB58-5BC22B26F5DF}" srcId="{79875B2A-D1C6-4858-969E-C548F7C0D3E7}" destId="{83D988E6-1F0C-3A4C-92F9-E6F3C3DE92AE}" srcOrd="19" destOrd="0" parTransId="{4CD8BDF6-AD0C-4441-8626-FD37686EA6FB}" sibTransId="{ECAC7F45-9744-564D-9090-52350CECA8F6}"/>
    <dgm:cxn modelId="{06AE9BCE-231D-471A-A5E0-6A6FD19D5323}" type="presOf" srcId="{EE02FE47-C986-4F6B-B45B-1EFCE074F2A0}" destId="{7DD36BEE-4080-47D9-9109-7D4AF32FBCC7}" srcOrd="1" destOrd="0" presId="urn:microsoft.com/office/officeart/2005/8/layout/cycle2"/>
    <dgm:cxn modelId="{B0A82AEA-2A86-4EAA-8FF1-D9794570489C}" type="presOf" srcId="{3841C5F2-B6A0-4013-9164-368F3D3B5FE6}" destId="{BC8CFB5F-AD1B-4C18-9519-C41149838A2F}" srcOrd="0" destOrd="0" presId="urn:microsoft.com/office/officeart/2005/8/layout/cycle2"/>
    <dgm:cxn modelId="{374F0FFE-AB2C-48A8-AAC8-7727F718F81D}" type="presOf" srcId="{A5662F24-DCBD-446B-A842-C482B8886F71}" destId="{870417E1-BEBC-4EB9-87AE-77AC68C753E1}" srcOrd="0" destOrd="0" presId="urn:microsoft.com/office/officeart/2005/8/layout/cycle2"/>
    <dgm:cxn modelId="{20F1528B-79EB-4289-A1AA-FFAB2D7FAFFB}" srcId="{79875B2A-D1C6-4858-969E-C548F7C0D3E7}" destId="{F8322183-CE41-4A32-94B4-873AC0CDDFEB}" srcOrd="10" destOrd="0" parTransId="{D93EC6D5-646E-4E4B-9FB9-0AA7347887FE}" sibTransId="{18F657AC-6257-4157-B13E-F4F5BE6C553B}"/>
    <dgm:cxn modelId="{25FA3452-8919-4DEF-9EFA-648E1A180323}" type="presOf" srcId="{5271500F-B226-9C42-8FB3-D11E8A5B6878}" destId="{22670164-1BC5-BA4A-8B96-AF07A47A9956}" srcOrd="0" destOrd="0" presId="urn:microsoft.com/office/officeart/2005/8/layout/cycle2"/>
    <dgm:cxn modelId="{D14D9211-C3E2-4E76-9A7B-A28916E0B906}" type="presOf" srcId="{DD555BC5-5A64-4061-A251-7225FD670D4C}" destId="{58B99B3B-3552-4AB0-863A-48B4D148B84C}" srcOrd="1" destOrd="0" presId="urn:microsoft.com/office/officeart/2005/8/layout/cycle2"/>
    <dgm:cxn modelId="{39D7B604-8ADA-483F-A8E9-CE6FA33E06B4}" type="presOf" srcId="{237D4E88-FFE4-EB42-B319-EA832D90F1E3}" destId="{772AD873-2A1B-474A-A0C6-B7613CA2A744}" srcOrd="1" destOrd="0" presId="urn:microsoft.com/office/officeart/2005/8/layout/cycle2"/>
    <dgm:cxn modelId="{1C7926B3-431F-4C31-867D-4C685B44B640}" type="presOf" srcId="{0717AC9E-73F5-F54B-BF40-153280752480}" destId="{2DB246C2-6CC2-D74C-B06F-F59519140B68}" srcOrd="0" destOrd="0" presId="urn:microsoft.com/office/officeart/2005/8/layout/cycle2"/>
    <dgm:cxn modelId="{EE521768-9CC6-470B-AF37-9F79917266F2}" type="presOf" srcId="{F8025588-90E1-4250-A2E0-ABD8BFB4A784}" destId="{BC67CAEC-2665-46CB-B63F-994E08ABDDBB}" srcOrd="1" destOrd="0" presId="urn:microsoft.com/office/officeart/2005/8/layout/cycle2"/>
    <dgm:cxn modelId="{AAB3DBFF-A09D-46CC-9304-13962E514FB2}" type="presOf" srcId="{B595A345-470E-490F-B859-2C75169DD2F6}" destId="{3CD4BA5A-2420-4F29-A849-4932F87A2BEE}" srcOrd="0" destOrd="0" presId="urn:microsoft.com/office/officeart/2005/8/layout/cycle2"/>
    <dgm:cxn modelId="{64A13DFC-EC3E-4003-A73D-3BA5E220E66A}" type="presOf" srcId="{CE16B680-7121-4BA9-AC45-48DBCA6F8858}" destId="{E70948DB-7FDD-47CB-BE55-FBB440193529}" srcOrd="1" destOrd="0" presId="urn:microsoft.com/office/officeart/2005/8/layout/cycle2"/>
    <dgm:cxn modelId="{9DFA8C1F-6540-44F2-B8BF-5606782AAA24}" type="presOf" srcId="{DE9EF922-BCA5-4816-BEE4-76F63958FD59}" destId="{D4920DFE-2DBF-433D-AFCD-C280B80D61B2}" srcOrd="1" destOrd="0" presId="urn:microsoft.com/office/officeart/2005/8/layout/cycle2"/>
    <dgm:cxn modelId="{38309E49-4FDA-4F34-83E0-80A038A68075}" type="presOf" srcId="{CDB7B4D4-D02C-7B4A-9F90-408D9523F1C8}" destId="{7C9CA166-F208-1249-A190-3011CEA403BA}" srcOrd="0" destOrd="0" presId="urn:microsoft.com/office/officeart/2005/8/layout/cycle2"/>
    <dgm:cxn modelId="{34B34D2F-B5E1-40E9-8305-45A780E78E05}" type="presOf" srcId="{54F8E0C0-A87F-7C4F-BC44-750EF6B4C71E}" destId="{57F6DFF0-B114-1640-8F7E-9E447C6E7028}" srcOrd="1" destOrd="0" presId="urn:microsoft.com/office/officeart/2005/8/layout/cycle2"/>
    <dgm:cxn modelId="{A1CB8F8F-ADAC-4354-B6C5-73D8CBA868DA}" type="presOf" srcId="{CE16B680-7121-4BA9-AC45-48DBCA6F8858}" destId="{0A46FAF5-9328-479B-8A91-2BFFF321DFB0}" srcOrd="0" destOrd="0" presId="urn:microsoft.com/office/officeart/2005/8/layout/cycle2"/>
    <dgm:cxn modelId="{F1EF0354-DBAD-4B35-B25C-E27D2B9CAC81}" type="presOf" srcId="{DD555BC5-5A64-4061-A251-7225FD670D4C}" destId="{29851CD8-FFD5-4BE9-AF48-FDD3147398B7}" srcOrd="0" destOrd="0" presId="urn:microsoft.com/office/officeart/2005/8/layout/cycle2"/>
    <dgm:cxn modelId="{A38C89CF-19F2-48A2-8963-088E532350DA}" type="presOf" srcId="{DE082085-080E-2345-AA25-CDE282B6407D}" destId="{BF413575-82EF-B648-8B8A-A7D85BE18D02}" srcOrd="0" destOrd="0" presId="urn:microsoft.com/office/officeart/2005/8/layout/cycle2"/>
    <dgm:cxn modelId="{D54D5833-C989-47EB-83B8-AEE69458756C}" type="presOf" srcId="{6DD2D6B1-9427-4E44-8A11-045E6D471835}" destId="{ECE5B08D-94EE-4D1E-B7BD-A5B3E1815999}" srcOrd="0" destOrd="0" presId="urn:microsoft.com/office/officeart/2005/8/layout/cycle2"/>
    <dgm:cxn modelId="{570AE928-D1A8-4FBC-9E39-6B2C10E2B972}" type="presOf" srcId="{B0356C6E-6D2A-42EE-A356-1A54B6D8208F}" destId="{4A57C8C0-2CD0-453D-9F01-55276B1A5CFD}" srcOrd="1" destOrd="0" presId="urn:microsoft.com/office/officeart/2005/8/layout/cycle2"/>
    <dgm:cxn modelId="{236F2785-CED4-413D-858A-07F2AFAD6162}" srcId="{79875B2A-D1C6-4858-969E-C548F7C0D3E7}" destId="{7E1AEA5F-9AB1-4E3F-8FC9-E9280F77F25C}" srcOrd="22" destOrd="0" parTransId="{65C40201-61C1-4ED0-ABB7-0AF9EA4DB52D}" sibTransId="{DE9EF922-BCA5-4816-BEE4-76F63958FD59}"/>
    <dgm:cxn modelId="{571A48C3-64DF-874C-B77D-D590DEC2491B}" srcId="{79875B2A-D1C6-4858-969E-C548F7C0D3E7}" destId="{0717AC9E-73F5-F54B-BF40-153280752480}" srcOrd="1" destOrd="0" parTransId="{EF3B92F5-CEA1-4449-B21E-7A8CCF2BD509}" sibTransId="{DE082085-080E-2345-AA25-CDE282B6407D}"/>
    <dgm:cxn modelId="{EDF717EE-4D4C-3B4E-8909-DB86F8B20425}" srcId="{79875B2A-D1C6-4858-969E-C548F7C0D3E7}" destId="{85B04DCF-B526-2647-B518-A2E82A6A6466}" srcOrd="17" destOrd="0" parTransId="{1D433E50-2961-4A40-9A73-9C516E1749F3}" sibTransId="{54F8E0C0-A87F-7C4F-BC44-750EF6B4C71E}"/>
    <dgm:cxn modelId="{A92950DC-6446-497D-BBD1-06EF7C1140F6}" type="presOf" srcId="{B595A345-470E-490F-B859-2C75169DD2F6}" destId="{E2F636EE-7C41-43EA-9F38-E8689FEB9F32}" srcOrd="1" destOrd="0" presId="urn:microsoft.com/office/officeart/2005/8/layout/cycle2"/>
    <dgm:cxn modelId="{7A3BB387-A4B7-482C-AC27-317461BA5FE5}" type="presOf" srcId="{EE02FE47-C986-4F6B-B45B-1EFCE074F2A0}" destId="{DDEA71FF-A2EB-4385-9640-94F23408D142}" srcOrd="0" destOrd="0" presId="urn:microsoft.com/office/officeart/2005/8/layout/cycle2"/>
    <dgm:cxn modelId="{6E883C05-414C-4A38-AD5D-37013ED2AD09}" type="presOf" srcId="{1F80E96E-D91B-4E2C-94CC-061922095CCC}" destId="{87AA2B48-06C2-45AB-8B24-BAA1EA85249D}" srcOrd="0" destOrd="0" presId="urn:microsoft.com/office/officeart/2005/8/layout/cycle2"/>
    <dgm:cxn modelId="{101CD5FB-A521-7843-B0A6-7BDDF29FF3F7}" srcId="{79875B2A-D1C6-4858-969E-C548F7C0D3E7}" destId="{1963FEAA-2651-604A-B329-AE3F8956B8F2}" srcOrd="6" destOrd="0" parTransId="{471F3A79-41D3-D944-AAE6-7E4D15DA1812}" sibTransId="{237D4E88-FFE4-EB42-B319-EA832D90F1E3}"/>
    <dgm:cxn modelId="{7C05673A-848A-416A-B2E4-469012D5E474}" srcId="{79875B2A-D1C6-4858-969E-C548F7C0D3E7}" destId="{A5662F24-DCBD-446B-A842-C482B8886F71}" srcOrd="12" destOrd="0" parTransId="{A5D15D88-FDD1-448F-A8A3-342F8CCB02E4}" sibTransId="{DE50ED96-0500-4668-BCDA-2106C6A183C8}"/>
    <dgm:cxn modelId="{2B2C04B4-5A89-40B8-9027-2E6BE8415E21}" type="presOf" srcId="{FB8F1A42-EE19-4761-8A42-AFA04A82751F}" destId="{53B6580E-713A-4EF2-A026-3C5E62532B60}" srcOrd="0" destOrd="0" presId="urn:microsoft.com/office/officeart/2005/8/layout/cycle2"/>
    <dgm:cxn modelId="{E38BE49D-3767-496C-8E5F-3462F6F9F616}" type="presOf" srcId="{ECAC7F45-9744-564D-9090-52350CECA8F6}" destId="{2729EA93-A4E0-954E-A6F5-727398B74BC9}" srcOrd="1" destOrd="0" presId="urn:microsoft.com/office/officeart/2005/8/layout/cycle2"/>
    <dgm:cxn modelId="{43CAD753-114D-4090-995D-81E648D7FFB8}" type="presOf" srcId="{790E9D37-FC69-1A42-9D85-3E2F172389F1}" destId="{49F6B8F9-5AC9-D948-8FCC-8F9E4A840F0D}" srcOrd="0" destOrd="0" presId="urn:microsoft.com/office/officeart/2005/8/layout/cycle2"/>
    <dgm:cxn modelId="{1B357050-EF0D-4983-8426-2D5562A15230}" type="presOf" srcId="{480A865C-691E-44F4-9F1F-801F7559F378}" destId="{0A712547-26FF-4ACF-88DA-77E2B03315CA}" srcOrd="0" destOrd="0" presId="urn:microsoft.com/office/officeart/2005/8/layout/cycle2"/>
    <dgm:cxn modelId="{6FA95DC7-EE20-4D66-BEC9-B9B8CD8C3E85}" srcId="{79875B2A-D1C6-4858-969E-C548F7C0D3E7}" destId="{D72C47F8-CA1D-4A76-98F5-5E4518E3FB8C}" srcOrd="16" destOrd="0" parTransId="{057EDC1F-46AA-4D2F-84E4-63B5EA7400B6}" sibTransId="{9825A8EC-CE62-46CD-9A30-A420C00CD2F0}"/>
    <dgm:cxn modelId="{4FFDAF61-D01F-411D-8D6A-3768D2A7FF5E}" type="presOf" srcId="{C920B957-6CA3-BA45-8806-CF4110CA0BAF}" destId="{CE5823FF-0882-234D-B8DF-A232709D41CF}" srcOrd="0" destOrd="0" presId="urn:microsoft.com/office/officeart/2005/8/layout/cycle2"/>
    <dgm:cxn modelId="{F938516B-5936-4F14-B6E2-F54F21FD145E}" srcId="{79875B2A-D1C6-4858-969E-C548F7C0D3E7}" destId="{A9CF9753-3A00-4576-8568-35972F2DF98D}" srcOrd="15" destOrd="0" parTransId="{5C06A49F-8406-47B5-B6A8-381D0A53BE50}" sibTransId="{CE16B680-7121-4BA9-AC45-48DBCA6F8858}"/>
    <dgm:cxn modelId="{8EBE6803-91F2-4C12-BB98-D0EC821569BD}" type="presOf" srcId="{F8322183-CE41-4A32-94B4-873AC0CDDFEB}" destId="{330BD75D-F06D-4140-86F9-C7A0ABBC3F5C}" srcOrd="0" destOrd="0" presId="urn:microsoft.com/office/officeart/2005/8/layout/cycle2"/>
    <dgm:cxn modelId="{D13365EB-FB27-2346-A88F-5CF8BA5CB022}" srcId="{79875B2A-D1C6-4858-969E-C548F7C0D3E7}" destId="{5271500F-B226-9C42-8FB3-D11E8A5B6878}" srcOrd="20" destOrd="0" parTransId="{AC4DD037-DA74-E646-8078-ABA613BECCF6}" sibTransId="{C920B957-6CA3-BA45-8806-CF4110CA0BAF}"/>
    <dgm:cxn modelId="{80EE8D41-918C-47C1-99B1-89796186CF56}" type="presOf" srcId="{1B8765D5-EDA5-1B4D-A826-4D890AECAF8F}" destId="{AD37A389-937F-BF41-AE80-F124525FF448}" srcOrd="0" destOrd="0" presId="urn:microsoft.com/office/officeart/2005/8/layout/cycle2"/>
    <dgm:cxn modelId="{BBC7C1EC-D37C-4EB9-9B45-FF03AEAF2FB1}" type="presOf" srcId="{DE082085-080E-2345-AA25-CDE282B6407D}" destId="{8737F6A3-60A3-5C45-833A-8F8A4910DFE3}" srcOrd="1" destOrd="0" presId="urn:microsoft.com/office/officeart/2005/8/layout/cycle2"/>
    <dgm:cxn modelId="{DC391CC7-5B53-4EA7-BC9C-A92A8E713561}" type="presOf" srcId="{A9CF9753-3A00-4576-8568-35972F2DF98D}" destId="{6F016720-5320-4537-846E-3DB3B8730399}" srcOrd="0" destOrd="0" presId="urn:microsoft.com/office/officeart/2005/8/layout/cycle2"/>
    <dgm:cxn modelId="{B417C428-B57C-4FC7-B041-A845E3760A6E}" type="presOf" srcId="{18F657AC-6257-4157-B13E-F4F5BE6C553B}" destId="{EA4E9AAD-6C63-4A89-BFF0-710E42E16F14}" srcOrd="0" destOrd="0" presId="urn:microsoft.com/office/officeart/2005/8/layout/cycle2"/>
    <dgm:cxn modelId="{345CE85D-00C7-4A8F-9B24-76E078D15B40}" type="presOf" srcId="{18F657AC-6257-4157-B13E-F4F5BE6C553B}" destId="{D62C854C-54F8-4D6C-9E7C-EDACDED36E1E}" srcOrd="1" destOrd="0" presId="urn:microsoft.com/office/officeart/2005/8/layout/cycle2"/>
    <dgm:cxn modelId="{7671EDF0-C6B9-C143-A6CF-D81B7EC01578}" srcId="{79875B2A-D1C6-4858-969E-C548F7C0D3E7}" destId="{4D28A92F-66FE-B24B-99D7-2DCC19EA2EB9}" srcOrd="9" destOrd="0" parTransId="{156C81D6-8E28-0241-94DB-CD49219369A6}" sibTransId="{42D51209-50A5-424B-9112-830B1B8C1D64}"/>
    <dgm:cxn modelId="{A6A992AA-D3B9-4C83-B510-B55B386A1D49}" type="presOf" srcId="{42D51209-50A5-424B-9112-830B1B8C1D64}" destId="{B3289DCA-EBB5-CB4F-A3B9-DEACB7A95475}" srcOrd="0" destOrd="0" presId="urn:microsoft.com/office/officeart/2005/8/layout/cycle2"/>
    <dgm:cxn modelId="{33486751-ECFC-441F-8D31-FEBFA305453A}" type="presOf" srcId="{85B04DCF-B526-2647-B518-A2E82A6A6466}" destId="{3DFDD524-3D45-4748-91A1-F19B1435DFBF}" srcOrd="0" destOrd="0" presId="urn:microsoft.com/office/officeart/2005/8/layout/cycle2"/>
    <dgm:cxn modelId="{8FC258AF-1849-4CA7-AA7F-7F26442C8BE0}" type="presOf" srcId="{42D51209-50A5-424B-9112-830B1B8C1D64}" destId="{F21D8A4A-5DA5-3F47-A53E-584370AC77ED}" srcOrd="1" destOrd="0" presId="urn:microsoft.com/office/officeart/2005/8/layout/cycle2"/>
    <dgm:cxn modelId="{FE338885-BA4F-47FC-B603-28FBFDDB45ED}" type="presParOf" srcId="{C3B9A15C-78E8-4A9C-8A35-A2CB1BC4AD1D}" destId="{5641A9CE-FD6E-44C4-90D1-2B25D5267FAC}" srcOrd="0" destOrd="0" presId="urn:microsoft.com/office/officeart/2005/8/layout/cycle2"/>
    <dgm:cxn modelId="{A9E852F4-CAD5-48C2-9E64-1580523D1058}" type="presParOf" srcId="{C3B9A15C-78E8-4A9C-8A35-A2CB1BC4AD1D}" destId="{53B6580E-713A-4EF2-A026-3C5E62532B60}" srcOrd="1" destOrd="0" presId="urn:microsoft.com/office/officeart/2005/8/layout/cycle2"/>
    <dgm:cxn modelId="{74269D89-CECA-4B5A-9575-6C5874A6FABD}" type="presParOf" srcId="{53B6580E-713A-4EF2-A026-3C5E62532B60}" destId="{D2EDDF45-4282-4DAF-8A83-10940E73D620}" srcOrd="0" destOrd="0" presId="urn:microsoft.com/office/officeart/2005/8/layout/cycle2"/>
    <dgm:cxn modelId="{DD5E9EC5-0045-43E3-AC56-FD187CF6FEED}" type="presParOf" srcId="{C3B9A15C-78E8-4A9C-8A35-A2CB1BC4AD1D}" destId="{2DB246C2-6CC2-D74C-B06F-F59519140B68}" srcOrd="2" destOrd="0" presId="urn:microsoft.com/office/officeart/2005/8/layout/cycle2"/>
    <dgm:cxn modelId="{5AD7DD90-F3B2-4745-A795-D70582A6F2E5}" type="presParOf" srcId="{C3B9A15C-78E8-4A9C-8A35-A2CB1BC4AD1D}" destId="{BF413575-82EF-B648-8B8A-A7D85BE18D02}" srcOrd="3" destOrd="0" presId="urn:microsoft.com/office/officeart/2005/8/layout/cycle2"/>
    <dgm:cxn modelId="{A2A07D0C-C3B0-40D2-B7B6-DA78B902AB2F}" type="presParOf" srcId="{BF413575-82EF-B648-8B8A-A7D85BE18D02}" destId="{8737F6A3-60A3-5C45-833A-8F8A4910DFE3}" srcOrd="0" destOrd="0" presId="urn:microsoft.com/office/officeart/2005/8/layout/cycle2"/>
    <dgm:cxn modelId="{5EF17CCC-8A76-4EBD-9E00-E70BA6E189D5}" type="presParOf" srcId="{C3B9A15C-78E8-4A9C-8A35-A2CB1BC4AD1D}" destId="{BC8CFB5F-AD1B-4C18-9519-C41149838A2F}" srcOrd="4" destOrd="0" presId="urn:microsoft.com/office/officeart/2005/8/layout/cycle2"/>
    <dgm:cxn modelId="{0DC7A3D8-07A5-40D1-BBD4-9EADAC65154C}" type="presParOf" srcId="{C3B9A15C-78E8-4A9C-8A35-A2CB1BC4AD1D}" destId="{56D19E15-D8D6-48E4-A90B-B6E338D98057}" srcOrd="5" destOrd="0" presId="urn:microsoft.com/office/officeart/2005/8/layout/cycle2"/>
    <dgm:cxn modelId="{9111ABC5-6732-4A37-813E-71C15DCFDF15}" type="presParOf" srcId="{56D19E15-D8D6-48E4-A90B-B6E338D98057}" destId="{4A57C8C0-2CD0-453D-9F01-55276B1A5CFD}" srcOrd="0" destOrd="0" presId="urn:microsoft.com/office/officeart/2005/8/layout/cycle2"/>
    <dgm:cxn modelId="{F8A971E5-A89C-4D3A-984D-3FA8918BD840}" type="presParOf" srcId="{C3B9A15C-78E8-4A9C-8A35-A2CB1BC4AD1D}" destId="{0A712547-26FF-4ACF-88DA-77E2B03315CA}" srcOrd="6" destOrd="0" presId="urn:microsoft.com/office/officeart/2005/8/layout/cycle2"/>
    <dgm:cxn modelId="{D7856C30-2093-480D-8145-A9452D051EA5}" type="presParOf" srcId="{C3B9A15C-78E8-4A9C-8A35-A2CB1BC4AD1D}" destId="{DDEA71FF-A2EB-4385-9640-94F23408D142}" srcOrd="7" destOrd="0" presId="urn:microsoft.com/office/officeart/2005/8/layout/cycle2"/>
    <dgm:cxn modelId="{4DF8D88F-11B8-4D56-B92D-41084C51B579}" type="presParOf" srcId="{DDEA71FF-A2EB-4385-9640-94F23408D142}" destId="{7DD36BEE-4080-47D9-9109-7D4AF32FBCC7}" srcOrd="0" destOrd="0" presId="urn:microsoft.com/office/officeart/2005/8/layout/cycle2"/>
    <dgm:cxn modelId="{B6336814-CEAE-4111-9195-21165039D285}" type="presParOf" srcId="{C3B9A15C-78E8-4A9C-8A35-A2CB1BC4AD1D}" destId="{5862FB53-65D6-48B8-8682-8BAA06A47592}" srcOrd="8" destOrd="0" presId="urn:microsoft.com/office/officeart/2005/8/layout/cycle2"/>
    <dgm:cxn modelId="{5EA62B6F-968B-4DBB-882E-8FFF49F23B3C}" type="presParOf" srcId="{C3B9A15C-78E8-4A9C-8A35-A2CB1BC4AD1D}" destId="{3CD4BA5A-2420-4F29-A849-4932F87A2BEE}" srcOrd="9" destOrd="0" presId="urn:microsoft.com/office/officeart/2005/8/layout/cycle2"/>
    <dgm:cxn modelId="{22F0153A-9B2A-4113-B3F7-7830205D387F}" type="presParOf" srcId="{3CD4BA5A-2420-4F29-A849-4932F87A2BEE}" destId="{E2F636EE-7C41-43EA-9F38-E8689FEB9F32}" srcOrd="0" destOrd="0" presId="urn:microsoft.com/office/officeart/2005/8/layout/cycle2"/>
    <dgm:cxn modelId="{FE6E6370-86F7-4F62-A5BE-5884480ED404}" type="presParOf" srcId="{C3B9A15C-78E8-4A9C-8A35-A2CB1BC4AD1D}" destId="{AD37A389-937F-BF41-AE80-F124525FF448}" srcOrd="10" destOrd="0" presId="urn:microsoft.com/office/officeart/2005/8/layout/cycle2"/>
    <dgm:cxn modelId="{FFDB12BA-9330-47B9-89A6-962C7615DF21}" type="presParOf" srcId="{C3B9A15C-78E8-4A9C-8A35-A2CB1BC4AD1D}" destId="{867B5681-3A5D-F44A-9813-40C83D1988B6}" srcOrd="11" destOrd="0" presId="urn:microsoft.com/office/officeart/2005/8/layout/cycle2"/>
    <dgm:cxn modelId="{C2C907C9-9201-472D-9B97-B0A8FB161E45}" type="presParOf" srcId="{867B5681-3A5D-F44A-9813-40C83D1988B6}" destId="{14578CFB-7C4C-3C4E-9A0F-ABEB074EB6A5}" srcOrd="0" destOrd="0" presId="urn:microsoft.com/office/officeart/2005/8/layout/cycle2"/>
    <dgm:cxn modelId="{F697D456-3BCB-42DF-8EBC-EDDE316F5A77}" type="presParOf" srcId="{C3B9A15C-78E8-4A9C-8A35-A2CB1BC4AD1D}" destId="{580CCB71-CF22-E745-9212-EC9359EEE5D9}" srcOrd="12" destOrd="0" presId="urn:microsoft.com/office/officeart/2005/8/layout/cycle2"/>
    <dgm:cxn modelId="{7E71B321-C862-4992-B532-6DB91EDCCD71}" type="presParOf" srcId="{C3B9A15C-78E8-4A9C-8A35-A2CB1BC4AD1D}" destId="{98CBE445-DE57-BB4E-840D-0559ABD561C8}" srcOrd="13" destOrd="0" presId="urn:microsoft.com/office/officeart/2005/8/layout/cycle2"/>
    <dgm:cxn modelId="{FEAA064D-F623-4CE1-BCE3-24240E16DA10}" type="presParOf" srcId="{98CBE445-DE57-BB4E-840D-0559ABD561C8}" destId="{772AD873-2A1B-474A-A0C6-B7613CA2A744}" srcOrd="0" destOrd="0" presId="urn:microsoft.com/office/officeart/2005/8/layout/cycle2"/>
    <dgm:cxn modelId="{921C2DAB-82C1-4076-86C8-E70BF1A9C6B0}" type="presParOf" srcId="{C3B9A15C-78E8-4A9C-8A35-A2CB1BC4AD1D}" destId="{3DE22D4C-8FF3-054F-8BA3-EEF9785E26D3}" srcOrd="14" destOrd="0" presId="urn:microsoft.com/office/officeart/2005/8/layout/cycle2"/>
    <dgm:cxn modelId="{FC89303D-B0E1-45F9-A762-E11BEC98DD87}" type="presParOf" srcId="{C3B9A15C-78E8-4A9C-8A35-A2CB1BC4AD1D}" destId="{DD429B7A-24B8-6D4C-ACA5-A632438A67E4}" srcOrd="15" destOrd="0" presId="urn:microsoft.com/office/officeart/2005/8/layout/cycle2"/>
    <dgm:cxn modelId="{180C3035-3F61-4CA5-A4BB-4F2D815761BC}" type="presParOf" srcId="{DD429B7A-24B8-6D4C-ACA5-A632438A67E4}" destId="{F32A9A4B-3EA8-C34B-BDA7-D3621B7B2770}" srcOrd="0" destOrd="0" presId="urn:microsoft.com/office/officeart/2005/8/layout/cycle2"/>
    <dgm:cxn modelId="{E30F852C-5F9E-4E28-8B25-5671DC7FE2DC}" type="presParOf" srcId="{C3B9A15C-78E8-4A9C-8A35-A2CB1BC4AD1D}" destId="{B8E3EA44-5B66-4034-B451-420CB67B006D}" srcOrd="16" destOrd="0" presId="urn:microsoft.com/office/officeart/2005/8/layout/cycle2"/>
    <dgm:cxn modelId="{086BF6A6-4AD8-4C8E-B741-61629A5E1D13}" type="presParOf" srcId="{C3B9A15C-78E8-4A9C-8A35-A2CB1BC4AD1D}" destId="{B96A5727-1A97-4CAD-86D2-F9D9B54AAC9F}" srcOrd="17" destOrd="0" presId="urn:microsoft.com/office/officeart/2005/8/layout/cycle2"/>
    <dgm:cxn modelId="{B82723F7-01D5-4F0A-8BA1-F1D3C2EF5912}" type="presParOf" srcId="{B96A5727-1A97-4CAD-86D2-F9D9B54AAC9F}" destId="{BC67CAEC-2665-46CB-B63F-994E08ABDDBB}" srcOrd="0" destOrd="0" presId="urn:microsoft.com/office/officeart/2005/8/layout/cycle2"/>
    <dgm:cxn modelId="{37D9888C-883A-4ADA-8166-9866E8F2B88D}" type="presParOf" srcId="{C3B9A15C-78E8-4A9C-8A35-A2CB1BC4AD1D}" destId="{23481EB4-B2B7-4049-A4AB-F17557F7A208}" srcOrd="18" destOrd="0" presId="urn:microsoft.com/office/officeart/2005/8/layout/cycle2"/>
    <dgm:cxn modelId="{F0948B7E-C9F7-4811-884A-C45101D81BE7}" type="presParOf" srcId="{C3B9A15C-78E8-4A9C-8A35-A2CB1BC4AD1D}" destId="{B3289DCA-EBB5-CB4F-A3B9-DEACB7A95475}" srcOrd="19" destOrd="0" presId="urn:microsoft.com/office/officeart/2005/8/layout/cycle2"/>
    <dgm:cxn modelId="{9D3B5119-9F1A-4F9D-8E0B-70E268632345}" type="presParOf" srcId="{B3289DCA-EBB5-CB4F-A3B9-DEACB7A95475}" destId="{F21D8A4A-5DA5-3F47-A53E-584370AC77ED}" srcOrd="0" destOrd="0" presId="urn:microsoft.com/office/officeart/2005/8/layout/cycle2"/>
    <dgm:cxn modelId="{FE00A8F9-21E4-4527-A487-786ED045A62A}" type="presParOf" srcId="{C3B9A15C-78E8-4A9C-8A35-A2CB1BC4AD1D}" destId="{330BD75D-F06D-4140-86F9-C7A0ABBC3F5C}" srcOrd="20" destOrd="0" presId="urn:microsoft.com/office/officeart/2005/8/layout/cycle2"/>
    <dgm:cxn modelId="{6A50FAC3-B107-467C-AF97-5E76B619CD0E}" type="presParOf" srcId="{C3B9A15C-78E8-4A9C-8A35-A2CB1BC4AD1D}" destId="{EA4E9AAD-6C63-4A89-BFF0-710E42E16F14}" srcOrd="21" destOrd="0" presId="urn:microsoft.com/office/officeart/2005/8/layout/cycle2"/>
    <dgm:cxn modelId="{CB35771E-C89D-4FAC-A428-BA349106C8DE}" type="presParOf" srcId="{EA4E9AAD-6C63-4A89-BFF0-710E42E16F14}" destId="{D62C854C-54F8-4D6C-9E7C-EDACDED36E1E}" srcOrd="0" destOrd="0" presId="urn:microsoft.com/office/officeart/2005/8/layout/cycle2"/>
    <dgm:cxn modelId="{C5397C9B-00AC-4E58-A022-0166BC1673EA}" type="presParOf" srcId="{C3B9A15C-78E8-4A9C-8A35-A2CB1BC4AD1D}" destId="{25D9E2C4-F80A-4854-A876-2590283DFA2F}" srcOrd="22" destOrd="0" presId="urn:microsoft.com/office/officeart/2005/8/layout/cycle2"/>
    <dgm:cxn modelId="{3ABBCE4C-C9D4-4145-A88E-005400C384CF}" type="presParOf" srcId="{C3B9A15C-78E8-4A9C-8A35-A2CB1BC4AD1D}" destId="{1374C6EB-1D2B-4648-ACA7-254898595C17}" srcOrd="23" destOrd="0" presId="urn:microsoft.com/office/officeart/2005/8/layout/cycle2"/>
    <dgm:cxn modelId="{1282B7FD-337D-4575-ABAD-A69917901233}" type="presParOf" srcId="{1374C6EB-1D2B-4648-ACA7-254898595C17}" destId="{BC3FF956-B028-4F25-9072-0311D769C87F}" srcOrd="0" destOrd="0" presId="urn:microsoft.com/office/officeart/2005/8/layout/cycle2"/>
    <dgm:cxn modelId="{60FE035D-258C-406C-B717-11C5CCF61568}" type="presParOf" srcId="{C3B9A15C-78E8-4A9C-8A35-A2CB1BC4AD1D}" destId="{870417E1-BEBC-4EB9-87AE-77AC68C753E1}" srcOrd="24" destOrd="0" presId="urn:microsoft.com/office/officeart/2005/8/layout/cycle2"/>
    <dgm:cxn modelId="{AAB4D2B5-F4FF-47FA-97D7-0A47E73FF7B4}" type="presParOf" srcId="{C3B9A15C-78E8-4A9C-8A35-A2CB1BC4AD1D}" destId="{D3997B9F-F3E7-4506-ABEB-259AB8798589}" srcOrd="25" destOrd="0" presId="urn:microsoft.com/office/officeart/2005/8/layout/cycle2"/>
    <dgm:cxn modelId="{02A0A372-D601-418C-8CC5-428486F52A46}" type="presParOf" srcId="{D3997B9F-F3E7-4506-ABEB-259AB8798589}" destId="{15FDDC1B-26CF-4A86-B4DC-4711716A7EAF}" srcOrd="0" destOrd="0" presId="urn:microsoft.com/office/officeart/2005/8/layout/cycle2"/>
    <dgm:cxn modelId="{79F51A5E-733E-4518-A73D-42B2FB680284}" type="presParOf" srcId="{C3B9A15C-78E8-4A9C-8A35-A2CB1BC4AD1D}" destId="{ECE5B08D-94EE-4D1E-B7BD-A5B3E1815999}" srcOrd="26" destOrd="0" presId="urn:microsoft.com/office/officeart/2005/8/layout/cycle2"/>
    <dgm:cxn modelId="{D338D5BE-0574-4DE0-98F7-21E63D7ED565}" type="presParOf" srcId="{C3B9A15C-78E8-4A9C-8A35-A2CB1BC4AD1D}" destId="{B0418E14-7632-4BB4-BF2D-A34CDA7F4F3B}" srcOrd="27" destOrd="0" presId="urn:microsoft.com/office/officeart/2005/8/layout/cycle2"/>
    <dgm:cxn modelId="{3E3CEFD7-BEE6-4AC4-AF43-98EA234BFCFE}" type="presParOf" srcId="{B0418E14-7632-4BB4-BF2D-A34CDA7F4F3B}" destId="{B7CD175D-7757-41A6-AA08-F208B656FABB}" srcOrd="0" destOrd="0" presId="urn:microsoft.com/office/officeart/2005/8/layout/cycle2"/>
    <dgm:cxn modelId="{BD6D0231-6C00-49AD-822D-EBB470A54CF3}" type="presParOf" srcId="{C3B9A15C-78E8-4A9C-8A35-A2CB1BC4AD1D}" destId="{1065C84A-6F1D-4F84-8BFC-7E47B96B94E7}" srcOrd="28" destOrd="0" presId="urn:microsoft.com/office/officeart/2005/8/layout/cycle2"/>
    <dgm:cxn modelId="{3352B853-6BD1-48F7-9770-C2D6F830F082}" type="presParOf" srcId="{C3B9A15C-78E8-4A9C-8A35-A2CB1BC4AD1D}" destId="{175E5A7B-89C6-4692-83C7-4D54D19C5360}" srcOrd="29" destOrd="0" presId="urn:microsoft.com/office/officeart/2005/8/layout/cycle2"/>
    <dgm:cxn modelId="{76EE0382-13C4-40D2-9C2B-98DEA39B1D43}" type="presParOf" srcId="{175E5A7B-89C6-4692-83C7-4D54D19C5360}" destId="{681931B0-92D5-42EF-A333-8BF2D40A5E17}" srcOrd="0" destOrd="0" presId="urn:microsoft.com/office/officeart/2005/8/layout/cycle2"/>
    <dgm:cxn modelId="{C24390EC-9773-4B79-9022-466A3EB87F6B}" type="presParOf" srcId="{C3B9A15C-78E8-4A9C-8A35-A2CB1BC4AD1D}" destId="{6F016720-5320-4537-846E-3DB3B8730399}" srcOrd="30" destOrd="0" presId="urn:microsoft.com/office/officeart/2005/8/layout/cycle2"/>
    <dgm:cxn modelId="{9152AC98-2487-470F-A934-AB6AE660F2E4}" type="presParOf" srcId="{C3B9A15C-78E8-4A9C-8A35-A2CB1BC4AD1D}" destId="{0A46FAF5-9328-479B-8A91-2BFFF321DFB0}" srcOrd="31" destOrd="0" presId="urn:microsoft.com/office/officeart/2005/8/layout/cycle2"/>
    <dgm:cxn modelId="{7E8FC79E-B62F-431C-8F2A-A9DC32056904}" type="presParOf" srcId="{0A46FAF5-9328-479B-8A91-2BFFF321DFB0}" destId="{E70948DB-7FDD-47CB-BE55-FBB440193529}" srcOrd="0" destOrd="0" presId="urn:microsoft.com/office/officeart/2005/8/layout/cycle2"/>
    <dgm:cxn modelId="{E3408CF3-004D-47C0-8DBF-570ABAF82AAC}" type="presParOf" srcId="{C3B9A15C-78E8-4A9C-8A35-A2CB1BC4AD1D}" destId="{68D22929-09D3-4287-BB6B-DA0C00DE019C}" srcOrd="32" destOrd="0" presId="urn:microsoft.com/office/officeart/2005/8/layout/cycle2"/>
    <dgm:cxn modelId="{B289D3EC-884F-48A2-8407-49D6478659AE}" type="presParOf" srcId="{C3B9A15C-78E8-4A9C-8A35-A2CB1BC4AD1D}" destId="{EE3FBCCE-830A-4A90-B6C9-DC2D18357847}" srcOrd="33" destOrd="0" presId="urn:microsoft.com/office/officeart/2005/8/layout/cycle2"/>
    <dgm:cxn modelId="{F1E1FAD3-7E68-442D-8919-59E294AE5AA0}" type="presParOf" srcId="{EE3FBCCE-830A-4A90-B6C9-DC2D18357847}" destId="{0BDE7C63-467A-43F5-9B96-14770D731D16}" srcOrd="0" destOrd="0" presId="urn:microsoft.com/office/officeart/2005/8/layout/cycle2"/>
    <dgm:cxn modelId="{D757C288-1778-41D0-948F-4AD5BD465475}" type="presParOf" srcId="{C3B9A15C-78E8-4A9C-8A35-A2CB1BC4AD1D}" destId="{3DFDD524-3D45-4748-91A1-F19B1435DFBF}" srcOrd="34" destOrd="0" presId="urn:microsoft.com/office/officeart/2005/8/layout/cycle2"/>
    <dgm:cxn modelId="{842377BA-2A47-4E14-89C4-078545AAA771}" type="presParOf" srcId="{C3B9A15C-78E8-4A9C-8A35-A2CB1BC4AD1D}" destId="{8E5870D0-1EE9-0848-AD96-9BEFBCDD36DF}" srcOrd="35" destOrd="0" presId="urn:microsoft.com/office/officeart/2005/8/layout/cycle2"/>
    <dgm:cxn modelId="{3D07EF70-8274-4CCB-8CAC-166D8C8DAEFF}" type="presParOf" srcId="{8E5870D0-1EE9-0848-AD96-9BEFBCDD36DF}" destId="{57F6DFF0-B114-1640-8F7E-9E447C6E7028}" srcOrd="0" destOrd="0" presId="urn:microsoft.com/office/officeart/2005/8/layout/cycle2"/>
    <dgm:cxn modelId="{8277E42A-2340-4930-9592-7A6049F7767B}" type="presParOf" srcId="{C3B9A15C-78E8-4A9C-8A35-A2CB1BC4AD1D}" destId="{98225E39-47CA-43A3-8764-69C07FA6B1DA}" srcOrd="36" destOrd="0" presId="urn:microsoft.com/office/officeart/2005/8/layout/cycle2"/>
    <dgm:cxn modelId="{24F040B9-32E9-47FC-B845-7A93D51AF7DF}" type="presParOf" srcId="{C3B9A15C-78E8-4A9C-8A35-A2CB1BC4AD1D}" destId="{87AA2B48-06C2-45AB-8B24-BAA1EA85249D}" srcOrd="37" destOrd="0" presId="urn:microsoft.com/office/officeart/2005/8/layout/cycle2"/>
    <dgm:cxn modelId="{589D4E44-5468-4841-A850-76FA24035E7E}" type="presParOf" srcId="{87AA2B48-06C2-45AB-8B24-BAA1EA85249D}" destId="{4C89D4A4-5AD8-49B6-A821-774CB9AF6E85}" srcOrd="0" destOrd="0" presId="urn:microsoft.com/office/officeart/2005/8/layout/cycle2"/>
    <dgm:cxn modelId="{13A71E50-D02D-4F7F-8F6C-9494576AF9CF}" type="presParOf" srcId="{C3B9A15C-78E8-4A9C-8A35-A2CB1BC4AD1D}" destId="{2999F6A8-B34F-014B-A4FA-3B3E8A18D728}" srcOrd="38" destOrd="0" presId="urn:microsoft.com/office/officeart/2005/8/layout/cycle2"/>
    <dgm:cxn modelId="{6038B137-A385-49A9-8C4B-9EAF5D126CCA}" type="presParOf" srcId="{C3B9A15C-78E8-4A9C-8A35-A2CB1BC4AD1D}" destId="{479689CE-2D3C-6C4B-96BE-7E915EE9BB66}" srcOrd="39" destOrd="0" presId="urn:microsoft.com/office/officeart/2005/8/layout/cycle2"/>
    <dgm:cxn modelId="{F6BEFAE8-DF1B-48ED-8FEB-099A2829DD4A}" type="presParOf" srcId="{479689CE-2D3C-6C4B-96BE-7E915EE9BB66}" destId="{2729EA93-A4E0-954E-A6F5-727398B74BC9}" srcOrd="0" destOrd="0" presId="urn:microsoft.com/office/officeart/2005/8/layout/cycle2"/>
    <dgm:cxn modelId="{4795208F-B780-4AEB-9571-F13FA6FC63BC}" type="presParOf" srcId="{C3B9A15C-78E8-4A9C-8A35-A2CB1BC4AD1D}" destId="{22670164-1BC5-BA4A-8B96-AF07A47A9956}" srcOrd="40" destOrd="0" presId="urn:microsoft.com/office/officeart/2005/8/layout/cycle2"/>
    <dgm:cxn modelId="{54E7F273-89C9-4D6C-A3AA-C9183143C136}" type="presParOf" srcId="{C3B9A15C-78E8-4A9C-8A35-A2CB1BC4AD1D}" destId="{CE5823FF-0882-234D-B8DF-A232709D41CF}" srcOrd="41" destOrd="0" presId="urn:microsoft.com/office/officeart/2005/8/layout/cycle2"/>
    <dgm:cxn modelId="{BC58D671-D0E0-4959-B2EE-A2C5440FF893}" type="presParOf" srcId="{CE5823FF-0882-234D-B8DF-A232709D41CF}" destId="{52429607-4212-624B-B7B3-2C7D65AB0BE8}" srcOrd="0" destOrd="0" presId="urn:microsoft.com/office/officeart/2005/8/layout/cycle2"/>
    <dgm:cxn modelId="{62CA2C41-C383-4BC0-BA76-D967CA4D9F72}" type="presParOf" srcId="{C3B9A15C-78E8-4A9C-8A35-A2CB1BC4AD1D}" destId="{49F6B8F9-5AC9-D948-8FCC-8F9E4A840F0D}" srcOrd="42" destOrd="0" presId="urn:microsoft.com/office/officeart/2005/8/layout/cycle2"/>
    <dgm:cxn modelId="{45BC4F72-4445-4798-808F-8B28CD07BC99}" type="presParOf" srcId="{C3B9A15C-78E8-4A9C-8A35-A2CB1BC4AD1D}" destId="{7C9CA166-F208-1249-A190-3011CEA403BA}" srcOrd="43" destOrd="0" presId="urn:microsoft.com/office/officeart/2005/8/layout/cycle2"/>
    <dgm:cxn modelId="{5EE81427-2702-48E6-A570-D7B961384566}" type="presParOf" srcId="{7C9CA166-F208-1249-A190-3011CEA403BA}" destId="{57EED692-B615-894D-8467-5140BC5E9E88}" srcOrd="0" destOrd="0" presId="urn:microsoft.com/office/officeart/2005/8/layout/cycle2"/>
    <dgm:cxn modelId="{9D76EA74-27CF-4A29-9825-D5D16F25F06F}" type="presParOf" srcId="{C3B9A15C-78E8-4A9C-8A35-A2CB1BC4AD1D}" destId="{5CF8C55E-FA17-4340-875E-8BFF4D675027}" srcOrd="44" destOrd="0" presId="urn:microsoft.com/office/officeart/2005/8/layout/cycle2"/>
    <dgm:cxn modelId="{2B58DFBA-515E-4C02-9555-C546715F6191}" type="presParOf" srcId="{C3B9A15C-78E8-4A9C-8A35-A2CB1BC4AD1D}" destId="{0405B0AA-E7B9-4BB0-917E-A05C9A96AB08}" srcOrd="45" destOrd="0" presId="urn:microsoft.com/office/officeart/2005/8/layout/cycle2"/>
    <dgm:cxn modelId="{CC32FB49-F8B5-4183-A86B-28F5E485CD62}" type="presParOf" srcId="{0405B0AA-E7B9-4BB0-917E-A05C9A96AB08}" destId="{D4920DFE-2DBF-433D-AFCD-C280B80D61B2}" srcOrd="0" destOrd="0" presId="urn:microsoft.com/office/officeart/2005/8/layout/cycle2"/>
    <dgm:cxn modelId="{0B948031-F97C-4174-95F8-EC6DB7B4856B}" type="presParOf" srcId="{C3B9A15C-78E8-4A9C-8A35-A2CB1BC4AD1D}" destId="{19CFFDB3-D810-45D4-9AF4-1DE39FFA2BE3}" srcOrd="46" destOrd="0" presId="urn:microsoft.com/office/officeart/2005/8/layout/cycle2"/>
    <dgm:cxn modelId="{2CF2766A-8937-422A-B694-A699146E3F4D}" type="presParOf" srcId="{C3B9A15C-78E8-4A9C-8A35-A2CB1BC4AD1D}" destId="{29851CD8-FFD5-4BE9-AF48-FDD3147398B7}" srcOrd="47" destOrd="0" presId="urn:microsoft.com/office/officeart/2005/8/layout/cycle2"/>
    <dgm:cxn modelId="{443B6988-07B0-4142-BC58-80E08BF1DE7B}" type="presParOf" srcId="{29851CD8-FFD5-4BE9-AF48-FDD3147398B7}" destId="{58B99B3B-3552-4AB0-863A-48B4D148B84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1A9CE-FD6E-44C4-90D1-2B25D5267FAC}">
      <dsp:nvSpPr>
        <dsp:cNvPr id="0" name=""/>
        <dsp:cNvSpPr/>
      </dsp:nvSpPr>
      <dsp:spPr>
        <a:xfrm>
          <a:off x="3830788" y="3264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VDA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3890965" y="63441"/>
        <a:ext cx="290562" cy="290562"/>
      </dsp:txXfrm>
    </dsp:sp>
    <dsp:sp modelId="{53B6580E-713A-4EF2-A026-3C5E62532B60}">
      <dsp:nvSpPr>
        <dsp:cNvPr id="0" name=""/>
        <dsp:cNvSpPr/>
      </dsp:nvSpPr>
      <dsp:spPr>
        <a:xfrm rot="450000">
          <a:off x="4284404" y="179237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284544" y="204837"/>
        <a:ext cx="76411" cy="83210"/>
      </dsp:txXfrm>
    </dsp:sp>
    <dsp:sp modelId="{2DB246C2-6CC2-D74C-B06F-F59519140B68}">
      <dsp:nvSpPr>
        <dsp:cNvPr id="0" name=""/>
        <dsp:cNvSpPr/>
      </dsp:nvSpPr>
      <dsp:spPr>
        <a:xfrm>
          <a:off x="4442389" y="83783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DATEV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4502566" y="143960"/>
        <a:ext cx="290562" cy="290562"/>
      </dsp:txXfrm>
    </dsp:sp>
    <dsp:sp modelId="{BF413575-82EF-B648-8B8A-A7D85BE18D02}">
      <dsp:nvSpPr>
        <dsp:cNvPr id="0" name=""/>
        <dsp:cNvSpPr/>
      </dsp:nvSpPr>
      <dsp:spPr>
        <a:xfrm rot="1350000">
          <a:off x="4875374" y="336752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876620" y="358223"/>
        <a:ext cx="76411" cy="83210"/>
      </dsp:txXfrm>
    </dsp:sp>
    <dsp:sp modelId="{BC8CFB5F-AD1B-4C18-9519-C41149838A2F}">
      <dsp:nvSpPr>
        <dsp:cNvPr id="0" name=""/>
        <dsp:cNvSpPr/>
      </dsp:nvSpPr>
      <dsp:spPr>
        <a:xfrm>
          <a:off x="5012310" y="319852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GS1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5072487" y="380029"/>
        <a:ext cx="290562" cy="290562"/>
      </dsp:txXfrm>
    </dsp:sp>
    <dsp:sp modelId="{56D19E15-D8D6-48E4-A90B-B6E338D98057}">
      <dsp:nvSpPr>
        <dsp:cNvPr id="0" name=""/>
        <dsp:cNvSpPr/>
      </dsp:nvSpPr>
      <dsp:spPr>
        <a:xfrm rot="2250000">
          <a:off x="5405439" y="641854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408823" y="659623"/>
        <a:ext cx="76411" cy="83210"/>
      </dsp:txXfrm>
    </dsp:sp>
    <dsp:sp modelId="{0A712547-26FF-4ACF-88DA-77E2B03315CA}">
      <dsp:nvSpPr>
        <dsp:cNvPr id="0" name=""/>
        <dsp:cNvSpPr/>
      </dsp:nvSpPr>
      <dsp:spPr>
        <a:xfrm>
          <a:off x="5501713" y="695384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VeR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5561890" y="755561"/>
        <a:ext cx="290562" cy="290562"/>
      </dsp:txXfrm>
    </dsp:sp>
    <dsp:sp modelId="{DDEA71FF-A2EB-4385-9640-94F23408D142}">
      <dsp:nvSpPr>
        <dsp:cNvPr id="0" name=""/>
        <dsp:cNvSpPr/>
      </dsp:nvSpPr>
      <dsp:spPr>
        <a:xfrm rot="3150000">
          <a:off x="5838477" y="1073751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844883" y="1088498"/>
        <a:ext cx="76411" cy="83210"/>
      </dsp:txXfrm>
    </dsp:sp>
    <dsp:sp modelId="{5862FB53-65D6-48B8-8682-8BAA06A47592}">
      <dsp:nvSpPr>
        <dsp:cNvPr id="0" name=""/>
        <dsp:cNvSpPr/>
      </dsp:nvSpPr>
      <dsp:spPr>
        <a:xfrm>
          <a:off x="5877245" y="1184787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BdB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5937422" y="1244964"/>
        <a:ext cx="290562" cy="290562"/>
      </dsp:txXfrm>
    </dsp:sp>
    <dsp:sp modelId="{3CD4BA5A-2420-4F29-A849-4932F87A2BEE}">
      <dsp:nvSpPr>
        <dsp:cNvPr id="0" name=""/>
        <dsp:cNvSpPr/>
      </dsp:nvSpPr>
      <dsp:spPr>
        <a:xfrm rot="4050000">
          <a:off x="6144976" y="1603009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6155084" y="1615618"/>
        <a:ext cx="76411" cy="83210"/>
      </dsp:txXfrm>
    </dsp:sp>
    <dsp:sp modelId="{AD37A389-937F-BF41-AE80-F124525FF448}">
      <dsp:nvSpPr>
        <dsp:cNvPr id="0" name=""/>
        <dsp:cNvSpPr/>
      </dsp:nvSpPr>
      <dsp:spPr>
        <a:xfrm>
          <a:off x="6113314" y="1754708"/>
          <a:ext cx="410916" cy="410916"/>
        </a:xfrm>
        <a:prstGeom prst="ellipse">
          <a:avLst/>
        </a:prstGeom>
        <a:solidFill>
          <a:srgbClr val="F8640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PDF/A</a:t>
          </a:r>
          <a:endParaRPr lang="de-DE" sz="900" kern="1200" dirty="0"/>
        </a:p>
      </dsp:txBody>
      <dsp:txXfrm>
        <a:off x="6173491" y="1814885"/>
        <a:ext cx="290562" cy="290562"/>
      </dsp:txXfrm>
    </dsp:sp>
    <dsp:sp modelId="{867B5681-3A5D-F44A-9813-40C83D1988B6}">
      <dsp:nvSpPr>
        <dsp:cNvPr id="0" name=""/>
        <dsp:cNvSpPr/>
      </dsp:nvSpPr>
      <dsp:spPr>
        <a:xfrm rot="4950000">
          <a:off x="6304049" y="2193562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6318286" y="2205065"/>
        <a:ext cx="76411" cy="83210"/>
      </dsp:txXfrm>
    </dsp:sp>
    <dsp:sp modelId="{580CCB71-CF22-E745-9212-EC9359EEE5D9}">
      <dsp:nvSpPr>
        <dsp:cNvPr id="0" name=""/>
        <dsp:cNvSpPr/>
      </dsp:nvSpPr>
      <dsp:spPr>
        <a:xfrm>
          <a:off x="6193833" y="2366309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DIHK</a:t>
          </a:r>
          <a:br>
            <a:rPr lang="de-DE" sz="900" b="1" kern="1200" dirty="0" smtClean="0">
              <a:latin typeface="Arial Narrow"/>
              <a:cs typeface="Arial Narrow"/>
            </a:rPr>
          </a:br>
          <a:endParaRPr lang="de-DE" sz="900" b="1" kern="1200" dirty="0">
            <a:latin typeface="Arial Narrow"/>
            <a:cs typeface="Arial Narrow"/>
          </a:endParaRPr>
        </a:p>
      </dsp:txBody>
      <dsp:txXfrm>
        <a:off x="6254010" y="2426486"/>
        <a:ext cx="290562" cy="290562"/>
      </dsp:txXfrm>
    </dsp:sp>
    <dsp:sp modelId="{98CBE445-DE57-BB4E-840D-0559ABD561C8}">
      <dsp:nvSpPr>
        <dsp:cNvPr id="0" name=""/>
        <dsp:cNvSpPr/>
      </dsp:nvSpPr>
      <dsp:spPr>
        <a:xfrm rot="5850000">
          <a:off x="6304855" y="2805163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6323366" y="2816666"/>
        <a:ext cx="76411" cy="83210"/>
      </dsp:txXfrm>
    </dsp:sp>
    <dsp:sp modelId="{3DE22D4C-8FF3-054F-8BA3-EEF9785E26D3}">
      <dsp:nvSpPr>
        <dsp:cNvPr id="0" name=""/>
        <dsp:cNvSpPr/>
      </dsp:nvSpPr>
      <dsp:spPr>
        <a:xfrm>
          <a:off x="6113314" y="2977910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VOI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6173491" y="3038087"/>
        <a:ext cx="290562" cy="290562"/>
      </dsp:txXfrm>
    </dsp:sp>
    <dsp:sp modelId="{DD429B7A-24B8-6D4C-ACA5-A632438A67E4}">
      <dsp:nvSpPr>
        <dsp:cNvPr id="0" name=""/>
        <dsp:cNvSpPr/>
      </dsp:nvSpPr>
      <dsp:spPr>
        <a:xfrm rot="6750000">
          <a:off x="6147340" y="3396133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6169980" y="3408742"/>
        <a:ext cx="76411" cy="83210"/>
      </dsp:txXfrm>
    </dsp:sp>
    <dsp:sp modelId="{B8E3EA44-5B66-4034-B451-420CB67B006D}">
      <dsp:nvSpPr>
        <dsp:cNvPr id="0" name=""/>
        <dsp:cNvSpPr/>
      </dsp:nvSpPr>
      <dsp:spPr>
        <a:xfrm>
          <a:off x="5877245" y="3547831"/>
          <a:ext cx="410916" cy="410916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err="1" smtClean="0">
              <a:latin typeface="Arial Narrow"/>
              <a:cs typeface="Arial Narrow"/>
            </a:rPr>
            <a:t>ZdA</a:t>
          </a:r>
          <a:endParaRPr lang="en-US" sz="900" b="1" kern="1200" dirty="0">
            <a:latin typeface="Arial Narrow"/>
            <a:cs typeface="Arial Narrow"/>
          </a:endParaRPr>
        </a:p>
      </dsp:txBody>
      <dsp:txXfrm>
        <a:off x="5937422" y="3608008"/>
        <a:ext cx="290562" cy="290562"/>
      </dsp:txXfrm>
    </dsp:sp>
    <dsp:sp modelId="{B96A5727-1A97-4CAD-86D2-F9D9B54AAC9F}">
      <dsp:nvSpPr>
        <dsp:cNvPr id="0" name=""/>
        <dsp:cNvSpPr/>
      </dsp:nvSpPr>
      <dsp:spPr>
        <a:xfrm rot="7650000">
          <a:off x="5842238" y="3926198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5868580" y="3940945"/>
        <a:ext cx="76411" cy="83210"/>
      </dsp:txXfrm>
    </dsp:sp>
    <dsp:sp modelId="{23481EB4-B2B7-4049-A4AB-F17557F7A208}">
      <dsp:nvSpPr>
        <dsp:cNvPr id="0" name=""/>
        <dsp:cNvSpPr/>
      </dsp:nvSpPr>
      <dsp:spPr>
        <a:xfrm>
          <a:off x="5501713" y="4037234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>
              <a:latin typeface="Arial Narrow"/>
              <a:cs typeface="Arial Narrow"/>
            </a:rPr>
            <a:t>ZVEI</a:t>
          </a:r>
          <a:endParaRPr lang="en-US" sz="900" b="1" kern="1200" dirty="0">
            <a:latin typeface="Arial Narrow"/>
            <a:cs typeface="Arial Narrow"/>
          </a:endParaRPr>
        </a:p>
      </dsp:txBody>
      <dsp:txXfrm>
        <a:off x="5561890" y="4097411"/>
        <a:ext cx="290562" cy="290562"/>
      </dsp:txXfrm>
    </dsp:sp>
    <dsp:sp modelId="{B3289DCA-EBB5-CB4F-A3B9-DEACB7A95475}">
      <dsp:nvSpPr>
        <dsp:cNvPr id="0" name=""/>
        <dsp:cNvSpPr/>
      </dsp:nvSpPr>
      <dsp:spPr>
        <a:xfrm rot="8550000">
          <a:off x="5410341" y="4359235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5439705" y="4377004"/>
        <a:ext cx="76411" cy="83210"/>
      </dsp:txXfrm>
    </dsp:sp>
    <dsp:sp modelId="{330BD75D-F06D-4140-86F9-C7A0ABBC3F5C}">
      <dsp:nvSpPr>
        <dsp:cNvPr id="0" name=""/>
        <dsp:cNvSpPr/>
      </dsp:nvSpPr>
      <dsp:spPr>
        <a:xfrm>
          <a:off x="5012310" y="4412766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err="1" smtClean="0">
              <a:latin typeface="Arial Narrow"/>
              <a:cs typeface="Arial Narrow"/>
            </a:rPr>
            <a:t>BStB</a:t>
          </a:r>
          <a:endParaRPr lang="en-GB" sz="900" b="1" kern="1200" dirty="0">
            <a:latin typeface="Arial Narrow"/>
            <a:cs typeface="Arial Narrow"/>
          </a:endParaRPr>
        </a:p>
      </dsp:txBody>
      <dsp:txXfrm>
        <a:off x="5072487" y="4472943"/>
        <a:ext cx="290562" cy="290562"/>
      </dsp:txXfrm>
    </dsp:sp>
    <dsp:sp modelId="{EA4E9AAD-6C63-4A89-BFF0-710E42E16F14}">
      <dsp:nvSpPr>
        <dsp:cNvPr id="0" name=""/>
        <dsp:cNvSpPr/>
      </dsp:nvSpPr>
      <dsp:spPr>
        <a:xfrm rot="9450000">
          <a:off x="4881083" y="4665734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0800000">
        <a:off x="4912585" y="4687205"/>
        <a:ext cx="76411" cy="83210"/>
      </dsp:txXfrm>
    </dsp:sp>
    <dsp:sp modelId="{25D9E2C4-F80A-4854-A876-2590283DFA2F}">
      <dsp:nvSpPr>
        <dsp:cNvPr id="0" name=""/>
        <dsp:cNvSpPr/>
      </dsp:nvSpPr>
      <dsp:spPr>
        <a:xfrm>
          <a:off x="4442389" y="4648835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>
              <a:latin typeface="Arial Narrow"/>
              <a:cs typeface="Arial Narrow"/>
            </a:rPr>
            <a:t>BGA</a:t>
          </a:r>
          <a:endParaRPr lang="en-US" sz="900" b="1" kern="1200" dirty="0">
            <a:latin typeface="Arial Narrow"/>
            <a:cs typeface="Arial Narrow"/>
          </a:endParaRPr>
        </a:p>
      </dsp:txBody>
      <dsp:txXfrm>
        <a:off x="4502566" y="4709012"/>
        <a:ext cx="290562" cy="290562"/>
      </dsp:txXfrm>
    </dsp:sp>
    <dsp:sp modelId="{1374C6EB-1D2B-4648-ACA7-254898595C17}">
      <dsp:nvSpPr>
        <dsp:cNvPr id="0" name=""/>
        <dsp:cNvSpPr/>
      </dsp:nvSpPr>
      <dsp:spPr>
        <a:xfrm rot="10350000">
          <a:off x="4290530" y="4824807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323138" y="4850407"/>
        <a:ext cx="76411" cy="83210"/>
      </dsp:txXfrm>
    </dsp:sp>
    <dsp:sp modelId="{870417E1-BEBC-4EB9-87AE-77AC68C753E1}">
      <dsp:nvSpPr>
        <dsp:cNvPr id="0" name=""/>
        <dsp:cNvSpPr/>
      </dsp:nvSpPr>
      <dsp:spPr>
        <a:xfrm>
          <a:off x="3830788" y="4729354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err="1" smtClean="0">
              <a:latin typeface="Arial Narrow"/>
              <a:cs typeface="Arial Narrow"/>
            </a:rPr>
            <a:t>HdE</a:t>
          </a:r>
          <a:endParaRPr lang="en-US" sz="900" b="1" kern="1200" dirty="0">
            <a:latin typeface="Arial Narrow"/>
            <a:cs typeface="Arial Narrow"/>
          </a:endParaRPr>
        </a:p>
      </dsp:txBody>
      <dsp:txXfrm>
        <a:off x="3890965" y="4789531"/>
        <a:ext cx="290562" cy="290562"/>
      </dsp:txXfrm>
    </dsp:sp>
    <dsp:sp modelId="{D3997B9F-F3E7-4506-ABEB-259AB8798589}">
      <dsp:nvSpPr>
        <dsp:cNvPr id="0" name=""/>
        <dsp:cNvSpPr/>
      </dsp:nvSpPr>
      <dsp:spPr>
        <a:xfrm rot="11250000">
          <a:off x="3678929" y="4825614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711537" y="4855488"/>
        <a:ext cx="76411" cy="83210"/>
      </dsp:txXfrm>
    </dsp:sp>
    <dsp:sp modelId="{ECE5B08D-94EE-4D1E-B7BD-A5B3E1815999}">
      <dsp:nvSpPr>
        <dsp:cNvPr id="0" name=""/>
        <dsp:cNvSpPr/>
      </dsp:nvSpPr>
      <dsp:spPr>
        <a:xfrm>
          <a:off x="3219187" y="4648835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>
              <a:latin typeface="Arial Narrow"/>
              <a:cs typeface="Arial Narrow"/>
            </a:rPr>
            <a:t>GDV</a:t>
          </a:r>
          <a:endParaRPr lang="en-US" sz="900" b="1" kern="1200" dirty="0">
            <a:latin typeface="Arial Narrow"/>
            <a:cs typeface="Arial Narrow"/>
          </a:endParaRPr>
        </a:p>
      </dsp:txBody>
      <dsp:txXfrm>
        <a:off x="3279364" y="4709012"/>
        <a:ext cx="290562" cy="290562"/>
      </dsp:txXfrm>
    </dsp:sp>
    <dsp:sp modelId="{B0418E14-7632-4BB4-BF2D-A34CDA7F4F3B}">
      <dsp:nvSpPr>
        <dsp:cNvPr id="0" name=""/>
        <dsp:cNvSpPr/>
      </dsp:nvSpPr>
      <dsp:spPr>
        <a:xfrm rot="12150000">
          <a:off x="3087959" y="4668099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119461" y="4702102"/>
        <a:ext cx="76411" cy="83210"/>
      </dsp:txXfrm>
    </dsp:sp>
    <dsp:sp modelId="{1065C84A-6F1D-4F84-8BFC-7E47B96B94E7}">
      <dsp:nvSpPr>
        <dsp:cNvPr id="0" name=""/>
        <dsp:cNvSpPr/>
      </dsp:nvSpPr>
      <dsp:spPr>
        <a:xfrm>
          <a:off x="2649266" y="4412766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>
              <a:latin typeface="Arial Narrow"/>
              <a:cs typeface="Arial Narrow"/>
            </a:rPr>
            <a:t>BDA</a:t>
          </a:r>
          <a:endParaRPr lang="en-US" sz="900" b="1" kern="1200" dirty="0">
            <a:latin typeface="Arial Narrow"/>
            <a:cs typeface="Arial Narrow"/>
          </a:endParaRPr>
        </a:p>
      </dsp:txBody>
      <dsp:txXfrm>
        <a:off x="2709443" y="4472943"/>
        <a:ext cx="290562" cy="290562"/>
      </dsp:txXfrm>
    </dsp:sp>
    <dsp:sp modelId="{175E5A7B-89C6-4692-83C7-4D54D19C5360}">
      <dsp:nvSpPr>
        <dsp:cNvPr id="0" name=""/>
        <dsp:cNvSpPr/>
      </dsp:nvSpPr>
      <dsp:spPr>
        <a:xfrm rot="13050000">
          <a:off x="2557894" y="4362997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587258" y="4400702"/>
        <a:ext cx="76411" cy="83210"/>
      </dsp:txXfrm>
    </dsp:sp>
    <dsp:sp modelId="{6F016720-5320-4537-846E-3DB3B8730399}">
      <dsp:nvSpPr>
        <dsp:cNvPr id="0" name=""/>
        <dsp:cNvSpPr/>
      </dsp:nvSpPr>
      <dsp:spPr>
        <a:xfrm>
          <a:off x="2159863" y="4037234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err="1" smtClean="0">
              <a:latin typeface="Arial Narrow"/>
              <a:cs typeface="Arial Narrow"/>
            </a:rPr>
            <a:t>GFaR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2220040" y="4097411"/>
        <a:ext cx="290562" cy="290562"/>
      </dsp:txXfrm>
    </dsp:sp>
    <dsp:sp modelId="{0A46FAF5-9328-479B-8A91-2BFFF321DFB0}">
      <dsp:nvSpPr>
        <dsp:cNvPr id="0" name=""/>
        <dsp:cNvSpPr/>
      </dsp:nvSpPr>
      <dsp:spPr>
        <a:xfrm rot="13950000">
          <a:off x="2124857" y="3931100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2151199" y="3971827"/>
        <a:ext cx="76411" cy="83210"/>
      </dsp:txXfrm>
    </dsp:sp>
    <dsp:sp modelId="{68D22929-09D3-4287-BB6B-DA0C00DE019C}">
      <dsp:nvSpPr>
        <dsp:cNvPr id="0" name=""/>
        <dsp:cNvSpPr/>
      </dsp:nvSpPr>
      <dsp:spPr>
        <a:xfrm>
          <a:off x="1784331" y="3547831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BDI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1844508" y="3608008"/>
        <a:ext cx="290562" cy="290562"/>
      </dsp:txXfrm>
    </dsp:sp>
    <dsp:sp modelId="{EE3FBCCE-830A-4A90-B6C9-DC2D18357847}">
      <dsp:nvSpPr>
        <dsp:cNvPr id="0" name=""/>
        <dsp:cNvSpPr/>
      </dsp:nvSpPr>
      <dsp:spPr>
        <a:xfrm rot="14850000">
          <a:off x="1818358" y="3401841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1840998" y="3444706"/>
        <a:ext cx="76411" cy="83210"/>
      </dsp:txXfrm>
    </dsp:sp>
    <dsp:sp modelId="{3DFDD524-3D45-4748-91A1-F19B1435DFBF}">
      <dsp:nvSpPr>
        <dsp:cNvPr id="0" name=""/>
        <dsp:cNvSpPr/>
      </dsp:nvSpPr>
      <dsp:spPr>
        <a:xfrm>
          <a:off x="1548262" y="2977910"/>
          <a:ext cx="410916" cy="41091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Unis</a:t>
          </a:r>
          <a:endParaRPr lang="de-DE" sz="900" kern="1200" dirty="0"/>
        </a:p>
      </dsp:txBody>
      <dsp:txXfrm>
        <a:off x="1608439" y="3038087"/>
        <a:ext cx="290562" cy="290562"/>
      </dsp:txXfrm>
    </dsp:sp>
    <dsp:sp modelId="{8E5870D0-1EE9-0848-AD96-9BEFBCDD36DF}">
      <dsp:nvSpPr>
        <dsp:cNvPr id="0" name=""/>
        <dsp:cNvSpPr/>
      </dsp:nvSpPr>
      <dsp:spPr>
        <a:xfrm rot="15750000">
          <a:off x="1659285" y="2811289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1677796" y="2855260"/>
        <a:ext cx="76411" cy="83210"/>
      </dsp:txXfrm>
    </dsp:sp>
    <dsp:sp modelId="{98225E39-47CA-43A3-8764-69C07FA6B1DA}">
      <dsp:nvSpPr>
        <dsp:cNvPr id="0" name=""/>
        <dsp:cNvSpPr/>
      </dsp:nvSpPr>
      <dsp:spPr>
        <a:xfrm>
          <a:off x="1467743" y="2366309"/>
          <a:ext cx="410916" cy="410916"/>
        </a:xfrm>
        <a:prstGeom prst="ellipse">
          <a:avLst/>
        </a:prstGeom>
        <a:solidFill>
          <a:srgbClr val="9BBB5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900" b="1" kern="1200" dirty="0" smtClean="0">
              <a:latin typeface="Arial Narrow"/>
              <a:cs typeface="Arial Narrow"/>
            </a:rPr>
            <a:t>BKA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1527920" y="2426486"/>
        <a:ext cx="290562" cy="290562"/>
      </dsp:txXfrm>
    </dsp:sp>
    <dsp:sp modelId="{87AA2B48-06C2-45AB-8B24-BAA1EA85249D}">
      <dsp:nvSpPr>
        <dsp:cNvPr id="0" name=""/>
        <dsp:cNvSpPr/>
      </dsp:nvSpPr>
      <dsp:spPr>
        <a:xfrm rot="16650000">
          <a:off x="1658478" y="2199688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1672715" y="2243659"/>
        <a:ext cx="76411" cy="83210"/>
      </dsp:txXfrm>
    </dsp:sp>
    <dsp:sp modelId="{2999F6A8-B34F-014B-A4FA-3B3E8A18D728}">
      <dsp:nvSpPr>
        <dsp:cNvPr id="0" name=""/>
        <dsp:cNvSpPr/>
      </dsp:nvSpPr>
      <dsp:spPr>
        <a:xfrm>
          <a:off x="1548262" y="1754708"/>
          <a:ext cx="410916" cy="410916"/>
        </a:xfrm>
        <a:prstGeom prst="ellipse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BMF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1608439" y="1814885"/>
        <a:ext cx="290562" cy="290562"/>
      </dsp:txXfrm>
    </dsp:sp>
    <dsp:sp modelId="{479689CE-2D3C-6C4B-96BE-7E915EE9BB66}">
      <dsp:nvSpPr>
        <dsp:cNvPr id="0" name=""/>
        <dsp:cNvSpPr/>
      </dsp:nvSpPr>
      <dsp:spPr>
        <a:xfrm rot="17550000">
          <a:off x="1815993" y="1608718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826101" y="1651583"/>
        <a:ext cx="76411" cy="83210"/>
      </dsp:txXfrm>
    </dsp:sp>
    <dsp:sp modelId="{22670164-1BC5-BA4A-8B96-AF07A47A9956}">
      <dsp:nvSpPr>
        <dsp:cNvPr id="0" name=""/>
        <dsp:cNvSpPr/>
      </dsp:nvSpPr>
      <dsp:spPr>
        <a:xfrm>
          <a:off x="1784331" y="1184787"/>
          <a:ext cx="410916" cy="410916"/>
        </a:xfrm>
        <a:prstGeom prst="ellipse">
          <a:avLst/>
        </a:prstGeom>
        <a:solidFill>
          <a:srgbClr val="9BBB5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BMI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1844508" y="1244964"/>
        <a:ext cx="290562" cy="290562"/>
      </dsp:txXfrm>
    </dsp:sp>
    <dsp:sp modelId="{CE5823FF-0882-234D-B8DF-A232709D41CF}">
      <dsp:nvSpPr>
        <dsp:cNvPr id="0" name=""/>
        <dsp:cNvSpPr/>
      </dsp:nvSpPr>
      <dsp:spPr>
        <a:xfrm rot="18450000">
          <a:off x="2121095" y="1078653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127501" y="1119380"/>
        <a:ext cx="76411" cy="83210"/>
      </dsp:txXfrm>
    </dsp:sp>
    <dsp:sp modelId="{49F6B8F9-5AC9-D948-8FCC-8F9E4A840F0D}">
      <dsp:nvSpPr>
        <dsp:cNvPr id="0" name=""/>
        <dsp:cNvSpPr/>
      </dsp:nvSpPr>
      <dsp:spPr>
        <a:xfrm>
          <a:off x="2159863" y="695384"/>
          <a:ext cx="410916" cy="410916"/>
        </a:xfrm>
        <a:prstGeom prst="ellipse">
          <a:avLst/>
        </a:prstGeom>
        <a:solidFill>
          <a:srgbClr val="9BBB5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BMWi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2220040" y="755561"/>
        <a:ext cx="290562" cy="290562"/>
      </dsp:txXfrm>
    </dsp:sp>
    <dsp:sp modelId="{7C9CA166-F208-1249-A190-3011CEA403BA}">
      <dsp:nvSpPr>
        <dsp:cNvPr id="0" name=""/>
        <dsp:cNvSpPr/>
      </dsp:nvSpPr>
      <dsp:spPr>
        <a:xfrm rot="19350000">
          <a:off x="2552992" y="645615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56376" y="683320"/>
        <a:ext cx="76411" cy="83210"/>
      </dsp:txXfrm>
    </dsp:sp>
    <dsp:sp modelId="{5CF8C55E-FA17-4340-875E-8BFF4D675027}">
      <dsp:nvSpPr>
        <dsp:cNvPr id="0" name=""/>
        <dsp:cNvSpPr/>
      </dsp:nvSpPr>
      <dsp:spPr>
        <a:xfrm>
          <a:off x="2649266" y="319852"/>
          <a:ext cx="410916" cy="410916"/>
        </a:xfrm>
        <a:prstGeom prst="ellipse">
          <a:avLst/>
        </a:prstGeom>
        <a:solidFill>
          <a:schemeClr val="accent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1" kern="1200" dirty="0" smtClean="0">
              <a:latin typeface="Arial Narrow"/>
              <a:cs typeface="Arial Narrow"/>
            </a:rPr>
            <a:t>AWV</a:t>
          </a:r>
          <a:endParaRPr lang="de-DE" sz="900" b="1" kern="1200" dirty="0">
            <a:latin typeface="Arial Narrow"/>
            <a:cs typeface="Arial Narrow"/>
          </a:endParaRPr>
        </a:p>
      </dsp:txBody>
      <dsp:txXfrm>
        <a:off x="2709443" y="380029"/>
        <a:ext cx="290562" cy="290562"/>
      </dsp:txXfrm>
    </dsp:sp>
    <dsp:sp modelId="{0405B0AA-E7B9-4BB0-917E-A05C9A96AB08}">
      <dsp:nvSpPr>
        <dsp:cNvPr id="0" name=""/>
        <dsp:cNvSpPr/>
      </dsp:nvSpPr>
      <dsp:spPr>
        <a:xfrm rot="20250000">
          <a:off x="3082251" y="339116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083497" y="373119"/>
        <a:ext cx="76411" cy="83210"/>
      </dsp:txXfrm>
    </dsp:sp>
    <dsp:sp modelId="{19CFFDB3-D810-45D4-9AF4-1DE39FFA2BE3}">
      <dsp:nvSpPr>
        <dsp:cNvPr id="0" name=""/>
        <dsp:cNvSpPr/>
      </dsp:nvSpPr>
      <dsp:spPr>
        <a:xfrm>
          <a:off x="3219187" y="83783"/>
          <a:ext cx="410916" cy="410916"/>
        </a:xfrm>
        <a:prstGeom prst="ellipse">
          <a:avLst/>
        </a:prstGeom>
        <a:solidFill>
          <a:srgbClr val="E46C0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660" b="1" kern="1200" dirty="0" smtClean="0">
              <a:latin typeface="Arial Narrow"/>
              <a:cs typeface="Arial Narrow"/>
            </a:rPr>
            <a:t>BITKOM</a:t>
          </a:r>
        </a:p>
      </dsp:txBody>
      <dsp:txXfrm>
        <a:off x="3279364" y="143960"/>
        <a:ext cx="290562" cy="290562"/>
      </dsp:txXfrm>
    </dsp:sp>
    <dsp:sp modelId="{29851CD8-FFD5-4BE9-AF48-FDD3147398B7}">
      <dsp:nvSpPr>
        <dsp:cNvPr id="0" name=""/>
        <dsp:cNvSpPr/>
      </dsp:nvSpPr>
      <dsp:spPr>
        <a:xfrm rot="21150000">
          <a:off x="3672803" y="180043"/>
          <a:ext cx="109159" cy="1386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3672943" y="209917"/>
        <a:ext cx="76411" cy="83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4B86A6-4E15-470B-B237-11116DABCC52}" type="datetimeFigureOut">
              <a:rPr lang="de-DE"/>
              <a:pPr>
                <a:defRPr/>
              </a:pPr>
              <a:t>08.04.14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4041F9-EC03-40C1-A2ED-8998DAAE95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8798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24" tIns="49513" rIns="99024" bIns="49513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24" tIns="49513" rIns="99024" bIns="49513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>
                <a:latin typeface="Calibri" pitchFamily="34" charset="0"/>
              </a:defRPr>
            </a:lvl1pPr>
          </a:lstStyle>
          <a:p>
            <a:pPr>
              <a:defRPr/>
            </a:pPr>
            <a:fld id="{B6F69454-601F-4503-A270-6796AA07CBCF}" type="datetimeFigureOut">
              <a:rPr lang="en-US"/>
              <a:pPr>
                <a:defRPr/>
              </a:pPr>
              <a:t>08.04.14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24" tIns="49513" rIns="99024" bIns="495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24" tIns="49513" rIns="99024" bIns="49513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24" tIns="49513" rIns="99024" bIns="49513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smtClean="0">
                <a:latin typeface="Calibri" pitchFamily="34" charset="0"/>
              </a:defRPr>
            </a:lvl1pPr>
          </a:lstStyle>
          <a:p>
            <a:pPr>
              <a:defRPr/>
            </a:pPr>
            <a:fld id="{A1E840F3-F078-4977-8107-AB6A53C77E3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881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>
              <a:ea typeface="ＭＳ Ｐゴシック" pitchFamily="34" charset="-128"/>
            </a:endParaRPr>
          </a:p>
        </p:txBody>
      </p:sp>
      <p:sp>
        <p:nvSpPr>
          <p:cNvPr id="430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407D203-F5C0-46F9-A78A-1D6BC92A804C}" type="slidenum">
              <a:rPr lang="en-US" altLang="de-DE">
                <a:solidFill>
                  <a:srgbClr val="000000"/>
                </a:solidFill>
                <a:latin typeface="Calibri" pitchFamily="34" charset="0"/>
              </a:rPr>
              <a:pPr eaLnBrk="1" hangingPunct="1"/>
              <a:t>5</a:t>
            </a:fld>
            <a:endParaRPr lang="en-US" altLang="de-DE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de-DE" smtClean="0">
              <a:ea typeface="ＭＳ Ｐゴシック" pitchFamily="34" charset="-128"/>
            </a:endParaRPr>
          </a:p>
        </p:txBody>
      </p:sp>
      <p:sp>
        <p:nvSpPr>
          <p:cNvPr id="450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90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790D25E-8BC5-4F4B-9539-7636D12BA31E}" type="slidenum">
              <a:rPr lang="en-US" altLang="de-DE">
                <a:latin typeface="Calibri" pitchFamily="34" charset="0"/>
              </a:rPr>
              <a:pPr eaLnBrk="1" hangingPunct="1"/>
              <a:t>6</a:t>
            </a:fld>
            <a:endParaRPr lang="en-US" altLang="de-D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506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75640" indent="-298323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93292" indent="-238658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70609" indent="-238658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47926" indent="-238658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5242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102559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79876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57193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A2DE1DE-980F-4FED-901B-31D008057138}" type="slidenum">
              <a:rPr lang="en-US" smtClean="0">
                <a:latin typeface="Calibri" pitchFamily="34" charset="0"/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>
              <a:latin typeface="Calibri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608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75640" indent="-298323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93292" indent="-238658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70609" indent="-238658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47926" indent="-238658" defTabSz="9894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5242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102559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79876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57193" indent="-238658" defTabSz="9894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3EA6707-0206-4BC6-8A05-27D5569D228A}" type="slidenum">
              <a:rPr lang="en-US" smtClean="0">
                <a:latin typeface="Calibri" pitchFamily="34" charset="0"/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mtClean="0">
              <a:latin typeface="Calibri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793AB6-44DF-45B6-BCC1-2701A4D1144E}" type="slidenum">
              <a:rPr lang="de-DE"/>
              <a:pPr/>
              <a:t>25</a:t>
            </a:fld>
            <a:endParaRPr lang="de-DE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25" y="773113"/>
            <a:ext cx="5102225" cy="3825875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1" y="4865689"/>
            <a:ext cx="5207000" cy="4308475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0C037-1CB7-4F2A-B4F7-CB260EC681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805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sz="24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360363"/>
          </a:xfrm>
        </p:spPr>
        <p:txBody>
          <a:bodyPr/>
          <a:lstStyle>
            <a:lvl1pPr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16688" y="6381750"/>
            <a:ext cx="2133600" cy="365125"/>
          </a:xfrm>
        </p:spPr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80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e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63E57-31F3-4F4B-A46B-3EB3302C9F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04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B9E9A-C4B6-4EEB-A7B3-B1962C4546C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30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F3248-7325-4B52-BA61-D95EB38F23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45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B7468-D24A-4EA2-8A44-95AEFA8A15B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32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13-05-2013</a:t>
            </a: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FeRD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EECFD-2B7A-4656-9BAA-F5C7CB62AC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26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13-05-2013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FeRD</a:t>
            </a:r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8C15-00F6-4E9C-A175-A062428F72F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47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13-05-2013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FeRD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BFDF6-F163-49BF-82DE-144C7A4BA4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512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13-05-2013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FeRD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C9F89-42B2-4A2D-9A49-58A8B942E9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9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68313" y="260350"/>
            <a:ext cx="53276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C63EF3C-7C41-4EC3-9D40-502331E007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2055" name="Bild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60350"/>
            <a:ext cx="28082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05" r:id="rId1"/>
    <p:sldLayoutId id="2147485006" r:id="rId2"/>
    <p:sldLayoutId id="2147485007" r:id="rId3"/>
    <p:sldLayoutId id="2147485008" r:id="rId4"/>
    <p:sldLayoutId id="2147485009" r:id="rId5"/>
    <p:sldLayoutId id="2147485010" r:id="rId6"/>
    <p:sldLayoutId id="2147485011" r:id="rId7"/>
    <p:sldLayoutId id="2147485012" r:id="rId8"/>
    <p:sldLayoutId id="2147485013" r:id="rId9"/>
    <p:sldLayoutId id="2147485014" r:id="rId10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rd-net.de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taschenrechner_920_319.pn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687441"/>
            <a:ext cx="9144000" cy="3170583"/>
          </a:xfrm>
          <a:prstGeom prst="rect">
            <a:avLst/>
          </a:prstGeom>
        </p:spPr>
      </p:pic>
      <p:sp>
        <p:nvSpPr>
          <p:cNvPr id="29697" name="Titel 1"/>
          <p:cNvSpPr>
            <a:spLocks noGrp="1"/>
          </p:cNvSpPr>
          <p:nvPr>
            <p:ph type="ctrTitle"/>
          </p:nvPr>
        </p:nvSpPr>
        <p:spPr>
          <a:xfrm>
            <a:off x="611188" y="1196753"/>
            <a:ext cx="7772400" cy="240369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/>
              <a:t/>
            </a:r>
            <a:br>
              <a:rPr lang="en-GB" sz="4000" b="1" dirty="0" smtClean="0"/>
            </a:br>
            <a:r>
              <a:rPr lang="en-US" b="1" dirty="0" err="1" smtClean="0"/>
              <a:t>ZUGFeRD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de-DE" sz="3600" b="1" dirty="0" smtClean="0"/>
              <a:t>e-Invoicing in Germany</a:t>
            </a:r>
            <a:br>
              <a:rPr lang="de-DE" sz="3600" b="1" dirty="0" smtClean="0"/>
            </a:br>
            <a:r>
              <a:rPr lang="de-DE" sz="3600" b="1" dirty="0" err="1"/>
              <a:t>B</a:t>
            </a:r>
            <a:r>
              <a:rPr lang="de-DE" sz="3600" b="1" dirty="0" err="1" smtClean="0"/>
              <a:t>ased</a:t>
            </a:r>
            <a:r>
              <a:rPr lang="de-DE" sz="3600" b="1" dirty="0" smtClean="0"/>
              <a:t> on European </a:t>
            </a:r>
            <a:r>
              <a:rPr lang="de-DE" sz="3600" b="1" dirty="0"/>
              <a:t>S</a:t>
            </a:r>
            <a:r>
              <a:rPr lang="de-DE" sz="3600" b="1" dirty="0" smtClean="0"/>
              <a:t>tandards</a:t>
            </a:r>
            <a:endParaRPr lang="en-GB" sz="4000" b="1" dirty="0" smtClean="0"/>
          </a:p>
        </p:txBody>
      </p:sp>
      <p:sp>
        <p:nvSpPr>
          <p:cNvPr id="4099" name="Rectangle 8"/>
          <p:cNvSpPr>
            <a:spLocks noGrp="1"/>
          </p:cNvSpPr>
          <p:nvPr>
            <p:ph type="subTitle" idx="1"/>
          </p:nvPr>
        </p:nvSpPr>
        <p:spPr>
          <a:xfrm>
            <a:off x="0" y="3573016"/>
            <a:ext cx="9144000" cy="3284984"/>
          </a:xfrm>
          <a:solidFill>
            <a:srgbClr val="FFFFFF">
              <a:alpha val="69804"/>
            </a:srgb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de-DE" sz="2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Stefan Engel-Flechsig</a:t>
            </a:r>
          </a:p>
          <a:p>
            <a:pPr eaLnBrk="1" hangingPunct="1">
              <a:lnSpc>
                <a:spcPct val="90000"/>
              </a:lnSpc>
            </a:pPr>
            <a:r>
              <a:rPr lang="en-GB" altLang="de-DE" sz="2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Chairman FeRD</a:t>
            </a:r>
            <a:endParaRPr lang="en-GB" altLang="de-DE" sz="2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de-DE" sz="2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UN/CEFACT 08-04-2014</a:t>
            </a:r>
            <a:endParaRPr lang="en-GB" altLang="de-DE" sz="27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ectangle 8"/>
          <p:cNvSpPr txBox="1">
            <a:spLocks/>
          </p:cNvSpPr>
          <p:nvPr/>
        </p:nvSpPr>
        <p:spPr bwMode="auto">
          <a:xfrm>
            <a:off x="827584" y="5373216"/>
            <a:ext cx="7560840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en-GB" altLang="de-DE" sz="27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572" y="399956"/>
            <a:ext cx="7056784" cy="704850"/>
          </a:xfrm>
        </p:spPr>
        <p:txBody>
          <a:bodyPr/>
          <a:lstStyle/>
          <a:p>
            <a:pPr eaLnBrk="1" hangingPunct="1"/>
            <a:r>
              <a:rPr lang="de-DE" b="1" dirty="0" smtClean="0"/>
              <a:t>The </a:t>
            </a:r>
            <a:r>
              <a:rPr lang="de-DE" b="1" dirty="0" err="1" smtClean="0"/>
              <a:t>Opportunity</a:t>
            </a:r>
            <a:endParaRPr lang="de-DE" b="1" dirty="0" smtClean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95536" y="1340769"/>
            <a:ext cx="5472608" cy="502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2000" b="1" dirty="0" err="1" smtClean="0">
                <a:latin typeface="+mj-lt"/>
              </a:rPr>
              <a:t>Important</a:t>
            </a:r>
            <a:r>
              <a:rPr lang="de-DE" sz="2000" b="1" dirty="0" smtClean="0">
                <a:latin typeface="+mj-lt"/>
              </a:rPr>
              <a:t> Players </a:t>
            </a:r>
            <a:r>
              <a:rPr lang="de-DE" sz="2000" b="1" dirty="0" err="1" smtClean="0">
                <a:latin typeface="+mj-lt"/>
              </a:rPr>
              <a:t>are</a:t>
            </a:r>
            <a:r>
              <a:rPr lang="de-DE" sz="2000" b="1" dirty="0" smtClean="0">
                <a:latin typeface="+mj-lt"/>
              </a:rPr>
              <a:t> on </a:t>
            </a:r>
            <a:r>
              <a:rPr lang="de-DE" sz="2000" b="1" dirty="0" err="1" smtClean="0">
                <a:latin typeface="+mj-lt"/>
              </a:rPr>
              <a:t>board</a:t>
            </a:r>
            <a:r>
              <a:rPr lang="de-DE" sz="2000" b="1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through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FeRD</a:t>
            </a:r>
            <a:r>
              <a:rPr lang="de-DE" sz="2000" dirty="0" smtClean="0">
                <a:latin typeface="+mj-lt"/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de-DE" sz="2000" dirty="0" smtClean="0">
              <a:latin typeface="+mj-lt"/>
            </a:endParaRP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1600" b="1" dirty="0" err="1" smtClean="0">
                <a:latin typeface="+mj-lt"/>
              </a:rPr>
              <a:t>Industry</a:t>
            </a:r>
            <a:r>
              <a:rPr lang="de-DE" sz="1600" dirty="0" smtClean="0">
                <a:latin typeface="+mj-lt"/>
              </a:rPr>
              <a:t>: e.g. GS1, VDA (Automotive)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1600" b="1" dirty="0" smtClean="0">
                <a:latin typeface="+mj-lt"/>
              </a:rPr>
              <a:t>ERP-Providers</a:t>
            </a:r>
            <a:r>
              <a:rPr lang="de-DE" sz="1600" dirty="0" smtClean="0">
                <a:latin typeface="+mj-lt"/>
              </a:rPr>
              <a:t>: BITKOM (SAP </a:t>
            </a:r>
            <a:r>
              <a:rPr lang="de-DE" sz="1600" dirty="0" err="1" smtClean="0">
                <a:latin typeface="+mj-lt"/>
              </a:rPr>
              <a:t>up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to</a:t>
            </a:r>
            <a:r>
              <a:rPr lang="de-DE" sz="1600" dirty="0" smtClean="0">
                <a:latin typeface="+mj-lt"/>
              </a:rPr>
              <a:t> SAGE)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1600" b="1" dirty="0" err="1" smtClean="0">
                <a:latin typeface="+mj-lt"/>
              </a:rPr>
              <a:t>Invoicing</a:t>
            </a:r>
            <a:r>
              <a:rPr lang="de-DE" sz="1600" b="1" dirty="0" smtClean="0">
                <a:latin typeface="+mj-lt"/>
              </a:rPr>
              <a:t>-Service-Providers</a:t>
            </a:r>
            <a:r>
              <a:rPr lang="de-DE" sz="1600" dirty="0" smtClean="0">
                <a:latin typeface="+mj-lt"/>
              </a:rPr>
              <a:t>: </a:t>
            </a:r>
            <a:r>
              <a:rPr lang="de-DE" sz="1600" dirty="0" err="1" smtClean="0">
                <a:latin typeface="+mj-lt"/>
              </a:rPr>
              <a:t>VeR</a:t>
            </a:r>
            <a:r>
              <a:rPr lang="de-DE" sz="1600" dirty="0" smtClean="0">
                <a:latin typeface="+mj-lt"/>
              </a:rPr>
              <a:t> (</a:t>
            </a:r>
            <a:r>
              <a:rPr lang="de-DE" sz="1600" dirty="0" err="1" smtClean="0">
                <a:latin typeface="+mj-lt"/>
              </a:rPr>
              <a:t>eInvoice</a:t>
            </a:r>
            <a:r>
              <a:rPr lang="de-DE" sz="1600" dirty="0" smtClean="0">
                <a:latin typeface="+mj-lt"/>
              </a:rPr>
              <a:t> Alliance)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1600" b="1" dirty="0" smtClean="0">
                <a:latin typeface="+mj-lt"/>
              </a:rPr>
              <a:t>Public </a:t>
            </a:r>
            <a:r>
              <a:rPr lang="de-DE" sz="1600" b="1" dirty="0" err="1" smtClean="0">
                <a:latin typeface="+mj-lt"/>
              </a:rPr>
              <a:t>Sector</a:t>
            </a:r>
            <a:r>
              <a:rPr lang="de-DE" sz="1600" dirty="0" smtClean="0">
                <a:latin typeface="+mj-lt"/>
              </a:rPr>
              <a:t>:  </a:t>
            </a:r>
            <a:r>
              <a:rPr lang="de-DE" sz="1600" dirty="0" err="1" smtClean="0">
                <a:latin typeface="+mj-lt"/>
              </a:rPr>
              <a:t>Ministries</a:t>
            </a:r>
            <a:r>
              <a:rPr lang="de-DE" sz="1600" dirty="0" smtClean="0">
                <a:latin typeface="+mj-lt"/>
              </a:rPr>
              <a:t> of Economy, Internal </a:t>
            </a:r>
            <a:r>
              <a:rPr lang="de-DE" sz="1600" dirty="0" err="1" smtClean="0">
                <a:latin typeface="+mj-lt"/>
              </a:rPr>
              <a:t>Affairs</a:t>
            </a:r>
            <a:r>
              <a:rPr lang="de-DE" sz="1600" dirty="0" smtClean="0">
                <a:latin typeface="+mj-lt"/>
              </a:rPr>
              <a:t>, </a:t>
            </a:r>
            <a:r>
              <a:rPr lang="de-DE" sz="1600" dirty="0" err="1" smtClean="0">
                <a:latin typeface="+mj-lt"/>
              </a:rPr>
              <a:t>Finance</a:t>
            </a:r>
            <a:r>
              <a:rPr lang="de-DE" sz="1600" dirty="0" smtClean="0">
                <a:latin typeface="+mj-lt"/>
              </a:rPr>
              <a:t>, State of Hesse (States), City of Cologne (</a:t>
            </a:r>
            <a:r>
              <a:rPr lang="de-DE" sz="1600" dirty="0" err="1" smtClean="0">
                <a:latin typeface="+mj-lt"/>
              </a:rPr>
              <a:t>municipalities</a:t>
            </a:r>
            <a:r>
              <a:rPr lang="de-DE" sz="1600" dirty="0" smtClean="0">
                <a:latin typeface="+mj-lt"/>
              </a:rPr>
              <a:t>)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1600" b="1" dirty="0" smtClean="0">
                <a:latin typeface="+mj-lt"/>
              </a:rPr>
              <a:t>Tax </a:t>
            </a:r>
            <a:r>
              <a:rPr lang="de-DE" sz="1600" b="1" dirty="0" err="1" smtClean="0">
                <a:latin typeface="+mj-lt"/>
              </a:rPr>
              <a:t>consultants</a:t>
            </a:r>
            <a:r>
              <a:rPr lang="de-DE" sz="1600" dirty="0" smtClean="0">
                <a:latin typeface="+mj-lt"/>
              </a:rPr>
              <a:t>: </a:t>
            </a:r>
            <a:r>
              <a:rPr lang="de-DE" sz="1600" dirty="0" err="1" smtClean="0">
                <a:latin typeface="+mj-lt"/>
              </a:rPr>
              <a:t>Datev</a:t>
            </a:r>
            <a:r>
              <a:rPr lang="de-DE" sz="1600" dirty="0" smtClean="0">
                <a:latin typeface="+mj-lt"/>
              </a:rPr>
              <a:t> (IT </a:t>
            </a:r>
            <a:r>
              <a:rPr lang="de-DE" sz="1600" dirty="0" err="1" smtClean="0">
                <a:latin typeface="+mj-lt"/>
              </a:rPr>
              <a:t>service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provider</a:t>
            </a:r>
            <a:r>
              <a:rPr lang="de-DE" sz="1600" dirty="0" smtClean="0">
                <a:latin typeface="+mj-lt"/>
              </a:rPr>
              <a:t> of </a:t>
            </a:r>
            <a:r>
              <a:rPr lang="de-DE" sz="1600" dirty="0" err="1" smtClean="0">
                <a:latin typeface="+mj-lt"/>
              </a:rPr>
              <a:t>the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majority</a:t>
            </a:r>
            <a:r>
              <a:rPr lang="de-DE" sz="1600" dirty="0" smtClean="0">
                <a:latin typeface="+mj-lt"/>
              </a:rPr>
              <a:t> of tax </a:t>
            </a:r>
            <a:r>
              <a:rPr lang="de-DE" sz="1600" dirty="0" err="1" smtClean="0">
                <a:latin typeface="+mj-lt"/>
              </a:rPr>
              <a:t>consultants</a:t>
            </a:r>
            <a:r>
              <a:rPr lang="de-DE" sz="1600" dirty="0" smtClean="0">
                <a:latin typeface="+mj-lt"/>
              </a:rPr>
              <a:t> in Germany)</a:t>
            </a: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1600" b="1" dirty="0" smtClean="0">
                <a:latin typeface="+mj-lt"/>
              </a:rPr>
              <a:t>Banks</a:t>
            </a:r>
            <a:r>
              <a:rPr lang="de-DE" sz="1600" dirty="0" smtClean="0">
                <a:latin typeface="+mj-lt"/>
              </a:rPr>
              <a:t>: </a:t>
            </a:r>
            <a:r>
              <a:rPr lang="de-DE" sz="1600" dirty="0" err="1" smtClean="0">
                <a:latin typeface="+mj-lt"/>
              </a:rPr>
              <a:t>BdB</a:t>
            </a:r>
            <a:r>
              <a:rPr lang="de-DE" sz="1600" dirty="0" smtClean="0">
                <a:latin typeface="+mj-lt"/>
              </a:rPr>
              <a:t> (</a:t>
            </a:r>
            <a:r>
              <a:rPr lang="de-DE" sz="1600" dirty="0" err="1" smtClean="0">
                <a:latin typeface="+mj-lt"/>
              </a:rPr>
              <a:t>Association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of</a:t>
            </a:r>
            <a:r>
              <a:rPr lang="de-DE" sz="1600" dirty="0" smtClean="0">
                <a:latin typeface="+mj-lt"/>
              </a:rPr>
              <a:t> German Banks) – Value-</a:t>
            </a:r>
            <a:r>
              <a:rPr lang="de-DE" sz="1600" dirty="0" err="1" smtClean="0">
                <a:latin typeface="+mj-lt"/>
              </a:rPr>
              <a:t>add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services</a:t>
            </a:r>
            <a:endParaRPr lang="de-DE" sz="1600" dirty="0" smtClean="0">
              <a:latin typeface="+mj-lt"/>
            </a:endParaRPr>
          </a:p>
          <a:p>
            <a:pPr marL="800100" lvl="1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de-DE" sz="20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sz="2000" dirty="0" err="1" smtClean="0">
                <a:latin typeface="+mj-lt"/>
              </a:rPr>
              <a:t>Possible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enhancement</a:t>
            </a:r>
            <a:r>
              <a:rPr lang="de-DE" sz="2000" dirty="0" smtClean="0">
                <a:latin typeface="+mj-lt"/>
              </a:rPr>
              <a:t> in electronic </a:t>
            </a:r>
            <a:r>
              <a:rPr lang="de-DE" sz="2000" dirty="0" err="1" smtClean="0">
                <a:latin typeface="+mj-lt"/>
              </a:rPr>
              <a:t>invoicing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to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b="1" dirty="0" err="1" smtClean="0">
                <a:latin typeface="+mj-lt"/>
              </a:rPr>
              <a:t>connect</a:t>
            </a:r>
            <a:r>
              <a:rPr lang="de-DE" sz="2000" b="1" dirty="0" smtClean="0">
                <a:latin typeface="+mj-lt"/>
              </a:rPr>
              <a:t> non-EDI </a:t>
            </a:r>
            <a:r>
              <a:rPr lang="de-DE" sz="2000" b="1" dirty="0" err="1" smtClean="0">
                <a:latin typeface="+mj-lt"/>
              </a:rPr>
              <a:t>partners</a:t>
            </a:r>
            <a:endParaRPr lang="de-DE" sz="1600" b="1" dirty="0">
              <a:latin typeface="+mj-lt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996952"/>
            <a:ext cx="1307222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517232"/>
            <a:ext cx="72562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2251521"/>
            <a:ext cx="1080121" cy="45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96952"/>
            <a:ext cx="864096" cy="48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182" y="2323529"/>
            <a:ext cx="105325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517232"/>
            <a:ext cx="720080" cy="77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28800"/>
            <a:ext cx="2197483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3982562"/>
            <a:ext cx="1005468" cy="305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1092464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38546"/>
            <a:ext cx="1008112" cy="59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581128"/>
            <a:ext cx="1025452" cy="61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0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2"/>
          <p:cNvSpPr>
            <a:spLocks noGrp="1"/>
          </p:cNvSpPr>
          <p:nvPr>
            <p:ph type="ctrTitle"/>
          </p:nvPr>
        </p:nvSpPr>
        <p:spPr bwMode="auto">
          <a:xfrm>
            <a:off x="417513" y="371475"/>
            <a:ext cx="5450631" cy="604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smtClean="0"/>
              <a:t>Estimated adoption of </a:t>
            </a:r>
            <a:r>
              <a:rPr lang="en-US" b="1" dirty="0" err="1" smtClean="0"/>
              <a:t>eInvoicing</a:t>
            </a:r>
            <a:r>
              <a:rPr lang="en-US" b="1" dirty="0" smtClean="0"/>
              <a:t> formats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6048375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52963"/>
            <a:ext cx="3240087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573463"/>
            <a:ext cx="4684712" cy="27352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232507"/>
      </p:ext>
    </p:extLst>
  </p:cSld>
  <p:clrMapOvr>
    <a:masterClrMapping/>
  </p:clrMapOvr>
  <p:transition xmlns:p14="http://schemas.microsoft.com/office/powerpoint/2010/main" advTm="5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liennummernplatzhalt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Slide </a:t>
            </a:r>
            <a:fld id="{162BF933-7464-4B3A-860C-FC22806652D7}" type="slidenum">
              <a:rPr lang="en-US" smtClean="0"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>
              <a:latin typeface="Verdana" pitchFamily="34" charset="0"/>
            </a:endParaRPr>
          </a:p>
        </p:txBody>
      </p:sp>
      <p:sp>
        <p:nvSpPr>
          <p:cNvPr id="21507" name="Titel 5"/>
          <p:cNvSpPr>
            <a:spLocks noGrp="1"/>
          </p:cNvSpPr>
          <p:nvPr>
            <p:ph type="ctrTitle"/>
          </p:nvPr>
        </p:nvSpPr>
        <p:spPr bwMode="auto">
          <a:xfrm>
            <a:off x="417513" y="371475"/>
            <a:ext cx="6891337" cy="604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err="1" smtClean="0"/>
              <a:t>ZUGFeRD</a:t>
            </a:r>
            <a:r>
              <a:rPr lang="en-US" b="1" dirty="0" smtClean="0"/>
              <a:t> – bridging the gap …</a:t>
            </a:r>
          </a:p>
        </p:txBody>
      </p:sp>
      <p:sp>
        <p:nvSpPr>
          <p:cNvPr id="7" name="Abgerundetes Rechteck 6"/>
          <p:cNvSpPr>
            <a:spLocks noChangeArrowheads="1"/>
          </p:cNvSpPr>
          <p:nvPr/>
        </p:nvSpPr>
        <p:spPr bwMode="auto">
          <a:xfrm>
            <a:off x="1331913" y="1736725"/>
            <a:ext cx="1152525" cy="2376488"/>
          </a:xfrm>
          <a:prstGeom prst="roundRect">
            <a:avLst>
              <a:gd name="adj" fmla="val 16667"/>
            </a:avLst>
          </a:prstGeom>
          <a:solidFill>
            <a:schemeClr val="accent1">
              <a:alpha val="0"/>
            </a:schemeClr>
          </a:solidFill>
          <a:ln w="9525">
            <a:solidFill>
              <a:schemeClr val="tx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latin typeface="+mn-lt"/>
              </a:rPr>
              <a:t>Paper</a:t>
            </a:r>
          </a:p>
        </p:txBody>
      </p:sp>
      <p:sp>
        <p:nvSpPr>
          <p:cNvPr id="8" name="Abgerundetes Rechteck 7"/>
          <p:cNvSpPr>
            <a:spLocks noChangeArrowheads="1"/>
          </p:cNvSpPr>
          <p:nvPr/>
        </p:nvSpPr>
        <p:spPr bwMode="auto">
          <a:xfrm>
            <a:off x="2700338" y="1736725"/>
            <a:ext cx="1150937" cy="2376488"/>
          </a:xfrm>
          <a:prstGeom prst="roundRect">
            <a:avLst>
              <a:gd name="adj" fmla="val 16667"/>
            </a:avLst>
          </a:prstGeom>
          <a:solidFill>
            <a:schemeClr val="accent1">
              <a:alpha val="25098"/>
            </a:schemeClr>
          </a:solidFill>
          <a:ln w="9525">
            <a:solidFill>
              <a:schemeClr val="tx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Image </a:t>
            </a:r>
            <a:r>
              <a:rPr lang="en-GB" dirty="0" smtClean="0">
                <a:latin typeface="+mn-lt"/>
              </a:rPr>
              <a:t>file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>
                <a:latin typeface="+mn-lt"/>
              </a:rPr>
              <a:t>(e.g. plain PDF)</a:t>
            </a:r>
            <a:endParaRPr lang="en-GB" dirty="0">
              <a:latin typeface="+mn-lt"/>
            </a:endParaRPr>
          </a:p>
        </p:txBody>
      </p:sp>
      <p:sp>
        <p:nvSpPr>
          <p:cNvPr id="9" name="Abgerundetes Rechteck 8"/>
          <p:cNvSpPr>
            <a:spLocks noChangeArrowheads="1"/>
          </p:cNvSpPr>
          <p:nvPr/>
        </p:nvSpPr>
        <p:spPr bwMode="auto">
          <a:xfrm>
            <a:off x="4067175" y="1736725"/>
            <a:ext cx="1225550" cy="2376488"/>
          </a:xfrm>
          <a:prstGeom prst="roundRect">
            <a:avLst>
              <a:gd name="adj" fmla="val 16667"/>
            </a:avLst>
          </a:prstGeom>
          <a:solidFill>
            <a:schemeClr val="accent1">
              <a:alpha val="50195"/>
            </a:schemeClr>
          </a:solidFill>
          <a:ln w="76200">
            <a:solidFill>
              <a:schemeClr val="tx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>
                <a:latin typeface="+mn-lt"/>
              </a:rPr>
              <a:t>ZUGFeRD</a:t>
            </a:r>
            <a:br>
              <a:rPr lang="en-GB" b="1">
                <a:latin typeface="+mn-lt"/>
              </a:rPr>
            </a:br>
            <a:r>
              <a:rPr lang="en-GB">
                <a:latin typeface="+mn-lt"/>
              </a:rPr>
              <a:t>PDF/A-3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latin typeface="+mn-lt"/>
              </a:rPr>
              <a:t>incl. XML</a:t>
            </a:r>
          </a:p>
        </p:txBody>
      </p:sp>
      <p:sp>
        <p:nvSpPr>
          <p:cNvPr id="10" name="Abgerundetes Rechteck 9"/>
          <p:cNvSpPr>
            <a:spLocks noChangeArrowheads="1"/>
          </p:cNvSpPr>
          <p:nvPr/>
        </p:nvSpPr>
        <p:spPr bwMode="auto">
          <a:xfrm>
            <a:off x="5508625" y="1736725"/>
            <a:ext cx="1150938" cy="2376488"/>
          </a:xfrm>
          <a:prstGeom prst="roundRect">
            <a:avLst>
              <a:gd name="adj" fmla="val 16667"/>
            </a:avLst>
          </a:prstGeom>
          <a:solidFill>
            <a:schemeClr val="accent1">
              <a:lumMod val="50000"/>
              <a:alpha val="74901"/>
            </a:schemeClr>
          </a:solidFill>
          <a:ln w="9525">
            <a:solidFill>
              <a:schemeClr val="tx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latin typeface="+mn-lt"/>
              </a:rPr>
              <a:t>Web EDI</a:t>
            </a:r>
          </a:p>
        </p:txBody>
      </p:sp>
      <p:sp>
        <p:nvSpPr>
          <p:cNvPr id="11" name="Abgerundetes Rechteck 10"/>
          <p:cNvSpPr>
            <a:spLocks noChangeArrowheads="1"/>
          </p:cNvSpPr>
          <p:nvPr/>
        </p:nvSpPr>
        <p:spPr bwMode="auto">
          <a:xfrm>
            <a:off x="6875463" y="1736725"/>
            <a:ext cx="1152525" cy="2376488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 w="9525">
            <a:solidFill>
              <a:schemeClr val="tx2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>
                <a:solidFill>
                  <a:schemeClr val="lt1"/>
                </a:solidFill>
                <a:latin typeface="+mn-lt"/>
              </a:rPr>
              <a:t>EDI</a:t>
            </a:r>
          </a:p>
        </p:txBody>
      </p:sp>
      <p:grpSp>
        <p:nvGrpSpPr>
          <p:cNvPr id="21513" name="Gruppieren 1"/>
          <p:cNvGrpSpPr>
            <a:grpSpLocks/>
          </p:cNvGrpSpPr>
          <p:nvPr/>
        </p:nvGrpSpPr>
        <p:grpSpPr bwMode="auto">
          <a:xfrm>
            <a:off x="1619250" y="5861893"/>
            <a:ext cx="6265863" cy="879475"/>
            <a:chOff x="1619250" y="5157792"/>
            <a:chExt cx="6265863" cy="879471"/>
          </a:xfrm>
        </p:grpSpPr>
        <p:cxnSp>
          <p:nvCxnSpPr>
            <p:cNvPr id="21515" name="Gerade Verbindung mit Pfeil 8"/>
            <p:cNvCxnSpPr>
              <a:cxnSpLocks noChangeShapeType="1"/>
            </p:cNvCxnSpPr>
            <p:nvPr/>
          </p:nvCxnSpPr>
          <p:spPr bwMode="auto">
            <a:xfrm>
              <a:off x="1619250" y="5157792"/>
              <a:ext cx="6121400" cy="0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16" name="Textfeld 9"/>
            <p:cNvSpPr txBox="1">
              <a:spLocks noChangeArrowheads="1"/>
            </p:cNvSpPr>
            <p:nvPr/>
          </p:nvSpPr>
          <p:spPr bwMode="auto">
            <a:xfrm>
              <a:off x="3189288" y="5157792"/>
              <a:ext cx="2979737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US" sz="1400">
                  <a:latin typeface="Verdana" pitchFamily="34" charset="0"/>
                  <a:ea typeface="MS PGothic" pitchFamily="34" charset="-128"/>
                </a:rPr>
                <a:t>Business processes automation</a:t>
              </a:r>
            </a:p>
          </p:txBody>
        </p:sp>
        <p:cxnSp>
          <p:nvCxnSpPr>
            <p:cNvPr id="21517" name="Gerade Verbindung mit Pfeil 12"/>
            <p:cNvCxnSpPr>
              <a:cxnSpLocks noChangeShapeType="1"/>
            </p:cNvCxnSpPr>
            <p:nvPr/>
          </p:nvCxnSpPr>
          <p:spPr bwMode="auto">
            <a:xfrm flipH="1">
              <a:off x="1619250" y="5713414"/>
              <a:ext cx="6121400" cy="0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518" name="Textfeld 13"/>
            <p:cNvSpPr txBox="1">
              <a:spLocks noChangeArrowheads="1"/>
            </p:cNvSpPr>
            <p:nvPr/>
          </p:nvSpPr>
          <p:spPr bwMode="auto">
            <a:xfrm flipH="1">
              <a:off x="3708400" y="5732464"/>
              <a:ext cx="1671638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latin typeface="Verdana" pitchFamily="34" charset="0"/>
                  <a:ea typeface="MS PGothic" pitchFamily="34" charset="-128"/>
                </a:rPr>
                <a:t>Ease of adoption</a:t>
              </a:r>
            </a:p>
          </p:txBody>
        </p:sp>
        <p:sp>
          <p:nvSpPr>
            <p:cNvPr id="21519" name="Textfeld 15"/>
            <p:cNvSpPr txBox="1">
              <a:spLocks noChangeArrowheads="1"/>
            </p:cNvSpPr>
            <p:nvPr/>
          </p:nvSpPr>
          <p:spPr bwMode="auto">
            <a:xfrm>
              <a:off x="1692275" y="5713414"/>
              <a:ext cx="576263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accent1"/>
                  </a:solidFill>
                  <a:latin typeface="Verdana" pitchFamily="34" charset="0"/>
                  <a:ea typeface="MS PGothic" pitchFamily="34" charset="-128"/>
                </a:rPr>
                <a:t>+</a:t>
              </a:r>
            </a:p>
          </p:txBody>
        </p:sp>
        <p:sp>
          <p:nvSpPr>
            <p:cNvPr id="21520" name="Textfeld 16"/>
            <p:cNvSpPr txBox="1">
              <a:spLocks noChangeArrowheads="1"/>
            </p:cNvSpPr>
            <p:nvPr/>
          </p:nvSpPr>
          <p:spPr bwMode="auto">
            <a:xfrm>
              <a:off x="7308850" y="5732464"/>
              <a:ext cx="576263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accent1"/>
                  </a:solidFill>
                  <a:latin typeface="Verdana" pitchFamily="34" charset="0"/>
                  <a:ea typeface="MS PGothic" pitchFamily="34" charset="-128"/>
                </a:rPr>
                <a:t>-</a:t>
              </a:r>
            </a:p>
          </p:txBody>
        </p:sp>
        <p:sp>
          <p:nvSpPr>
            <p:cNvPr id="21521" name="Textfeld 17"/>
            <p:cNvSpPr txBox="1">
              <a:spLocks noChangeArrowheads="1"/>
            </p:cNvSpPr>
            <p:nvPr/>
          </p:nvSpPr>
          <p:spPr bwMode="auto">
            <a:xfrm>
              <a:off x="7235825" y="5165729"/>
              <a:ext cx="576263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accent1"/>
                  </a:solidFill>
                  <a:latin typeface="Verdana" pitchFamily="34" charset="0"/>
                  <a:ea typeface="MS PGothic" pitchFamily="34" charset="-128"/>
                </a:rPr>
                <a:t>+</a:t>
              </a:r>
            </a:p>
          </p:txBody>
        </p:sp>
        <p:sp>
          <p:nvSpPr>
            <p:cNvPr id="21522" name="Textfeld 18"/>
            <p:cNvSpPr txBox="1">
              <a:spLocks noChangeArrowheads="1"/>
            </p:cNvSpPr>
            <p:nvPr/>
          </p:nvSpPr>
          <p:spPr bwMode="auto">
            <a:xfrm>
              <a:off x="1692275" y="5165729"/>
              <a:ext cx="576263" cy="304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accent1"/>
                  </a:solidFill>
                  <a:latin typeface="Verdana" pitchFamily="34" charset="0"/>
                  <a:ea typeface="MS PGothic" pitchFamily="34" charset="-128"/>
                </a:rPr>
                <a:t>-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6804248" y="4149080"/>
            <a:ext cx="1920939" cy="15380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Rechteck 30"/>
          <p:cNvSpPr/>
          <p:nvPr/>
        </p:nvSpPr>
        <p:spPr>
          <a:xfrm>
            <a:off x="6755517" y="4293096"/>
            <a:ext cx="1920939" cy="15380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kern="1200" dirty="0" err="1" smtClean="0"/>
              <a:t>No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change</a:t>
            </a:r>
            <a:endParaRPr lang="de-DE" sz="1200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kern="1200" dirty="0" smtClean="0"/>
              <a:t>Still </a:t>
            </a:r>
            <a:r>
              <a:rPr lang="de-DE" sz="1200" kern="1200" dirty="0" err="1" smtClean="0"/>
              <a:t>growing</a:t>
            </a:r>
            <a:endParaRPr lang="de-DE" sz="1200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kern="1200" dirty="0" err="1" smtClean="0"/>
              <a:t>Sector-specific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solutions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for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defined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processes</a:t>
            </a:r>
            <a:endParaRPr lang="de-DE" sz="1200" kern="1200" dirty="0"/>
          </a:p>
          <a:p>
            <a:pPr marL="114300" lvl="1" indent="-114300" algn="l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de-DE" sz="1200" kern="1200" dirty="0"/>
          </a:p>
        </p:txBody>
      </p:sp>
      <p:sp>
        <p:nvSpPr>
          <p:cNvPr id="27" name="Rechteck 26"/>
          <p:cNvSpPr/>
          <p:nvPr/>
        </p:nvSpPr>
        <p:spPr>
          <a:xfrm>
            <a:off x="3923928" y="4293096"/>
            <a:ext cx="2520280" cy="211411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b="1" kern="1200" dirty="0" smtClean="0"/>
              <a:t>Joint </a:t>
            </a:r>
            <a:r>
              <a:rPr lang="de-DE" sz="1200" b="1" kern="1200" dirty="0" err="1" smtClean="0"/>
              <a:t>approach</a:t>
            </a:r>
            <a:endParaRPr lang="de-DE" sz="1200" b="1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b="1" kern="1200" dirty="0" smtClean="0"/>
              <a:t>Cross </a:t>
            </a:r>
            <a:r>
              <a:rPr lang="de-DE" sz="1200" b="1" kern="1200" dirty="0" err="1" smtClean="0"/>
              <a:t>Sector</a:t>
            </a:r>
            <a:r>
              <a:rPr lang="de-DE" sz="1200" b="1" kern="1200" dirty="0" smtClean="0"/>
              <a:t> </a:t>
            </a:r>
            <a:r>
              <a:rPr lang="de-DE" sz="1200" b="1" dirty="0" err="1"/>
              <a:t>a</a:t>
            </a:r>
            <a:r>
              <a:rPr lang="de-DE" sz="1200" b="1" kern="1200" dirty="0" err="1" smtClean="0"/>
              <a:t>lignment</a:t>
            </a:r>
            <a:endParaRPr lang="de-DE" sz="1200" b="1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b="1" kern="1200" dirty="0" err="1" smtClean="0"/>
              <a:t>No</a:t>
            </a:r>
            <a:r>
              <a:rPr lang="de-DE" sz="1200" b="1" kern="1200" dirty="0" smtClean="0"/>
              <a:t> bilateral </a:t>
            </a:r>
            <a:r>
              <a:rPr lang="de-DE" sz="1200" b="1" kern="1200" dirty="0" err="1" smtClean="0"/>
              <a:t>agreements</a:t>
            </a:r>
            <a:endParaRPr lang="de-DE" sz="1200" b="1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b="1" kern="1200" dirty="0" err="1" smtClean="0"/>
              <a:t>Simply</a:t>
            </a:r>
            <a:r>
              <a:rPr lang="de-DE" sz="1200" b="1" kern="1200" dirty="0" smtClean="0"/>
              <a:t> </a:t>
            </a:r>
            <a:r>
              <a:rPr lang="de-DE" sz="1200" b="1" kern="1200" dirty="0" err="1" smtClean="0"/>
              <a:t>start</a:t>
            </a:r>
            <a:r>
              <a:rPr lang="de-DE" sz="1200" b="1" kern="1200" dirty="0" smtClean="0"/>
              <a:t>!</a:t>
            </a:r>
            <a:endParaRPr lang="de-DE" sz="1200" b="1" kern="1200" dirty="0"/>
          </a:p>
        </p:txBody>
      </p:sp>
      <p:sp>
        <p:nvSpPr>
          <p:cNvPr id="25" name="Rechteck 24"/>
          <p:cNvSpPr/>
          <p:nvPr/>
        </p:nvSpPr>
        <p:spPr>
          <a:xfrm>
            <a:off x="1259632" y="4293096"/>
            <a:ext cx="2592288" cy="211411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44" tIns="85344" rIns="113792" bIns="128016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kern="1200" dirty="0" smtClean="0"/>
              <a:t>Free </a:t>
            </a:r>
            <a:r>
              <a:rPr lang="de-DE" sz="1200" kern="1200" dirty="0" err="1" smtClean="0"/>
              <a:t>to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use</a:t>
            </a:r>
            <a:endParaRPr lang="de-DE" sz="1200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kern="1200" dirty="0" err="1" smtClean="0"/>
              <a:t>No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structured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information</a:t>
            </a:r>
            <a:endParaRPr lang="de-DE" sz="1200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kern="1200" dirty="0" smtClean="0"/>
              <a:t>OCR </a:t>
            </a:r>
            <a:r>
              <a:rPr lang="de-DE" sz="1200" kern="1200" dirty="0" err="1" smtClean="0"/>
              <a:t>possible</a:t>
            </a:r>
            <a:endParaRPr lang="de-DE" sz="1200" kern="1200" dirty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de-DE" sz="1200" kern="1200" dirty="0" smtClean="0"/>
              <a:t>In </a:t>
            </a:r>
            <a:r>
              <a:rPr lang="de-DE" sz="1200" kern="1200" dirty="0" err="1" smtClean="0"/>
              <a:t>the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future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probably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heavily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used</a:t>
            </a:r>
            <a:r>
              <a:rPr lang="de-DE" sz="1200" kern="1200" dirty="0" smtClean="0"/>
              <a:t> due </a:t>
            </a:r>
            <a:r>
              <a:rPr lang="de-DE" sz="1200" kern="1200" dirty="0" err="1" smtClean="0"/>
              <a:t>to</a:t>
            </a:r>
            <a:r>
              <a:rPr lang="de-DE" sz="1200" kern="1200" dirty="0" smtClean="0"/>
              <a:t> </a:t>
            </a:r>
            <a:r>
              <a:rPr lang="de-DE" sz="1200" kern="1200" dirty="0" err="1" smtClean="0"/>
              <a:t>new</a:t>
            </a:r>
            <a:r>
              <a:rPr lang="de-DE" sz="1200" kern="1200" dirty="0" smtClean="0"/>
              <a:t> VAT </a:t>
            </a:r>
            <a:r>
              <a:rPr lang="de-DE" sz="1200" kern="1200" dirty="0" err="1" smtClean="0"/>
              <a:t>law</a:t>
            </a:r>
            <a:r>
              <a:rPr lang="de-DE" sz="1200" kern="1200" dirty="0" smtClean="0"/>
              <a:t>.</a:t>
            </a:r>
            <a:endParaRPr lang="de-DE" sz="1200" kern="1200" dirty="0"/>
          </a:p>
        </p:txBody>
      </p:sp>
    </p:spTree>
    <p:extLst>
      <p:ext uri="{BB962C8B-B14F-4D97-AF65-F5344CB8AC3E}">
        <p14:creationId xmlns:p14="http://schemas.microsoft.com/office/powerpoint/2010/main" val="188875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 bwMode="auto">
          <a:xfrm>
            <a:off x="457201" y="404813"/>
            <a:ext cx="5410944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smtClean="0">
                <a:ea typeface="MS PGothic" pitchFamily="34" charset="-128"/>
              </a:rPr>
              <a:t>… with an hybrid approach</a:t>
            </a:r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>
          <a:xfrm>
            <a:off x="539552" y="1556792"/>
            <a:ext cx="8136904" cy="194421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ZUGFeRD</a:t>
            </a:r>
            <a:r>
              <a:rPr lang="en-US" dirty="0" smtClean="0"/>
              <a:t> standard is based on a hybrid approach, using 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marL="355600" lvl="1" indent="-355600" eaLnBrk="1" hangingPunct="1">
              <a:buFont typeface="Symbol" pitchFamily="18" charset="2"/>
              <a:buChar char="-"/>
              <a:tabLst>
                <a:tab pos="355600" algn="l"/>
              </a:tabLst>
            </a:pPr>
            <a:r>
              <a:rPr lang="en-US" sz="2000" dirty="0" smtClean="0"/>
              <a:t>a document complying with </a:t>
            </a:r>
            <a:r>
              <a:rPr lang="en-US" sz="2000" b="1" dirty="0" smtClean="0"/>
              <a:t>PDF</a:t>
            </a:r>
            <a:r>
              <a:rPr lang="en-US" sz="2000" dirty="0" smtClean="0"/>
              <a:t>/</a:t>
            </a:r>
            <a:r>
              <a:rPr lang="en-US" sz="2000" b="1" dirty="0" smtClean="0"/>
              <a:t>A-3 </a:t>
            </a:r>
            <a:r>
              <a:rPr lang="en-US" sz="2000" dirty="0" smtClean="0"/>
              <a:t>for the visual representation of the invoice data and </a:t>
            </a:r>
          </a:p>
          <a:p>
            <a:pPr marL="355600" lvl="1" indent="-355600" eaLnBrk="1" hangingPunct="1">
              <a:buFont typeface="Symbol" pitchFamily="18" charset="2"/>
              <a:buChar char="-"/>
              <a:tabLst>
                <a:tab pos="355600" algn="l"/>
              </a:tabLst>
            </a:pPr>
            <a:r>
              <a:rPr lang="en-US" sz="2000" dirty="0" smtClean="0"/>
              <a:t>an embedded </a:t>
            </a:r>
            <a:r>
              <a:rPr lang="en-US" sz="2000" b="1" dirty="0" smtClean="0"/>
              <a:t>XML file </a:t>
            </a:r>
            <a:r>
              <a:rPr lang="en-US" sz="2000" dirty="0" smtClean="0"/>
              <a:t>containing the invoice data</a:t>
            </a:r>
          </a:p>
          <a:p>
            <a:pPr eaLnBrk="1" hangingPunct="1"/>
            <a:endParaRPr lang="en-US" sz="1600" dirty="0" smtClean="0"/>
          </a:p>
        </p:txBody>
      </p:sp>
      <p:sp>
        <p:nvSpPr>
          <p:cNvPr id="22532" name="Foliennummernplatzhalt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34</a:t>
            </a:r>
          </a:p>
        </p:txBody>
      </p:sp>
      <p:pic>
        <p:nvPicPr>
          <p:cNvPr id="19460" name="Picture 4" descr="C:\Users\t05265a\AppData\Local\Temp\SNAGHTML1af3c3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414246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ige Legende 1"/>
          <p:cNvSpPr/>
          <p:nvPr/>
        </p:nvSpPr>
        <p:spPr>
          <a:xfrm>
            <a:off x="539552" y="3717032"/>
            <a:ext cx="3960440" cy="2952328"/>
          </a:xfrm>
          <a:prstGeom prst="wedgeRectCallout">
            <a:avLst>
              <a:gd name="adj1" fmla="val 60466"/>
              <a:gd name="adj2" fmla="val -864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3672407" cy="230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6846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What</a:t>
            </a:r>
            <a:r>
              <a:rPr lang="de-DE" b="1" dirty="0" smtClean="0"/>
              <a:t> </a:t>
            </a:r>
            <a:r>
              <a:rPr lang="de-DE" b="1" dirty="0" err="1" smtClean="0"/>
              <a:t>does</a:t>
            </a:r>
            <a:r>
              <a:rPr lang="de-DE" b="1" dirty="0" smtClean="0"/>
              <a:t> </a:t>
            </a:r>
            <a:r>
              <a:rPr lang="de-DE" b="1" dirty="0" err="1" smtClean="0"/>
              <a:t>this</a:t>
            </a:r>
            <a:r>
              <a:rPr lang="de-DE" b="1" dirty="0" smtClean="0"/>
              <a:t> </a:t>
            </a:r>
            <a:r>
              <a:rPr lang="de-DE" b="1" dirty="0" err="1" smtClean="0"/>
              <a:t>practically</a:t>
            </a:r>
            <a:r>
              <a:rPr lang="de-DE" b="1" dirty="0" smtClean="0"/>
              <a:t> </a:t>
            </a:r>
            <a:r>
              <a:rPr lang="de-DE" b="1" dirty="0" err="1" smtClean="0"/>
              <a:t>mean</a:t>
            </a:r>
            <a:r>
              <a:rPr lang="de-DE" b="1" dirty="0" smtClean="0"/>
              <a:t>?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Pfeil nach unten 6"/>
          <p:cNvSpPr/>
          <p:nvPr/>
        </p:nvSpPr>
        <p:spPr>
          <a:xfrm rot="16200000">
            <a:off x="3347863" y="2348882"/>
            <a:ext cx="1008114" cy="864096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4" descr="C:\Users\t05265a\AppData\Local\Temp\SNAGHTML1af3c3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060848"/>
            <a:ext cx="2448272" cy="251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ige Legende 8"/>
          <p:cNvSpPr/>
          <p:nvPr/>
        </p:nvSpPr>
        <p:spPr>
          <a:xfrm>
            <a:off x="539552" y="4581128"/>
            <a:ext cx="2448272" cy="1656184"/>
          </a:xfrm>
          <a:prstGeom prst="wedgeRectCallout">
            <a:avLst>
              <a:gd name="adj1" fmla="val -32758"/>
              <a:gd name="adj2" fmla="val -6407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25144"/>
            <a:ext cx="2232248" cy="140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Pfeil nach unten 10"/>
          <p:cNvSpPr/>
          <p:nvPr/>
        </p:nvSpPr>
        <p:spPr>
          <a:xfrm rot="16200000">
            <a:off x="3455878" y="3789041"/>
            <a:ext cx="792086" cy="864098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395536" y="1628800"/>
            <a:ext cx="2736304" cy="720080"/>
          </a:xfrm>
        </p:spPr>
        <p:txBody>
          <a:bodyPr/>
          <a:lstStyle/>
          <a:p>
            <a:pPr marL="0" lvl="1" indent="0" algn="ctr" eaLnBrk="1" hangingPunct="1">
              <a:spcBef>
                <a:spcPts val="1200"/>
              </a:spcBef>
              <a:buNone/>
            </a:pPr>
            <a:r>
              <a:rPr lang="de-DE" sz="2000" b="1" dirty="0" smtClean="0"/>
              <a:t>ONE </a:t>
            </a:r>
            <a:r>
              <a:rPr lang="de-DE" sz="2000" b="1" dirty="0" err="1" smtClean="0"/>
              <a:t>output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format</a:t>
            </a:r>
            <a:endParaRPr lang="en-US" sz="2000" b="1" dirty="0" smtClean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4644008" y="1628800"/>
            <a:ext cx="388843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 eaLnBrk="1" hangingPunct="1">
              <a:spcBef>
                <a:spcPts val="1200"/>
              </a:spcBef>
              <a:buFont typeface="Arial" pitchFamily="34" charset="0"/>
              <a:buNone/>
            </a:pPr>
            <a:r>
              <a:rPr lang="de-DE" sz="2000" b="1" dirty="0" smtClean="0"/>
              <a:t>MANY </a:t>
            </a:r>
            <a:r>
              <a:rPr lang="de-DE" sz="2000" b="1" dirty="0" err="1" smtClean="0"/>
              <a:t>ways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to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work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with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it</a:t>
            </a:r>
            <a:endParaRPr lang="en-US" sz="2000" b="1" dirty="0" smtClean="0"/>
          </a:p>
        </p:txBody>
      </p:sp>
      <p:pic>
        <p:nvPicPr>
          <p:cNvPr id="14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1368152" cy="1914031"/>
          </a:xfrm>
          <a:prstGeom prst="rect">
            <a:avLst/>
          </a:prstGeom>
          <a:noFill/>
          <a:ln w="2857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Pfeil nach unten 16"/>
          <p:cNvSpPr/>
          <p:nvPr/>
        </p:nvSpPr>
        <p:spPr>
          <a:xfrm rot="16200000">
            <a:off x="3419872" y="5157192"/>
            <a:ext cx="864096" cy="864096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25144"/>
            <a:ext cx="2191843" cy="146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12976"/>
            <a:ext cx="2016224" cy="1328874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059832" y="2617167"/>
            <a:ext cx="1726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m</a:t>
            </a:r>
            <a:r>
              <a:rPr lang="de-DE" sz="1400" dirty="0" smtClean="0"/>
              <a:t>anuell </a:t>
            </a:r>
            <a:r>
              <a:rPr lang="de-DE" sz="1400" dirty="0" err="1" smtClean="0"/>
              <a:t>processing</a:t>
            </a:r>
            <a:endParaRPr lang="de-DE" sz="1400" dirty="0"/>
          </a:p>
        </p:txBody>
      </p:sp>
      <p:sp>
        <p:nvSpPr>
          <p:cNvPr id="18" name="Textfeld 17"/>
          <p:cNvSpPr txBox="1"/>
          <p:nvPr/>
        </p:nvSpPr>
        <p:spPr>
          <a:xfrm>
            <a:off x="3059832" y="4077072"/>
            <a:ext cx="2313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s</a:t>
            </a:r>
            <a:r>
              <a:rPr lang="de-DE" sz="1400" dirty="0" smtClean="0"/>
              <a:t>emi-</a:t>
            </a:r>
            <a:r>
              <a:rPr lang="de-DE" sz="1400" dirty="0" err="1" smtClean="0"/>
              <a:t>automatic</a:t>
            </a:r>
            <a:r>
              <a:rPr lang="de-DE" sz="1400" dirty="0" smtClean="0"/>
              <a:t> </a:t>
            </a:r>
            <a:r>
              <a:rPr lang="de-DE" sz="1400" dirty="0" err="1" smtClean="0"/>
              <a:t>processing</a:t>
            </a:r>
            <a:endParaRPr lang="de-DE" sz="1400" dirty="0"/>
          </a:p>
        </p:txBody>
      </p:sp>
      <p:sp>
        <p:nvSpPr>
          <p:cNvPr id="19" name="Textfeld 18"/>
          <p:cNvSpPr txBox="1"/>
          <p:nvPr/>
        </p:nvSpPr>
        <p:spPr>
          <a:xfrm>
            <a:off x="2987824" y="5445224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automatic</a:t>
            </a:r>
            <a:r>
              <a:rPr lang="de-DE" sz="1400" dirty="0" smtClean="0"/>
              <a:t> </a:t>
            </a:r>
            <a:r>
              <a:rPr lang="de-DE" sz="1400" dirty="0" err="1" smtClean="0"/>
              <a:t>processing</a:t>
            </a:r>
            <a:endParaRPr lang="de-DE" sz="1400" dirty="0"/>
          </a:p>
        </p:txBody>
      </p:sp>
      <p:sp>
        <p:nvSpPr>
          <p:cNvPr id="15" name="Textfeld 14"/>
          <p:cNvSpPr txBox="1"/>
          <p:nvPr/>
        </p:nvSpPr>
        <p:spPr>
          <a:xfrm>
            <a:off x="6444208" y="220486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prerequisites – just mail.</a:t>
            </a:r>
            <a:endParaRPr lang="en-US" dirty="0"/>
          </a:p>
        </p:txBody>
      </p:sp>
      <p:sp>
        <p:nvSpPr>
          <p:cNvPr id="21" name="Textfeld 20"/>
          <p:cNvSpPr txBox="1"/>
          <p:nvPr/>
        </p:nvSpPr>
        <p:spPr>
          <a:xfrm>
            <a:off x="7524328" y="4797152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Full-featured EDI processing capabilities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131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 bwMode="auto">
          <a:xfrm>
            <a:off x="457201" y="404813"/>
            <a:ext cx="5410944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smtClean="0"/>
              <a:t>Benefits</a:t>
            </a:r>
            <a:endParaRPr lang="en-US" b="1" dirty="0" smtClean="0">
              <a:ea typeface="MS PGothic" pitchFamily="34" charset="-128"/>
            </a:endParaRPr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>
          <a:xfrm>
            <a:off x="539552" y="1556792"/>
            <a:ext cx="7200800" cy="4392612"/>
          </a:xfrm>
        </p:spPr>
        <p:txBody>
          <a:bodyPr/>
          <a:lstStyle/>
          <a:p>
            <a:pPr marL="285750"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dirty="0"/>
              <a:t>PDF/A is an established </a:t>
            </a:r>
            <a:r>
              <a:rPr lang="en-US" sz="2000" b="1" dirty="0"/>
              <a:t>archiving</a:t>
            </a:r>
            <a:r>
              <a:rPr lang="en-US" sz="2000" dirty="0"/>
              <a:t> format (ISO 19005)</a:t>
            </a:r>
          </a:p>
          <a:p>
            <a:pPr marL="285750"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b="1" dirty="0"/>
              <a:t>Easy to integrate </a:t>
            </a:r>
            <a:r>
              <a:rPr lang="en-US" sz="2000" dirty="0"/>
              <a:t>into existing business processes (e.g. printing)</a:t>
            </a:r>
          </a:p>
          <a:p>
            <a:pPr marL="285750"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b="1" dirty="0"/>
              <a:t>Easy to use </a:t>
            </a:r>
            <a:r>
              <a:rPr lang="en-US" sz="2000" dirty="0"/>
              <a:t>in terms of further processing and archiving</a:t>
            </a:r>
          </a:p>
          <a:p>
            <a:pPr marL="285750"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2000" b="1" dirty="0"/>
              <a:t>Inexpensive</a:t>
            </a:r>
            <a:r>
              <a:rPr lang="en-US" sz="2000" dirty="0"/>
              <a:t> tools available</a:t>
            </a:r>
          </a:p>
          <a:p>
            <a:pPr marL="285750"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2000" dirty="0" smtClean="0"/>
              <a:t>The </a:t>
            </a:r>
            <a:r>
              <a:rPr lang="en-GB" sz="2000" dirty="0"/>
              <a:t>sender does </a:t>
            </a:r>
            <a:r>
              <a:rPr lang="en-GB" sz="2000" b="1" dirty="0"/>
              <a:t>not need to care </a:t>
            </a:r>
            <a:r>
              <a:rPr lang="en-GB" sz="2000" dirty="0"/>
              <a:t>about </a:t>
            </a:r>
            <a:r>
              <a:rPr lang="en-GB" sz="2000" dirty="0" smtClean="0"/>
              <a:t>receivers’ capabilities to handle the electronic </a:t>
            </a:r>
            <a:r>
              <a:rPr lang="en-GB" sz="2000" dirty="0" err="1" smtClean="0"/>
              <a:t>formar</a:t>
            </a:r>
            <a:endParaRPr lang="en-GB" sz="2000" dirty="0" smtClean="0"/>
          </a:p>
          <a:p>
            <a:pPr marL="685800" lvl="2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Small SMEs may print them for their established internal process</a:t>
            </a:r>
          </a:p>
          <a:p>
            <a:pPr marL="685800" lvl="2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bigger companies process </a:t>
            </a:r>
            <a:r>
              <a:rPr lang="en-GB" dirty="0" smtClean="0"/>
              <a:t>XML-file full or semi-automatically</a:t>
            </a:r>
          </a:p>
          <a:p>
            <a:pPr marL="685800" lvl="2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22532" name="Foliennummernplatzhalt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34</a:t>
            </a:r>
          </a:p>
        </p:txBody>
      </p:sp>
      <p:sp>
        <p:nvSpPr>
          <p:cNvPr id="2" name="Rechteck 1"/>
          <p:cNvSpPr/>
          <p:nvPr/>
        </p:nvSpPr>
        <p:spPr>
          <a:xfrm>
            <a:off x="755576" y="5373216"/>
            <a:ext cx="7344816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1" algn="ctr" eaLnBrk="1" hangingPunct="1">
              <a:spcBef>
                <a:spcPts val="1200"/>
              </a:spcBef>
            </a:pPr>
            <a:r>
              <a:rPr lang="en-GB" sz="2000" b="1" dirty="0"/>
              <a:t>Nobody must change, </a:t>
            </a:r>
            <a:r>
              <a:rPr lang="en-GB" sz="2000" dirty="0"/>
              <a:t>but everyone can take </a:t>
            </a:r>
            <a:r>
              <a:rPr lang="en-GB" sz="2000" dirty="0" smtClean="0"/>
              <a:t>advantage</a:t>
            </a:r>
          </a:p>
          <a:p>
            <a:pPr marL="0" lvl="1" algn="ctr" eaLnBrk="1" hangingPunct="1">
              <a:spcBef>
                <a:spcPts val="1200"/>
              </a:spcBef>
            </a:pPr>
            <a:r>
              <a:rPr lang="en-GB" sz="2000" b="1" dirty="0" smtClean="0"/>
              <a:t>- Simply start! -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674449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 bwMode="auto">
          <a:xfrm>
            <a:off x="390525" y="246063"/>
            <a:ext cx="7354888" cy="86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16994" bIns="0" numCol="1" anchorCtr="0" compatLnSpc="1">
            <a:prstTxWarp prst="textNoShape">
              <a:avLst/>
            </a:prstTxWarp>
          </a:bodyPr>
          <a:lstStyle/>
          <a:p>
            <a:pPr marL="39688" eaLnBrk="1" hangingPunct="1"/>
            <a:r>
              <a:rPr lang="en-US" b="1" dirty="0" smtClean="0"/>
              <a:t>PDF/A-3 as a container format</a:t>
            </a:r>
          </a:p>
        </p:txBody>
      </p:sp>
      <p:sp>
        <p:nvSpPr>
          <p:cNvPr id="24579" name="Foliennummernplatzhalt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21424CE-64AA-4BC0-BD1D-CA972EC3E7E1}" type="slidenum">
              <a:rPr lang="en-US" sz="800" smtClean="0">
                <a:solidFill>
                  <a:srgbClr val="898989"/>
                </a:solidFill>
                <a:latin typeface="Calibri" pitchFamily="34" charset="0"/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800" smtClean="0">
              <a:solidFill>
                <a:srgbClr val="898989"/>
              </a:solidFill>
              <a:latin typeface="Calibri" pitchFamily="34" charset="0"/>
              <a:ea typeface="MS PGothic" pitchFamily="34" charset="-128"/>
            </a:endParaRPr>
          </a:p>
        </p:txBody>
      </p:sp>
      <p:grpSp>
        <p:nvGrpSpPr>
          <p:cNvPr id="24580" name="Gruppierung 1"/>
          <p:cNvGrpSpPr>
            <a:grpSpLocks/>
          </p:cNvGrpSpPr>
          <p:nvPr/>
        </p:nvGrpSpPr>
        <p:grpSpPr bwMode="auto">
          <a:xfrm>
            <a:off x="127000" y="1027113"/>
            <a:ext cx="5759450" cy="5510212"/>
            <a:chOff x="2063750" y="1196975"/>
            <a:chExt cx="5518150" cy="5280025"/>
          </a:xfrm>
        </p:grpSpPr>
        <p:sp>
          <p:nvSpPr>
            <p:cNvPr id="7" name="Ellipse 6"/>
            <p:cNvSpPr/>
            <p:nvPr/>
          </p:nvSpPr>
          <p:spPr>
            <a:xfrm>
              <a:off x="2063750" y="1196975"/>
              <a:ext cx="5518150" cy="5280025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/>
            </a:p>
          </p:txBody>
        </p:sp>
        <p:sp>
          <p:nvSpPr>
            <p:cNvPr id="24588" name="Textfeld 11"/>
            <p:cNvSpPr txBox="1">
              <a:spLocks noChangeArrowheads="1"/>
            </p:cNvSpPr>
            <p:nvPr/>
          </p:nvSpPr>
          <p:spPr bwMode="auto">
            <a:xfrm>
              <a:off x="3850481" y="1365216"/>
              <a:ext cx="1944687" cy="324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US" sz="1600" b="1">
                  <a:latin typeface="Calibri" pitchFamily="34" charset="0"/>
                </a:rPr>
                <a:t>PDF</a:t>
              </a:r>
            </a:p>
          </p:txBody>
        </p:sp>
      </p:grpSp>
      <p:sp>
        <p:nvSpPr>
          <p:cNvPr id="6" name="Ellipse 5"/>
          <p:cNvSpPr/>
          <p:nvPr/>
        </p:nvSpPr>
        <p:spPr>
          <a:xfrm>
            <a:off x="871538" y="1800225"/>
            <a:ext cx="4270375" cy="417353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4582" name="Textfeld 9"/>
          <p:cNvSpPr txBox="1">
            <a:spLocks noChangeArrowheads="1"/>
          </p:cNvSpPr>
          <p:nvPr/>
        </p:nvSpPr>
        <p:spPr bwMode="auto">
          <a:xfrm>
            <a:off x="1871663" y="2060575"/>
            <a:ext cx="2168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000" b="1">
                <a:latin typeface="Calibri" pitchFamily="34" charset="0"/>
              </a:rPr>
              <a:t>PDF/A-3</a:t>
            </a:r>
          </a:p>
        </p:txBody>
      </p:sp>
      <p:sp>
        <p:nvSpPr>
          <p:cNvPr id="11" name="Ellipse 4"/>
          <p:cNvSpPr/>
          <p:nvPr/>
        </p:nvSpPr>
        <p:spPr>
          <a:xfrm>
            <a:off x="1693863" y="2578100"/>
            <a:ext cx="2625725" cy="2638425"/>
          </a:xfrm>
          <a:prstGeom prst="ellipse">
            <a:avLst/>
          </a:prstGeom>
          <a:solidFill>
            <a:schemeClr val="accent1">
              <a:lumMod val="50000"/>
              <a:alpha val="49804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/>
          </a:p>
        </p:txBody>
      </p:sp>
      <p:sp>
        <p:nvSpPr>
          <p:cNvPr id="24584" name="Textfeld 12"/>
          <p:cNvSpPr txBox="1">
            <a:spLocks noChangeArrowheads="1"/>
          </p:cNvSpPr>
          <p:nvPr/>
        </p:nvSpPr>
        <p:spPr bwMode="auto">
          <a:xfrm>
            <a:off x="2035175" y="2781300"/>
            <a:ext cx="1944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PDF/A-2</a:t>
            </a:r>
          </a:p>
        </p:txBody>
      </p:sp>
      <p:sp>
        <p:nvSpPr>
          <p:cNvPr id="5" name="Ellipse 4"/>
          <p:cNvSpPr/>
          <p:nvPr/>
        </p:nvSpPr>
        <p:spPr>
          <a:xfrm>
            <a:off x="2335213" y="3222625"/>
            <a:ext cx="1343025" cy="1347788"/>
          </a:xfrm>
          <a:prstGeom prst="ellipse">
            <a:avLst/>
          </a:prstGeom>
          <a:solidFill>
            <a:schemeClr val="accent1">
              <a:lumMod val="10000"/>
              <a:alpha val="49804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/>
              <a:t>PDF/A-1</a:t>
            </a:r>
          </a:p>
        </p:txBody>
      </p:sp>
      <p:sp>
        <p:nvSpPr>
          <p:cNvPr id="24586" name="Inhaltsplatzhalter 2"/>
          <p:cNvSpPr txBox="1">
            <a:spLocks/>
          </p:cNvSpPr>
          <p:nvPr/>
        </p:nvSpPr>
        <p:spPr bwMode="auto">
          <a:xfrm>
            <a:off x="5292725" y="1557610"/>
            <a:ext cx="3671888" cy="51117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663575" indent="-3762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749425" indent="-37623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206625" indent="-376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663825" indent="-376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121025" indent="-376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578225" indent="-3762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r>
              <a:rPr lang="en-US" sz="1400" b="1" dirty="0">
                <a:latin typeface="Verdana" pitchFamily="34" charset="0"/>
              </a:rPr>
              <a:t>PDF/A-3 (ISO 19005-3)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endParaRPr lang="en-US" sz="1200" dirty="0" smtClean="0">
              <a:latin typeface="Verdana" pitchFamily="34" charset="0"/>
            </a:endParaRP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dirty="0" smtClean="0">
                <a:latin typeface="Verdana" pitchFamily="34" charset="0"/>
              </a:rPr>
              <a:t>Released </a:t>
            </a:r>
            <a:r>
              <a:rPr lang="en-US" sz="1200" dirty="0">
                <a:latin typeface="Verdana" pitchFamily="34" charset="0"/>
              </a:rPr>
              <a:t>in October 2012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dirty="0">
                <a:latin typeface="Verdana" pitchFamily="34" charset="0"/>
              </a:rPr>
              <a:t>Based on ISO 32000/PDF 1.7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dirty="0">
                <a:latin typeface="Verdana" pitchFamily="34" charset="0"/>
              </a:rPr>
              <a:t>Any file format can be embedded</a:t>
            </a:r>
          </a:p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endParaRPr lang="en-US" sz="1400" dirty="0">
              <a:latin typeface="Verdana" pitchFamily="34" charset="0"/>
            </a:endParaRPr>
          </a:p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r>
              <a:rPr lang="en-US" sz="1400" b="1" dirty="0">
                <a:latin typeface="Verdana" pitchFamily="34" charset="0"/>
              </a:rPr>
              <a:t>PDF/A-2 (ISO 19005-2)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endParaRPr lang="en-US" sz="1200" dirty="0" smtClean="0">
              <a:latin typeface="Verdana" pitchFamily="34" charset="0"/>
            </a:endParaRP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dirty="0" smtClean="0">
                <a:latin typeface="Verdana" pitchFamily="34" charset="0"/>
              </a:rPr>
              <a:t>Based </a:t>
            </a:r>
            <a:r>
              <a:rPr lang="en-US" sz="1200" dirty="0">
                <a:latin typeface="Verdana" pitchFamily="34" charset="0"/>
              </a:rPr>
              <a:t>on ISO 32000/PDF 1.7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dirty="0">
                <a:latin typeface="Verdana" pitchFamily="34" charset="0"/>
              </a:rPr>
              <a:t>PDF/A-1 and PDF/A-2 can be embedded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dirty="0">
                <a:latin typeface="Verdana" pitchFamily="34" charset="0"/>
              </a:rPr>
              <a:t>Transparency allowed</a:t>
            </a:r>
          </a:p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endParaRPr lang="en-US" sz="1400" dirty="0">
              <a:latin typeface="Verdana" pitchFamily="34" charset="0"/>
            </a:endParaRPr>
          </a:p>
          <a:p>
            <a:pPr eaLnBrk="1" hangingPunct="1">
              <a:buClr>
                <a:schemeClr val="tx2"/>
              </a:buClr>
              <a:buFont typeface="Wingdings" pitchFamily="2" charset="2"/>
              <a:buChar char="n"/>
            </a:pPr>
            <a:r>
              <a:rPr lang="en-US" sz="1400" b="1" dirty="0">
                <a:latin typeface="Verdana" pitchFamily="34" charset="0"/>
              </a:rPr>
              <a:t>PDF/A-1 (ISO 19005-1)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endParaRPr lang="en-US" sz="1200" dirty="0" smtClean="0">
              <a:latin typeface="Verdana" pitchFamily="34" charset="0"/>
            </a:endParaRP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dirty="0" smtClean="0">
                <a:latin typeface="Verdana" pitchFamily="34" charset="0"/>
              </a:rPr>
              <a:t>Based </a:t>
            </a:r>
            <a:r>
              <a:rPr lang="en-US" sz="1200" dirty="0">
                <a:latin typeface="Verdana" pitchFamily="34" charset="0"/>
              </a:rPr>
              <a:t>on PDF 1.4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b="1" dirty="0">
                <a:latin typeface="Verdana" pitchFamily="34" charset="0"/>
              </a:rPr>
              <a:t>No</a:t>
            </a:r>
            <a:r>
              <a:rPr lang="en-US" sz="1200" dirty="0">
                <a:latin typeface="Verdana" pitchFamily="34" charset="0"/>
              </a:rPr>
              <a:t> external references, esp.</a:t>
            </a:r>
          </a:p>
          <a:p>
            <a:pPr lvl="4" eaLnBrk="1" hangingPunct="1">
              <a:buClr>
                <a:schemeClr val="tx2"/>
              </a:buClr>
              <a:buFont typeface="Arial" pitchFamily="34" charset="0"/>
              <a:buChar char="»"/>
            </a:pPr>
            <a:r>
              <a:rPr lang="en-US" sz="1400" dirty="0">
                <a:latin typeface="Calibri" pitchFamily="34" charset="0"/>
              </a:rPr>
              <a:t>Fonts</a:t>
            </a:r>
          </a:p>
          <a:p>
            <a:pPr lvl="4" eaLnBrk="1" hangingPunct="1">
              <a:buClr>
                <a:schemeClr val="tx2"/>
              </a:buClr>
              <a:buFont typeface="Arial" pitchFamily="34" charset="0"/>
              <a:buChar char="»"/>
            </a:pPr>
            <a:r>
              <a:rPr lang="en-US" sz="1400" dirty="0">
                <a:latin typeface="Calibri" pitchFamily="34" charset="0"/>
              </a:rPr>
              <a:t>images</a:t>
            </a:r>
          </a:p>
          <a:p>
            <a:pPr lvl="4" eaLnBrk="1" hangingPunct="1">
              <a:buClr>
                <a:schemeClr val="tx2"/>
              </a:buClr>
              <a:buFont typeface="Arial" pitchFamily="34" charset="0"/>
              <a:buChar char="»"/>
            </a:pPr>
            <a:r>
              <a:rPr lang="en-US" sz="1400" dirty="0">
                <a:latin typeface="Calibri" pitchFamily="34" charset="0"/>
              </a:rPr>
              <a:t>color schemes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b="1" dirty="0">
                <a:latin typeface="Verdana" pitchFamily="34" charset="0"/>
              </a:rPr>
              <a:t>No</a:t>
            </a:r>
            <a:r>
              <a:rPr lang="en-US" sz="1200" dirty="0">
                <a:latin typeface="Verdana" pitchFamily="34" charset="0"/>
              </a:rPr>
              <a:t> active scripting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b="1" dirty="0">
                <a:latin typeface="Verdana" pitchFamily="34" charset="0"/>
              </a:rPr>
              <a:t>No </a:t>
            </a:r>
            <a:r>
              <a:rPr lang="en-US" sz="1200" dirty="0">
                <a:latin typeface="Verdana" pitchFamily="34" charset="0"/>
              </a:rPr>
              <a:t>encryption</a:t>
            </a:r>
          </a:p>
          <a:p>
            <a:pPr lvl="2" eaLnBrk="1" hangingPunct="1">
              <a:buClr>
                <a:schemeClr val="tx2"/>
              </a:buClr>
              <a:buFont typeface="Bauhaus 93" pitchFamily="82" charset="0"/>
              <a:buChar char="–"/>
            </a:pPr>
            <a:r>
              <a:rPr lang="en-US" sz="1200" b="1" dirty="0">
                <a:latin typeface="Verdana" pitchFamily="34" charset="0"/>
              </a:rPr>
              <a:t>No</a:t>
            </a:r>
            <a:r>
              <a:rPr lang="en-US" sz="1200" dirty="0">
                <a:latin typeface="Verdana" pitchFamily="34" charset="0"/>
              </a:rPr>
              <a:t> transparency</a:t>
            </a:r>
          </a:p>
        </p:txBody>
      </p:sp>
    </p:spTree>
    <p:extLst>
      <p:ext uri="{BB962C8B-B14F-4D97-AF65-F5344CB8AC3E}">
        <p14:creationId xmlns:p14="http://schemas.microsoft.com/office/powerpoint/2010/main" val="2428633386"/>
      </p:ext>
    </p:extLst>
  </p:cSld>
  <p:clrMapOvr>
    <a:masterClrMapping/>
  </p:clrMapOvr>
  <p:transition xmlns:p14="http://schemas.microsoft.com/office/powerpoint/2010/main" advTm="5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/>
          </p:cNvSpPr>
          <p:nvPr/>
        </p:nvSpPr>
        <p:spPr bwMode="auto">
          <a:xfrm>
            <a:off x="795338" y="2819400"/>
            <a:ext cx="3071812" cy="2625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603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371475"/>
            <a:ext cx="6891337" cy="604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116994" numCol="1" anchorCtr="0" compatLnSpc="1">
            <a:prstTxWarp prst="textNoShape">
              <a:avLst/>
            </a:prstTxWarp>
          </a:bodyPr>
          <a:lstStyle/>
          <a:p>
            <a:pPr marL="39688" eaLnBrk="1" hangingPunct="1"/>
            <a:r>
              <a:rPr lang="en-US" b="1" dirty="0" smtClean="0"/>
              <a:t>PDF/A-3 inside</a:t>
            </a:r>
          </a:p>
        </p:txBody>
      </p:sp>
      <p:sp>
        <p:nvSpPr>
          <p:cNvPr id="57348" name="Rectangle 11"/>
          <p:cNvSpPr>
            <a:spLocks/>
          </p:cNvSpPr>
          <p:nvPr/>
        </p:nvSpPr>
        <p:spPr bwMode="auto">
          <a:xfrm>
            <a:off x="4938713" y="2632075"/>
            <a:ext cx="1535112" cy="3841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40638" bIns="0" anchor="ctr"/>
          <a:lstStyle/>
          <a:p>
            <a:pPr marL="39688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>
                <a:solidFill>
                  <a:srgbClr val="1A1A1A"/>
                </a:solidFill>
                <a:latin typeface="+mn-lt"/>
                <a:cs typeface="Arial" pitchFamily="34" charset="0"/>
              </a:rPr>
              <a:t>Visual part</a:t>
            </a:r>
          </a:p>
        </p:txBody>
      </p:sp>
      <p:sp>
        <p:nvSpPr>
          <p:cNvPr id="57349" name="Rectangle 12"/>
          <p:cNvSpPr>
            <a:spLocks/>
          </p:cNvSpPr>
          <p:nvPr/>
        </p:nvSpPr>
        <p:spPr bwMode="auto">
          <a:xfrm>
            <a:off x="6473825" y="2632075"/>
            <a:ext cx="1536700" cy="3841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40638" bIns="0" anchor="ctr"/>
          <a:lstStyle/>
          <a:p>
            <a:pPr marL="39688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i="1">
                <a:latin typeface="+mn-lt"/>
                <a:cs typeface="Arial" pitchFamily="34" charset="0"/>
              </a:rPr>
              <a:t>non-visual part</a:t>
            </a:r>
          </a:p>
        </p:txBody>
      </p:sp>
      <p:sp>
        <p:nvSpPr>
          <p:cNvPr id="57350" name="Rectangle 13"/>
          <p:cNvSpPr>
            <a:spLocks/>
          </p:cNvSpPr>
          <p:nvPr/>
        </p:nvSpPr>
        <p:spPr bwMode="auto">
          <a:xfrm>
            <a:off x="684213" y="1560513"/>
            <a:ext cx="7416800" cy="3841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40638" bIns="0" anchor="ctr"/>
          <a:lstStyle/>
          <a:p>
            <a:pPr marL="39688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+mn-lt"/>
                <a:cs typeface="Arial" pitchFamily="34" charset="0"/>
              </a:rPr>
              <a:t>PDF/A-3 Document</a:t>
            </a:r>
          </a:p>
        </p:txBody>
      </p:sp>
      <p:sp>
        <p:nvSpPr>
          <p:cNvPr id="57351" name="Rectangle 14"/>
          <p:cNvSpPr>
            <a:spLocks/>
          </p:cNvSpPr>
          <p:nvPr/>
        </p:nvSpPr>
        <p:spPr bwMode="auto">
          <a:xfrm>
            <a:off x="4938713" y="2336800"/>
            <a:ext cx="3071812" cy="3127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40638" bIns="0" anchor="ctr"/>
          <a:lstStyle/>
          <a:p>
            <a:pPr marL="39688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latin typeface="+mn-lt"/>
                <a:cs typeface="Arial" pitchFamily="34" charset="0"/>
                <a:sym typeface="Arial Bold" charset="0"/>
              </a:rPr>
              <a:t>Content</a:t>
            </a:r>
          </a:p>
        </p:txBody>
      </p:sp>
      <p:sp>
        <p:nvSpPr>
          <p:cNvPr id="57352" name="Rectangle 15"/>
          <p:cNvSpPr>
            <a:spLocks/>
          </p:cNvSpPr>
          <p:nvPr/>
        </p:nvSpPr>
        <p:spPr bwMode="auto">
          <a:xfrm>
            <a:off x="785813" y="2336800"/>
            <a:ext cx="3071812" cy="3127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40638" bIns="0" anchor="ctr"/>
          <a:lstStyle/>
          <a:p>
            <a:pPr marL="39688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  <a:cs typeface="Arial" pitchFamily="34" charset="0"/>
                <a:sym typeface="Arial Bold" charset="0"/>
              </a:rPr>
              <a:t>Logical structure</a:t>
            </a:r>
          </a:p>
        </p:txBody>
      </p:sp>
      <p:sp>
        <p:nvSpPr>
          <p:cNvPr id="57353" name="Rectangle 16"/>
          <p:cNvSpPr>
            <a:spLocks/>
          </p:cNvSpPr>
          <p:nvPr/>
        </p:nvSpPr>
        <p:spPr bwMode="auto">
          <a:xfrm>
            <a:off x="919163" y="3016250"/>
            <a:ext cx="708025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0638" bIns="0">
            <a:spAutoFit/>
          </a:bodyPr>
          <a:lstStyle/>
          <a:p>
            <a:pPr marL="396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nsolas" pitchFamily="49" charset="0"/>
                <a:cs typeface="Consolas" pitchFamily="49" charset="0"/>
                <a:sym typeface="Consolas" pitchFamily="49" charset="0"/>
              </a:rPr>
              <a:t>/Root</a:t>
            </a:r>
          </a:p>
        </p:txBody>
      </p:sp>
      <p:sp>
        <p:nvSpPr>
          <p:cNvPr id="57354" name="Rectangle 17"/>
          <p:cNvSpPr>
            <a:spLocks/>
          </p:cNvSpPr>
          <p:nvPr/>
        </p:nvSpPr>
        <p:spPr bwMode="auto">
          <a:xfrm>
            <a:off x="1098550" y="3275013"/>
            <a:ext cx="833438" cy="2746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0638" bIns="0">
            <a:spAutoFit/>
          </a:bodyPr>
          <a:lstStyle/>
          <a:p>
            <a:pPr marL="396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nsolas" pitchFamily="49" charset="0"/>
                <a:cs typeface="Consolas" pitchFamily="49" charset="0"/>
                <a:sym typeface="Consolas" pitchFamily="49" charset="0"/>
              </a:rPr>
              <a:t>/Pages</a:t>
            </a:r>
          </a:p>
        </p:txBody>
      </p:sp>
      <p:sp>
        <p:nvSpPr>
          <p:cNvPr id="57355" name="Rectangle 18"/>
          <p:cNvSpPr>
            <a:spLocks/>
          </p:cNvSpPr>
          <p:nvPr/>
        </p:nvSpPr>
        <p:spPr bwMode="auto">
          <a:xfrm>
            <a:off x="1098550" y="3560763"/>
            <a:ext cx="833438" cy="2746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0638" bIns="0">
            <a:spAutoFit/>
          </a:bodyPr>
          <a:lstStyle/>
          <a:p>
            <a:pPr marL="396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nsolas" pitchFamily="49" charset="0"/>
                <a:cs typeface="Consolas" pitchFamily="49" charset="0"/>
                <a:sym typeface="Consolas" pitchFamily="49" charset="0"/>
              </a:rPr>
              <a:t>/Names</a:t>
            </a:r>
          </a:p>
        </p:txBody>
      </p:sp>
      <p:sp>
        <p:nvSpPr>
          <p:cNvPr id="57356" name="Rectangle 19"/>
          <p:cNvSpPr>
            <a:spLocks/>
          </p:cNvSpPr>
          <p:nvPr/>
        </p:nvSpPr>
        <p:spPr bwMode="auto">
          <a:xfrm>
            <a:off x="1098550" y="3829050"/>
            <a:ext cx="1209675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0638" bIns="0">
            <a:spAutoFit/>
          </a:bodyPr>
          <a:lstStyle/>
          <a:p>
            <a:pPr marL="396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Consolas" pitchFamily="49" charset="0"/>
                <a:cs typeface="Consolas" pitchFamily="49" charset="0"/>
                <a:sym typeface="Consolas" pitchFamily="49" charset="0"/>
              </a:rPr>
              <a:t>/</a:t>
            </a:r>
            <a:r>
              <a:rPr lang="en-US" dirty="0" err="1">
                <a:latin typeface="Consolas" pitchFamily="49" charset="0"/>
                <a:cs typeface="Consolas" pitchFamily="49" charset="0"/>
                <a:sym typeface="Consolas" pitchFamily="49" charset="0"/>
              </a:rPr>
              <a:t>AcroForm</a:t>
            </a:r>
            <a:endParaRPr lang="en-US" dirty="0">
              <a:latin typeface="Consolas" pitchFamily="49" charset="0"/>
              <a:cs typeface="Consolas" pitchFamily="49" charset="0"/>
              <a:sym typeface="Consolas" pitchFamily="49" charset="0"/>
            </a:endParaRPr>
          </a:p>
        </p:txBody>
      </p:sp>
      <p:sp>
        <p:nvSpPr>
          <p:cNvPr id="57357" name="Rectangle 20"/>
          <p:cNvSpPr>
            <a:spLocks/>
          </p:cNvSpPr>
          <p:nvPr/>
        </p:nvSpPr>
        <p:spPr bwMode="auto">
          <a:xfrm>
            <a:off x="1098550" y="4087813"/>
            <a:ext cx="1209675" cy="2746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0638" bIns="0">
            <a:spAutoFit/>
          </a:bodyPr>
          <a:lstStyle/>
          <a:p>
            <a:pPr marL="396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onsolas" pitchFamily="49" charset="0"/>
                <a:cs typeface="Consolas" pitchFamily="49" charset="0"/>
                <a:sym typeface="Consolas" pitchFamily="49" charset="0"/>
              </a:rPr>
              <a:t>/Metadata</a:t>
            </a:r>
          </a:p>
        </p:txBody>
      </p:sp>
      <p:sp>
        <p:nvSpPr>
          <p:cNvPr id="57358" name="Rectangle 21"/>
          <p:cNvSpPr>
            <a:spLocks/>
          </p:cNvSpPr>
          <p:nvPr/>
        </p:nvSpPr>
        <p:spPr bwMode="auto">
          <a:xfrm>
            <a:off x="1098550" y="4356100"/>
            <a:ext cx="1836738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0638" bIns="0">
            <a:spAutoFit/>
          </a:bodyPr>
          <a:lstStyle/>
          <a:p>
            <a:pPr marL="396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nsolas" pitchFamily="49" charset="0"/>
                <a:cs typeface="Consolas" pitchFamily="49" charset="0"/>
                <a:sym typeface="Consolas" pitchFamily="49" charset="0"/>
              </a:rPr>
              <a:t>/OutputIntents</a:t>
            </a:r>
          </a:p>
        </p:txBody>
      </p:sp>
      <p:sp>
        <p:nvSpPr>
          <p:cNvPr id="57359" name="Rectangle 22"/>
          <p:cNvSpPr>
            <a:spLocks/>
          </p:cNvSpPr>
          <p:nvPr/>
        </p:nvSpPr>
        <p:spPr bwMode="auto">
          <a:xfrm>
            <a:off x="1098550" y="4622800"/>
            <a:ext cx="457200" cy="27463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40638" bIns="0">
            <a:spAutoFit/>
          </a:bodyPr>
          <a:lstStyle/>
          <a:p>
            <a:pPr marL="396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onsolas" pitchFamily="49" charset="0"/>
                <a:cs typeface="Consolas" pitchFamily="49" charset="0"/>
                <a:sym typeface="Consolas" pitchFamily="49" charset="0"/>
              </a:rPr>
              <a:t>/AF</a:t>
            </a:r>
          </a:p>
        </p:txBody>
      </p:sp>
      <p:pic>
        <p:nvPicPr>
          <p:cNvPr id="256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16573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3316288"/>
            <a:ext cx="144780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6782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Inhaltsplatzhalter 1"/>
          <p:cNvSpPr>
            <a:spLocks noGrp="1"/>
          </p:cNvSpPr>
          <p:nvPr>
            <p:ph idx="1"/>
          </p:nvPr>
        </p:nvSpPr>
        <p:spPr>
          <a:xfrm>
            <a:off x="415925" y="1482725"/>
            <a:ext cx="8351838" cy="48561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dirty="0" smtClean="0"/>
              <a:t>The resulting PDF/A-3 document must contain the following elements to ensure conformity: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a </a:t>
            </a:r>
            <a:r>
              <a:rPr lang="en-US" sz="1600" b="1" dirty="0" smtClean="0"/>
              <a:t>structure compliant to PDF/A-3</a:t>
            </a:r>
            <a:r>
              <a:rPr lang="en-US" sz="1600" dirty="0" smtClean="0"/>
              <a:t>, i.e. the PDF document itself (without the embedded data) must be conformant to PDF/A-3. The level of conformity (i.e. 3a, 3b or 3u) is of no importance.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an </a:t>
            </a:r>
            <a:r>
              <a:rPr lang="en-US" sz="1600" b="1" dirty="0" smtClean="0"/>
              <a:t>XML file named “ZUGFeRD-invoice.xml” which is embedded using the “Alternative” relationship </a:t>
            </a:r>
            <a:r>
              <a:rPr lang="en-US" sz="1600" dirty="0" smtClean="0"/>
              <a:t>and which is related to the complete document.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 the presence of a </a:t>
            </a:r>
            <a:r>
              <a:rPr lang="en-US" sz="1600" b="1" dirty="0" smtClean="0"/>
              <a:t>specific XMP extension schema </a:t>
            </a:r>
            <a:r>
              <a:rPr lang="en-US" sz="1600" dirty="0" smtClean="0"/>
              <a:t>which describes the document as a </a:t>
            </a:r>
            <a:r>
              <a:rPr lang="en-US" sz="1600" dirty="0" err="1" smtClean="0"/>
              <a:t>ZUGFeRD</a:t>
            </a:r>
            <a:r>
              <a:rPr lang="en-US" sz="1600" dirty="0" smtClean="0"/>
              <a:t>-conformant invoice and which contains the respective </a:t>
            </a:r>
            <a:r>
              <a:rPr lang="en-US" sz="1600" b="1" dirty="0" smtClean="0"/>
              <a:t>XMP metadata</a:t>
            </a:r>
            <a:endParaRPr lang="en-US" dirty="0" smtClean="0"/>
          </a:p>
        </p:txBody>
      </p:sp>
      <p:sp>
        <p:nvSpPr>
          <p:cNvPr id="26627" name="Foliennummernplatzhalt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Slide </a:t>
            </a:r>
            <a:fld id="{AD560511-2A45-47F2-9219-36732BC2C59C}" type="slidenum">
              <a:rPr lang="en-US" smtClean="0"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>
              <a:latin typeface="Verdana" pitchFamily="34" charset="0"/>
            </a:endParaRPr>
          </a:p>
        </p:txBody>
      </p:sp>
      <p:sp>
        <p:nvSpPr>
          <p:cNvPr id="26628" name="Titel 5"/>
          <p:cNvSpPr>
            <a:spLocks noGrp="1"/>
          </p:cNvSpPr>
          <p:nvPr>
            <p:ph type="ctrTitle"/>
          </p:nvPr>
        </p:nvSpPr>
        <p:spPr bwMode="auto">
          <a:xfrm>
            <a:off x="417513" y="371475"/>
            <a:ext cx="5450631" cy="604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err="1" smtClean="0"/>
              <a:t>ZUGFeRD</a:t>
            </a:r>
            <a:r>
              <a:rPr lang="en-US" b="1" dirty="0" smtClean="0"/>
              <a:t> requirements for PDF/A-3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09120"/>
            <a:ext cx="64087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131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el 1"/>
          <p:cNvSpPr>
            <a:spLocks noGrp="1"/>
          </p:cNvSpPr>
          <p:nvPr>
            <p:ph type="title"/>
          </p:nvPr>
        </p:nvSpPr>
        <p:spPr bwMode="auto">
          <a:xfrm>
            <a:off x="417513" y="371475"/>
            <a:ext cx="5378623" cy="6048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Design decisions for building the </a:t>
            </a:r>
            <a:r>
              <a:rPr lang="en-US" b="1" dirty="0" err="1" smtClean="0"/>
              <a:t>ZUGFeRD</a:t>
            </a:r>
            <a:r>
              <a:rPr lang="en-US" b="1" dirty="0" smtClean="0"/>
              <a:t> invoice  data model</a:t>
            </a:r>
          </a:p>
        </p:txBody>
      </p:sp>
      <p:sp>
        <p:nvSpPr>
          <p:cNvPr id="27651" name="Inhaltsplatzhalter 2"/>
          <p:cNvSpPr>
            <a:spLocks noGrp="1"/>
          </p:cNvSpPr>
          <p:nvPr>
            <p:ph idx="1"/>
          </p:nvPr>
        </p:nvSpPr>
        <p:spPr>
          <a:xfrm>
            <a:off x="415925" y="1316038"/>
            <a:ext cx="8351838" cy="4856162"/>
          </a:xfrm>
        </p:spPr>
        <p:txBody>
          <a:bodyPr/>
          <a:lstStyle/>
          <a:p>
            <a:pPr marL="57150" indent="0" eaLnBrk="1" hangingPunct="1">
              <a:buFont typeface="Wingdings" pitchFamily="2" charset="2"/>
              <a:buNone/>
            </a:pPr>
            <a:r>
              <a:rPr lang="en-US" smtClean="0"/>
              <a:t>It should … </a:t>
            </a:r>
          </a:p>
          <a:p>
            <a:pPr marL="57150" indent="0" eaLnBrk="1" hangingPunct="1">
              <a:buFont typeface="Calibri" pitchFamily="34" charset="0"/>
              <a:buAutoNum type="arabicPeriod"/>
            </a:pPr>
            <a:endParaRPr lang="en-US" smtClean="0"/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n-US" smtClean="0"/>
              <a:t> be a subset of the </a:t>
            </a:r>
            <a:r>
              <a:rPr lang="en-US" b="1" smtClean="0"/>
              <a:t>Core Cross-Industry Invoice </a:t>
            </a:r>
            <a:r>
              <a:rPr lang="en-US" smtClean="0"/>
              <a:t>semantic data </a:t>
            </a:r>
            <a:br>
              <a:rPr lang="en-US" smtClean="0"/>
            </a:br>
            <a:r>
              <a:rPr lang="en-US" smtClean="0"/>
              <a:t>    model (Core CII) as defined in the Reference Library by UNCEFACT </a:t>
            </a:r>
            <a:br>
              <a:rPr lang="en-US" smtClean="0"/>
            </a:br>
            <a:r>
              <a:rPr lang="en-US" smtClean="0"/>
              <a:t>    to ensure semantic interoperability</a:t>
            </a:r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endParaRPr lang="en-US" sz="1000" smtClean="0"/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n-US" b="1" smtClean="0"/>
              <a:t> focus on SMEs </a:t>
            </a:r>
            <a:r>
              <a:rPr lang="en-US" smtClean="0"/>
              <a:t>and their particular requirements</a:t>
            </a:r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endParaRPr lang="en-US" sz="1000" smtClean="0"/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n-US" smtClean="0"/>
              <a:t> have a compact and </a:t>
            </a:r>
            <a:r>
              <a:rPr lang="en-US" b="1" smtClean="0"/>
              <a:t>easy-to-understand syntax  </a:t>
            </a:r>
            <a:r>
              <a:rPr lang="en-US" smtClean="0"/>
              <a:t>(XML) to make </a:t>
            </a:r>
            <a:br>
              <a:rPr lang="en-US" smtClean="0"/>
            </a:br>
            <a:r>
              <a:rPr lang="en-US" smtClean="0"/>
              <a:t>    adapting it easy, especially for small software companies</a:t>
            </a:r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endParaRPr lang="en-US" sz="1000" smtClean="0"/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n-US" smtClean="0"/>
              <a:t> be </a:t>
            </a:r>
            <a:r>
              <a:rPr lang="en-US" b="1" smtClean="0"/>
              <a:t>freely available </a:t>
            </a:r>
            <a:r>
              <a:rPr lang="en-US" smtClean="0"/>
              <a:t>with no license costs attached </a:t>
            </a:r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endParaRPr lang="en-US" sz="1000" smtClean="0"/>
          </a:p>
          <a:p>
            <a:pPr marL="57150" indent="0" eaLnBrk="1" hangingPunct="1">
              <a:spcBef>
                <a:spcPts val="600"/>
              </a:spcBef>
              <a:buFont typeface="Calibri" pitchFamily="34" charset="0"/>
              <a:buAutoNum type="arabicPeriod"/>
            </a:pPr>
            <a:r>
              <a:rPr lang="en-US" smtClean="0"/>
              <a:t> Allow </a:t>
            </a:r>
            <a:r>
              <a:rPr lang="en-US" b="1" smtClean="0"/>
              <a:t>everyone to participate </a:t>
            </a:r>
            <a:r>
              <a:rPr lang="en-US" smtClean="0"/>
              <a:t>in the evolution of the standard </a:t>
            </a:r>
            <a:br>
              <a:rPr lang="en-US" smtClean="0"/>
            </a:br>
            <a:r>
              <a:rPr lang="en-US" smtClean="0"/>
              <a:t>    based on an open and transparent governance model</a:t>
            </a:r>
          </a:p>
          <a:p>
            <a:pPr lvl="1" eaLnBrk="1" hangingPunct="1">
              <a:buFont typeface="Arial" pitchFamily="34" charset="0"/>
              <a:buChar char="–"/>
            </a:pPr>
            <a:endParaRPr lang="en-US" sz="2000" smtClean="0"/>
          </a:p>
          <a:p>
            <a:pPr marL="57150" indent="0" eaLnBrk="1" hangingPunct="1">
              <a:buFont typeface="Arial" pitchFamily="34" charset="0"/>
              <a:buChar char="•"/>
            </a:pPr>
            <a:endParaRPr lang="en-US" sz="2000" smtClean="0"/>
          </a:p>
        </p:txBody>
      </p:sp>
      <p:sp>
        <p:nvSpPr>
          <p:cNvPr id="27652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3276600" y="6356350"/>
            <a:ext cx="2895600" cy="1952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fld id="{463A269F-454F-49C8-BF41-7807F5D7FEEC}" type="slidenum">
              <a:rPr lang="en-US" smtClean="0">
                <a:latin typeface="Verdana" pitchFamily="34" charset="0"/>
              </a:rPr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920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b="1" dirty="0" err="1" smtClean="0"/>
              <a:t>What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you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can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expect</a:t>
            </a:r>
            <a:r>
              <a:rPr lang="de-DE" altLang="de-DE" b="1" dirty="0" smtClean="0"/>
              <a:t> …</a:t>
            </a:r>
            <a:endParaRPr lang="de-DE" altLang="de-DE" sz="1800" b="1" dirty="0" smtClean="0"/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marL="457200" indent="-457200" eaLnBrk="1" hangingPunct="1">
              <a:buFont typeface="Arial" pitchFamily="34" charset="0"/>
              <a:buAutoNum type="arabicPeriod"/>
            </a:pPr>
            <a:endParaRPr lang="en-GB" altLang="de-DE" dirty="0" smtClean="0"/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en-GB" altLang="de-DE" dirty="0"/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altLang="de-DE" dirty="0" smtClean="0"/>
              <a:t>Brief update on E-Invoicing in Germany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GB" altLang="de-DE" dirty="0" smtClean="0"/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altLang="de-DE" dirty="0" smtClean="0"/>
              <a:t>Current work German Forum on Electronic Invoices (</a:t>
            </a:r>
            <a:r>
              <a:rPr lang="en-GB" altLang="de-DE" dirty="0" err="1" smtClean="0"/>
              <a:t>FeRD</a:t>
            </a:r>
            <a:r>
              <a:rPr lang="en-GB" altLang="de-DE" dirty="0" smtClean="0"/>
              <a:t>)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GB" altLang="de-DE" dirty="0" smtClean="0"/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altLang="de-DE" b="1" dirty="0" smtClean="0"/>
              <a:t>What is “</a:t>
            </a:r>
            <a:r>
              <a:rPr lang="en-GB" altLang="de-DE" b="1" dirty="0" err="1" smtClean="0"/>
              <a:t>ZUGFeRD</a:t>
            </a:r>
            <a:r>
              <a:rPr lang="en-GB" altLang="de-DE" b="1" dirty="0" smtClean="0"/>
              <a:t>”?</a:t>
            </a:r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GB" altLang="de-DE" dirty="0" smtClean="0"/>
          </a:p>
          <a:p>
            <a:pPr eaLnBrk="1" hangingPunct="1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altLang="de-DE" dirty="0" smtClean="0"/>
              <a:t>Outlook “Europe”: Where are we heading to and how we can join forces</a:t>
            </a:r>
          </a:p>
          <a:p>
            <a:pPr marL="457200" indent="-457200" eaLnBrk="1" hangingPunct="1">
              <a:buFont typeface="Arial" pitchFamily="34" charset="0"/>
              <a:buAutoNum type="arabicPeriod"/>
            </a:pPr>
            <a:endParaRPr lang="en-GB" altLang="de-DE" sz="2400" dirty="0" smtClean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FeRD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539750" y="1268759"/>
            <a:ext cx="8280400" cy="33127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sz="3600" dirty="0" err="1"/>
              <a:t>Semantics</a:t>
            </a:r>
            <a:endParaRPr lang="de-DE" sz="3600" dirty="0"/>
          </a:p>
        </p:txBody>
      </p:sp>
      <p:sp>
        <p:nvSpPr>
          <p:cNvPr id="29" name="Rechteck 28"/>
          <p:cNvSpPr/>
          <p:nvPr/>
        </p:nvSpPr>
        <p:spPr>
          <a:xfrm>
            <a:off x="539750" y="4581525"/>
            <a:ext cx="8280400" cy="10810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sz="3600" dirty="0"/>
              <a:t>Syntax </a:t>
            </a:r>
            <a:r>
              <a:rPr lang="de-DE" sz="3600" dirty="0" err="1"/>
              <a:t>rules</a:t>
            </a:r>
            <a:endParaRPr lang="de-DE" sz="3600" dirty="0"/>
          </a:p>
        </p:txBody>
      </p:sp>
      <p:sp>
        <p:nvSpPr>
          <p:cNvPr id="30" name="Rechteck 29"/>
          <p:cNvSpPr/>
          <p:nvPr/>
        </p:nvSpPr>
        <p:spPr>
          <a:xfrm>
            <a:off x="539750" y="5662613"/>
            <a:ext cx="8280400" cy="1079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de-DE" sz="3600" dirty="0"/>
              <a:t>Syntax</a:t>
            </a:r>
          </a:p>
        </p:txBody>
      </p:sp>
      <p:sp>
        <p:nvSpPr>
          <p:cNvPr id="25605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b="1" dirty="0" smtClean="0"/>
              <a:t>ZUGFeRD XML</a:t>
            </a:r>
          </a:p>
        </p:txBody>
      </p:sp>
      <p:sp>
        <p:nvSpPr>
          <p:cNvPr id="16" name="Ellipse 15"/>
          <p:cNvSpPr/>
          <p:nvPr/>
        </p:nvSpPr>
        <p:spPr>
          <a:xfrm>
            <a:off x="5940425" y="4725988"/>
            <a:ext cx="1439863" cy="828675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>
            <a:normAutofit fontScale="92500"/>
          </a:bodyPr>
          <a:lstStyle/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XML </a:t>
            </a:r>
            <a:r>
              <a:rPr lang="de-DE" sz="1200" dirty="0" err="1">
                <a:cs typeface="Calibri" pitchFamily="34" charset="0"/>
              </a:rPr>
              <a:t>Naming</a:t>
            </a:r>
            <a:r>
              <a:rPr lang="de-DE" sz="1200" dirty="0">
                <a:cs typeface="Calibri" pitchFamily="34" charset="0"/>
              </a:rPr>
              <a:t> and Design Rules</a:t>
            </a:r>
          </a:p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(NDR)</a:t>
            </a:r>
          </a:p>
        </p:txBody>
      </p:sp>
      <p:cxnSp>
        <p:nvCxnSpPr>
          <p:cNvPr id="18" name="Gerade Verbindung mit Pfeil 17"/>
          <p:cNvCxnSpPr>
            <a:stCxn id="52" idx="4"/>
            <a:endCxn id="21" idx="0"/>
          </p:cNvCxnSpPr>
          <p:nvPr/>
        </p:nvCxnSpPr>
        <p:spPr>
          <a:xfrm>
            <a:off x="4428332" y="3895427"/>
            <a:ext cx="0" cy="1910061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/>
          <p:cNvSpPr/>
          <p:nvPr/>
        </p:nvSpPr>
        <p:spPr>
          <a:xfrm>
            <a:off x="3708400" y="5805488"/>
            <a:ext cx="1439863" cy="828675"/>
          </a:xfrm>
          <a:prstGeom prst="ellipse">
            <a:avLst/>
          </a:prstGeom>
          <a:ln w="127000" cmpd="thickThin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XML Schema </a:t>
            </a:r>
            <a:r>
              <a:rPr lang="de-DE" sz="1200" dirty="0" err="1" smtClean="0">
                <a:cs typeface="Calibri" pitchFamily="34" charset="0"/>
              </a:rPr>
              <a:t>ZUGFeRD</a:t>
            </a:r>
            <a:endParaRPr lang="de-DE" sz="1200" dirty="0">
              <a:cs typeface="Calibri" pitchFamily="34" charset="0"/>
            </a:endParaRPr>
          </a:p>
        </p:txBody>
      </p:sp>
      <p:cxnSp>
        <p:nvCxnSpPr>
          <p:cNvPr id="36" name="Gerade Verbindung mit Pfeil 35"/>
          <p:cNvCxnSpPr>
            <a:stCxn id="16" idx="3"/>
            <a:endCxn id="21" idx="6"/>
          </p:cNvCxnSpPr>
          <p:nvPr/>
        </p:nvCxnSpPr>
        <p:spPr>
          <a:xfrm flipH="1">
            <a:off x="5148263" y="5432425"/>
            <a:ext cx="1003300" cy="7874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 flipH="1">
            <a:off x="4932040" y="3861048"/>
            <a:ext cx="936104" cy="2016224"/>
          </a:xfrm>
          <a:prstGeom prst="straightConnector1">
            <a:avLst/>
          </a:prstGeom>
          <a:ln w="38100">
            <a:solidFill>
              <a:srgbClr val="C0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5580063" y="1988840"/>
            <a:ext cx="1439862" cy="827087"/>
          </a:xfrm>
          <a:prstGeom prst="ellipse">
            <a:avLst/>
          </a:prstGeom>
          <a:ln w="127000" cmpd="thickThin">
            <a:solidFill>
              <a:schemeClr val="accent5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>
            <a:normAutofit fontScale="92500"/>
          </a:bodyPr>
          <a:lstStyle/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Core </a:t>
            </a:r>
            <a:r>
              <a:rPr lang="de-DE" sz="1200" dirty="0" err="1">
                <a:cs typeface="Calibri" pitchFamily="34" charset="0"/>
              </a:rPr>
              <a:t>Component</a:t>
            </a:r>
            <a:r>
              <a:rPr lang="de-DE" sz="1200" dirty="0">
                <a:cs typeface="Calibri" pitchFamily="34" charset="0"/>
              </a:rPr>
              <a:t> Library </a:t>
            </a:r>
          </a:p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(CCL)</a:t>
            </a:r>
          </a:p>
        </p:txBody>
      </p:sp>
      <p:sp>
        <p:nvSpPr>
          <p:cNvPr id="43" name="Ellipse 42"/>
          <p:cNvSpPr/>
          <p:nvPr/>
        </p:nvSpPr>
        <p:spPr>
          <a:xfrm>
            <a:off x="5435600" y="3068340"/>
            <a:ext cx="1439863" cy="827087"/>
          </a:xfrm>
          <a:prstGeom prst="ellipse">
            <a:avLst/>
          </a:prstGeom>
          <a:ln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ZUGFeRD Codelists</a:t>
            </a:r>
          </a:p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(CL, subset)</a:t>
            </a:r>
          </a:p>
        </p:txBody>
      </p:sp>
      <p:sp>
        <p:nvSpPr>
          <p:cNvPr id="51" name="Ellipse 50"/>
          <p:cNvSpPr/>
          <p:nvPr/>
        </p:nvSpPr>
        <p:spPr>
          <a:xfrm>
            <a:off x="7164388" y="3068340"/>
            <a:ext cx="1439862" cy="827087"/>
          </a:xfrm>
          <a:prstGeom prst="ellipse">
            <a:avLst/>
          </a:prstGeom>
          <a:ln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UN/EDIFACT Codelists</a:t>
            </a:r>
          </a:p>
          <a:p>
            <a:pPr algn="ctr">
              <a:defRPr/>
            </a:pPr>
            <a:r>
              <a:rPr lang="de-DE" sz="1200" dirty="0">
                <a:cs typeface="Calibri" pitchFamily="34" charset="0"/>
              </a:rPr>
              <a:t>(CL)</a:t>
            </a:r>
          </a:p>
        </p:txBody>
      </p:sp>
      <p:sp>
        <p:nvSpPr>
          <p:cNvPr id="52" name="Ellipse 51"/>
          <p:cNvSpPr/>
          <p:nvPr/>
        </p:nvSpPr>
        <p:spPr>
          <a:xfrm>
            <a:off x="3708400" y="3068340"/>
            <a:ext cx="1439863" cy="827087"/>
          </a:xfrm>
          <a:prstGeom prst="ellipse">
            <a:avLst/>
          </a:prstGeom>
          <a:ln w="127000" cmpd="thickThin">
            <a:solidFill>
              <a:schemeClr val="accent5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e-DE" sz="1200" dirty="0" err="1">
                <a:cs typeface="Calibri" pitchFamily="34" charset="0"/>
              </a:rPr>
              <a:t>ZUGFeRD</a:t>
            </a:r>
            <a:r>
              <a:rPr lang="de-DE" sz="1200" dirty="0">
                <a:cs typeface="Calibri" pitchFamily="34" charset="0"/>
              </a:rPr>
              <a:t/>
            </a:r>
            <a:br>
              <a:rPr lang="de-DE" sz="1200" dirty="0">
                <a:cs typeface="Calibri" pitchFamily="34" charset="0"/>
              </a:rPr>
            </a:br>
            <a:r>
              <a:rPr lang="de-DE" sz="1200" dirty="0">
                <a:cs typeface="Calibri" pitchFamily="34" charset="0"/>
              </a:rPr>
              <a:t> (subset)</a:t>
            </a:r>
          </a:p>
        </p:txBody>
      </p:sp>
      <p:sp>
        <p:nvSpPr>
          <p:cNvPr id="53" name="Ellipse 52"/>
          <p:cNvSpPr/>
          <p:nvPr/>
        </p:nvSpPr>
        <p:spPr>
          <a:xfrm>
            <a:off x="3708400" y="1988840"/>
            <a:ext cx="1439863" cy="827087"/>
          </a:xfrm>
          <a:prstGeom prst="ellipse">
            <a:avLst/>
          </a:prstGeom>
          <a:ln w="127000" cmpd="thickThin">
            <a:solidFill>
              <a:schemeClr val="accent5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de-DE" sz="1200" b="1" dirty="0" smtClean="0">
                <a:cs typeface="Calibri" pitchFamily="34" charset="0"/>
              </a:rPr>
              <a:t>CEN MUG</a:t>
            </a:r>
            <a:r>
              <a:rPr lang="de-DE" sz="1200" b="1" dirty="0">
                <a:cs typeface="Calibri" pitchFamily="34" charset="0"/>
              </a:rPr>
              <a:t/>
            </a:r>
            <a:br>
              <a:rPr lang="de-DE" sz="1200" b="1" dirty="0">
                <a:cs typeface="Calibri" pitchFamily="34" charset="0"/>
              </a:rPr>
            </a:br>
            <a:endParaRPr lang="de-DE" sz="1200" b="1" dirty="0">
              <a:cs typeface="Calibri" pitchFamily="34" charset="0"/>
            </a:endParaRPr>
          </a:p>
        </p:txBody>
      </p:sp>
      <p:cxnSp>
        <p:nvCxnSpPr>
          <p:cNvPr id="56" name="Gerade Verbindung mit Pfeil 55"/>
          <p:cNvCxnSpPr>
            <a:stCxn id="43" idx="6"/>
            <a:endCxn id="51" idx="2"/>
          </p:cNvCxnSpPr>
          <p:nvPr/>
        </p:nvCxnSpPr>
        <p:spPr>
          <a:xfrm>
            <a:off x="6875463" y="3482677"/>
            <a:ext cx="288925" cy="0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>
            <a:stCxn id="52" idx="0"/>
            <a:endCxn id="53" idx="4"/>
          </p:cNvCxnSpPr>
          <p:nvPr/>
        </p:nvCxnSpPr>
        <p:spPr>
          <a:xfrm flipV="1">
            <a:off x="4427538" y="2815927"/>
            <a:ext cx="0" cy="252413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>
            <a:stCxn id="53" idx="6"/>
            <a:endCxn id="33" idx="2"/>
          </p:cNvCxnSpPr>
          <p:nvPr/>
        </p:nvCxnSpPr>
        <p:spPr>
          <a:xfrm>
            <a:off x="5148263" y="2401590"/>
            <a:ext cx="431800" cy="0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>
            <a:stCxn id="52" idx="7"/>
            <a:endCxn id="33" idx="3"/>
          </p:cNvCxnSpPr>
          <p:nvPr/>
        </p:nvCxnSpPr>
        <p:spPr>
          <a:xfrm flipV="1">
            <a:off x="4937125" y="2695277"/>
            <a:ext cx="854075" cy="493713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20888"/>
            <a:ext cx="360040" cy="244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0" y="4149080"/>
            <a:ext cx="9144000" cy="216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Sample </a:t>
            </a:r>
            <a:r>
              <a:rPr lang="de-DE" b="1" dirty="0" err="1" smtClean="0"/>
              <a:t>invoice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488832" cy="254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Gerade Verbindung 6"/>
          <p:cNvCxnSpPr/>
          <p:nvPr/>
        </p:nvCxnSpPr>
        <p:spPr>
          <a:xfrm>
            <a:off x="0" y="414908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4238626"/>
            <a:ext cx="3168352" cy="1923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3096"/>
            <a:ext cx="3576900" cy="1696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140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4149080"/>
            <a:ext cx="9144000" cy="216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Sample </a:t>
            </a:r>
            <a:r>
              <a:rPr lang="de-DE" b="1" dirty="0" err="1" smtClean="0"/>
              <a:t>invoice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344815" cy="249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0" y="414908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302235"/>
            <a:ext cx="3384376" cy="71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157192"/>
            <a:ext cx="3216354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422" y="4221088"/>
            <a:ext cx="282198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500" y="4941168"/>
            <a:ext cx="3006924" cy="128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726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4149080"/>
            <a:ext cx="9144000" cy="216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Sample </a:t>
            </a:r>
            <a:r>
              <a:rPr lang="de-DE" b="1" dirty="0" err="1" smtClean="0"/>
              <a:t>invoice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623782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Gerade Verbindung 7"/>
          <p:cNvCxnSpPr/>
          <p:nvPr/>
        </p:nvCxnSpPr>
        <p:spPr>
          <a:xfrm>
            <a:off x="0" y="4149080"/>
            <a:ext cx="91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365104"/>
            <a:ext cx="3671812" cy="147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64" y="4371676"/>
            <a:ext cx="2938264" cy="143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328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 bwMode="auto">
          <a:xfrm>
            <a:off x="390525" y="246063"/>
            <a:ext cx="7354888" cy="86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16994" bIns="0" numCol="1" anchorCtr="0" compatLnSpc="1">
            <a:prstTxWarp prst="textNoShape">
              <a:avLst/>
            </a:prstTxWarp>
          </a:bodyPr>
          <a:lstStyle/>
          <a:p>
            <a:pPr marL="39688" eaLnBrk="1" hangingPunct="1"/>
            <a:r>
              <a:rPr lang="en-US" b="1" dirty="0" smtClean="0"/>
              <a:t>Invoice data profiles</a:t>
            </a:r>
          </a:p>
        </p:txBody>
      </p:sp>
      <p:sp>
        <p:nvSpPr>
          <p:cNvPr id="29699" name="Foliennummernplatzhalt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CB35D45-AB1F-4F28-BC87-3F30A1B884E8}" type="slidenum">
              <a:rPr lang="en-US" sz="800" smtClean="0">
                <a:solidFill>
                  <a:srgbClr val="898989"/>
                </a:solidFill>
                <a:latin typeface="Calibri" pitchFamily="34" charset="0"/>
                <a:ea typeface="MS PGothic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z="800" smtClean="0">
              <a:solidFill>
                <a:srgbClr val="898989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27000" y="1027113"/>
            <a:ext cx="5759450" cy="5510212"/>
          </a:xfrm>
          <a:prstGeom prst="ellipse">
            <a:avLst/>
          </a:prstGeom>
          <a:solidFill>
            <a:schemeClr val="bg1">
              <a:alpha val="30000"/>
            </a:schemeClr>
          </a:solidFill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/>
          </a:p>
        </p:txBody>
      </p:sp>
      <p:sp>
        <p:nvSpPr>
          <p:cNvPr id="29701" name="Textfeld 11"/>
          <p:cNvSpPr txBox="1">
            <a:spLocks noChangeArrowheads="1"/>
          </p:cNvSpPr>
          <p:nvPr/>
        </p:nvSpPr>
        <p:spPr bwMode="auto">
          <a:xfrm>
            <a:off x="1966913" y="1104900"/>
            <a:ext cx="2028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 b="1">
                <a:latin typeface="Calibri" pitchFamily="34" charset="0"/>
              </a:rPr>
              <a:t>UNCEFACT</a:t>
            </a:r>
          </a:p>
          <a:p>
            <a:pPr algn="ctr" eaLnBrk="1" hangingPunct="1"/>
            <a:r>
              <a:rPr lang="en-US" sz="1400" b="1">
                <a:latin typeface="Calibri" pitchFamily="34" charset="0"/>
              </a:rPr>
              <a:t>Cross Industry Invoice</a:t>
            </a:r>
          </a:p>
        </p:txBody>
      </p:sp>
      <p:sp>
        <p:nvSpPr>
          <p:cNvPr id="16" name="Ellipse 15"/>
          <p:cNvSpPr/>
          <p:nvPr/>
        </p:nvSpPr>
        <p:spPr>
          <a:xfrm>
            <a:off x="971550" y="1773238"/>
            <a:ext cx="4248150" cy="4248150"/>
          </a:xfrm>
          <a:prstGeom prst="ellipse">
            <a:avLst/>
          </a:prstGeom>
          <a:solidFill>
            <a:schemeClr val="bg1">
              <a:alpha val="30000"/>
            </a:schemeClr>
          </a:solidFill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/>
          </a:p>
        </p:txBody>
      </p:sp>
      <p:sp>
        <p:nvSpPr>
          <p:cNvPr id="6" name="Ellipse 5"/>
          <p:cNvSpPr/>
          <p:nvPr/>
        </p:nvSpPr>
        <p:spPr>
          <a:xfrm>
            <a:off x="871538" y="1800225"/>
            <a:ext cx="4270375" cy="4173538"/>
          </a:xfrm>
          <a:prstGeom prst="ellipse">
            <a:avLst/>
          </a:prstGeom>
          <a:solidFill>
            <a:schemeClr val="accent1">
              <a:alpha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9704" name="Textfeld 9"/>
          <p:cNvSpPr txBox="1">
            <a:spLocks noChangeArrowheads="1"/>
          </p:cNvSpPr>
          <p:nvPr/>
        </p:nvSpPr>
        <p:spPr bwMode="auto">
          <a:xfrm>
            <a:off x="1971675" y="1958975"/>
            <a:ext cx="21685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latin typeface="Calibri" pitchFamily="34" charset="0"/>
              </a:rPr>
              <a:t>ZUGFeRD</a:t>
            </a:r>
            <a:br>
              <a:rPr lang="en-US" sz="1400">
                <a:latin typeface="Calibri" pitchFamily="34" charset="0"/>
              </a:rPr>
            </a:br>
            <a:r>
              <a:rPr lang="en-US" sz="1400">
                <a:latin typeface="Calibri" pitchFamily="34" charset="0"/>
              </a:rPr>
              <a:t>Extended</a:t>
            </a:r>
          </a:p>
        </p:txBody>
      </p:sp>
      <p:grpSp>
        <p:nvGrpSpPr>
          <p:cNvPr id="29705" name="Gruppierung 2"/>
          <p:cNvGrpSpPr>
            <a:grpSpLocks/>
          </p:cNvGrpSpPr>
          <p:nvPr/>
        </p:nvGrpSpPr>
        <p:grpSpPr bwMode="auto">
          <a:xfrm>
            <a:off x="1693863" y="2578100"/>
            <a:ext cx="2625725" cy="2638425"/>
            <a:chOff x="3373323" y="2451100"/>
            <a:chExt cx="2626848" cy="2638441"/>
          </a:xfrm>
        </p:grpSpPr>
        <p:sp>
          <p:nvSpPr>
            <p:cNvPr id="11" name="Ellipse 4"/>
            <p:cNvSpPr/>
            <p:nvPr/>
          </p:nvSpPr>
          <p:spPr>
            <a:xfrm>
              <a:off x="3373323" y="2451100"/>
              <a:ext cx="2626848" cy="2638441"/>
            </a:xfrm>
            <a:prstGeom prst="ellipse">
              <a:avLst/>
            </a:prstGeom>
            <a:solidFill>
              <a:schemeClr val="accent1">
                <a:lumMod val="50000"/>
                <a:alpha val="49804"/>
              </a:schemeClr>
            </a:solidFill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Ctr="1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400" dirty="0"/>
            </a:p>
          </p:txBody>
        </p:sp>
        <p:sp>
          <p:nvSpPr>
            <p:cNvPr id="29710" name="Textfeld 12"/>
            <p:cNvSpPr txBox="1">
              <a:spLocks noChangeArrowheads="1"/>
            </p:cNvSpPr>
            <p:nvPr/>
          </p:nvSpPr>
          <p:spPr bwMode="auto">
            <a:xfrm>
              <a:off x="3714781" y="2581276"/>
              <a:ext cx="1943932" cy="517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US" sz="1400">
                  <a:solidFill>
                    <a:schemeClr val="bg1"/>
                  </a:solidFill>
                  <a:latin typeface="Calibri" pitchFamily="34" charset="0"/>
                </a:rPr>
                <a:t>ZUGFeRD</a:t>
              </a:r>
              <a:br>
                <a:rPr lang="en-US" sz="1400">
                  <a:solidFill>
                    <a:schemeClr val="bg1"/>
                  </a:solidFill>
                  <a:latin typeface="Calibri" pitchFamily="34" charset="0"/>
                </a:rPr>
              </a:br>
              <a:r>
                <a:rPr lang="en-US" sz="1400">
                  <a:solidFill>
                    <a:schemeClr val="bg1"/>
                  </a:solidFill>
                  <a:latin typeface="Calibri" pitchFamily="34" charset="0"/>
                </a:rPr>
                <a:t>Comfort</a:t>
              </a:r>
            </a:p>
          </p:txBody>
        </p:sp>
      </p:grpSp>
      <p:sp>
        <p:nvSpPr>
          <p:cNvPr id="5" name="Ellipse 4"/>
          <p:cNvSpPr/>
          <p:nvPr/>
        </p:nvSpPr>
        <p:spPr>
          <a:xfrm>
            <a:off x="2335213" y="3222625"/>
            <a:ext cx="1343025" cy="1347788"/>
          </a:xfrm>
          <a:prstGeom prst="ellipse">
            <a:avLst/>
          </a:prstGeom>
          <a:solidFill>
            <a:schemeClr val="accent1">
              <a:lumMod val="10000"/>
              <a:alpha val="49804"/>
            </a:schemeClr>
          </a:solidFill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 err="1"/>
              <a:t>ZUGFeRD</a:t>
            </a:r>
            <a:endParaRPr lang="de-DE" sz="1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dirty="0"/>
              <a:t>Basic</a:t>
            </a:r>
          </a:p>
        </p:txBody>
      </p:sp>
      <p:sp>
        <p:nvSpPr>
          <p:cNvPr id="29707" name="Inhaltsplatzhalter 2"/>
          <p:cNvSpPr txBox="1">
            <a:spLocks/>
          </p:cNvSpPr>
          <p:nvPr/>
        </p:nvSpPr>
        <p:spPr bwMode="auto">
          <a:xfrm>
            <a:off x="6011863" y="1988840"/>
            <a:ext cx="3024187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1950" indent="-3619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61950" indent="-3619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Char char="n"/>
            </a:pPr>
            <a:r>
              <a:rPr lang="en-US" sz="1400" b="1" dirty="0">
                <a:latin typeface="Verdana" pitchFamily="34" charset="0"/>
              </a:rPr>
              <a:t>Basic</a:t>
            </a:r>
          </a:p>
          <a:p>
            <a:pPr lvl="1"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None/>
            </a:pPr>
            <a:r>
              <a:rPr lang="en-US" sz="1200" dirty="0">
                <a:latin typeface="Verdana" pitchFamily="34" charset="0"/>
              </a:rPr>
              <a:t>	Focuses on legal requirements + broad adaptation of the standard</a:t>
            </a:r>
          </a:p>
          <a:p>
            <a:pPr lvl="1"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None/>
            </a:pPr>
            <a:endParaRPr lang="en-US" sz="1200" dirty="0"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Char char="n"/>
            </a:pPr>
            <a:r>
              <a:rPr lang="en-US" sz="1400" b="1" dirty="0">
                <a:latin typeface="Verdana" pitchFamily="34" charset="0"/>
              </a:rPr>
              <a:t>Comfort</a:t>
            </a:r>
          </a:p>
          <a:p>
            <a:pPr lvl="1"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None/>
            </a:pPr>
            <a:r>
              <a:rPr lang="en-US" sz="1200" dirty="0">
                <a:latin typeface="Verdana" pitchFamily="34" charset="0"/>
              </a:rPr>
              <a:t>	Focuses on fully-automated invoice processing in regards to invoice verification, payment, and booking</a:t>
            </a:r>
          </a:p>
          <a:p>
            <a:pPr lvl="1"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None/>
            </a:pPr>
            <a:endParaRPr lang="en-US" sz="1200" dirty="0"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Char char="n"/>
            </a:pPr>
            <a:r>
              <a:rPr lang="en-US" sz="1400" b="1" dirty="0">
                <a:latin typeface="Verdana" pitchFamily="34" charset="0"/>
              </a:rPr>
              <a:t>Extended</a:t>
            </a:r>
          </a:p>
          <a:p>
            <a:pPr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None/>
            </a:pPr>
            <a:r>
              <a:rPr lang="en-US" sz="1200" dirty="0">
                <a:latin typeface="Verdana" pitchFamily="34" charset="0"/>
              </a:rPr>
              <a:t>	Focus on broad coverage of cross-industry requirements</a:t>
            </a:r>
          </a:p>
          <a:p>
            <a:pPr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None/>
            </a:pPr>
            <a:endParaRPr lang="en-US" sz="1200" dirty="0"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Char char="n"/>
            </a:pPr>
            <a:r>
              <a:rPr lang="en-US" sz="1400" b="1" dirty="0">
                <a:latin typeface="Verdana" pitchFamily="34" charset="0"/>
              </a:rPr>
              <a:t>Industry</a:t>
            </a:r>
          </a:p>
          <a:p>
            <a:pPr eaLnBrk="1" hangingPunct="1">
              <a:spcBef>
                <a:spcPct val="20000"/>
              </a:spcBef>
              <a:buClr>
                <a:srgbClr val="8CD250"/>
              </a:buClr>
              <a:buFont typeface="Wingdings" pitchFamily="2" charset="2"/>
              <a:buNone/>
            </a:pPr>
            <a:r>
              <a:rPr lang="en-US" sz="1200" dirty="0">
                <a:latin typeface="Verdana" pitchFamily="34" charset="0"/>
              </a:rPr>
              <a:t>	Focus on extensibility for industry specific requirements without loosing the capability for cross-industry invoice processing</a:t>
            </a:r>
          </a:p>
        </p:txBody>
      </p:sp>
      <p:sp>
        <p:nvSpPr>
          <p:cNvPr id="29708" name="Textfeld 16"/>
          <p:cNvSpPr txBox="1">
            <a:spLocks noChangeArrowheads="1"/>
          </p:cNvSpPr>
          <p:nvPr/>
        </p:nvSpPr>
        <p:spPr bwMode="auto">
          <a:xfrm>
            <a:off x="3838575" y="1897063"/>
            <a:ext cx="20288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400">
                <a:latin typeface="Calibri" pitchFamily="34" charset="0"/>
              </a:rPr>
              <a:t>CEN CWA 16356</a:t>
            </a:r>
          </a:p>
          <a:p>
            <a:pPr algn="ctr" eaLnBrk="1" hangingPunct="1"/>
            <a:r>
              <a:rPr lang="en-US" sz="1400">
                <a:latin typeface="Calibri" pitchFamily="34" charset="0"/>
              </a:rPr>
              <a:t>(MUG)</a:t>
            </a:r>
          </a:p>
        </p:txBody>
      </p:sp>
    </p:spTree>
    <p:extLst>
      <p:ext uri="{BB962C8B-B14F-4D97-AF65-F5344CB8AC3E}">
        <p14:creationId xmlns:p14="http://schemas.microsoft.com/office/powerpoint/2010/main" val="302485360"/>
      </p:ext>
    </p:extLst>
  </p:cSld>
  <p:clrMapOvr>
    <a:masterClrMapping/>
  </p:clrMapOvr>
  <p:transition xmlns:p14="http://schemas.microsoft.com/office/powerpoint/2010/main" advTm="5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92088"/>
            <a:ext cx="8312348" cy="844550"/>
          </a:xfrm>
        </p:spPr>
        <p:txBody>
          <a:bodyPr/>
          <a:lstStyle/>
          <a:p>
            <a:pPr marL="292100" indent="-292100" eaLnBrk="1" hangingPunct="1"/>
            <a:r>
              <a:rPr lang="de-DE" b="1" dirty="0" smtClean="0"/>
              <a:t>Status &amp; Next </a:t>
            </a:r>
            <a:r>
              <a:rPr lang="de-DE" b="1" dirty="0" err="1" smtClean="0"/>
              <a:t>Steps</a:t>
            </a:r>
            <a:endParaRPr lang="de-DE" b="1" dirty="0" smtClean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95536" y="1700808"/>
            <a:ext cx="5400599" cy="48965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61950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2000" b="1" dirty="0" err="1" smtClean="0">
                <a:latin typeface="+mj-lt"/>
              </a:rPr>
              <a:t>ZUGFeRD</a:t>
            </a:r>
            <a:r>
              <a:rPr lang="en-GB" sz="2000" b="1" dirty="0" smtClean="0">
                <a:latin typeface="+mj-lt"/>
              </a:rPr>
              <a:t> Comfort Release Candidate published in June 2013</a:t>
            </a:r>
          </a:p>
          <a:p>
            <a:pPr marL="819150" lvl="2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1400" dirty="0" smtClean="0">
                <a:latin typeface="+mj-lt"/>
              </a:rPr>
              <a:t>for real-life pilots</a:t>
            </a:r>
          </a:p>
          <a:p>
            <a:pPr marL="819150" lvl="2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1400" dirty="0" smtClean="0">
                <a:latin typeface="+mj-lt"/>
              </a:rPr>
              <a:t>first implementation already live</a:t>
            </a:r>
          </a:p>
          <a:p>
            <a:pPr marL="819150" lvl="2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1400" dirty="0" smtClean="0">
                <a:latin typeface="+mj-lt"/>
              </a:rPr>
              <a:t>High awareness from service providers</a:t>
            </a:r>
          </a:p>
          <a:p>
            <a:pPr marL="361950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endParaRPr lang="en-GB" sz="1600" dirty="0" smtClean="0">
              <a:latin typeface="+mj-lt"/>
            </a:endParaRPr>
          </a:p>
          <a:p>
            <a:pPr marL="361950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2000" b="1" dirty="0" smtClean="0">
                <a:latin typeface="+mj-lt"/>
              </a:rPr>
              <a:t>Publication of ZUGFeRD 1.0 in May 2014 </a:t>
            </a:r>
            <a:r>
              <a:rPr lang="en-GB" sz="2000" dirty="0" smtClean="0">
                <a:latin typeface="+mj-lt"/>
              </a:rPr>
              <a:t>after Review Period</a:t>
            </a:r>
          </a:p>
          <a:p>
            <a:pPr marL="819150" lvl="1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1400" dirty="0" smtClean="0">
                <a:latin typeface="+mj-lt"/>
              </a:rPr>
              <a:t>Included “extended profile”</a:t>
            </a:r>
          </a:p>
          <a:p>
            <a:pPr marL="819150" lvl="1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1400" dirty="0" smtClean="0">
                <a:latin typeface="+mj-lt"/>
              </a:rPr>
              <a:t>With all inputs from the 1</a:t>
            </a:r>
            <a:r>
              <a:rPr lang="en-GB" sz="1400" baseline="30000" dirty="0" smtClean="0">
                <a:latin typeface="+mj-lt"/>
              </a:rPr>
              <a:t>st</a:t>
            </a:r>
            <a:r>
              <a:rPr lang="en-GB" sz="1400" dirty="0" smtClean="0">
                <a:latin typeface="+mj-lt"/>
              </a:rPr>
              <a:t> review phase and live implementations included</a:t>
            </a:r>
          </a:p>
          <a:p>
            <a:pPr marL="361950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endParaRPr lang="en-GB" dirty="0" smtClean="0">
              <a:latin typeface="+mj-lt"/>
            </a:endParaRPr>
          </a:p>
          <a:p>
            <a:pPr marL="361950" indent="-3619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GB" sz="2000" dirty="0" smtClean="0">
                <a:latin typeface="+mj-lt"/>
              </a:rPr>
              <a:t>Development of governance model within </a:t>
            </a:r>
            <a:r>
              <a:rPr lang="en-GB" sz="2000" b="1" dirty="0" smtClean="0">
                <a:latin typeface="+mj-lt"/>
              </a:rPr>
              <a:t>German Standards Institute (DIN)</a:t>
            </a:r>
            <a:r>
              <a:rPr lang="en-GB" sz="2000" b="1" dirty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as DIN Specification</a:t>
            </a:r>
            <a:r>
              <a:rPr lang="en-GB" dirty="0" smtClean="0">
                <a:latin typeface="+mj-lt"/>
              </a:rPr>
              <a:t/>
            </a:r>
            <a:br>
              <a:rPr lang="en-GB" dirty="0" smtClean="0">
                <a:latin typeface="+mj-lt"/>
              </a:rPr>
            </a:br>
            <a:endParaRPr lang="en-GB" dirty="0" smtClean="0">
              <a:latin typeface="+mj-lt"/>
            </a:endParaRPr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1073150" lvl="1" indent="-2857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571500" algn="l"/>
              </a:tabLst>
            </a:pPr>
            <a:endParaRPr lang="en-GB" dirty="0" smtClean="0"/>
          </a:p>
          <a:p>
            <a:pPr marL="1416050" lvl="2" indent="-1714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571500" algn="l"/>
              </a:tabLst>
            </a:pPr>
            <a:endParaRPr lang="en-GB" sz="1200" dirty="0"/>
          </a:p>
        </p:txBody>
      </p:sp>
      <p:pic>
        <p:nvPicPr>
          <p:cNvPr id="4" name="Bild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6"/>
            <a:ext cx="293791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996951"/>
            <a:ext cx="1456391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501007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13175"/>
            <a:ext cx="298689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315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ch unten gekrümmter Pfeil 10"/>
          <p:cNvSpPr/>
          <p:nvPr/>
        </p:nvSpPr>
        <p:spPr>
          <a:xfrm rot="2147698" flipH="1" flipV="1">
            <a:off x="2652237" y="4195555"/>
            <a:ext cx="1759617" cy="1144330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Nach unten gekrümmter Pfeil 7"/>
          <p:cNvSpPr/>
          <p:nvPr/>
        </p:nvSpPr>
        <p:spPr>
          <a:xfrm rot="2147698">
            <a:off x="4808724" y="1884941"/>
            <a:ext cx="1916839" cy="936041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ZUGFeRD</a:t>
            </a:r>
            <a:r>
              <a:rPr lang="de-DE" b="1" dirty="0" smtClean="0"/>
              <a:t> </a:t>
            </a:r>
            <a:r>
              <a:rPr lang="de-DE" b="1" dirty="0" err="1" smtClean="0"/>
              <a:t>adoption</a:t>
            </a:r>
            <a:r>
              <a:rPr lang="de-DE" b="1" dirty="0" smtClean="0"/>
              <a:t> </a:t>
            </a:r>
            <a:br>
              <a:rPr lang="de-DE" b="1" dirty="0" smtClean="0"/>
            </a:br>
            <a:r>
              <a:rPr lang="de-DE" b="1" dirty="0" smtClean="0"/>
              <a:t>in Germany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552" y="1700808"/>
            <a:ext cx="4536504" cy="2160240"/>
          </a:xfr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0" indent="0">
              <a:buClr>
                <a:schemeClr val="tx2"/>
              </a:buClr>
              <a:buNone/>
              <a:tabLst>
                <a:tab pos="447675" algn="l"/>
              </a:tabLst>
            </a:pPr>
            <a:endParaRPr lang="en-US" b="1" dirty="0" smtClean="0"/>
          </a:p>
          <a:p>
            <a:pPr marL="0" indent="0">
              <a:buClr>
                <a:schemeClr val="tx2"/>
              </a:buClr>
              <a:buNone/>
              <a:tabLst>
                <a:tab pos="447675" algn="l"/>
              </a:tabLst>
            </a:pPr>
            <a:endParaRPr lang="en-US" b="1" dirty="0" smtClean="0"/>
          </a:p>
          <a:p>
            <a:pPr marL="361950" indent="-361950"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US" sz="1600" dirty="0" smtClean="0"/>
              <a:t>Certain parts of </a:t>
            </a:r>
            <a:r>
              <a:rPr lang="en-US" sz="1600" b="1" dirty="0" smtClean="0"/>
              <a:t>public administration </a:t>
            </a:r>
            <a:r>
              <a:rPr lang="en-US" sz="1600" dirty="0" smtClean="0"/>
              <a:t>in Germany already </a:t>
            </a:r>
            <a:r>
              <a:rPr lang="en-US" sz="1600" b="1" dirty="0" smtClean="0"/>
              <a:t>require </a:t>
            </a:r>
            <a:r>
              <a:rPr lang="en-US" sz="1600" b="1" dirty="0" err="1" smtClean="0"/>
              <a:t>ZUGFeRD</a:t>
            </a:r>
            <a:r>
              <a:rPr lang="en-US" sz="1600" dirty="0" smtClean="0"/>
              <a:t>-compliant invoices</a:t>
            </a:r>
          </a:p>
          <a:p>
            <a:pPr marL="361950" indent="-361950"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en-US" sz="1600" b="1" dirty="0" smtClean="0"/>
              <a:t>First live implementations</a:t>
            </a:r>
            <a:r>
              <a:rPr lang="en-US" sz="1600" dirty="0" smtClean="0"/>
              <a:t>, e.g. at GS.1, </a:t>
            </a:r>
            <a:r>
              <a:rPr lang="en-US" sz="1600" dirty="0" err="1" smtClean="0"/>
              <a:t>Storck</a:t>
            </a:r>
            <a:r>
              <a:rPr lang="en-US" sz="1600" dirty="0" smtClean="0"/>
              <a:t>, …</a:t>
            </a:r>
            <a:endParaRPr lang="de-DE" b="1" dirty="0" smtClean="0">
              <a:latin typeface="+mj-lt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283968" y="4365104"/>
            <a:ext cx="4557192" cy="223224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x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de-DE" sz="1600" dirty="0" err="1" smtClean="0">
                <a:latin typeface="+mj-lt"/>
              </a:rPr>
              <a:t>Important</a:t>
            </a:r>
            <a:r>
              <a:rPr lang="de-DE" sz="1600" b="1" dirty="0" smtClean="0">
                <a:latin typeface="+mj-lt"/>
              </a:rPr>
              <a:t> </a:t>
            </a:r>
            <a:r>
              <a:rPr lang="de-DE" sz="1600" b="1" dirty="0" err="1" smtClean="0">
                <a:latin typeface="+mj-lt"/>
              </a:rPr>
              <a:t>standard</a:t>
            </a:r>
            <a:r>
              <a:rPr lang="de-DE" sz="1600" b="1" dirty="0" smtClean="0">
                <a:latin typeface="+mj-lt"/>
              </a:rPr>
              <a:t> </a:t>
            </a:r>
            <a:r>
              <a:rPr lang="de-DE" sz="1600" b="1" dirty="0" err="1" smtClean="0">
                <a:latin typeface="+mj-lt"/>
              </a:rPr>
              <a:t>software</a:t>
            </a:r>
            <a:r>
              <a:rPr lang="de-DE" sz="1600" b="1" dirty="0" smtClean="0">
                <a:latin typeface="+mj-lt"/>
              </a:rPr>
              <a:t> </a:t>
            </a:r>
            <a:r>
              <a:rPr lang="de-DE" sz="1600" b="1" dirty="0" err="1" smtClean="0">
                <a:latin typeface="+mj-lt"/>
              </a:rPr>
              <a:t>providers</a:t>
            </a:r>
            <a:r>
              <a:rPr lang="de-DE" sz="1600" b="1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support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ZUGFeRD</a:t>
            </a:r>
            <a:r>
              <a:rPr lang="de-DE" sz="1600" dirty="0" smtClean="0">
                <a:latin typeface="+mj-lt"/>
              </a:rPr>
              <a:t>, e.g. Sage, DATEV, … /</a:t>
            </a:r>
            <a:r>
              <a:rPr lang="de-DE" sz="1600" i="1" dirty="0" smtClean="0">
                <a:latin typeface="+mj-lt"/>
              </a:rPr>
              <a:t> </a:t>
            </a:r>
            <a:r>
              <a:rPr lang="de-DE" sz="1600" dirty="0" smtClean="0">
                <a:latin typeface="+mj-lt"/>
              </a:rPr>
              <a:t>Add-</a:t>
            </a:r>
            <a:r>
              <a:rPr lang="de-DE" sz="1600" dirty="0" err="1" smtClean="0">
                <a:latin typeface="+mj-lt"/>
              </a:rPr>
              <a:t>ons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for</a:t>
            </a:r>
            <a:r>
              <a:rPr lang="de-DE" sz="1600" dirty="0" smtClean="0">
                <a:latin typeface="+mj-lt"/>
              </a:rPr>
              <a:t> SAP </a:t>
            </a:r>
            <a:r>
              <a:rPr lang="de-DE" sz="1600" dirty="0" err="1" smtClean="0">
                <a:latin typeface="+mj-lt"/>
              </a:rPr>
              <a:t>and</a:t>
            </a:r>
            <a:r>
              <a:rPr lang="de-DE" sz="1600" dirty="0" smtClean="0">
                <a:latin typeface="+mj-lt"/>
              </a:rPr>
              <a:t> Microsoft Navision </a:t>
            </a:r>
            <a:r>
              <a:rPr lang="de-DE" sz="1600" dirty="0" err="1" smtClean="0">
                <a:latin typeface="+mj-lt"/>
              </a:rPr>
              <a:t>available</a:t>
            </a:r>
            <a:endParaRPr lang="de-DE" sz="1600" dirty="0" smtClean="0">
              <a:latin typeface="+mj-lt"/>
            </a:endParaRPr>
          </a:p>
          <a:p>
            <a:pPr marL="361950" indent="-361950"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de-DE" sz="1600" b="1" dirty="0" smtClean="0">
                <a:latin typeface="+mj-lt"/>
              </a:rPr>
              <a:t>Free Tools </a:t>
            </a:r>
            <a:r>
              <a:rPr lang="de-DE" sz="1600" dirty="0" err="1" smtClean="0">
                <a:latin typeface="+mj-lt"/>
              </a:rPr>
              <a:t>available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for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broad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adoption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at</a:t>
            </a:r>
            <a:r>
              <a:rPr lang="de-DE" sz="1600" dirty="0" smtClean="0">
                <a:latin typeface="+mj-lt"/>
              </a:rPr>
              <a:t> SMEs</a:t>
            </a:r>
          </a:p>
          <a:p>
            <a:pPr marL="762000" lvl="1" indent="-361950"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de-DE" sz="1400" dirty="0" smtClean="0">
                <a:latin typeface="+mj-lt"/>
              </a:rPr>
              <a:t>Create </a:t>
            </a:r>
            <a:r>
              <a:rPr lang="de-DE" sz="1400" dirty="0" err="1" smtClean="0">
                <a:latin typeface="+mj-lt"/>
              </a:rPr>
              <a:t>ZUGFeRD</a:t>
            </a:r>
            <a:r>
              <a:rPr lang="de-DE" sz="1400" dirty="0" smtClean="0">
                <a:latin typeface="+mj-lt"/>
              </a:rPr>
              <a:t> out of Microsoft Office </a:t>
            </a:r>
            <a:r>
              <a:rPr lang="de-DE" sz="1400" dirty="0" err="1" smtClean="0">
                <a:latin typeface="+mj-lt"/>
              </a:rPr>
              <a:t>document</a:t>
            </a:r>
            <a:endParaRPr lang="de-DE" sz="1400" dirty="0" smtClean="0">
              <a:latin typeface="+mj-lt"/>
            </a:endParaRPr>
          </a:p>
          <a:p>
            <a:pPr marL="762000" lvl="1" indent="-361950"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r>
              <a:rPr lang="de-DE" sz="1400" dirty="0" smtClean="0">
                <a:latin typeface="+mj-lt"/>
              </a:rPr>
              <a:t>Free Open Source </a:t>
            </a:r>
            <a:r>
              <a:rPr lang="de-DE" sz="1400" dirty="0" err="1" smtClean="0">
                <a:latin typeface="+mj-lt"/>
              </a:rPr>
              <a:t>invoicing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software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supports</a:t>
            </a:r>
            <a:r>
              <a:rPr lang="de-DE" sz="1400" dirty="0" smtClean="0">
                <a:latin typeface="+mj-lt"/>
              </a:rPr>
              <a:t> </a:t>
            </a:r>
            <a:r>
              <a:rPr lang="de-DE" sz="1400" dirty="0" err="1" smtClean="0">
                <a:latin typeface="+mj-lt"/>
              </a:rPr>
              <a:t>ZUGFeRD</a:t>
            </a:r>
            <a:endParaRPr lang="de-DE" sz="1400" dirty="0" smtClean="0">
              <a:latin typeface="+mj-lt"/>
            </a:endParaRPr>
          </a:p>
          <a:p>
            <a:pPr marL="762000" lvl="1" indent="-361950"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447675" algn="l"/>
              </a:tabLst>
            </a:pPr>
            <a:endParaRPr lang="de-DE" dirty="0">
              <a:latin typeface="+mj-lt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39552" y="1702549"/>
            <a:ext cx="45720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txBody>
          <a:bodyPr>
            <a:spAutoFit/>
          </a:bodyPr>
          <a:lstStyle/>
          <a:p>
            <a:pPr marL="0" indent="0">
              <a:buClr>
                <a:schemeClr val="tx2"/>
              </a:buClr>
              <a:buNone/>
              <a:tabLst>
                <a:tab pos="447675" algn="l"/>
              </a:tabLst>
            </a:pPr>
            <a:r>
              <a:rPr lang="en-US" b="1" dirty="0"/>
              <a:t>Demand </a:t>
            </a:r>
            <a:endParaRPr lang="en-US" b="1" dirty="0" smtClean="0"/>
          </a:p>
          <a:p>
            <a:pPr marL="0" indent="0">
              <a:buClr>
                <a:schemeClr val="tx2"/>
              </a:buClr>
              <a:buNone/>
              <a:tabLst>
                <a:tab pos="447675" algn="l"/>
              </a:tabLst>
            </a:pPr>
            <a:r>
              <a:rPr lang="en-US" dirty="0" smtClean="0"/>
              <a:t>for </a:t>
            </a:r>
            <a:r>
              <a:rPr lang="en-US" dirty="0" err="1"/>
              <a:t>ZUGFeRD</a:t>
            </a:r>
            <a:r>
              <a:rPr lang="en-US" dirty="0"/>
              <a:t> constantly increases</a:t>
            </a:r>
          </a:p>
        </p:txBody>
      </p:sp>
      <p:sp>
        <p:nvSpPr>
          <p:cNvPr id="15" name="Rechteck 14"/>
          <p:cNvSpPr/>
          <p:nvPr/>
        </p:nvSpPr>
        <p:spPr>
          <a:xfrm>
            <a:off x="4283968" y="3718773"/>
            <a:ext cx="4572000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tabLst>
                <a:tab pos="447675" algn="l"/>
              </a:tabLst>
            </a:pPr>
            <a:r>
              <a:rPr lang="de-DE" b="1" dirty="0" err="1"/>
              <a:t>Supply</a:t>
            </a:r>
            <a:r>
              <a:rPr lang="de-DE" b="1" dirty="0"/>
              <a:t> </a:t>
            </a:r>
            <a:endParaRPr lang="de-DE" b="1" dirty="0" smtClean="0"/>
          </a:p>
          <a:p>
            <a:pPr>
              <a:buClr>
                <a:schemeClr val="tx2"/>
              </a:buClr>
              <a:tabLst>
                <a:tab pos="447675" algn="l"/>
              </a:tabLst>
            </a:pP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/>
              <a:t>ZUGFeRD</a:t>
            </a:r>
            <a:r>
              <a:rPr lang="de-DE" dirty="0"/>
              <a:t> </a:t>
            </a:r>
            <a:r>
              <a:rPr lang="de-DE" dirty="0" err="1"/>
              <a:t>constantly</a:t>
            </a:r>
            <a:r>
              <a:rPr lang="de-DE" dirty="0"/>
              <a:t> </a:t>
            </a:r>
            <a:r>
              <a:rPr lang="de-DE" dirty="0" err="1"/>
              <a:t>increases</a:t>
            </a:r>
            <a:endParaRPr lang="de-DE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4499992" y="404664"/>
            <a:ext cx="1152128" cy="792088"/>
            <a:chOff x="4427984" y="332656"/>
            <a:chExt cx="1224136" cy="864096"/>
          </a:xfrm>
        </p:grpSpPr>
        <p:sp>
          <p:nvSpPr>
            <p:cNvPr id="16" name="Rechteck 15"/>
            <p:cNvSpPr/>
            <p:nvPr/>
          </p:nvSpPr>
          <p:spPr>
            <a:xfrm>
              <a:off x="4427984" y="332656"/>
              <a:ext cx="1224136" cy="2880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4427984" y="620688"/>
              <a:ext cx="122413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4427984" y="908720"/>
              <a:ext cx="1224136" cy="2880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24629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ch unten gekrümmter Pfeil 12"/>
          <p:cNvSpPr/>
          <p:nvPr/>
        </p:nvSpPr>
        <p:spPr>
          <a:xfrm rot="2147698" flipV="1">
            <a:off x="1749703" y="3954539"/>
            <a:ext cx="2166615" cy="1144330"/>
          </a:xfrm>
          <a:prstGeom prst="curved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648"/>
            <a:ext cx="7129487" cy="704850"/>
          </a:xfrm>
        </p:spPr>
        <p:txBody>
          <a:bodyPr/>
          <a:lstStyle/>
          <a:p>
            <a:pPr eaLnBrk="1" hangingPunct="1"/>
            <a:r>
              <a:rPr lang="de-DE" b="1" dirty="0" smtClean="0"/>
              <a:t>ZUGFeRD </a:t>
            </a:r>
            <a:r>
              <a:rPr lang="de-DE" b="1" dirty="0" err="1" smtClean="0"/>
              <a:t>and</a:t>
            </a:r>
            <a:r>
              <a:rPr lang="de-DE" b="1" dirty="0" smtClean="0"/>
              <a:t> Europe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539552" y="1916832"/>
            <a:ext cx="6048672" cy="194421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100% Compliance with CII data model as recommended by the Expert Group on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 E-Invoicing of the EU Commission</a:t>
            </a:r>
          </a:p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~ 90% Compliance with recommendations of CEN MUG CWAs</a:t>
            </a:r>
          </a:p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Active participation in EU </a:t>
            </a:r>
            <a:r>
              <a:rPr lang="en-GB" sz="1600" dirty="0" err="1" smtClean="0">
                <a:latin typeface="+mj-lt"/>
              </a:rPr>
              <a:t>Multistakeholder</a:t>
            </a:r>
            <a:r>
              <a:rPr lang="en-GB" sz="1600" dirty="0" smtClean="0">
                <a:latin typeface="+mj-lt"/>
              </a:rPr>
              <a:t> Forum and contacts to other national </a:t>
            </a:r>
            <a:r>
              <a:rPr lang="en-GB" sz="1600" dirty="0" err="1" smtClean="0">
                <a:latin typeface="+mj-lt"/>
              </a:rPr>
              <a:t>fora</a:t>
            </a:r>
            <a:endParaRPr lang="en-GB" sz="1600" dirty="0" smtClean="0">
              <a:latin typeface="+mj-lt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GB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708102" y="3933056"/>
            <a:ext cx="5328394" cy="25202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Usage </a:t>
            </a:r>
            <a:r>
              <a:rPr lang="en-GB" sz="1600" dirty="0">
                <a:latin typeface="+mj-lt"/>
              </a:rPr>
              <a:t>of UN/CEFACT Data Model as common basis of industry </a:t>
            </a:r>
            <a:r>
              <a:rPr lang="en-GB" sz="1600" dirty="0" smtClean="0">
                <a:latin typeface="+mj-lt"/>
              </a:rPr>
              <a:t>and </a:t>
            </a:r>
            <a:r>
              <a:rPr lang="en-GB" sz="1600" dirty="0">
                <a:latin typeface="+mj-lt"/>
              </a:rPr>
              <a:t>public </a:t>
            </a:r>
            <a:r>
              <a:rPr lang="en-GB" sz="1600" dirty="0" smtClean="0">
                <a:latin typeface="+mj-lt"/>
              </a:rPr>
              <a:t>sector in Europe</a:t>
            </a:r>
            <a:endParaRPr lang="en-GB" sz="1600" dirty="0">
              <a:latin typeface="+mj-lt"/>
            </a:endParaRPr>
          </a:p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latin typeface="+mj-lt"/>
              </a:rPr>
              <a:t>Having the ZUGFeRD Approach in line with future European Recommendations with a focus on SMEs</a:t>
            </a:r>
          </a:p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Working on practical solutions and interoperability models</a:t>
            </a:r>
          </a:p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Define relationship with CEN MUG or similar platforms</a:t>
            </a:r>
          </a:p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Join CEN TC and second phase of EU MSF</a:t>
            </a:r>
          </a:p>
          <a:p>
            <a:pPr marL="342900" indent="-2540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GB" sz="1600" dirty="0" smtClean="0">
                <a:latin typeface="+mj-lt"/>
              </a:rPr>
              <a:t>100 % compliance with future European data model based on UN/CEFACT CII and CEN MUG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</a:pPr>
            <a:endParaRPr lang="en-GB" b="1" dirty="0" smtClean="0">
              <a:latin typeface="+mj-lt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707904" y="3563724"/>
            <a:ext cx="532859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n-GB" b="1" dirty="0"/>
              <a:t>What we want to achieve</a:t>
            </a:r>
          </a:p>
        </p:txBody>
      </p:sp>
      <p:sp>
        <p:nvSpPr>
          <p:cNvPr id="11" name="Rechteck 10"/>
          <p:cNvSpPr/>
          <p:nvPr/>
        </p:nvSpPr>
        <p:spPr>
          <a:xfrm>
            <a:off x="539552" y="1556792"/>
            <a:ext cx="604867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n-GB" b="1" dirty="0"/>
              <a:t>What we achieved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2656"/>
            <a:ext cx="1224136" cy="8320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20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b="1" dirty="0" smtClean="0"/>
              <a:t>Status on E-</a:t>
            </a:r>
            <a:r>
              <a:rPr lang="de-DE" altLang="de-DE" b="1" dirty="0" err="1" smtClean="0"/>
              <a:t>Invoicing</a:t>
            </a:r>
            <a:r>
              <a:rPr lang="de-DE" altLang="de-DE" b="1" dirty="0" smtClean="0"/>
              <a:t> in Germany</a:t>
            </a:r>
          </a:p>
        </p:txBody>
      </p:sp>
      <p:sp>
        <p:nvSpPr>
          <p:cNvPr id="40963" name="Inhaltsplatzhalt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eaLnBrk="1" hangingPunct="1"/>
            <a:r>
              <a:rPr lang="en-GB" altLang="de-DE" dirty="0" smtClean="0"/>
              <a:t>Classic </a:t>
            </a:r>
            <a:r>
              <a:rPr lang="en-GB" altLang="de-DE" b="1" dirty="0" smtClean="0"/>
              <a:t>EDI well established </a:t>
            </a:r>
            <a:r>
              <a:rPr lang="en-GB" altLang="de-DE" dirty="0" smtClean="0"/>
              <a:t>in private sector, e.g. Consumer Goods, Automotive etc.</a:t>
            </a:r>
          </a:p>
          <a:p>
            <a:pPr eaLnBrk="1" hangingPunct="1"/>
            <a:endParaRPr lang="en-GB" altLang="de-DE" dirty="0" smtClean="0"/>
          </a:p>
          <a:p>
            <a:pPr eaLnBrk="1" hangingPunct="1"/>
            <a:r>
              <a:rPr lang="en-GB" altLang="de-DE" dirty="0" smtClean="0"/>
              <a:t>According to German Federal Statistical Office in 2011 only </a:t>
            </a:r>
            <a:r>
              <a:rPr lang="en-GB" altLang="de-DE" b="1" dirty="0" smtClean="0"/>
              <a:t>27%</a:t>
            </a:r>
            <a:r>
              <a:rPr lang="en-GB" altLang="de-DE" dirty="0" smtClean="0"/>
              <a:t> of German companies (more than 9 employees ) are using electronic invoices, </a:t>
            </a:r>
            <a:r>
              <a:rPr lang="en-GB" altLang="de-DE" b="1" dirty="0" smtClean="0"/>
              <a:t>7% </a:t>
            </a:r>
            <a:r>
              <a:rPr lang="en-GB" altLang="de-DE" dirty="0" smtClean="0"/>
              <a:t>are using structured formats.</a:t>
            </a:r>
          </a:p>
          <a:p>
            <a:pPr eaLnBrk="1" hangingPunct="1"/>
            <a:endParaRPr lang="en-GB" altLang="de-DE" dirty="0" smtClean="0"/>
          </a:p>
          <a:p>
            <a:pPr eaLnBrk="1" hangingPunct="1"/>
            <a:r>
              <a:rPr lang="en-GB" altLang="de-DE" b="1" dirty="0" smtClean="0"/>
              <a:t>Signature was hindering </a:t>
            </a:r>
            <a:r>
              <a:rPr lang="en-GB" altLang="de-DE" dirty="0" smtClean="0"/>
              <a:t>broad adoption in the past, especially with SME involvement. </a:t>
            </a:r>
          </a:p>
          <a:p>
            <a:pPr eaLnBrk="1" hangingPunct="1"/>
            <a:endParaRPr lang="en-GB" altLang="de-DE" dirty="0" smtClean="0"/>
          </a:p>
          <a:p>
            <a:pPr eaLnBrk="1" hangingPunct="1"/>
            <a:r>
              <a:rPr lang="en-GB" altLang="de-DE" b="1" dirty="0" err="1" smtClean="0"/>
              <a:t>Eeasy</a:t>
            </a:r>
            <a:r>
              <a:rPr lang="en-GB" altLang="de-DE" b="1" dirty="0" smtClean="0"/>
              <a:t>-to-use </a:t>
            </a:r>
            <a:r>
              <a:rPr lang="en-GB" altLang="de-DE" b="1" dirty="0"/>
              <a:t>standards are necessary </a:t>
            </a:r>
            <a:r>
              <a:rPr lang="en-GB" altLang="de-DE" b="1" dirty="0" smtClean="0"/>
              <a:t>t</a:t>
            </a:r>
            <a:r>
              <a:rPr lang="en-GB" altLang="de-DE" dirty="0" smtClean="0"/>
              <a:t>o foster structured invoicing,.</a:t>
            </a:r>
          </a:p>
          <a:p>
            <a:pPr eaLnBrk="1" hangingPunct="1"/>
            <a:endParaRPr lang="en-GB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841942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b="1" dirty="0" smtClean="0"/>
              <a:t>New </a:t>
            </a:r>
            <a:r>
              <a:rPr lang="de-DE" altLang="de-DE" b="1" dirty="0" err="1" smtClean="0"/>
              <a:t>opportunities</a:t>
            </a:r>
            <a:r>
              <a:rPr lang="de-DE" altLang="de-DE" b="1" dirty="0" smtClean="0"/>
              <a:t> due </a:t>
            </a:r>
            <a:r>
              <a:rPr lang="de-DE" altLang="de-DE" b="1" dirty="0" err="1" smtClean="0"/>
              <a:t>to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the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new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legislation</a:t>
            </a:r>
            <a:r>
              <a:rPr lang="de-DE" altLang="de-DE" b="1" dirty="0" smtClean="0"/>
              <a:t> in Europe</a:t>
            </a:r>
          </a:p>
        </p:txBody>
      </p:sp>
      <p:sp>
        <p:nvSpPr>
          <p:cNvPr id="4096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de-DE" altLang="de-DE" dirty="0" err="1" smtClean="0"/>
              <a:t>Two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main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elements</a:t>
            </a:r>
            <a:r>
              <a:rPr lang="de-DE" altLang="de-DE" dirty="0" smtClean="0"/>
              <a:t>:</a:t>
            </a:r>
          </a:p>
          <a:p>
            <a:pPr eaLnBrk="1" hangingPunct="1"/>
            <a:endParaRPr lang="de-DE" altLang="de-DE" sz="1600" dirty="0" smtClean="0"/>
          </a:p>
          <a:p>
            <a:pPr eaLnBrk="1" hangingPunct="1"/>
            <a:r>
              <a:rPr lang="de-DE" altLang="de-DE" b="1" dirty="0" err="1" smtClean="0"/>
              <a:t>Signature</a:t>
            </a:r>
            <a:r>
              <a:rPr lang="de-DE" altLang="de-DE" b="1" dirty="0" smtClean="0"/>
              <a:t> was </a:t>
            </a:r>
            <a:r>
              <a:rPr lang="de-DE" altLang="de-DE" b="1" dirty="0" err="1" smtClean="0"/>
              <a:t>skipped</a:t>
            </a:r>
            <a:r>
              <a:rPr lang="de-DE" altLang="de-DE" b="1" dirty="0" smtClean="0"/>
              <a:t>, Paper = Electronic</a:t>
            </a:r>
            <a:br>
              <a:rPr lang="de-DE" altLang="de-DE" b="1" dirty="0" smtClean="0"/>
            </a:br>
            <a:r>
              <a:rPr lang="de-DE" altLang="de-DE" dirty="0" smtClean="0"/>
              <a:t>Internal Controls </a:t>
            </a:r>
            <a:r>
              <a:rPr lang="de-DE" altLang="de-DE" dirty="0" err="1" smtClean="0"/>
              <a:t>are</a:t>
            </a:r>
            <a:r>
              <a:rPr lang="de-DE" altLang="de-DE" dirty="0" smtClean="0"/>
              <a:t> relevant </a:t>
            </a:r>
            <a:r>
              <a:rPr lang="de-DE" altLang="de-DE" dirty="0" err="1" smtClean="0"/>
              <a:t>for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paper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invoices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well</a:t>
            </a:r>
            <a:r>
              <a:rPr lang="de-DE" altLang="de-DE" dirty="0" smtClean="0"/>
              <a:t>, so </a:t>
            </a:r>
            <a:r>
              <a:rPr lang="de-DE" altLang="de-DE" dirty="0" err="1" smtClean="0"/>
              <a:t>no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big</a:t>
            </a:r>
            <a:r>
              <a:rPr lang="de-DE" altLang="de-DE" dirty="0" smtClean="0"/>
              <a:t> deal </a:t>
            </a:r>
            <a:r>
              <a:rPr lang="de-DE" altLang="de-DE" dirty="0" err="1" smtClean="0"/>
              <a:t>when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changing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to</a:t>
            </a:r>
            <a:r>
              <a:rPr lang="de-DE" altLang="de-DE" dirty="0" smtClean="0"/>
              <a:t> E-</a:t>
            </a:r>
            <a:r>
              <a:rPr lang="de-DE" altLang="de-DE" dirty="0" err="1" smtClean="0"/>
              <a:t>Invoices</a:t>
            </a:r>
            <a:endParaRPr lang="de-DE" altLang="de-DE" dirty="0" smtClean="0"/>
          </a:p>
          <a:p>
            <a:pPr eaLnBrk="1" hangingPunct="1"/>
            <a:endParaRPr lang="de-DE" altLang="de-DE" dirty="0" smtClean="0"/>
          </a:p>
          <a:p>
            <a:pPr eaLnBrk="1" hangingPunct="1"/>
            <a:r>
              <a:rPr lang="de-DE" altLang="de-DE" b="1" dirty="0" err="1" smtClean="0"/>
              <a:t>Identical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Representations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of</a:t>
            </a:r>
            <a:r>
              <a:rPr lang="de-DE" altLang="de-DE" b="1" dirty="0" smtClean="0"/>
              <a:t> an </a:t>
            </a:r>
            <a:r>
              <a:rPr lang="de-DE" altLang="de-DE" b="1" dirty="0" err="1" smtClean="0"/>
              <a:t>invoice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are</a:t>
            </a:r>
            <a:r>
              <a:rPr lang="de-DE" altLang="de-DE" b="1" dirty="0" smtClean="0"/>
              <a:t> </a:t>
            </a:r>
            <a:r>
              <a:rPr lang="de-DE" altLang="de-DE" b="1" dirty="0" err="1" smtClean="0"/>
              <a:t>allowed</a:t>
            </a:r>
            <a:r>
              <a:rPr lang="de-DE" altLang="de-DE" b="1" dirty="0" smtClean="0"/>
              <a:t/>
            </a:r>
            <a:br>
              <a:rPr lang="de-DE" altLang="de-DE" b="1" dirty="0" smtClean="0"/>
            </a:br>
            <a:r>
              <a:rPr lang="de-DE" altLang="de-DE" dirty="0" err="1" smtClean="0"/>
              <a:t>Two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more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invoices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with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same VAT-relevant </a:t>
            </a:r>
            <a:r>
              <a:rPr lang="de-DE" altLang="de-DE" dirty="0" err="1" smtClean="0"/>
              <a:t>content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can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be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transmitted</a:t>
            </a:r>
            <a:r>
              <a:rPr lang="de-DE" altLang="de-DE" dirty="0" smtClean="0"/>
              <a:t>. This </a:t>
            </a:r>
            <a:r>
              <a:rPr lang="de-DE" altLang="de-DE" dirty="0" err="1" smtClean="0"/>
              <a:t>means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invoices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can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be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sent</a:t>
            </a:r>
            <a:r>
              <a:rPr lang="de-DE" altLang="de-DE" dirty="0" smtClean="0"/>
              <a:t> in different </a:t>
            </a:r>
            <a:r>
              <a:rPr lang="de-DE" altLang="de-DE" dirty="0" err="1" smtClean="0"/>
              <a:t>formats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without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marking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one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them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as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copy</a:t>
            </a:r>
            <a:r>
              <a:rPr lang="de-DE" altLang="de-DE" dirty="0" smtClean="0"/>
              <a:t>.</a:t>
            </a:r>
            <a:endParaRPr lang="de-DE" altLang="de-DE" dirty="0"/>
          </a:p>
          <a:p>
            <a:pPr eaLnBrk="1" hangingPunct="1"/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841942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850900"/>
          </a:xfrm>
        </p:spPr>
        <p:txBody>
          <a:bodyPr/>
          <a:lstStyle/>
          <a:p>
            <a:pPr eaLnBrk="1" hangingPunct="1"/>
            <a:endParaRPr lang="de-DE" altLang="de-DE" sz="2800" smtClean="0"/>
          </a:p>
        </p:txBody>
      </p:sp>
      <p:sp>
        <p:nvSpPr>
          <p:cNvPr id="6147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59713" cy="4525963"/>
          </a:xfrm>
        </p:spPr>
        <p:txBody>
          <a:bodyPr/>
          <a:lstStyle/>
          <a:p>
            <a:pPr eaLnBrk="1" hangingPunct="1"/>
            <a:endParaRPr lang="de-DE" altLang="de-DE" smtClean="0"/>
          </a:p>
          <a:p>
            <a:pPr eaLnBrk="1" hangingPunct="1"/>
            <a:endParaRPr lang="de-DE" altLang="de-DE" smtClean="0"/>
          </a:p>
          <a:p>
            <a:pPr eaLnBrk="1" hangingPunct="1"/>
            <a:endParaRPr lang="de-DE" altLang="de-DE" smtClean="0"/>
          </a:p>
          <a:p>
            <a:pPr eaLnBrk="1" hangingPunct="1"/>
            <a:endParaRPr lang="en-US" altLang="de-DE" smtClean="0"/>
          </a:p>
        </p:txBody>
      </p:sp>
      <p:pic>
        <p:nvPicPr>
          <p:cNvPr id="6148" name="Picture 2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7744" y="1432017"/>
            <a:ext cx="5065316" cy="2140999"/>
          </a:xfr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467544" y="3861048"/>
            <a:ext cx="8499035" cy="258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eaLnBrk="0" hangingPunct="0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/>
            </a:pP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FeRD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(Forum elektronische Rechnung Deutschland) </a:t>
            </a: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national E-</a:t>
            </a:r>
            <a:r>
              <a:rPr kumimoji="0" lang="de-DE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Invoicing</a:t>
            </a:r>
            <a:r>
              <a:rPr lang="de-DE" sz="2000" b="1" kern="0" dirty="0">
                <a:latin typeface="+mn-lt"/>
                <a:ea typeface="+mn-ea"/>
              </a:rPr>
              <a:t> </a:t>
            </a:r>
            <a:r>
              <a:rPr lang="de-DE" sz="2000" b="1" kern="0" dirty="0" smtClean="0">
                <a:latin typeface="+mn-lt"/>
                <a:ea typeface="+mn-ea"/>
              </a:rPr>
              <a:t> </a:t>
            </a:r>
            <a:r>
              <a:rPr lang="de-DE" sz="2000" b="1" kern="0" dirty="0" err="1" smtClean="0">
                <a:latin typeface="+mn-lt"/>
                <a:ea typeface="+mn-ea"/>
              </a:rPr>
              <a:t>platform</a:t>
            </a:r>
            <a:r>
              <a:rPr lang="de-DE" sz="2000" kern="0" dirty="0" smtClean="0">
                <a:latin typeface="+mn-lt"/>
                <a:ea typeface="+mn-ea"/>
              </a:rPr>
              <a:t> 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Germany (</a:t>
            </a: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founded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</a:t>
            </a:r>
            <a:r>
              <a:rPr lang="de-DE" sz="2000" kern="0" dirty="0" smtClean="0">
                <a:latin typeface="+mn-lt"/>
              </a:rPr>
              <a:t>2004).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de-DE" sz="2000" kern="0" dirty="0" err="1" smtClean="0">
                <a:latin typeface="+mn-lt"/>
              </a:rPr>
              <a:t>It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kern="0" dirty="0" err="1" smtClean="0">
                <a:latin typeface="+mn-lt"/>
              </a:rPr>
              <a:t>is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kern="0" dirty="0" err="1" smtClean="0">
                <a:latin typeface="+mn-lt"/>
              </a:rPr>
              <a:t>the</a:t>
            </a:r>
            <a:r>
              <a:rPr lang="de-DE" sz="2000" kern="0" dirty="0" smtClean="0">
                <a:latin typeface="+mn-lt"/>
              </a:rPr>
              <a:t> German </a:t>
            </a:r>
            <a:r>
              <a:rPr lang="de-DE" sz="2000" kern="0" dirty="0" err="1" smtClean="0">
                <a:latin typeface="+mn-lt"/>
              </a:rPr>
              <a:t>representation</a:t>
            </a:r>
            <a:r>
              <a:rPr lang="de-DE" sz="2000" kern="0" dirty="0" smtClean="0">
                <a:latin typeface="+mn-lt"/>
              </a:rPr>
              <a:t> in </a:t>
            </a:r>
            <a:r>
              <a:rPr lang="de-DE" sz="2000" kern="0" dirty="0" err="1" smtClean="0">
                <a:latin typeface="+mn-lt"/>
              </a:rPr>
              <a:t>the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b="1" kern="0" dirty="0" smtClean="0">
                <a:latin typeface="+mn-lt"/>
              </a:rPr>
              <a:t>European Multi-</a:t>
            </a:r>
            <a:r>
              <a:rPr lang="de-DE" sz="2000" b="1" kern="0" dirty="0" err="1" smtClean="0">
                <a:latin typeface="+mn-lt"/>
              </a:rPr>
              <a:t>Stakeholderforum</a:t>
            </a:r>
            <a:r>
              <a:rPr lang="de-DE" sz="2000" b="1" kern="0" dirty="0">
                <a:latin typeface="+mn-lt"/>
              </a:rPr>
              <a:t> </a:t>
            </a:r>
            <a:r>
              <a:rPr lang="de-DE" sz="2000" kern="0" dirty="0" err="1" smtClean="0">
                <a:latin typeface="+mn-lt"/>
              </a:rPr>
              <a:t>with</a:t>
            </a:r>
            <a:r>
              <a:rPr lang="de-DE" sz="2000" kern="0" dirty="0" smtClean="0">
                <a:latin typeface="+mn-lt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members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ministries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governmental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bodies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all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important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industry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associations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lvl="0" indent="-342900" eaLnBrk="0" hangingPunct="0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/>
            </a:pPr>
            <a:r>
              <a:rPr lang="de-DE" sz="2000" kern="0" dirty="0" err="1" smtClean="0">
                <a:latin typeface="+mn-lt"/>
              </a:rPr>
              <a:t>Aim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kern="0" dirty="0" err="1" smtClean="0">
                <a:latin typeface="+mn-lt"/>
              </a:rPr>
              <a:t>is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kern="0" dirty="0" err="1" smtClean="0">
                <a:latin typeface="+mn-lt"/>
              </a:rPr>
              <a:t>to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b="1" kern="0" dirty="0" err="1" smtClean="0">
                <a:latin typeface="+mn-lt"/>
              </a:rPr>
              <a:t>foster</a:t>
            </a:r>
            <a:r>
              <a:rPr lang="de-DE" sz="2000" b="1" kern="0" dirty="0" smtClean="0">
                <a:latin typeface="+mn-lt"/>
              </a:rPr>
              <a:t> electronic </a:t>
            </a:r>
            <a:r>
              <a:rPr lang="de-DE" sz="2000" b="1" kern="0" dirty="0" err="1" smtClean="0">
                <a:latin typeface="+mn-lt"/>
              </a:rPr>
              <a:t>invoicing</a:t>
            </a:r>
            <a:r>
              <a:rPr lang="de-DE" sz="2000" b="1" kern="0" dirty="0" smtClean="0">
                <a:latin typeface="+mn-lt"/>
              </a:rPr>
              <a:t> </a:t>
            </a:r>
            <a:r>
              <a:rPr lang="de-DE" sz="2000" kern="0" dirty="0" smtClean="0">
                <a:latin typeface="+mn-lt"/>
              </a:rPr>
              <a:t>in </a:t>
            </a:r>
            <a:r>
              <a:rPr lang="de-DE" sz="2000" kern="0" dirty="0" err="1" smtClean="0">
                <a:latin typeface="+mn-lt"/>
              </a:rPr>
              <a:t>the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kern="0" dirty="0" err="1" smtClean="0">
                <a:latin typeface="+mn-lt"/>
              </a:rPr>
              <a:t>public</a:t>
            </a:r>
            <a:r>
              <a:rPr lang="de-DE" sz="2000" kern="0" dirty="0" smtClean="0">
                <a:latin typeface="+mn-lt"/>
              </a:rPr>
              <a:t> </a:t>
            </a:r>
            <a:r>
              <a:rPr lang="de-DE" sz="2000" kern="0" dirty="0" err="1" smtClean="0">
                <a:latin typeface="+mn-lt"/>
              </a:rPr>
              <a:t>and</a:t>
            </a:r>
            <a:r>
              <a:rPr lang="de-DE" sz="2000" kern="0" dirty="0" smtClean="0">
                <a:latin typeface="+mn-lt"/>
              </a:rPr>
              <a:t> private </a:t>
            </a:r>
            <a:r>
              <a:rPr lang="de-DE" sz="2000" kern="0" dirty="0" err="1" smtClean="0">
                <a:latin typeface="+mn-lt"/>
              </a:rPr>
              <a:t>sector</a:t>
            </a:r>
            <a:r>
              <a:rPr lang="de-DE" sz="2000" kern="0" dirty="0" smtClean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3225" cy="982662"/>
          </a:xfrm>
        </p:spPr>
        <p:txBody>
          <a:bodyPr/>
          <a:lstStyle/>
          <a:p>
            <a:pPr algn="l" eaLnBrk="1" hangingPunct="1"/>
            <a:r>
              <a:rPr lang="de-DE" altLang="de-DE" sz="2400" b="1" dirty="0" smtClean="0"/>
              <a:t>FeRD - Organisation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de-DE" altLang="de-DE" smtClean="0"/>
          </a:p>
          <a:p>
            <a:pPr eaLnBrk="1" hangingPunct="1"/>
            <a:endParaRPr lang="de-DE" altLang="de-DE" smtClean="0"/>
          </a:p>
          <a:p>
            <a:pPr eaLnBrk="1" hangingPunct="1"/>
            <a:endParaRPr lang="de-DE" altLang="de-DE" smtClean="0"/>
          </a:p>
          <a:p>
            <a:pPr eaLnBrk="1" hangingPunct="1"/>
            <a:endParaRPr lang="en-US" altLang="de-DE" smtClean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827651341"/>
              </p:ext>
            </p:extLst>
          </p:nvPr>
        </p:nvGraphicFramePr>
        <p:xfrm>
          <a:off x="500034" y="1214422"/>
          <a:ext cx="807249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200" name="Inhaltsplatzhalter 7"/>
          <p:cNvSpPr txBox="1">
            <a:spLocks/>
          </p:cNvSpPr>
          <p:nvPr/>
        </p:nvSpPr>
        <p:spPr bwMode="auto">
          <a:xfrm>
            <a:off x="3111500" y="2276475"/>
            <a:ext cx="326390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Project based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AWV – Coordination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Basic budget: AWV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Shared website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Open for all organisations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Kick off: March 2010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8 task groups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Plenary every quarter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altLang="de-DE" sz="2000">
                <a:latin typeface="Calibri" pitchFamily="34" charset="0"/>
              </a:rPr>
              <a:t>No membership fees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de-DE" altLang="de-DE" sz="200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de-DE" altLang="de-DE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6257925" cy="1079500"/>
          </a:xfrm>
        </p:spPr>
        <p:txBody>
          <a:bodyPr/>
          <a:lstStyle/>
          <a:p>
            <a:pPr algn="l" eaLnBrk="1" hangingPunct="1"/>
            <a:r>
              <a:rPr lang="de-DE" altLang="de-DE" sz="2400" b="1" dirty="0" smtClean="0"/>
              <a:t>FeRD – Organisation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47664" y="1844824"/>
            <a:ext cx="5617237" cy="4027487"/>
            <a:chOff x="1176" y="968"/>
            <a:chExt cx="3950" cy="2832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36876" name="AutoShape 4"/>
            <p:cNvSpPr>
              <a:spLocks noChangeArrowheads="1"/>
            </p:cNvSpPr>
            <p:nvPr/>
          </p:nvSpPr>
          <p:spPr bwMode="auto">
            <a:xfrm>
              <a:off x="2468" y="1880"/>
              <a:ext cx="1378" cy="984"/>
            </a:xfrm>
            <a:prstGeom prst="octagon">
              <a:avLst>
                <a:gd name="adj" fmla="val 29287"/>
              </a:avLst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 wrap="none" lIns="72000" tIns="0" rIns="0" bIns="0" anchor="ctr"/>
            <a:lstStyle/>
            <a:p>
              <a:pPr algn="ctr">
                <a:defRPr/>
              </a:pPr>
              <a:r>
                <a:rPr lang="en-GB" sz="1400" b="1" dirty="0">
                  <a:ea typeface="ＭＳ Ｐゴシック" charset="0"/>
                  <a:cs typeface="ＭＳ Ｐゴシック" charset="0"/>
                </a:rPr>
                <a:t>Raising awareness</a:t>
              </a:r>
            </a:p>
            <a:p>
              <a:pPr algn="ctr">
                <a:defRPr/>
              </a:pPr>
              <a:r>
                <a:rPr lang="en-GB" sz="1400" b="1" dirty="0">
                  <a:ea typeface="ＭＳ Ｐゴシック" charset="0"/>
                  <a:cs typeface="ＭＳ Ｐゴシック" charset="0"/>
                </a:rPr>
                <a:t>&amp;</a:t>
              </a:r>
            </a:p>
            <a:p>
              <a:pPr algn="ctr">
                <a:defRPr/>
              </a:pPr>
              <a:r>
                <a:rPr lang="en-GB" sz="1400" b="1" dirty="0">
                  <a:ea typeface="ＭＳ Ｐゴシック" charset="0"/>
                  <a:cs typeface="ＭＳ Ｐゴシック" charset="0"/>
                </a:rPr>
                <a:t>Implementation</a:t>
              </a:r>
            </a:p>
          </p:txBody>
        </p:sp>
        <p:sp>
          <p:nvSpPr>
            <p:cNvPr id="36877" name="Freeform 5"/>
            <p:cNvSpPr>
              <a:spLocks/>
            </p:cNvSpPr>
            <p:nvPr/>
          </p:nvSpPr>
          <p:spPr bwMode="auto">
            <a:xfrm>
              <a:off x="1196" y="968"/>
              <a:ext cx="1481" cy="1152"/>
            </a:xfrm>
            <a:custGeom>
              <a:avLst/>
              <a:gdLst>
                <a:gd name="T0" fmla="*/ 1480 w 1480"/>
                <a:gd name="T1" fmla="*/ 876 h 1152"/>
                <a:gd name="T2" fmla="*/ 1024 w 1480"/>
                <a:gd name="T3" fmla="*/ 0 h 1152"/>
                <a:gd name="T4" fmla="*/ 0 w 1480"/>
                <a:gd name="T5" fmla="*/ 800 h 1152"/>
                <a:gd name="T6" fmla="*/ 1208 w 1480"/>
                <a:gd name="T7" fmla="*/ 1152 h 1152"/>
                <a:gd name="T8" fmla="*/ 1480 w 1480"/>
                <a:gd name="T9" fmla="*/ 876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80"/>
                <a:gd name="T16" fmla="*/ 0 h 1152"/>
                <a:gd name="T17" fmla="*/ 1480 w 1480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80" h="1152">
                  <a:moveTo>
                    <a:pt x="1480" y="876"/>
                  </a:moveTo>
                  <a:lnTo>
                    <a:pt x="1024" y="0"/>
                  </a:lnTo>
                  <a:lnTo>
                    <a:pt x="0" y="800"/>
                  </a:lnTo>
                  <a:lnTo>
                    <a:pt x="1208" y="1152"/>
                  </a:lnTo>
                  <a:lnTo>
                    <a:pt x="1480" y="87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78" name="Freeform 6"/>
            <p:cNvSpPr>
              <a:spLocks/>
            </p:cNvSpPr>
            <p:nvPr/>
          </p:nvSpPr>
          <p:spPr bwMode="auto">
            <a:xfrm>
              <a:off x="1176" y="1820"/>
              <a:ext cx="1197" cy="1104"/>
            </a:xfrm>
            <a:custGeom>
              <a:avLst/>
              <a:gdLst>
                <a:gd name="T0" fmla="*/ 0 w 1196"/>
                <a:gd name="T1" fmla="*/ 0 h 1104"/>
                <a:gd name="T2" fmla="*/ 1196 w 1196"/>
                <a:gd name="T3" fmla="*/ 348 h 1104"/>
                <a:gd name="T4" fmla="*/ 1196 w 1196"/>
                <a:gd name="T5" fmla="*/ 764 h 1104"/>
                <a:gd name="T6" fmla="*/ 0 w 1196"/>
                <a:gd name="T7" fmla="*/ 1104 h 1104"/>
                <a:gd name="T8" fmla="*/ 0 w 1196"/>
                <a:gd name="T9" fmla="*/ 0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6"/>
                <a:gd name="T16" fmla="*/ 0 h 1104"/>
                <a:gd name="T17" fmla="*/ 1196 w 1196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6" h="1104">
                  <a:moveTo>
                    <a:pt x="0" y="0"/>
                  </a:moveTo>
                  <a:lnTo>
                    <a:pt x="1196" y="348"/>
                  </a:lnTo>
                  <a:lnTo>
                    <a:pt x="1196" y="764"/>
                  </a:lnTo>
                  <a:lnTo>
                    <a:pt x="0" y="1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79" name="Freeform 7"/>
            <p:cNvSpPr>
              <a:spLocks/>
            </p:cNvSpPr>
            <p:nvPr/>
          </p:nvSpPr>
          <p:spPr bwMode="auto">
            <a:xfrm>
              <a:off x="1200" y="2640"/>
              <a:ext cx="1477" cy="1152"/>
            </a:xfrm>
            <a:custGeom>
              <a:avLst/>
              <a:gdLst>
                <a:gd name="T0" fmla="*/ 1204 w 1476"/>
                <a:gd name="T1" fmla="*/ 0 h 1152"/>
                <a:gd name="T2" fmla="*/ 1476 w 1476"/>
                <a:gd name="T3" fmla="*/ 268 h 1152"/>
                <a:gd name="T4" fmla="*/ 1020 w 1476"/>
                <a:gd name="T5" fmla="*/ 1152 h 1152"/>
                <a:gd name="T6" fmla="*/ 0 w 1476"/>
                <a:gd name="T7" fmla="*/ 352 h 1152"/>
                <a:gd name="T8" fmla="*/ 1204 w 1476"/>
                <a:gd name="T9" fmla="*/ 0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6"/>
                <a:gd name="T16" fmla="*/ 0 h 1152"/>
                <a:gd name="T17" fmla="*/ 1476 w 1476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6" h="1152">
                  <a:moveTo>
                    <a:pt x="1204" y="0"/>
                  </a:moveTo>
                  <a:lnTo>
                    <a:pt x="1476" y="268"/>
                  </a:lnTo>
                  <a:lnTo>
                    <a:pt x="1020" y="1152"/>
                  </a:lnTo>
                  <a:lnTo>
                    <a:pt x="0" y="352"/>
                  </a:lnTo>
                  <a:lnTo>
                    <a:pt x="120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80" name="Freeform 8"/>
            <p:cNvSpPr>
              <a:spLocks/>
            </p:cNvSpPr>
            <p:nvPr/>
          </p:nvSpPr>
          <p:spPr bwMode="auto">
            <a:xfrm>
              <a:off x="2254" y="2943"/>
              <a:ext cx="1808" cy="857"/>
            </a:xfrm>
            <a:custGeom>
              <a:avLst/>
              <a:gdLst>
                <a:gd name="T0" fmla="*/ 448 w 1736"/>
                <a:gd name="T1" fmla="*/ 0 h 856"/>
                <a:gd name="T2" fmla="*/ 1292 w 1736"/>
                <a:gd name="T3" fmla="*/ 0 h 856"/>
                <a:gd name="T4" fmla="*/ 1736 w 1736"/>
                <a:gd name="T5" fmla="*/ 856 h 856"/>
                <a:gd name="T6" fmla="*/ 0 w 1736"/>
                <a:gd name="T7" fmla="*/ 856 h 856"/>
                <a:gd name="T8" fmla="*/ 448 w 1736"/>
                <a:gd name="T9" fmla="*/ 0 h 8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36"/>
                <a:gd name="T16" fmla="*/ 0 h 856"/>
                <a:gd name="T17" fmla="*/ 1736 w 1736"/>
                <a:gd name="T18" fmla="*/ 856 h 8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36" h="856">
                  <a:moveTo>
                    <a:pt x="448" y="0"/>
                  </a:moveTo>
                  <a:lnTo>
                    <a:pt x="1292" y="0"/>
                  </a:lnTo>
                  <a:lnTo>
                    <a:pt x="1736" y="856"/>
                  </a:lnTo>
                  <a:lnTo>
                    <a:pt x="0" y="856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>
              <a:noFill/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82" name="Freeform 10"/>
            <p:cNvSpPr>
              <a:spLocks/>
            </p:cNvSpPr>
            <p:nvPr/>
          </p:nvSpPr>
          <p:spPr bwMode="auto">
            <a:xfrm flipH="1">
              <a:off x="3607" y="968"/>
              <a:ext cx="1519" cy="1165"/>
            </a:xfrm>
            <a:custGeom>
              <a:avLst/>
              <a:gdLst>
                <a:gd name="T0" fmla="*/ 1480 w 1480"/>
                <a:gd name="T1" fmla="*/ 876 h 1152"/>
                <a:gd name="T2" fmla="*/ 1024 w 1480"/>
                <a:gd name="T3" fmla="*/ 0 h 1152"/>
                <a:gd name="T4" fmla="*/ 0 w 1480"/>
                <a:gd name="T5" fmla="*/ 800 h 1152"/>
                <a:gd name="T6" fmla="*/ 1208 w 1480"/>
                <a:gd name="T7" fmla="*/ 1152 h 1152"/>
                <a:gd name="T8" fmla="*/ 1480 w 1480"/>
                <a:gd name="T9" fmla="*/ 876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80"/>
                <a:gd name="T16" fmla="*/ 0 h 1152"/>
                <a:gd name="T17" fmla="*/ 1480 w 1480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80" h="1152">
                  <a:moveTo>
                    <a:pt x="1480" y="876"/>
                  </a:moveTo>
                  <a:lnTo>
                    <a:pt x="1024" y="0"/>
                  </a:lnTo>
                  <a:lnTo>
                    <a:pt x="0" y="800"/>
                  </a:lnTo>
                  <a:lnTo>
                    <a:pt x="1208" y="1152"/>
                  </a:lnTo>
                  <a:lnTo>
                    <a:pt x="1480" y="87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>
                <a:defRPr/>
              </a:pPr>
              <a:endParaRPr lang="de-DE" dirty="0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83" name="Freeform 11"/>
            <p:cNvSpPr>
              <a:spLocks/>
            </p:cNvSpPr>
            <p:nvPr/>
          </p:nvSpPr>
          <p:spPr bwMode="auto">
            <a:xfrm flipH="1">
              <a:off x="3910" y="1829"/>
              <a:ext cx="1216" cy="1104"/>
            </a:xfrm>
            <a:custGeom>
              <a:avLst/>
              <a:gdLst>
                <a:gd name="T0" fmla="*/ 0 w 1196"/>
                <a:gd name="T1" fmla="*/ 0 h 1104"/>
                <a:gd name="T2" fmla="*/ 1196 w 1196"/>
                <a:gd name="T3" fmla="*/ 348 h 1104"/>
                <a:gd name="T4" fmla="*/ 1196 w 1196"/>
                <a:gd name="T5" fmla="*/ 764 h 1104"/>
                <a:gd name="T6" fmla="*/ 0 w 1196"/>
                <a:gd name="T7" fmla="*/ 1104 h 1104"/>
                <a:gd name="T8" fmla="*/ 0 w 1196"/>
                <a:gd name="T9" fmla="*/ 0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6"/>
                <a:gd name="T16" fmla="*/ 0 h 1104"/>
                <a:gd name="T17" fmla="*/ 1196 w 1196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6" h="1104">
                  <a:moveTo>
                    <a:pt x="0" y="0"/>
                  </a:moveTo>
                  <a:lnTo>
                    <a:pt x="1196" y="348"/>
                  </a:lnTo>
                  <a:lnTo>
                    <a:pt x="1196" y="764"/>
                  </a:lnTo>
                  <a:lnTo>
                    <a:pt x="0" y="110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84" name="Freeform 12"/>
            <p:cNvSpPr>
              <a:spLocks/>
            </p:cNvSpPr>
            <p:nvPr/>
          </p:nvSpPr>
          <p:spPr bwMode="auto">
            <a:xfrm flipH="1">
              <a:off x="3629" y="2632"/>
              <a:ext cx="1477" cy="1152"/>
            </a:xfrm>
            <a:custGeom>
              <a:avLst/>
              <a:gdLst>
                <a:gd name="T0" fmla="*/ 1204 w 1476"/>
                <a:gd name="T1" fmla="*/ 0 h 1152"/>
                <a:gd name="T2" fmla="*/ 1476 w 1476"/>
                <a:gd name="T3" fmla="*/ 268 h 1152"/>
                <a:gd name="T4" fmla="*/ 1020 w 1476"/>
                <a:gd name="T5" fmla="*/ 1152 h 1152"/>
                <a:gd name="T6" fmla="*/ 0 w 1476"/>
                <a:gd name="T7" fmla="*/ 352 h 1152"/>
                <a:gd name="T8" fmla="*/ 1204 w 1476"/>
                <a:gd name="T9" fmla="*/ 0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76"/>
                <a:gd name="T16" fmla="*/ 0 h 1152"/>
                <a:gd name="T17" fmla="*/ 1476 w 1476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76" h="1152">
                  <a:moveTo>
                    <a:pt x="1204" y="0"/>
                  </a:moveTo>
                  <a:lnTo>
                    <a:pt x="1476" y="268"/>
                  </a:lnTo>
                  <a:lnTo>
                    <a:pt x="1020" y="1152"/>
                  </a:lnTo>
                  <a:lnTo>
                    <a:pt x="0" y="352"/>
                  </a:lnTo>
                  <a:lnTo>
                    <a:pt x="120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87" name="Text Box 15"/>
            <p:cNvSpPr txBox="1">
              <a:spLocks noChangeArrowheads="1"/>
            </p:cNvSpPr>
            <p:nvPr/>
          </p:nvSpPr>
          <p:spPr bwMode="auto">
            <a:xfrm flipH="1">
              <a:off x="3809" y="2863"/>
              <a:ext cx="861" cy="39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de-DE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Technical  Standards &amp; </a:t>
              </a:r>
            </a:p>
            <a:p>
              <a:pPr algn="ctr">
                <a:defRPr/>
              </a:pPr>
              <a:r>
                <a:rPr lang="de-DE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ZUGFeRD</a:t>
              </a:r>
            </a:p>
          </p:txBody>
        </p:sp>
        <p:sp>
          <p:nvSpPr>
            <p:cNvPr id="36888" name="Text Box 16"/>
            <p:cNvSpPr txBox="1">
              <a:spLocks noChangeArrowheads="1"/>
            </p:cNvSpPr>
            <p:nvPr/>
          </p:nvSpPr>
          <p:spPr bwMode="auto">
            <a:xfrm flipH="1">
              <a:off x="1480" y="1627"/>
              <a:ext cx="962" cy="13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de-DE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Public </a:t>
              </a:r>
              <a:r>
                <a:rPr lang="de-DE" sz="1200" dirty="0" err="1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Procurment</a:t>
              </a:r>
              <a:endParaRPr lang="de-DE" sz="1200" dirty="0">
                <a:solidFill>
                  <a:prstClr val="black"/>
                </a:solidFill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889" name="Text Box 17"/>
            <p:cNvSpPr txBox="1">
              <a:spLocks noChangeArrowheads="1"/>
            </p:cNvSpPr>
            <p:nvPr/>
          </p:nvSpPr>
          <p:spPr bwMode="auto">
            <a:xfrm flipH="1">
              <a:off x="1176" y="2212"/>
              <a:ext cx="1215" cy="26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de-DE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International &amp;</a:t>
              </a:r>
            </a:p>
            <a:p>
              <a:pPr algn="ctr">
                <a:defRPr/>
              </a:pPr>
              <a:r>
                <a:rPr lang="de-DE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 Compliance </a:t>
              </a:r>
            </a:p>
          </p:txBody>
        </p:sp>
        <p:sp>
          <p:nvSpPr>
            <p:cNvPr id="36890" name="Text Box 18"/>
            <p:cNvSpPr txBox="1">
              <a:spLocks noChangeArrowheads="1"/>
            </p:cNvSpPr>
            <p:nvPr/>
          </p:nvSpPr>
          <p:spPr bwMode="auto">
            <a:xfrm flipH="1">
              <a:off x="2594" y="3220"/>
              <a:ext cx="1114" cy="26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defRPr/>
              </a:pPr>
              <a:r>
                <a:rPr lang="de-DE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Implementation</a:t>
              </a:r>
            </a:p>
            <a:p>
              <a:pPr algn="ctr">
                <a:defRPr/>
              </a:pPr>
              <a:r>
                <a:rPr lang="de-DE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 </a:t>
              </a:r>
            </a:p>
          </p:txBody>
        </p:sp>
        <p:sp>
          <p:nvSpPr>
            <p:cNvPr id="36892" name="Text Box 20"/>
            <p:cNvSpPr txBox="1">
              <a:spLocks noChangeArrowheads="1"/>
            </p:cNvSpPr>
            <p:nvPr/>
          </p:nvSpPr>
          <p:spPr bwMode="auto">
            <a:xfrm flipH="1">
              <a:off x="4163" y="2295"/>
              <a:ext cx="811" cy="260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prstClr val="black"/>
                  </a:solidFill>
                  <a:ea typeface="ＭＳ Ｐゴシック" charset="0"/>
                  <a:cs typeface="ＭＳ Ｐゴシック" charset="0"/>
                </a:rPr>
                <a:t>Processes &amp; Best Practices</a:t>
              </a:r>
            </a:p>
          </p:txBody>
        </p:sp>
      </p:grpSp>
      <p:sp>
        <p:nvSpPr>
          <p:cNvPr id="22" name="Oval 67"/>
          <p:cNvSpPr>
            <a:spLocks noChangeArrowheads="1"/>
          </p:cNvSpPr>
          <p:nvPr/>
        </p:nvSpPr>
        <p:spPr bwMode="auto">
          <a:xfrm>
            <a:off x="6227763" y="2133600"/>
            <a:ext cx="360362" cy="366713"/>
          </a:xfrm>
          <a:prstGeom prst="ellipse">
            <a:avLst/>
          </a:prstGeom>
          <a:solidFill>
            <a:srgbClr val="F79646"/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 defTabSz="800100" eaLnBrk="0" hangingPunct="0">
              <a:buClr>
                <a:srgbClr val="A50021"/>
              </a:buClr>
              <a:buSzPct val="70000"/>
              <a:buFont typeface="Monotype Sorts" pitchFamily="2" charset="2"/>
              <a:buNone/>
              <a:defRPr/>
            </a:pPr>
            <a:r>
              <a:rPr lang="en-US" sz="1200" dirty="0">
                <a:solidFill>
                  <a:prstClr val="black"/>
                </a:solidFill>
                <a:ea typeface="MS PGothic" pitchFamily="34" charset="-128"/>
                <a:cs typeface="ＭＳ Ｐゴシック" charset="0"/>
              </a:rPr>
              <a:t>1</a:t>
            </a:r>
          </a:p>
        </p:txBody>
      </p:sp>
      <p:sp>
        <p:nvSpPr>
          <p:cNvPr id="36871" name="Oval 67"/>
          <p:cNvSpPr>
            <a:spLocks noChangeArrowheads="1"/>
          </p:cNvSpPr>
          <p:nvPr/>
        </p:nvSpPr>
        <p:spPr bwMode="auto">
          <a:xfrm>
            <a:off x="7019925" y="3716338"/>
            <a:ext cx="368300" cy="366712"/>
          </a:xfrm>
          <a:prstGeom prst="ellipse">
            <a:avLst/>
          </a:prstGeom>
          <a:solidFill>
            <a:srgbClr val="F79646"/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 defTabSz="800100" eaLnBrk="0" hangingPunct="0">
              <a:buClr>
                <a:srgbClr val="A50021"/>
              </a:buClr>
              <a:buSzPct val="70000"/>
              <a:buFont typeface="Monotype Sorts" pitchFamily="-84" charset="2"/>
              <a:buNone/>
              <a:defRPr/>
            </a:pPr>
            <a:r>
              <a:rPr lang="en-US" sz="12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36872" name="Oval 67"/>
          <p:cNvSpPr>
            <a:spLocks noChangeArrowheads="1"/>
          </p:cNvSpPr>
          <p:nvPr/>
        </p:nvSpPr>
        <p:spPr bwMode="auto">
          <a:xfrm>
            <a:off x="6443663" y="5084763"/>
            <a:ext cx="360362" cy="366712"/>
          </a:xfrm>
          <a:prstGeom prst="ellipse">
            <a:avLst/>
          </a:prstGeom>
          <a:solidFill>
            <a:srgbClr val="F79646"/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 defTabSz="800100" eaLnBrk="0" hangingPunct="0">
              <a:buClr>
                <a:srgbClr val="A50021"/>
              </a:buClr>
              <a:buSzPct val="70000"/>
              <a:buFont typeface="Monotype Sorts" pitchFamily="-84" charset="2"/>
              <a:buNone/>
              <a:defRPr/>
            </a:pPr>
            <a:r>
              <a:rPr lang="en-US" sz="12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36873" name="Oval 67"/>
          <p:cNvSpPr>
            <a:spLocks noChangeArrowheads="1"/>
          </p:cNvSpPr>
          <p:nvPr/>
        </p:nvSpPr>
        <p:spPr bwMode="auto">
          <a:xfrm>
            <a:off x="4284663" y="5805488"/>
            <a:ext cx="431800" cy="366712"/>
          </a:xfrm>
          <a:prstGeom prst="ellipse">
            <a:avLst/>
          </a:prstGeom>
          <a:solidFill>
            <a:srgbClr val="F79646"/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 defTabSz="800100" eaLnBrk="0" hangingPunct="0">
              <a:buClr>
                <a:srgbClr val="A50021"/>
              </a:buClr>
              <a:buSzPct val="70000"/>
              <a:buFont typeface="Monotype Sorts" pitchFamily="-84" charset="2"/>
              <a:buNone/>
              <a:defRPr/>
            </a:pPr>
            <a:r>
              <a:rPr lang="en-US" sz="120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6874" name="Oval 67"/>
          <p:cNvSpPr>
            <a:spLocks noChangeArrowheads="1"/>
          </p:cNvSpPr>
          <p:nvPr/>
        </p:nvSpPr>
        <p:spPr bwMode="auto">
          <a:xfrm>
            <a:off x="2195513" y="5229225"/>
            <a:ext cx="357187" cy="366713"/>
          </a:xfrm>
          <a:prstGeom prst="ellipse">
            <a:avLst/>
          </a:prstGeom>
          <a:solidFill>
            <a:srgbClr val="F79646"/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 defTabSz="800100" eaLnBrk="0" hangingPunct="0">
              <a:buClr>
                <a:srgbClr val="A50021"/>
              </a:buClr>
              <a:buSzPct val="70000"/>
              <a:buFont typeface="Monotype Sorts" pitchFamily="-84" charset="2"/>
              <a:buNone/>
              <a:defRPr/>
            </a:pPr>
            <a:r>
              <a:rPr lang="en-US" sz="120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36875" name="Oval 67"/>
          <p:cNvSpPr>
            <a:spLocks noChangeArrowheads="1"/>
          </p:cNvSpPr>
          <p:nvPr/>
        </p:nvSpPr>
        <p:spPr bwMode="auto">
          <a:xfrm>
            <a:off x="1331913" y="3644900"/>
            <a:ext cx="366712" cy="366713"/>
          </a:xfrm>
          <a:prstGeom prst="ellipse">
            <a:avLst/>
          </a:prstGeom>
          <a:solidFill>
            <a:srgbClr val="F79646"/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 defTabSz="800100" eaLnBrk="0" hangingPunct="0">
              <a:buClr>
                <a:srgbClr val="A50021"/>
              </a:buClr>
              <a:buSzPct val="70000"/>
              <a:buFont typeface="Monotype Sorts" pitchFamily="-84" charset="2"/>
              <a:buNone/>
              <a:defRPr/>
            </a:pPr>
            <a:r>
              <a:rPr lang="en-US" sz="120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3" name="Oval 67"/>
          <p:cNvSpPr>
            <a:spLocks noChangeArrowheads="1"/>
          </p:cNvSpPr>
          <p:nvPr/>
        </p:nvSpPr>
        <p:spPr bwMode="auto">
          <a:xfrm>
            <a:off x="2051050" y="2133600"/>
            <a:ext cx="439738" cy="366713"/>
          </a:xfrm>
          <a:prstGeom prst="ellipse">
            <a:avLst/>
          </a:prstGeom>
          <a:solidFill>
            <a:srgbClr val="F79646"/>
          </a:solidFill>
          <a:ln w="635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0" tIns="0" rIns="0" bIns="0" anchor="ctr"/>
          <a:lstStyle/>
          <a:p>
            <a:pPr algn="ctr" defTabSz="800100" eaLnBrk="0" hangingPunct="0">
              <a:buClr>
                <a:srgbClr val="A50021"/>
              </a:buClr>
              <a:buSzPct val="70000"/>
              <a:buFont typeface="Monotype Sorts" pitchFamily="-84" charset="2"/>
              <a:buNone/>
              <a:defRPr/>
            </a:pPr>
            <a:r>
              <a:rPr lang="en-US" sz="120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 flipH="1">
            <a:off x="2339975" y="4765675"/>
            <a:ext cx="1079500" cy="1857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de-DE" sz="120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Marketing</a:t>
            </a:r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5364163" y="2633663"/>
            <a:ext cx="1223962" cy="3698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defRPr/>
            </a:pPr>
            <a:r>
              <a:rPr lang="de-DE" sz="120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Vision &amp; </a:t>
            </a:r>
            <a:r>
              <a:rPr lang="de-DE" sz="1200" dirty="0" err="1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Coordination</a:t>
            </a:r>
            <a:endParaRPr lang="de-DE" sz="1200" dirty="0">
              <a:solidFill>
                <a:prstClr val="black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256" name="Freeform 8"/>
          <p:cNvSpPr>
            <a:spLocks/>
          </p:cNvSpPr>
          <p:nvPr/>
        </p:nvSpPr>
        <p:spPr bwMode="auto">
          <a:xfrm rot="10800000">
            <a:off x="3100388" y="1836738"/>
            <a:ext cx="2519362" cy="1231900"/>
          </a:xfrm>
          <a:custGeom>
            <a:avLst/>
            <a:gdLst>
              <a:gd name="T0" fmla="*/ 164362294 w 10290"/>
              <a:gd name="T1" fmla="*/ 0 h 10064"/>
              <a:gd name="T2" fmla="*/ 455742742 w 10290"/>
              <a:gd name="T3" fmla="*/ 0 h 10064"/>
              <a:gd name="T4" fmla="*/ 616808382 w 10290"/>
              <a:gd name="T5" fmla="*/ 150801259 h 10064"/>
              <a:gd name="T6" fmla="*/ 0 w 10290"/>
              <a:gd name="T7" fmla="*/ 149842326 h 10064"/>
              <a:gd name="T8" fmla="*/ 164362294 w 10290"/>
              <a:gd name="T9" fmla="*/ 0 h 100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290"/>
              <a:gd name="T16" fmla="*/ 0 h 10064"/>
              <a:gd name="T17" fmla="*/ 10290 w 10290"/>
              <a:gd name="T18" fmla="*/ 10064 h 100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290" h="10064">
                <a:moveTo>
                  <a:pt x="2742" y="0"/>
                </a:moveTo>
                <a:lnTo>
                  <a:pt x="7603" y="0"/>
                </a:lnTo>
                <a:lnTo>
                  <a:pt x="10290" y="10064"/>
                </a:lnTo>
                <a:lnTo>
                  <a:pt x="0" y="10000"/>
                </a:lnTo>
                <a:lnTo>
                  <a:pt x="274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/>
          <a:p>
            <a:endParaRPr lang="de-DE"/>
          </a:p>
        </p:txBody>
      </p:sp>
      <p:sp>
        <p:nvSpPr>
          <p:cNvPr id="10257" name="Text Box 16"/>
          <p:cNvSpPr txBox="1">
            <a:spLocks noChangeArrowheads="1"/>
          </p:cNvSpPr>
          <p:nvPr/>
        </p:nvSpPr>
        <p:spPr bwMode="auto">
          <a:xfrm flipH="1">
            <a:off x="3707631" y="2428875"/>
            <a:ext cx="1368425" cy="1841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de-DE" altLang="de-DE" sz="1200" b="1">
                <a:solidFill>
                  <a:srgbClr val="000000"/>
                </a:solidFill>
              </a:rPr>
              <a:t>FeRD Plenary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388" cy="1143000"/>
          </a:xfrm>
        </p:spPr>
        <p:txBody>
          <a:bodyPr/>
          <a:lstStyle/>
          <a:p>
            <a:pPr algn="l" eaLnBrk="1" hangingPunct="1"/>
            <a:r>
              <a:rPr lang="en-GB" altLang="de-DE" sz="2400" b="1" dirty="0" smtClean="0"/>
              <a:t>FeRD - Results</a:t>
            </a:r>
            <a:endParaRPr lang="de-DE" altLang="de-DE" sz="2400" b="1" dirty="0" smtClean="0"/>
          </a:p>
        </p:txBody>
      </p:sp>
      <p:sp>
        <p:nvSpPr>
          <p:cNvPr id="11267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de-DE" sz="2000" b="1" dirty="0" smtClean="0"/>
              <a:t>Description of efficient processes (2012)</a:t>
            </a:r>
          </a:p>
          <a:p>
            <a:pPr lvl="1" eaLnBrk="1" hangingPunct="1">
              <a:lnSpc>
                <a:spcPct val="80000"/>
              </a:lnSpc>
            </a:pPr>
            <a:endParaRPr lang="en-GB" altLang="de-DE" sz="14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err="1" smtClean="0"/>
              <a:t>eInvoice</a:t>
            </a:r>
            <a:r>
              <a:rPr lang="en-GB" altLang="de-DE" sz="1400" dirty="0" smtClean="0"/>
              <a:t> processes in private and public area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„</a:t>
            </a:r>
            <a:r>
              <a:rPr lang="en-GB" altLang="de-DE" sz="1400" dirty="0" err="1" smtClean="0"/>
              <a:t>Handlungsempfehlungen</a:t>
            </a:r>
            <a:r>
              <a:rPr lang="en-GB" altLang="de-DE" sz="1400" dirty="0" smtClean="0"/>
              <a:t> </a:t>
            </a:r>
            <a:r>
              <a:rPr lang="en-GB" altLang="de-DE" sz="1400" dirty="0" err="1" smtClean="0"/>
              <a:t>zur</a:t>
            </a:r>
            <a:r>
              <a:rPr lang="en-GB" altLang="de-DE" sz="1400" dirty="0" smtClean="0"/>
              <a:t> </a:t>
            </a:r>
            <a:r>
              <a:rPr lang="en-GB" altLang="de-DE" sz="1400" dirty="0" err="1" smtClean="0"/>
              <a:t>Umsetzung</a:t>
            </a:r>
            <a:r>
              <a:rPr lang="en-GB" altLang="de-DE" sz="1400" dirty="0" smtClean="0"/>
              <a:t> des </a:t>
            </a:r>
            <a:r>
              <a:rPr lang="en-GB" altLang="de-DE" sz="1400" dirty="0" err="1" smtClean="0"/>
              <a:t>elektronischen</a:t>
            </a:r>
            <a:r>
              <a:rPr lang="en-GB" altLang="de-DE" sz="1400" dirty="0" smtClean="0"/>
              <a:t/>
            </a:r>
            <a:br>
              <a:rPr lang="en-GB" altLang="de-DE" sz="1400" dirty="0" smtClean="0"/>
            </a:br>
            <a:r>
              <a:rPr lang="en-GB" altLang="de-DE" sz="1400" dirty="0" err="1" smtClean="0"/>
              <a:t>Rechnungsaustauschs</a:t>
            </a:r>
            <a:r>
              <a:rPr lang="en-GB" altLang="de-DE" sz="1400" dirty="0" smtClean="0"/>
              <a:t> </a:t>
            </a:r>
            <a:r>
              <a:rPr lang="en-GB" altLang="de-DE" sz="1400" dirty="0" err="1" smtClean="0"/>
              <a:t>mit</a:t>
            </a:r>
            <a:r>
              <a:rPr lang="en-GB" altLang="de-DE" sz="1400" dirty="0" smtClean="0"/>
              <a:t> der </a:t>
            </a:r>
            <a:r>
              <a:rPr lang="en-GB" altLang="de-DE" sz="1400" dirty="0" err="1" smtClean="0"/>
              <a:t>öffentlichen</a:t>
            </a:r>
            <a:r>
              <a:rPr lang="en-GB" altLang="de-DE" sz="1400" dirty="0" smtClean="0"/>
              <a:t> </a:t>
            </a:r>
            <a:r>
              <a:rPr lang="en-GB" altLang="de-DE" sz="1400" dirty="0" err="1" smtClean="0"/>
              <a:t>Verwaltung</a:t>
            </a:r>
            <a:r>
              <a:rPr lang="en-GB" altLang="de-DE" sz="1400" dirty="0" smtClean="0"/>
              <a:t>“ </a:t>
            </a:r>
          </a:p>
          <a:p>
            <a:pPr eaLnBrk="1" hangingPunct="1">
              <a:lnSpc>
                <a:spcPct val="80000"/>
              </a:lnSpc>
            </a:pPr>
            <a:endParaRPr lang="en-GB" altLang="de-DE" sz="2000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de-DE" sz="2000" b="1" dirty="0" smtClean="0"/>
              <a:t>Task-Force “Invoice Volume” (2012)</a:t>
            </a:r>
          </a:p>
          <a:p>
            <a:pPr lvl="1" eaLnBrk="1" hangingPunct="1">
              <a:lnSpc>
                <a:spcPct val="80000"/>
              </a:lnSpc>
            </a:pPr>
            <a:endParaRPr lang="en-GB" altLang="de-DE" sz="14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Basis for German evaluation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Coordination with </a:t>
            </a:r>
            <a:r>
              <a:rPr lang="en-GB" altLang="de-DE" sz="1400" dirty="0" err="1" smtClean="0"/>
              <a:t>EuroStat</a:t>
            </a:r>
            <a:endParaRPr lang="en-GB" altLang="de-DE" sz="14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Input in EU MSF </a:t>
            </a:r>
          </a:p>
          <a:p>
            <a:pPr eaLnBrk="1" hangingPunct="1">
              <a:lnSpc>
                <a:spcPct val="80000"/>
              </a:lnSpc>
            </a:pPr>
            <a:endParaRPr lang="en-GB" altLang="de-DE" sz="2000" dirty="0" smtClean="0"/>
          </a:p>
          <a:p>
            <a:pPr eaLnBrk="1" hangingPunct="1">
              <a:lnSpc>
                <a:spcPct val="80000"/>
              </a:lnSpc>
            </a:pPr>
            <a:r>
              <a:rPr lang="en-GB" altLang="de-DE" sz="2000" b="1" dirty="0" smtClean="0"/>
              <a:t>Compliance (2011- 2013)</a:t>
            </a:r>
          </a:p>
          <a:p>
            <a:pPr lvl="1" eaLnBrk="1" hangingPunct="1">
              <a:lnSpc>
                <a:spcPct val="80000"/>
              </a:lnSpc>
            </a:pPr>
            <a:endParaRPr lang="en-GB" altLang="de-DE" sz="1400" dirty="0" smtClean="0"/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Support to national tax authorities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DG </a:t>
            </a:r>
            <a:r>
              <a:rPr lang="en-GB" altLang="de-DE" sz="1400" dirty="0" err="1" smtClean="0"/>
              <a:t>Taxud</a:t>
            </a:r>
            <a:r>
              <a:rPr lang="en-GB" altLang="de-DE" sz="1400" dirty="0" smtClean="0"/>
              <a:t> Explanatory Notes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Identification legal aspects for EU MSF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de-DE" sz="1400" dirty="0" smtClean="0"/>
              <a:t>Activity 3 EU MSF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2434804" cy="3416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 bwMode="auto">
          <a:xfrm>
            <a:off x="417513" y="371475"/>
            <a:ext cx="5234607" cy="6048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err="1" smtClean="0"/>
              <a:t>FeRD</a:t>
            </a:r>
            <a:r>
              <a:rPr lang="en-US" b="1" dirty="0" smtClean="0"/>
              <a:t> Vision for electronic invoicing in Germany</a:t>
            </a:r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xfrm>
            <a:off x="415925" y="1482725"/>
            <a:ext cx="8351838" cy="4856163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eriod"/>
            </a:pPr>
            <a:r>
              <a:rPr lang="en-US" dirty="0" smtClean="0"/>
              <a:t>In future, it should be just </a:t>
            </a:r>
            <a:r>
              <a:rPr lang="en-US" b="1" dirty="0" smtClean="0"/>
              <a:t>as easy </a:t>
            </a:r>
            <a:r>
              <a:rPr lang="en-US" dirty="0" smtClean="0"/>
              <a:t>to send and receive electronic invoices </a:t>
            </a:r>
            <a:r>
              <a:rPr lang="en-US" b="1" dirty="0" smtClean="0"/>
              <a:t>as paper invoices</a:t>
            </a:r>
            <a:endParaRPr lang="en-US" sz="1600" dirty="0" smtClean="0"/>
          </a:p>
          <a:p>
            <a:pPr lvl="1" eaLnBrk="1" hangingPunct="1">
              <a:buFont typeface="Arial" pitchFamily="34" charset="0"/>
              <a:buChar char="–"/>
            </a:pPr>
            <a:endParaRPr lang="en-US" sz="1200" dirty="0" smtClean="0"/>
          </a:p>
          <a:p>
            <a:pPr lvl="1" eaLnBrk="1" hangingPunct="1">
              <a:buFont typeface="Arial" pitchFamily="34" charset="0"/>
              <a:buChar char="–"/>
            </a:pPr>
            <a:r>
              <a:rPr lang="en-US" sz="1400" dirty="0" smtClean="0"/>
              <a:t>Everyone involved should be able to exchange electronic invoices without prior consultation or agreement.</a:t>
            </a:r>
          </a:p>
          <a:p>
            <a:pPr lvl="1" eaLnBrk="1" hangingPunct="1">
              <a:buFont typeface="Arial" pitchFamily="34" charset="0"/>
              <a:buChar char="–"/>
            </a:pPr>
            <a:endParaRPr lang="en-US" sz="1600" dirty="0" smtClean="0"/>
          </a:p>
          <a:p>
            <a:pPr marL="457200" indent="-457200" eaLnBrk="1" hangingPunct="1">
              <a:buFont typeface="Calibri" pitchFamily="34" charset="0"/>
              <a:buAutoNum type="arabicPeriod"/>
            </a:pPr>
            <a:r>
              <a:rPr lang="en-US" b="1" dirty="0" smtClean="0"/>
              <a:t>Business process optimization </a:t>
            </a:r>
            <a:r>
              <a:rPr lang="en-US" dirty="0" smtClean="0"/>
              <a:t>by using structured data</a:t>
            </a:r>
          </a:p>
          <a:p>
            <a:pPr marL="457200" indent="-457200" eaLnBrk="1" hangingPunct="1">
              <a:buFont typeface="Calibri" pitchFamily="34" charset="0"/>
              <a:buAutoNum type="arabicPeriod"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GB" sz="1400" dirty="0"/>
              <a:t>To enable the invoice recipient to exercise this option, the sender should include structured data even if they are not used by the sender itself.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GB" sz="1400" dirty="0" smtClean="0"/>
              <a:t>The </a:t>
            </a:r>
            <a:r>
              <a:rPr lang="en-GB" sz="1400" dirty="0"/>
              <a:t>invoice recipient may </a:t>
            </a:r>
            <a:r>
              <a:rPr lang="en-GB" sz="1400" dirty="0" smtClean="0"/>
              <a:t>select </a:t>
            </a:r>
            <a:r>
              <a:rPr lang="en-GB" sz="1400" dirty="0"/>
              <a:t>the option to optimise its business process by using structured data.</a:t>
            </a:r>
          </a:p>
          <a:p>
            <a:pPr lvl="1" eaLnBrk="1" hangingPunct="1">
              <a:buFont typeface="Arial" pitchFamily="34" charset="0"/>
              <a:buChar char="–"/>
            </a:pPr>
            <a:endParaRPr lang="en-US" sz="1200" dirty="0" smtClean="0"/>
          </a:p>
          <a:p>
            <a:pPr marL="457200" indent="-457200" eaLnBrk="1" hangingPunct="1">
              <a:buFont typeface="Calibri" pitchFamily="34" charset="0"/>
              <a:buAutoNum type="arabicPeriod" startAt="3"/>
            </a:pPr>
            <a:r>
              <a:rPr lang="en-US" dirty="0" smtClean="0"/>
              <a:t>Particular consideration should be given to the </a:t>
            </a:r>
            <a:r>
              <a:rPr lang="en-US" b="1" dirty="0" smtClean="0"/>
              <a:t>needs of SMEs</a:t>
            </a:r>
            <a:endParaRPr lang="en-US" dirty="0" smtClean="0"/>
          </a:p>
          <a:p>
            <a:pPr lvl="1" eaLnBrk="1" hangingPunct="1">
              <a:buFont typeface="Symbol" pitchFamily="18" charset="2"/>
              <a:buChar char="-"/>
            </a:pPr>
            <a:endParaRPr lang="en-US" sz="1200" dirty="0" smtClean="0"/>
          </a:p>
          <a:p>
            <a:pPr lvl="1" eaLnBrk="1" hangingPunct="1">
              <a:buFont typeface="Symbol" pitchFamily="18" charset="2"/>
              <a:buChar char="-"/>
            </a:pPr>
            <a:r>
              <a:rPr lang="en-US" sz="1400" dirty="0" smtClean="0"/>
              <a:t>Many SMEs outsource their bookkeeping to tax consultants.</a:t>
            </a:r>
          </a:p>
          <a:p>
            <a:pPr lvl="1" eaLnBrk="1" hangingPunct="1">
              <a:buFont typeface="Symbol" pitchFamily="18" charset="2"/>
              <a:buChar char="-"/>
            </a:pPr>
            <a:r>
              <a:rPr lang="en-US" sz="1400" dirty="0" smtClean="0"/>
              <a:t>In these cases, the tax consultant is responsible for archiving in compliance with German law (especially </a:t>
            </a:r>
            <a:r>
              <a:rPr lang="en-US" sz="1400" dirty="0" err="1" smtClean="0"/>
              <a:t>GdPDU</a:t>
            </a:r>
            <a:r>
              <a:rPr lang="en-US" sz="1400" dirty="0" smtClean="0"/>
              <a:t> – Principles of Data Access and Verifiability of Digital Documents).</a:t>
            </a:r>
          </a:p>
          <a:p>
            <a:pPr lvl="1" eaLnBrk="1" hangingPunct="1">
              <a:buFont typeface="Symbol" pitchFamily="18" charset="2"/>
              <a:buChar char="-"/>
            </a:pPr>
            <a:r>
              <a:rPr lang="en-US" sz="1400" dirty="0" smtClean="0"/>
              <a:t>Tax consultants could act as multipliers for SMEs.</a:t>
            </a:r>
          </a:p>
          <a:p>
            <a:pPr lvl="1" eaLnBrk="1" hangingPunct="1">
              <a:buFont typeface="Arial" pitchFamily="34" charset="0"/>
              <a:buNone/>
            </a:pPr>
            <a:endParaRPr lang="en-US" sz="1200" dirty="0" smtClean="0"/>
          </a:p>
        </p:txBody>
      </p:sp>
      <p:sp>
        <p:nvSpPr>
          <p:cNvPr id="19460" name="Foliennummernplatzhalt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265302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1473</Words>
  <Application>Microsoft Macintosh PowerPoint</Application>
  <PresentationFormat>Bildschirmpräsentation (4:3)</PresentationFormat>
  <Paragraphs>331</Paragraphs>
  <Slides>27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Benutzerdefiniertes Design</vt:lpstr>
      <vt:lpstr> ZUGFeRD e-Invoicing in Germany Based on European Standards</vt:lpstr>
      <vt:lpstr>What you can expect …</vt:lpstr>
      <vt:lpstr>Status on E-Invoicing in Germany</vt:lpstr>
      <vt:lpstr>New opportunities due to the new legislation in Europe</vt:lpstr>
      <vt:lpstr>PowerPoint-Präsentation</vt:lpstr>
      <vt:lpstr>FeRD - Organisation</vt:lpstr>
      <vt:lpstr>FeRD – Organisation</vt:lpstr>
      <vt:lpstr>FeRD - Results</vt:lpstr>
      <vt:lpstr>FeRD Vision for electronic invoicing in Germany</vt:lpstr>
      <vt:lpstr>The Opportunity</vt:lpstr>
      <vt:lpstr>Estimated adoption of eInvoicing formats</vt:lpstr>
      <vt:lpstr>ZUGFeRD – bridging the gap …</vt:lpstr>
      <vt:lpstr>… with an hybrid approach</vt:lpstr>
      <vt:lpstr>What does this practically mean?</vt:lpstr>
      <vt:lpstr>Benefits</vt:lpstr>
      <vt:lpstr>PDF/A-3 as a container format</vt:lpstr>
      <vt:lpstr>PDF/A-3 inside</vt:lpstr>
      <vt:lpstr>ZUGFeRD requirements for PDF/A-3</vt:lpstr>
      <vt:lpstr>Design decisions for building the ZUGFeRD invoice  data model</vt:lpstr>
      <vt:lpstr>ZUGFeRD XML</vt:lpstr>
      <vt:lpstr>Sample invoice</vt:lpstr>
      <vt:lpstr>Sample invoice</vt:lpstr>
      <vt:lpstr>Sample invoice</vt:lpstr>
      <vt:lpstr>Invoice data profiles</vt:lpstr>
      <vt:lpstr>Status &amp; Next Steps</vt:lpstr>
      <vt:lpstr>ZUGFeRD adoption  in Germany</vt:lpstr>
      <vt:lpstr>ZUGFeRD and Europe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Plattform  “Elektronische Rechnungen” Deutschland</dc:title>
  <dc:creator>LAW OFFICE</dc:creator>
  <cp:lastModifiedBy>Stefan Engel-Flechsig</cp:lastModifiedBy>
  <cp:revision>361</cp:revision>
  <cp:lastPrinted>2013-11-14T16:40:25Z</cp:lastPrinted>
  <dcterms:created xsi:type="dcterms:W3CDTF">2010-01-09T14:09:04Z</dcterms:created>
  <dcterms:modified xsi:type="dcterms:W3CDTF">2014-04-08T09:07:06Z</dcterms:modified>
</cp:coreProperties>
</file>