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03" r:id="rId2"/>
    <p:sldId id="329" r:id="rId3"/>
    <p:sldId id="318" r:id="rId4"/>
    <p:sldId id="320" r:id="rId5"/>
    <p:sldId id="322" r:id="rId6"/>
    <p:sldId id="307" r:id="rId7"/>
    <p:sldId id="319" r:id="rId8"/>
    <p:sldId id="321" r:id="rId9"/>
    <p:sldId id="323" r:id="rId10"/>
    <p:sldId id="324" r:id="rId11"/>
    <p:sldId id="325" r:id="rId12"/>
    <p:sldId id="326" r:id="rId13"/>
    <p:sldId id="327" r:id="rId14"/>
    <p:sldId id="328" r:id="rId15"/>
    <p:sldId id="30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guide id="3" orient="horz" pos="3777">
          <p15:clr>
            <a:srgbClr val="A4A3A4"/>
          </p15:clr>
        </p15:guide>
        <p15:guide id="4" pos="3839">
          <p15:clr>
            <a:srgbClr val="A4A3A4"/>
          </p15:clr>
        </p15:guide>
        <p15:guide id="5" orient="horz" pos="2162">
          <p15:clr>
            <a:srgbClr val="A4A3A4"/>
          </p15:clr>
        </p15:guide>
        <p15:guide id="6" pos="38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DC1"/>
    <a:srgbClr val="195989"/>
    <a:srgbClr val="1D679F"/>
    <a:srgbClr val="FFC000"/>
    <a:srgbClr val="1F6DA6"/>
    <a:srgbClr val="1B5B87"/>
    <a:srgbClr val="2178B9"/>
    <a:srgbClr val="2177B7"/>
    <a:srgbClr val="2175B3"/>
    <a:srgbClr val="E0A4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092"/>
        <p:guide pos="3840"/>
        <p:guide orient="horz" pos="3777"/>
        <p:guide pos="3839"/>
        <p:guide orient="horz" pos="2162"/>
        <p:guide pos="3835"/>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08/06/2020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08/06/2020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CC-BY).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a:t>Update/add/delete parts of the</a:t>
            </a:r>
            <a:r>
              <a:rPr lang="en-IE" baseline="0"/>
              <a:t> copy right notice where appropriate.</a:t>
            </a:r>
          </a:p>
          <a:p>
            <a:r>
              <a:rPr lang="en-IE" baseline="0"/>
              <a:t>More information: </a:t>
            </a:r>
            <a:r>
              <a:rPr lang="en-GB">
                <a:hlinkClick r:id="rId3"/>
              </a:rPr>
              <a:t>https://myintracomm.ec.europa.eu/corp/intellectual-property/Documents/2019_Reuse-guidelines%28CC-BY%29.pdf</a:t>
            </a:r>
            <a:endParaRPr lang="en-GB"/>
          </a:p>
        </p:txBody>
      </p:sp>
      <p:sp>
        <p:nvSpPr>
          <p:cNvPr id="4" name="Slide Number Placeholder 3"/>
          <p:cNvSpPr>
            <a:spLocks noGrp="1"/>
          </p:cNvSpPr>
          <p:nvPr>
            <p:ph type="sldNum" sz="quarter" idx="10"/>
          </p:nvPr>
        </p:nvSpPr>
        <p:spPr/>
        <p:txBody>
          <a:bodyPr/>
          <a:lstStyle/>
          <a:p>
            <a:fld id="{59CF2995-AB43-4B7C-B8CD-9DC7C3692A9C}" type="slidenum">
              <a:rPr lang="en-GB" smtClean="0"/>
              <a:t>15</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1073101"/>
            <a:ext cx="12192000" cy="57849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6" name="Title 1"/>
          <p:cNvSpPr>
            <a:spLocks noGrp="1"/>
          </p:cNvSpPr>
          <p:nvPr>
            <p:ph type="ctrTitle"/>
          </p:nvPr>
        </p:nvSpPr>
        <p:spPr>
          <a:xfrm>
            <a:off x="1071349" y="1992572"/>
            <a:ext cx="10290265" cy="2149523"/>
          </a:xfrm>
          <a:prstGeom prst="rect">
            <a:avLst/>
          </a:prstGeom>
        </p:spPr>
        <p:txBody>
          <a:bodyPr wrap="none" anchor="t">
            <a:noAutofit/>
          </a:bodyPr>
          <a:lstStyle>
            <a:lvl1pPr algn="l">
              <a:defRPr sz="6000" b="0">
                <a:solidFill>
                  <a:schemeClr val="bg1"/>
                </a:solidFill>
              </a:defRPr>
            </a:lvl1pPr>
          </a:lstStyle>
          <a:p>
            <a:r>
              <a:rPr lang="en-GB" noProof="0"/>
              <a:t>Click to edit Master title style</a:t>
            </a:r>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Subtitle 2"/>
          <p:cNvSpPr>
            <a:spLocks noGrp="1"/>
          </p:cNvSpPr>
          <p:nvPr>
            <p:ph type="subTitle" idx="1"/>
          </p:nvPr>
        </p:nvSpPr>
        <p:spPr>
          <a:xfrm>
            <a:off x="1071350" y="4418049"/>
            <a:ext cx="10290265" cy="897754"/>
          </a:xfrm>
          <a:prstGeom prst="rect">
            <a:avLst/>
          </a:prstGeo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
        <p:nvSpPr>
          <p:cNvPr id="19" name="Text Placeholder 18"/>
          <p:cNvSpPr>
            <a:spLocks noGrp="1"/>
          </p:cNvSpPr>
          <p:nvPr>
            <p:ph type="body" sz="quarter" idx="13" hasCustomPrompt="1"/>
          </p:nvPr>
        </p:nvSpPr>
        <p:spPr>
          <a:xfrm>
            <a:off x="6094413" y="5391726"/>
            <a:ext cx="5267202" cy="877455"/>
          </a:xfrm>
          <a:prstGeom prst="rect">
            <a:avLst/>
          </a:prstGeom>
        </p:spPr>
        <p:txBody>
          <a:bodyPr>
            <a:noAutofit/>
          </a:bodyPr>
          <a:lstStyle>
            <a:lvl1pPr marL="0" indent="0" algn="r">
              <a:spcAft>
                <a:spcPts val="800"/>
              </a:spcAft>
              <a:buFontTx/>
              <a:buNone/>
              <a:defRPr sz="2200" i="1" baseline="0">
                <a:solidFill>
                  <a:schemeClr val="bg1"/>
                </a:solidFill>
              </a:defRPr>
            </a:lvl1pPr>
          </a:lstStyle>
          <a:p>
            <a:pPr lvl="0"/>
            <a:r>
              <a:rPr lang="en-GB" noProof="0"/>
              <a:t>Speaker</a:t>
            </a:r>
            <a:br>
              <a:rPr lang="en-GB" noProof="0"/>
            </a:br>
            <a:r>
              <a:rPr lang="en-GB" noProof="0"/>
              <a:t>Venue and date</a:t>
            </a:r>
          </a:p>
        </p:txBody>
      </p:sp>
      <p:pic>
        <p:nvPicPr>
          <p:cNvPr id="8" name="Picture 7" descr="Foot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47221" y="6390001"/>
            <a:ext cx="697559" cy="467999"/>
          </a:xfrm>
          <a:prstGeom prst="rect">
            <a:avLst/>
          </a:prstGeom>
        </p:spPr>
      </p:pic>
      <p:pic>
        <p:nvPicPr>
          <p:cNvPr id="13" name="Picture 12" descr="EC-JRC-logo_vertical_EN_pos_transparent-background.png"/>
          <p:cNvPicPr>
            <a:picLocks noChangeAspect="1"/>
          </p:cNvPicPr>
          <p:nvPr userDrawn="1"/>
        </p:nvPicPr>
        <p:blipFill rotWithShape="1">
          <a:blip r:embed="rId3" cstate="print">
            <a:extLst>
              <a:ext uri="{28A0092B-C50C-407E-A947-70E740481C1C}">
                <a14:useLocalDpi xmlns:a14="http://schemas.microsoft.com/office/drawing/2010/main" val="0"/>
              </a:ext>
            </a:extLst>
          </a:blip>
          <a:srcRect l="3733" t="5040" r="4159" b="4382"/>
          <a:stretch/>
        </p:blipFill>
        <p:spPr>
          <a:xfrm>
            <a:off x="5373779" y="264907"/>
            <a:ext cx="1674947" cy="1152000"/>
          </a:xfrm>
          <a:prstGeom prst="rect">
            <a:avLst/>
          </a:prstGeom>
        </p:spPr>
      </p:pic>
    </p:spTree>
    <p:extLst>
      <p:ext uri="{BB962C8B-B14F-4D97-AF65-F5344CB8AC3E}">
        <p14:creationId xmlns:p14="http://schemas.microsoft.com/office/powerpoint/2010/main" val="39921833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prstGeom prst="rect">
            <a:avLst/>
          </a:prstGeom>
          <a:solidFill>
            <a:schemeClr val="bg2"/>
          </a:solidFill>
          <a:ln w="28575">
            <a:solidFill>
              <a:schemeClr val="accent5"/>
            </a:solidFill>
          </a:ln>
        </p:spPr>
        <p:txBody>
          <a:bodyPr/>
          <a:lstStyle>
            <a:lvl1pPr marL="0" indent="0">
              <a:buNone/>
              <a:defRPr/>
            </a:lvl1pPr>
          </a:lstStyle>
          <a:p>
            <a:endParaRPr lang="en-GB" noProof="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7615" y="743802"/>
            <a:ext cx="544923" cy="544923"/>
          </a:xfrm>
          <a:prstGeom prst="rect">
            <a:avLst/>
          </a:prstGeom>
        </p:spPr>
      </p:pic>
      <p:sp>
        <p:nvSpPr>
          <p:cNvPr id="3" name="Content Placeholder 2"/>
          <p:cNvSpPr>
            <a:spLocks noGrp="1"/>
          </p:cNvSpPr>
          <p:nvPr>
            <p:ph idx="1"/>
          </p:nvPr>
        </p:nvSpPr>
        <p:spPr>
          <a:xfrm>
            <a:off x="3214048" y="1992572"/>
            <a:ext cx="8010798" cy="3616657"/>
          </a:xfrm>
          <a:prstGeom prst="rect">
            <a:avLst/>
          </a:prstGeo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GB" noProof="0"/>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2614" y="1825625"/>
            <a:ext cx="4583519" cy="4170363"/>
          </a:xfrm>
          <a:prstGeom prst="rect">
            <a:avLst/>
          </a:prstGeom>
        </p:spPr>
        <p:txBody>
          <a:bodyPr>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Slide Number Placeholder 5"/>
          <p:cNvSpPr>
            <a:spLocks noGrp="1"/>
          </p:cNvSpPr>
          <p:nvPr>
            <p:ph type="sldNum" sz="quarter" idx="12"/>
          </p:nvPr>
        </p:nvSpPr>
        <p:spPr>
          <a:xfrm>
            <a:off x="838200" y="6131286"/>
            <a:ext cx="2743200" cy="365125"/>
          </a:xfrm>
          <a:prstGeom prst="rect">
            <a:avLst/>
          </a:prstGeom>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662614" y="586765"/>
            <a:ext cx="4581771"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
        <p:nvSpPr>
          <p:cNvPr id="7" name="Picture Placeholder 4"/>
          <p:cNvSpPr>
            <a:spLocks noGrp="1"/>
          </p:cNvSpPr>
          <p:nvPr>
            <p:ph type="pic" sz="quarter" idx="13"/>
          </p:nvPr>
        </p:nvSpPr>
        <p:spPr>
          <a:xfrm>
            <a:off x="-46383" y="-46383"/>
            <a:ext cx="6142383" cy="6964017"/>
          </a:xfrm>
          <a:prstGeom prst="rect">
            <a:avLst/>
          </a:prstGeom>
          <a:solidFill>
            <a:schemeClr val="bg2"/>
          </a:solidFill>
          <a:ln w="28575">
            <a:solidFill>
              <a:schemeClr val="accent5"/>
            </a:solidFill>
          </a:ln>
        </p:spPr>
        <p:txBody>
          <a:bodyPr/>
          <a:lstStyle>
            <a:lvl1pPr marL="0" indent="0">
              <a:buNone/>
              <a:defRPr/>
            </a:lvl1pPr>
          </a:lstStyle>
          <a:p>
            <a:endParaRPr lang="en-GB" noProof="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Picture and Conten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63280" y="-62165"/>
            <a:ext cx="12318560" cy="3468939"/>
          </a:xfrm>
          <a:prstGeom prst="rect">
            <a:avLst/>
          </a:prstGeom>
          <a:solidFill>
            <a:schemeClr val="bg2"/>
          </a:solidFill>
          <a:ln w="28575" cmpd="sng">
            <a:solidFill>
              <a:schemeClr val="accent5"/>
            </a:solidFill>
          </a:ln>
        </p:spPr>
        <p:txBody>
          <a:bodyPr/>
          <a:lstStyle>
            <a:lvl1pPr marL="0" indent="0">
              <a:buClr>
                <a:schemeClr val="accent2"/>
              </a:buClr>
              <a:buFont typeface="Arial"/>
              <a:buNone/>
              <a:defRPr/>
            </a:lvl1pPr>
          </a:lstStyle>
          <a:p>
            <a:endParaRPr lang="en-GB" noProof="0"/>
          </a:p>
        </p:txBody>
      </p:sp>
      <p:sp>
        <p:nvSpPr>
          <p:cNvPr id="2" name="Title 1"/>
          <p:cNvSpPr>
            <a:spLocks noGrp="1"/>
          </p:cNvSpPr>
          <p:nvPr>
            <p:ph type="title"/>
          </p:nvPr>
        </p:nvSpPr>
        <p:spPr>
          <a:xfrm>
            <a:off x="957385" y="2818576"/>
            <a:ext cx="10287000" cy="628377"/>
          </a:xfrm>
          <a:prstGeom prst="rect">
            <a:avLst/>
          </a:prstGeom>
          <a:solidFill>
            <a:schemeClr val="bg1"/>
          </a:solidFill>
        </p:spPr>
        <p:txBody>
          <a:bodyPr wrap="square">
            <a:spAutoFit/>
          </a:bodyPr>
          <a:lstStyle>
            <a:lvl1pPr>
              <a:defRPr sz="3800"/>
            </a:lvl1pPr>
          </a:lstStyle>
          <a:p>
            <a:r>
              <a:rPr lang="en-GB" noProof="0"/>
              <a:t>Click to edit Master title style</a:t>
            </a:r>
          </a:p>
        </p:txBody>
      </p:sp>
      <p:sp>
        <p:nvSpPr>
          <p:cNvPr id="6" name="Text Placeholder 5"/>
          <p:cNvSpPr>
            <a:spLocks noGrp="1"/>
          </p:cNvSpPr>
          <p:nvPr>
            <p:ph type="body" sz="quarter" idx="14"/>
          </p:nvPr>
        </p:nvSpPr>
        <p:spPr>
          <a:xfrm>
            <a:off x="957385" y="3630613"/>
            <a:ext cx="10287000" cy="2365375"/>
          </a:xfrm>
          <a:prstGeom prst="rect">
            <a:avLst/>
          </a:prstGeom>
        </p:spPr>
        <p:txBody>
          <a:bodyPr/>
          <a:lstStyle>
            <a:lvl1pPr marL="342900" indent="-342900" algn="l">
              <a:buClr>
                <a:schemeClr val="accent5"/>
              </a:buClr>
              <a:buFont typeface="Arial"/>
              <a:buChar char="•"/>
              <a:defRPr/>
            </a:lvl1pPr>
            <a:lvl2pPr marL="800100" indent="-342900">
              <a:buClr>
                <a:schemeClr val="accent5"/>
              </a:buClr>
              <a:buFont typeface="Arial"/>
              <a:buChar char="•"/>
              <a:defRPr/>
            </a:lvl2pPr>
            <a:lvl3pPr marL="1200150" indent="-285750">
              <a:buClr>
                <a:schemeClr val="accent5"/>
              </a:buClr>
              <a:buFont typeface="Arial"/>
              <a:buChar char="•"/>
              <a:defRPr/>
            </a:lvl3pPr>
            <a:lvl4pPr marL="1657350" indent="-285750">
              <a:buClr>
                <a:schemeClr val="accent5"/>
              </a:buClr>
              <a:buFont typeface="Arial"/>
              <a:buChar char="•"/>
              <a:defRPr/>
            </a:lvl4pPr>
            <a:lvl5pPr marL="2114550" indent="-285750">
              <a:buClr>
                <a:schemeClr val="accent5"/>
              </a:buClr>
              <a:buFont typeface="Arial"/>
              <a:buChar cha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a:xfrm>
            <a:off x="840157" y="2284667"/>
            <a:ext cx="3347997" cy="2090737"/>
          </a:xfrm>
          <a:prstGeom prst="rect">
            <a:avLst/>
          </a:prstGeom>
          <a:solidFill>
            <a:schemeClr val="bg2"/>
          </a:solidFill>
        </p:spPr>
        <p:txBody>
          <a:bodyPr/>
          <a:lstStyle>
            <a:lvl1pPr marL="0" indent="0">
              <a:buNone/>
              <a:defRPr/>
            </a:lvl1pPr>
          </a:lstStyle>
          <a:p>
            <a:endParaRPr lang="en-GB" noProof="0"/>
          </a:p>
        </p:txBody>
      </p:sp>
      <p:sp>
        <p:nvSpPr>
          <p:cNvPr id="11" name="Picture Placeholder 2"/>
          <p:cNvSpPr>
            <a:spLocks noGrp="1"/>
          </p:cNvSpPr>
          <p:nvPr>
            <p:ph type="pic" sz="quarter" idx="14"/>
          </p:nvPr>
        </p:nvSpPr>
        <p:spPr>
          <a:xfrm>
            <a:off x="7940525" y="2284668"/>
            <a:ext cx="3419998" cy="2090737"/>
          </a:xfrm>
          <a:prstGeom prst="rect">
            <a:avLst/>
          </a:prstGeom>
          <a:solidFill>
            <a:schemeClr val="bg2"/>
          </a:solidFill>
        </p:spPr>
        <p:txBody>
          <a:bodyPr/>
          <a:lstStyle>
            <a:lvl1pPr marL="0" indent="0">
              <a:buNone/>
              <a:defRPr/>
            </a:lvl1pPr>
          </a:lstStyle>
          <a:p>
            <a:endParaRPr lang="en-GB" noProof="0"/>
          </a:p>
        </p:txBody>
      </p:sp>
      <p:sp>
        <p:nvSpPr>
          <p:cNvPr id="12" name="Picture Placeholder 2"/>
          <p:cNvSpPr>
            <a:spLocks noGrp="1"/>
          </p:cNvSpPr>
          <p:nvPr>
            <p:ph type="pic" sz="quarter" idx="15"/>
          </p:nvPr>
        </p:nvSpPr>
        <p:spPr>
          <a:xfrm>
            <a:off x="4390340" y="2284667"/>
            <a:ext cx="3347998" cy="2090737"/>
          </a:xfrm>
          <a:prstGeom prst="rect">
            <a:avLst/>
          </a:prstGeom>
          <a:solidFill>
            <a:schemeClr val="bg2"/>
          </a:solidFill>
        </p:spPr>
        <p:txBody>
          <a:bodyPr/>
          <a:lstStyle>
            <a:lvl1pPr marL="0" indent="0">
              <a:buNone/>
              <a:defRPr/>
            </a:lvl1pPr>
          </a:lstStyle>
          <a:p>
            <a:endParaRPr lang="en-GB" noProof="0"/>
          </a:p>
        </p:txBody>
      </p:sp>
      <p:sp>
        <p:nvSpPr>
          <p:cNvPr id="13" name="Text Placeholder 12"/>
          <p:cNvSpPr>
            <a:spLocks noGrp="1"/>
          </p:cNvSpPr>
          <p:nvPr>
            <p:ph type="body" sz="quarter" idx="16"/>
          </p:nvPr>
        </p:nvSpPr>
        <p:spPr>
          <a:xfrm>
            <a:off x="1179376" y="4038684"/>
            <a:ext cx="2669558" cy="1524235"/>
          </a:xfrm>
          <a:prstGeom prst="rect">
            <a:avLst/>
          </a:prstGeom>
          <a:solidFill>
            <a:schemeClr val="bg1"/>
          </a:solidFill>
        </p:spPr>
        <p:txBody>
          <a:bodyPr tIns="90000"/>
          <a:lstStyle>
            <a:lvl1pPr marL="0" indent="0" algn="ctr">
              <a:buNone/>
              <a:defRPr sz="2000"/>
            </a:lvl1pPr>
          </a:lstStyle>
          <a:p>
            <a:pPr lvl="0"/>
            <a:r>
              <a:rPr lang="en-GB" noProof="0"/>
              <a:t>Edit Master text styles</a:t>
            </a:r>
          </a:p>
        </p:txBody>
      </p:sp>
      <p:sp>
        <p:nvSpPr>
          <p:cNvPr id="15" name="Text Placeholder 12"/>
          <p:cNvSpPr>
            <a:spLocks noGrp="1"/>
          </p:cNvSpPr>
          <p:nvPr>
            <p:ph type="body" sz="quarter" idx="17"/>
          </p:nvPr>
        </p:nvSpPr>
        <p:spPr>
          <a:xfrm>
            <a:off x="4729560" y="4041944"/>
            <a:ext cx="2669558" cy="1524235"/>
          </a:xfrm>
          <a:prstGeom prst="rect">
            <a:avLst/>
          </a:prstGeom>
          <a:solidFill>
            <a:schemeClr val="bg1"/>
          </a:solidFill>
        </p:spPr>
        <p:txBody>
          <a:bodyPr tIns="90000"/>
          <a:lstStyle>
            <a:lvl1pPr marL="0" indent="0" algn="ctr">
              <a:buNone/>
              <a:defRPr sz="2000"/>
            </a:lvl1pPr>
          </a:lstStyle>
          <a:p>
            <a:pPr lvl="0"/>
            <a:r>
              <a:rPr lang="en-GB" noProof="0"/>
              <a:t>Edit Master text styles</a:t>
            </a:r>
          </a:p>
        </p:txBody>
      </p:sp>
      <p:sp>
        <p:nvSpPr>
          <p:cNvPr id="16" name="Text Placeholder 12"/>
          <p:cNvSpPr>
            <a:spLocks noGrp="1"/>
          </p:cNvSpPr>
          <p:nvPr>
            <p:ph type="body" sz="quarter" idx="18"/>
          </p:nvPr>
        </p:nvSpPr>
        <p:spPr>
          <a:xfrm>
            <a:off x="8315745" y="4037437"/>
            <a:ext cx="2669558" cy="1524235"/>
          </a:xfrm>
          <a:prstGeom prst="rect">
            <a:avLst/>
          </a:prstGeom>
          <a:solidFill>
            <a:schemeClr val="bg1"/>
          </a:solidFill>
        </p:spPr>
        <p:txBody>
          <a:bodyPr tIns="90000"/>
          <a:lstStyle>
            <a:lvl1pPr marL="0" indent="0" algn="ctr">
              <a:buNone/>
              <a:defRPr sz="2000"/>
            </a:lvl1pPr>
          </a:lstStyle>
          <a:p>
            <a:pPr lvl="0"/>
            <a:r>
              <a:rPr lang="en-GB" noProof="0"/>
              <a:t>Edit Master text styles</a:t>
            </a:r>
          </a:p>
        </p:txBody>
      </p:sp>
      <p:sp>
        <p:nvSpPr>
          <p:cNvPr id="20"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cxnSp>
        <p:nvCxnSpPr>
          <p:cNvPr id="10" name="Straight Connector 9"/>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107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a:xfrm>
            <a:off x="3489177" y="2159957"/>
            <a:ext cx="2518900" cy="1728000"/>
          </a:xfrm>
          <a:prstGeom prst="rect">
            <a:avLst/>
          </a:prstGeom>
          <a:solidFill>
            <a:schemeClr val="bg2"/>
          </a:solidFill>
        </p:spPr>
        <p:txBody>
          <a:bodyPr/>
          <a:lstStyle>
            <a:lvl1pPr marL="0" indent="0">
              <a:buNone/>
              <a:defRPr/>
            </a:lvl1pPr>
          </a:lstStyle>
          <a:p>
            <a:endParaRPr lang="en-GB" noProof="0"/>
          </a:p>
        </p:txBody>
      </p:sp>
      <p:sp>
        <p:nvSpPr>
          <p:cNvPr id="11" name="Picture Placeholder 2"/>
          <p:cNvSpPr>
            <a:spLocks noGrp="1"/>
          </p:cNvSpPr>
          <p:nvPr>
            <p:ph type="pic" sz="quarter" idx="14"/>
          </p:nvPr>
        </p:nvSpPr>
        <p:spPr>
          <a:xfrm>
            <a:off x="3489175" y="4076343"/>
            <a:ext cx="2520000" cy="1728000"/>
          </a:xfrm>
          <a:prstGeom prst="rect">
            <a:avLst/>
          </a:prstGeom>
          <a:solidFill>
            <a:schemeClr val="bg2"/>
          </a:solidFill>
        </p:spPr>
        <p:txBody>
          <a:bodyPr/>
          <a:lstStyle>
            <a:lvl1pPr marL="0" indent="0">
              <a:buNone/>
              <a:defRPr/>
            </a:lvl1pPr>
          </a:lstStyle>
          <a:p>
            <a:endParaRPr lang="en-GB" noProof="0"/>
          </a:p>
        </p:txBody>
      </p:sp>
      <p:sp>
        <p:nvSpPr>
          <p:cNvPr id="12" name="Picture Placeholder 2"/>
          <p:cNvSpPr>
            <a:spLocks noGrp="1"/>
          </p:cNvSpPr>
          <p:nvPr>
            <p:ph type="pic" sz="quarter" idx="15"/>
          </p:nvPr>
        </p:nvSpPr>
        <p:spPr>
          <a:xfrm>
            <a:off x="6197546" y="2159956"/>
            <a:ext cx="2520000" cy="1728000"/>
          </a:xfrm>
          <a:prstGeom prst="rect">
            <a:avLst/>
          </a:prstGeom>
          <a:solidFill>
            <a:schemeClr val="bg2"/>
          </a:solidFill>
        </p:spPr>
        <p:txBody>
          <a:bodyPr/>
          <a:lstStyle>
            <a:lvl1pPr marL="0" indent="0">
              <a:buNone/>
              <a:defRPr/>
            </a:lvl1pPr>
          </a:lstStyle>
          <a:p>
            <a:endParaRPr lang="en-GB" noProof="0"/>
          </a:p>
        </p:txBody>
      </p:sp>
      <p:sp>
        <p:nvSpPr>
          <p:cNvPr id="13" name="Text Placeholder 12"/>
          <p:cNvSpPr>
            <a:spLocks noGrp="1"/>
          </p:cNvSpPr>
          <p:nvPr>
            <p:ph type="body" sz="quarter" idx="16"/>
          </p:nvPr>
        </p:nvSpPr>
        <p:spPr>
          <a:xfrm>
            <a:off x="8887605" y="4076342"/>
            <a:ext cx="2483779" cy="1728000"/>
          </a:xfrm>
          <a:prstGeom prst="rect">
            <a:avLst/>
          </a:prstGeom>
          <a:noFill/>
        </p:spPr>
        <p:txBody>
          <a:bodyPr tIns="90000"/>
          <a:lstStyle>
            <a:lvl1pPr marL="0" indent="0" algn="l">
              <a:buNone/>
              <a:defRPr sz="2000"/>
            </a:lvl1pPr>
          </a:lstStyle>
          <a:p>
            <a:pPr lvl="0"/>
            <a:r>
              <a:rPr lang="en-GB" noProof="0"/>
              <a:t>Edit Master text styles</a:t>
            </a:r>
          </a:p>
        </p:txBody>
      </p:sp>
      <p:sp>
        <p:nvSpPr>
          <p:cNvPr id="16" name="Text Placeholder 12"/>
          <p:cNvSpPr>
            <a:spLocks noGrp="1"/>
          </p:cNvSpPr>
          <p:nvPr>
            <p:ph type="body" sz="quarter" idx="18"/>
          </p:nvPr>
        </p:nvSpPr>
        <p:spPr>
          <a:xfrm>
            <a:off x="957385" y="2159957"/>
            <a:ext cx="2334846" cy="1728000"/>
          </a:xfrm>
          <a:prstGeom prst="rect">
            <a:avLst/>
          </a:prstGeom>
          <a:noFill/>
        </p:spPr>
        <p:txBody>
          <a:bodyPr tIns="90000"/>
          <a:lstStyle>
            <a:lvl1pPr marL="0" indent="0" algn="r">
              <a:buNone/>
              <a:defRPr sz="2000"/>
            </a:lvl1pPr>
          </a:lstStyle>
          <a:p>
            <a:pPr lvl="0"/>
            <a:r>
              <a:rPr lang="en-GB" noProof="0"/>
              <a:t>Edit Master text styles</a:t>
            </a:r>
          </a:p>
        </p:txBody>
      </p:sp>
      <p:sp>
        <p:nvSpPr>
          <p:cNvPr id="14" name="Picture Placeholder 2"/>
          <p:cNvSpPr>
            <a:spLocks noGrp="1"/>
          </p:cNvSpPr>
          <p:nvPr>
            <p:ph type="pic" sz="quarter" idx="19"/>
          </p:nvPr>
        </p:nvSpPr>
        <p:spPr>
          <a:xfrm>
            <a:off x="6197548" y="4076342"/>
            <a:ext cx="2520000" cy="1728000"/>
          </a:xfrm>
          <a:prstGeom prst="rect">
            <a:avLst/>
          </a:prstGeom>
          <a:solidFill>
            <a:schemeClr val="bg2"/>
          </a:solidFill>
        </p:spPr>
        <p:txBody>
          <a:bodyPr/>
          <a:lstStyle>
            <a:lvl1pPr marL="0" indent="0">
              <a:buNone/>
              <a:defRPr/>
            </a:lvl1pPr>
          </a:lstStyle>
          <a:p>
            <a:endParaRPr lang="en-GB" noProof="0"/>
          </a:p>
        </p:txBody>
      </p:sp>
      <p:sp>
        <p:nvSpPr>
          <p:cNvPr id="17" name="Text Placeholder 12"/>
          <p:cNvSpPr>
            <a:spLocks noGrp="1"/>
          </p:cNvSpPr>
          <p:nvPr>
            <p:ph type="body" sz="quarter" idx="20"/>
          </p:nvPr>
        </p:nvSpPr>
        <p:spPr>
          <a:xfrm>
            <a:off x="957385" y="4076343"/>
            <a:ext cx="2334846" cy="1728000"/>
          </a:xfrm>
          <a:prstGeom prst="rect">
            <a:avLst/>
          </a:prstGeom>
          <a:noFill/>
        </p:spPr>
        <p:txBody>
          <a:bodyPr tIns="90000"/>
          <a:lstStyle>
            <a:lvl1pPr marL="0" indent="0" algn="r">
              <a:buNone/>
              <a:defRPr sz="2000"/>
            </a:lvl1pPr>
          </a:lstStyle>
          <a:p>
            <a:pPr lvl="0"/>
            <a:r>
              <a:rPr lang="en-GB" noProof="0"/>
              <a:t>Edit Master text styles</a:t>
            </a:r>
          </a:p>
        </p:txBody>
      </p:sp>
      <p:sp>
        <p:nvSpPr>
          <p:cNvPr id="18" name="Text Placeholder 12"/>
          <p:cNvSpPr>
            <a:spLocks noGrp="1"/>
          </p:cNvSpPr>
          <p:nvPr>
            <p:ph type="body" sz="quarter" idx="21"/>
          </p:nvPr>
        </p:nvSpPr>
        <p:spPr>
          <a:xfrm>
            <a:off x="8919308" y="2159956"/>
            <a:ext cx="2452077" cy="1728000"/>
          </a:xfrm>
          <a:prstGeom prst="rect">
            <a:avLst/>
          </a:prstGeom>
          <a:noFill/>
        </p:spPr>
        <p:txBody>
          <a:bodyPr tIns="90000"/>
          <a:lstStyle>
            <a:lvl1pPr marL="0" indent="0" algn="l">
              <a:buNone/>
              <a:defRPr sz="2000"/>
            </a:lvl1pPr>
          </a:lstStyle>
          <a:p>
            <a:pPr lvl="0"/>
            <a:r>
              <a:rPr lang="en-GB" noProof="0"/>
              <a:t>Edit Master text styles</a:t>
            </a:r>
          </a:p>
        </p:txBody>
      </p:sp>
      <p:sp>
        <p:nvSpPr>
          <p:cNvPr id="2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cxnSp>
        <p:nvCxnSpPr>
          <p:cNvPr id="15" name="Straight Connector 14"/>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556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118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30587"/>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11" name="Title 1"/>
          <p:cNvSpPr>
            <a:spLocks noGrp="1"/>
          </p:cNvSpPr>
          <p:nvPr>
            <p:ph type="ctrTitle"/>
          </p:nvPr>
        </p:nvSpPr>
        <p:spPr>
          <a:xfrm>
            <a:off x="1077013" y="1122363"/>
            <a:ext cx="10020968" cy="1240348"/>
          </a:xfrm>
          <a:prstGeom prst="rect">
            <a:avLst/>
          </a:prstGeom>
        </p:spPr>
        <p:txBody>
          <a:bodyPr anchor="b">
            <a:noAutofit/>
          </a:bodyPr>
          <a:lstStyle>
            <a:lvl1pPr algn="l">
              <a:defRPr sz="6000">
                <a:solidFill>
                  <a:schemeClr val="accent5"/>
                </a:solidFill>
              </a:defRPr>
            </a:lvl1pPr>
          </a:lstStyle>
          <a:p>
            <a:r>
              <a:rPr lang="en-GB" noProof="0"/>
              <a:t>Click to edit Master title style</a:t>
            </a:r>
          </a:p>
        </p:txBody>
      </p:sp>
      <p:cxnSp>
        <p:nvCxnSpPr>
          <p:cNvPr id="13" name="Straight Connector 12"/>
          <p:cNvCxnSpPr/>
          <p:nvPr userDrawn="1"/>
        </p:nvCxnSpPr>
        <p:spPr>
          <a:xfrm>
            <a:off x="838200" y="0"/>
            <a:ext cx="0" cy="2362711"/>
          </a:xfrm>
          <a:prstGeom prst="line">
            <a:avLst/>
          </a:prstGeom>
          <a:ln w="28575">
            <a:solidFill>
              <a:srgbClr val="F8CC29"/>
            </a:solidFill>
          </a:ln>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1084385" y="3855676"/>
            <a:ext cx="10003692"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Tree>
    <p:extLst>
      <p:ext uri="{BB962C8B-B14F-4D97-AF65-F5344CB8AC3E}">
        <p14:creationId xmlns:p14="http://schemas.microsoft.com/office/powerpoint/2010/main" val="41100617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10" name="Rectangle 9"/>
          <p:cNvSpPr/>
          <p:nvPr userDrawn="1"/>
        </p:nvSpPr>
        <p:spPr>
          <a:xfrm>
            <a:off x="0" y="0"/>
            <a:ext cx="12192000" cy="34321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cxnSp>
        <p:nvCxnSpPr>
          <p:cNvPr id="13" name="Straight Connector 12"/>
          <p:cNvCxnSpPr/>
          <p:nvPr userDrawn="1"/>
        </p:nvCxnSpPr>
        <p:spPr>
          <a:xfrm>
            <a:off x="838200" y="0"/>
            <a:ext cx="0" cy="2362711"/>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1077013" y="1122363"/>
            <a:ext cx="10020968" cy="1240348"/>
          </a:xfrm>
          <a:prstGeom prst="rect">
            <a:avLst/>
          </a:prstGeom>
        </p:spPr>
        <p:txBody>
          <a:bodyPr anchor="b">
            <a:noAutofit/>
          </a:bodyPr>
          <a:lstStyle>
            <a:lvl1pPr algn="l">
              <a:defRPr sz="6000">
                <a:solidFill>
                  <a:schemeClr val="accent2">
                    <a:lumMod val="75000"/>
                  </a:schemeClr>
                </a:solidFill>
              </a:defRPr>
            </a:lvl1pPr>
          </a:lstStyle>
          <a:p>
            <a:r>
              <a:rPr lang="en-GB" noProof="0"/>
              <a:t>Click to edit Master title style</a:t>
            </a:r>
          </a:p>
        </p:txBody>
      </p:sp>
      <p:sp>
        <p:nvSpPr>
          <p:cNvPr id="9" name="Subtitle 2"/>
          <p:cNvSpPr>
            <a:spLocks noGrp="1"/>
          </p:cNvSpPr>
          <p:nvPr>
            <p:ph type="subTitle" idx="1"/>
          </p:nvPr>
        </p:nvSpPr>
        <p:spPr>
          <a:xfrm>
            <a:off x="1084385" y="3855676"/>
            <a:ext cx="10003692" cy="1925295"/>
          </a:xfrm>
          <a:prstGeom prst="rect">
            <a:avLst/>
          </a:prstGeo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Tree>
    <p:extLst>
      <p:ext uri="{BB962C8B-B14F-4D97-AF65-F5344CB8AC3E}">
        <p14:creationId xmlns:p14="http://schemas.microsoft.com/office/powerpoint/2010/main" val="30305502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hapter cover (option 1)">
    <p:spTree>
      <p:nvGrpSpPr>
        <p:cNvPr id="1" name=""/>
        <p:cNvGrpSpPr/>
        <p:nvPr/>
      </p:nvGrpSpPr>
      <p:grpSpPr>
        <a:xfrm>
          <a:off x="0" y="0"/>
          <a:ext cx="0" cy="0"/>
          <a:chOff x="0" y="0"/>
          <a:chExt cx="0" cy="0"/>
        </a:xfrm>
      </p:grpSpPr>
      <p:sp>
        <p:nvSpPr>
          <p:cNvPr id="11" name="Rectangle 10"/>
          <p:cNvSpPr/>
          <p:nvPr userDrawn="1"/>
        </p:nvSpPr>
        <p:spPr>
          <a:xfrm>
            <a:off x="0" y="1"/>
            <a:ext cx="12192000" cy="6858000"/>
          </a:xfrm>
          <a:prstGeom prst="rect">
            <a:avLst/>
          </a:prstGeom>
          <a:gradFill flip="none" rotWithShape="1">
            <a:gsLst>
              <a:gs pos="47000">
                <a:srgbClr val="0D6CB4"/>
              </a:gs>
              <a:gs pos="100000">
                <a:schemeClr val="accent2"/>
              </a:gs>
              <a:gs pos="77000">
                <a:srgbClr val="227DC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Title 1"/>
          <p:cNvSpPr>
            <a:spLocks noGrp="1"/>
          </p:cNvSpPr>
          <p:nvPr>
            <p:ph type="ctrTitle"/>
          </p:nvPr>
        </p:nvSpPr>
        <p:spPr>
          <a:xfrm>
            <a:off x="1070189" y="1122363"/>
            <a:ext cx="10281657" cy="2387600"/>
          </a:xfrm>
          <a:prstGeom prst="rect">
            <a:avLst/>
          </a:prstGeom>
        </p:spPr>
        <p:txBody>
          <a:bodyPr anchor="b">
            <a:noAutofit/>
          </a:bodyPr>
          <a:lstStyle>
            <a:lvl1pPr algn="l">
              <a:defRPr sz="6000">
                <a:solidFill>
                  <a:srgbClr val="FFD129"/>
                </a:solidFill>
              </a:defRPr>
            </a:lvl1pPr>
          </a:lstStyle>
          <a:p>
            <a:r>
              <a:rPr lang="en-GB" noProof="0"/>
              <a:t>Click to edit Master title style</a:t>
            </a:r>
          </a:p>
        </p:txBody>
      </p:sp>
      <p:sp>
        <p:nvSpPr>
          <p:cNvPr id="3" name="Subtitle 2"/>
          <p:cNvSpPr>
            <a:spLocks noGrp="1"/>
          </p:cNvSpPr>
          <p:nvPr>
            <p:ph type="subTitle" idx="1"/>
          </p:nvPr>
        </p:nvSpPr>
        <p:spPr>
          <a:xfrm>
            <a:off x="1070189" y="3602038"/>
            <a:ext cx="10281657" cy="1655762"/>
          </a:xfrm>
          <a:prstGeom prst="rect">
            <a:avLst/>
          </a:prstGeo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cxnSp>
        <p:nvCxnSpPr>
          <p:cNvPr id="7" name="Straight Connector 6"/>
          <p:cNvCxnSpPr/>
          <p:nvPr userDrawn="1"/>
        </p:nvCxnSpPr>
        <p:spPr>
          <a:xfrm>
            <a:off x="838200" y="0"/>
            <a:ext cx="0" cy="3478213"/>
          </a:xfrm>
          <a:prstGeom prst="line">
            <a:avLst/>
          </a:prstGeom>
          <a:ln w="28575">
            <a:solidFill>
              <a:srgbClr val="FFD129"/>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945929" y="6193922"/>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cover (option 2)">
    <p:spTree>
      <p:nvGrpSpPr>
        <p:cNvPr id="1" name=""/>
        <p:cNvGrpSpPr/>
        <p:nvPr/>
      </p:nvGrpSpPr>
      <p:grpSpPr>
        <a:xfrm>
          <a:off x="0" y="0"/>
          <a:ext cx="0" cy="0"/>
          <a:chOff x="0" y="0"/>
          <a:chExt cx="0" cy="0"/>
        </a:xfrm>
      </p:grpSpPr>
      <p:sp>
        <p:nvSpPr>
          <p:cNvPr id="13" name="Rectangle 12"/>
          <p:cNvSpPr/>
          <p:nvPr userDrawn="1"/>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1" name="Title 1"/>
          <p:cNvSpPr>
            <a:spLocks noGrp="1"/>
          </p:cNvSpPr>
          <p:nvPr>
            <p:ph type="ctrTitle"/>
          </p:nvPr>
        </p:nvSpPr>
        <p:spPr>
          <a:xfrm>
            <a:off x="1077013" y="1122363"/>
            <a:ext cx="10284602" cy="2387600"/>
          </a:xfrm>
          <a:prstGeom prst="rect">
            <a:avLst/>
          </a:prstGeom>
        </p:spPr>
        <p:txBody>
          <a:bodyPr anchor="b">
            <a:noAutofit/>
          </a:bodyPr>
          <a:lstStyle>
            <a:lvl1pPr algn="l">
              <a:defRPr sz="6000">
                <a:solidFill>
                  <a:schemeClr val="accent2">
                    <a:lumMod val="75000"/>
                  </a:schemeClr>
                </a:solidFill>
              </a:defRPr>
            </a:lvl1pPr>
          </a:lstStyle>
          <a:p>
            <a:r>
              <a:rPr lang="en-GB" noProof="0"/>
              <a:t>Click to edit Master title style</a:t>
            </a:r>
          </a:p>
        </p:txBody>
      </p:sp>
      <p:sp>
        <p:nvSpPr>
          <p:cNvPr id="14" name="Subtitle 2"/>
          <p:cNvSpPr>
            <a:spLocks noGrp="1"/>
          </p:cNvSpPr>
          <p:nvPr>
            <p:ph type="subTitle" idx="1"/>
          </p:nvPr>
        </p:nvSpPr>
        <p:spPr>
          <a:xfrm>
            <a:off x="1070189" y="3602038"/>
            <a:ext cx="10284602" cy="1655762"/>
          </a:xfrm>
          <a:prstGeom prst="rect">
            <a:avLst/>
          </a:prstGeo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cxnSp>
        <p:nvCxnSpPr>
          <p:cNvPr id="7" name="Straight Connector 6"/>
          <p:cNvCxnSpPr/>
          <p:nvPr userDrawn="1"/>
        </p:nvCxnSpPr>
        <p:spPr>
          <a:xfrm>
            <a:off x="838200" y="0"/>
            <a:ext cx="0" cy="3478213"/>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945929" y="6193922"/>
            <a:ext cx="1718512" cy="451153"/>
          </a:xfrm>
          <a:prstGeom prst="rect">
            <a:avLst/>
          </a:prstGeom>
        </p:spPr>
      </p:pic>
    </p:spTree>
    <p:extLst>
      <p:ext uri="{BB962C8B-B14F-4D97-AF65-F5344CB8AC3E}">
        <p14:creationId xmlns:p14="http://schemas.microsoft.com/office/powerpoint/2010/main" val="93250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67154" y="1825624"/>
            <a:ext cx="10267462" cy="4170363"/>
          </a:xfrm>
          <a:prstGeom prst="rect">
            <a:avLst/>
          </a:prstGeom>
        </p:spPr>
        <p:txBody>
          <a:bodyPr>
            <a:noAutofit/>
          </a:bodyPr>
          <a:lstStyle>
            <a:lvl1pPr marL="342900" indent="-342900">
              <a:lnSpc>
                <a:spcPct val="100000"/>
              </a:lnSpc>
              <a:spcBef>
                <a:spcPts val="0"/>
              </a:spcBef>
              <a:spcAft>
                <a:spcPts val="1800"/>
              </a:spcAft>
              <a:buClr>
                <a:schemeClr val="accent5"/>
              </a:buClr>
              <a:buFont typeface="Arial"/>
              <a:buChar char="•"/>
              <a:defRPr/>
            </a:lvl1pPr>
            <a:lvl2pPr>
              <a:lnSpc>
                <a:spcPct val="100000"/>
              </a:lnSpc>
              <a:spcAft>
                <a:spcPts val="1800"/>
              </a:spcAft>
              <a:buClr>
                <a:schemeClr val="accent5"/>
              </a:buClr>
              <a:defRPr/>
            </a:lvl2pPr>
            <a:lvl3pPr>
              <a:lnSpc>
                <a:spcPct val="100000"/>
              </a:lnSpc>
              <a:spcAft>
                <a:spcPts val="1800"/>
              </a:spcAft>
              <a:buClr>
                <a:schemeClr val="accent5"/>
              </a:buClr>
              <a:defRPr/>
            </a:lvl3pPr>
            <a:lvl4pPr>
              <a:lnSpc>
                <a:spcPct val="100000"/>
              </a:lnSpc>
              <a:spcAft>
                <a:spcPts val="1800"/>
              </a:spcAft>
              <a:buClr>
                <a:schemeClr val="accent5"/>
              </a:buClr>
              <a:defRPr/>
            </a:lvl4pPr>
            <a:lvl5pPr>
              <a:lnSpc>
                <a:spcPct val="100000"/>
              </a:lnSpc>
              <a:spcAft>
                <a:spcPts val="1800"/>
              </a:spcAft>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cxnSp>
        <p:nvCxnSpPr>
          <p:cNvPr id="7" name="Straight Connector 6"/>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Tree>
    <p:extLst>
      <p:ext uri="{BB962C8B-B14F-4D97-AF65-F5344CB8AC3E}">
        <p14:creationId xmlns:p14="http://schemas.microsoft.com/office/powerpoint/2010/main" val="304234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32525" y="1825625"/>
            <a:ext cx="5002090" cy="4170363"/>
          </a:xfrm>
          <a:prstGeom prst="rect">
            <a:avLst/>
          </a:prstGeom>
          <a:noFill/>
        </p:spPr>
        <p:txBody>
          <a:bodyPr>
            <a:noAutofit/>
          </a:bodyPr>
          <a:lstStyle>
            <a:lvl1pPr marL="0" indent="0">
              <a:buClr>
                <a:schemeClr val="accent5"/>
              </a:buClr>
              <a:buFont typeface="Arial"/>
              <a:buNone/>
              <a:defRPr/>
            </a:lvl1pPr>
          </a:lstStyle>
          <a:p>
            <a:pPr lvl="0"/>
            <a:endParaRPr lang="en-GB" noProof="0"/>
          </a:p>
        </p:txBody>
      </p:sp>
      <p:cxnSp>
        <p:nvCxnSpPr>
          <p:cNvPr id="8" name="Straight Connector 7"/>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
        <p:nvSpPr>
          <p:cNvPr id="18" name="Content Placeholder 2"/>
          <p:cNvSpPr>
            <a:spLocks noGrp="1"/>
          </p:cNvSpPr>
          <p:nvPr>
            <p:ph idx="10"/>
          </p:nvPr>
        </p:nvSpPr>
        <p:spPr>
          <a:xfrm>
            <a:off x="967154" y="1825624"/>
            <a:ext cx="5004000" cy="4170363"/>
          </a:xfrm>
          <a:prstGeom prst="rect">
            <a:avLst/>
          </a:prstGeom>
        </p:spPr>
        <p:txBody>
          <a:bodyPr>
            <a:noAutofit/>
          </a:bodyPr>
          <a:lstStyle>
            <a:lvl1pPr marL="342900" indent="-342900">
              <a:lnSpc>
                <a:spcPct val="100000"/>
              </a:lnSpc>
              <a:spcBef>
                <a:spcPts val="0"/>
              </a:spcBef>
              <a:spcAft>
                <a:spcPts val="1800"/>
              </a:spcAft>
              <a:buClr>
                <a:schemeClr val="accent5"/>
              </a:buClr>
              <a:buFont typeface="Arial"/>
              <a:buChar char="•"/>
              <a:defRPr/>
            </a:lvl1pPr>
            <a:lvl2pPr>
              <a:lnSpc>
                <a:spcPct val="100000"/>
              </a:lnSpc>
              <a:spcAft>
                <a:spcPts val="1800"/>
              </a:spcAft>
              <a:buClr>
                <a:schemeClr val="accent5"/>
              </a:buClr>
              <a:defRPr/>
            </a:lvl2pPr>
            <a:lvl3pPr>
              <a:lnSpc>
                <a:spcPct val="100000"/>
              </a:lnSpc>
              <a:spcAft>
                <a:spcPts val="1800"/>
              </a:spcAft>
              <a:buClr>
                <a:schemeClr val="accent5"/>
              </a:buClr>
              <a:defRPr/>
            </a:lvl3pPr>
            <a:lvl4pPr>
              <a:lnSpc>
                <a:spcPct val="100000"/>
              </a:lnSpc>
              <a:spcAft>
                <a:spcPts val="1800"/>
              </a:spcAft>
              <a:buClr>
                <a:schemeClr val="accent5"/>
              </a:buClr>
              <a:defRPr/>
            </a:lvl4pPr>
            <a:lvl5pPr>
              <a:lnSpc>
                <a:spcPct val="100000"/>
              </a:lnSpc>
              <a:spcAft>
                <a:spcPts val="1800"/>
              </a:spcAft>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280383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8" name="Content Placeholder 2"/>
          <p:cNvSpPr>
            <a:spLocks noGrp="1"/>
          </p:cNvSpPr>
          <p:nvPr>
            <p:ph idx="11"/>
          </p:nvPr>
        </p:nvSpPr>
        <p:spPr>
          <a:xfrm>
            <a:off x="6232524" y="1825624"/>
            <a:ext cx="5004000" cy="4170363"/>
          </a:xfrm>
          <a:prstGeom prst="rect">
            <a:avLst/>
          </a:prstGeom>
        </p:spPr>
        <p:txBody>
          <a:bodyPr>
            <a:noAutofit/>
          </a:bodyPr>
          <a:lstStyle>
            <a:lvl1pPr marL="342900" indent="-342900">
              <a:lnSpc>
                <a:spcPct val="100000"/>
              </a:lnSpc>
              <a:spcBef>
                <a:spcPts val="0"/>
              </a:spcBef>
              <a:spcAft>
                <a:spcPts val="1800"/>
              </a:spcAft>
              <a:buClr>
                <a:schemeClr val="accent5"/>
              </a:buClr>
              <a:buFont typeface="Arial"/>
              <a:buChar char="•"/>
              <a:defRPr strike="noStrike"/>
            </a:lvl1pPr>
            <a:lvl2pPr>
              <a:lnSpc>
                <a:spcPct val="100000"/>
              </a:lnSpc>
              <a:spcAft>
                <a:spcPts val="1800"/>
              </a:spcAft>
              <a:buClr>
                <a:schemeClr val="accent5"/>
              </a:buClr>
              <a:defRPr strike="noStrike"/>
            </a:lvl2pPr>
            <a:lvl3pPr>
              <a:lnSpc>
                <a:spcPct val="100000"/>
              </a:lnSpc>
              <a:spcAft>
                <a:spcPts val="1800"/>
              </a:spcAft>
              <a:buClr>
                <a:schemeClr val="accent5"/>
              </a:buClr>
              <a:defRPr strike="noStrike"/>
            </a:lvl3pPr>
            <a:lvl4pPr>
              <a:lnSpc>
                <a:spcPct val="100000"/>
              </a:lnSpc>
              <a:spcAft>
                <a:spcPts val="1800"/>
              </a:spcAft>
              <a:buClr>
                <a:schemeClr val="accent5"/>
              </a:buClr>
              <a:defRPr strike="noStrike"/>
            </a:lvl4pPr>
            <a:lvl5pPr>
              <a:lnSpc>
                <a:spcPct val="100000"/>
              </a:lnSpc>
              <a:spcAft>
                <a:spcPts val="1800"/>
              </a:spcAft>
              <a:buClr>
                <a:schemeClr val="accent5"/>
              </a:buClr>
              <a:defRPr strike="noStrike"/>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cxnSp>
        <p:nvCxnSpPr>
          <p:cNvPr id="9" name="Straight Connector 8"/>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
        <p:nvSpPr>
          <p:cNvPr id="12" name="Content Placeholder 2"/>
          <p:cNvSpPr>
            <a:spLocks noGrp="1"/>
          </p:cNvSpPr>
          <p:nvPr>
            <p:ph idx="10"/>
          </p:nvPr>
        </p:nvSpPr>
        <p:spPr>
          <a:xfrm>
            <a:off x="967154" y="1825624"/>
            <a:ext cx="5004000" cy="4170363"/>
          </a:xfrm>
          <a:prstGeom prst="rect">
            <a:avLst/>
          </a:prstGeom>
        </p:spPr>
        <p:txBody>
          <a:bodyPr>
            <a:noAutofit/>
          </a:bodyPr>
          <a:lstStyle>
            <a:lvl1pPr marL="342900" indent="-342900">
              <a:lnSpc>
                <a:spcPct val="100000"/>
              </a:lnSpc>
              <a:spcBef>
                <a:spcPts val="0"/>
              </a:spcBef>
              <a:spcAft>
                <a:spcPts val="1800"/>
              </a:spcAft>
              <a:buClr>
                <a:schemeClr val="accent5"/>
              </a:buClr>
              <a:buFont typeface="Arial"/>
              <a:buChar char="•"/>
              <a:defRPr/>
            </a:lvl1pPr>
            <a:lvl2pPr>
              <a:lnSpc>
                <a:spcPct val="100000"/>
              </a:lnSpc>
              <a:spcAft>
                <a:spcPts val="1800"/>
              </a:spcAft>
              <a:buClr>
                <a:schemeClr val="accent5"/>
              </a:buClr>
              <a:defRPr/>
            </a:lvl2pPr>
            <a:lvl3pPr>
              <a:lnSpc>
                <a:spcPct val="100000"/>
              </a:lnSpc>
              <a:spcAft>
                <a:spcPts val="1800"/>
              </a:spcAft>
              <a:buClr>
                <a:schemeClr val="accent5"/>
              </a:buClr>
              <a:defRPr/>
            </a:lvl3pPr>
            <a:lvl4pPr>
              <a:lnSpc>
                <a:spcPct val="100000"/>
              </a:lnSpc>
              <a:spcAft>
                <a:spcPts val="1800"/>
              </a:spcAft>
              <a:buClr>
                <a:schemeClr val="accent5"/>
              </a:buClr>
              <a:defRPr/>
            </a:lvl4pPr>
            <a:lvl5pPr>
              <a:lnSpc>
                <a:spcPct val="100000"/>
              </a:lnSpc>
              <a:spcAft>
                <a:spcPts val="1800"/>
              </a:spcAft>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124677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70722" y="1825625"/>
            <a:ext cx="3229533" cy="4170363"/>
          </a:xfrm>
          <a:prstGeom prst="rect">
            <a:avLst/>
          </a:prstGeom>
        </p:spPr>
        <p:txBody>
          <a:bodyPr>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 name="Content Placeholder 2"/>
          <p:cNvSpPr>
            <a:spLocks noGrp="1"/>
          </p:cNvSpPr>
          <p:nvPr>
            <p:ph sz="half" idx="13"/>
          </p:nvPr>
        </p:nvSpPr>
        <p:spPr>
          <a:xfrm>
            <a:off x="4476002" y="1825624"/>
            <a:ext cx="3239996" cy="4170363"/>
          </a:xfrm>
          <a:prstGeom prst="rect">
            <a:avLst/>
          </a:prstGeom>
        </p:spPr>
        <p:txBody>
          <a:bodyPr>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 name="Content Placeholder 2"/>
          <p:cNvSpPr>
            <a:spLocks noGrp="1"/>
          </p:cNvSpPr>
          <p:nvPr>
            <p:ph sz="half" idx="15"/>
          </p:nvPr>
        </p:nvSpPr>
        <p:spPr>
          <a:xfrm>
            <a:off x="7990763" y="1825624"/>
            <a:ext cx="3239998" cy="4170363"/>
          </a:xfrm>
          <a:prstGeom prst="rect">
            <a:avLst/>
          </a:prstGeom>
        </p:spPr>
        <p:txBody>
          <a:bodyPr>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cxnSp>
        <p:nvCxnSpPr>
          <p:cNvPr id="8" name="Straight Connector 7"/>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Tree>
    <p:extLst>
      <p:ext uri="{BB962C8B-B14F-4D97-AF65-F5344CB8AC3E}">
        <p14:creationId xmlns:p14="http://schemas.microsoft.com/office/powerpoint/2010/main" val="220710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0722" y="1681163"/>
            <a:ext cx="5003999" cy="823912"/>
          </a:xfrm>
          <a:prstGeom prst="rect">
            <a:avLst/>
          </a:prstGeom>
        </p:spPr>
        <p:txBody>
          <a:bodyPr wrap="square" anchor="b">
            <a:noAutofit/>
          </a:bodyPr>
          <a:lstStyle>
            <a:lvl1pPr marL="0" indent="0">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Edit Master text styles</a:t>
            </a:r>
          </a:p>
        </p:txBody>
      </p:sp>
      <p:sp>
        <p:nvSpPr>
          <p:cNvPr id="4" name="Content Placeholder 3"/>
          <p:cNvSpPr>
            <a:spLocks noGrp="1"/>
          </p:cNvSpPr>
          <p:nvPr>
            <p:ph sz="half" idx="2"/>
          </p:nvPr>
        </p:nvSpPr>
        <p:spPr>
          <a:xfrm>
            <a:off x="970722" y="2597727"/>
            <a:ext cx="5003999" cy="3398261"/>
          </a:xfrm>
          <a:prstGeom prst="rect">
            <a:avLst/>
          </a:prstGeom>
        </p:spPr>
        <p:txBody>
          <a:bodyPr wrap="square">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Text Placeholder 4"/>
          <p:cNvSpPr>
            <a:spLocks noGrp="1"/>
          </p:cNvSpPr>
          <p:nvPr>
            <p:ph type="body" sz="quarter" idx="3"/>
          </p:nvPr>
        </p:nvSpPr>
        <p:spPr>
          <a:xfrm>
            <a:off x="6232768" y="1681163"/>
            <a:ext cx="5003999" cy="823912"/>
          </a:xfrm>
          <a:prstGeom prst="rect">
            <a:avLst/>
          </a:prstGeom>
          <a:noFill/>
        </p:spPr>
        <p:txBody>
          <a:bodyPr wrap="square" anchor="b">
            <a:noAutofit/>
          </a:bodyPr>
          <a:lstStyle>
            <a:lvl1pPr marL="0" indent="0">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Edit Master text styles</a:t>
            </a:r>
          </a:p>
        </p:txBody>
      </p:sp>
      <p:sp>
        <p:nvSpPr>
          <p:cNvPr id="6" name="Content Placeholder 5"/>
          <p:cNvSpPr>
            <a:spLocks noGrp="1"/>
          </p:cNvSpPr>
          <p:nvPr>
            <p:ph sz="quarter" idx="4"/>
          </p:nvPr>
        </p:nvSpPr>
        <p:spPr>
          <a:xfrm>
            <a:off x="6232768" y="2597727"/>
            <a:ext cx="5003999" cy="3398261"/>
          </a:xfrm>
          <a:prstGeom prst="rect">
            <a:avLst/>
          </a:prstGeom>
        </p:spPr>
        <p:txBody>
          <a:bodyPr wrap="square">
            <a:noAutofit/>
          </a:bodyPr>
          <a:lstStyle>
            <a:lvl1pPr marL="342900" indent="-342900">
              <a:buClr>
                <a:schemeClr val="accent5"/>
              </a:buClr>
              <a:buFont typeface="Arial"/>
              <a:buChar cha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cxnSp>
        <p:nvCxnSpPr>
          <p:cNvPr id="9" name="Straight Connector 8"/>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spTree>
    <p:extLst>
      <p:ext uri="{BB962C8B-B14F-4D97-AF65-F5344CB8AC3E}">
        <p14:creationId xmlns:p14="http://schemas.microsoft.com/office/powerpoint/2010/main" val="274269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photo">
    <p:spTree>
      <p:nvGrpSpPr>
        <p:cNvPr id="1" name=""/>
        <p:cNvGrpSpPr/>
        <p:nvPr/>
      </p:nvGrpSpPr>
      <p:grpSpPr>
        <a:xfrm>
          <a:off x="0" y="0"/>
          <a:ext cx="0" cy="0"/>
          <a:chOff x="0" y="0"/>
          <a:chExt cx="0" cy="0"/>
        </a:xfrm>
      </p:grpSpPr>
      <p:sp>
        <p:nvSpPr>
          <p:cNvPr id="6" name="Picture Placeholder 2"/>
          <p:cNvSpPr>
            <a:spLocks noGrp="1"/>
          </p:cNvSpPr>
          <p:nvPr>
            <p:ph type="pic" sz="quarter" idx="13"/>
          </p:nvPr>
        </p:nvSpPr>
        <p:spPr>
          <a:xfrm>
            <a:off x="0" y="1750540"/>
            <a:ext cx="12192000" cy="4245448"/>
          </a:xfrm>
          <a:prstGeom prst="rect">
            <a:avLst/>
          </a:prstGeom>
          <a:solidFill>
            <a:schemeClr val="bg2"/>
          </a:solidFill>
        </p:spPr>
        <p:txBody>
          <a:bodyPr/>
          <a:lstStyle>
            <a:lvl1pPr marL="0" indent="0">
              <a:buNone/>
              <a:defRPr/>
            </a:lvl1pPr>
          </a:lstStyle>
          <a:p>
            <a:endParaRPr lang="en-GB" noProof="0"/>
          </a:p>
        </p:txBody>
      </p:sp>
      <p:sp>
        <p:nvSpPr>
          <p:cNvPr id="10" name="Title Placeholder 1"/>
          <p:cNvSpPr>
            <a:spLocks noGrp="1"/>
          </p:cNvSpPr>
          <p:nvPr>
            <p:ph type="title"/>
          </p:nvPr>
        </p:nvSpPr>
        <p:spPr>
          <a:xfrm>
            <a:off x="970722" y="575220"/>
            <a:ext cx="10263893" cy="782357"/>
          </a:xfrm>
          <a:prstGeom prst="rect">
            <a:avLst/>
          </a:prstGeom>
        </p:spPr>
        <p:txBody>
          <a:bodyPr vert="horz" lIns="91440" tIns="45720" rIns="91440" bIns="0" rtlCol="0" anchor="b" anchorCtr="0">
            <a:noAutofit/>
          </a:bodyPr>
          <a:lstStyle>
            <a:lvl1pPr>
              <a:defRPr sz="3800"/>
            </a:lvl1pPr>
          </a:lstStyle>
          <a:p>
            <a:r>
              <a:rPr lang="en-GB" noProof="0"/>
              <a:t>Click to edit Master title style</a:t>
            </a:r>
          </a:p>
        </p:txBody>
      </p:sp>
      <p:cxnSp>
        <p:nvCxnSpPr>
          <p:cNvPr id="5" name="Straight Connector 4"/>
          <p:cNvCxnSpPr/>
          <p:nvPr userDrawn="1"/>
        </p:nvCxnSpPr>
        <p:spPr>
          <a:xfrm flipH="1">
            <a:off x="838201" y="0"/>
            <a:ext cx="1" cy="136525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30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C-JRC-logo_horizontal_EN_pos_transparent-background.png"/>
          <p:cNvPicPr>
            <a:picLocks noChangeAspect="1"/>
          </p:cNvPicPr>
          <p:nvPr userDrawn="1"/>
        </p:nvPicPr>
        <p:blipFill rotWithShape="1">
          <a:blip r:embed="rId19" cstate="print">
            <a:extLst>
              <a:ext uri="{28A0092B-C50C-407E-A947-70E740481C1C}">
                <a14:useLocalDpi xmlns:a14="http://schemas.microsoft.com/office/drawing/2010/main" val="0"/>
              </a:ext>
            </a:extLst>
          </a:blip>
          <a:srcRect l="6902" t="10944" r="6669" b="9113"/>
          <a:stretch/>
        </p:blipFill>
        <p:spPr>
          <a:xfrm>
            <a:off x="9945929" y="6177847"/>
            <a:ext cx="1727997" cy="467228"/>
          </a:xfrm>
          <a:prstGeom prst="rect">
            <a:avLst/>
          </a:prstGeom>
        </p:spPr>
      </p:pic>
      <p:sp>
        <p:nvSpPr>
          <p:cNvPr id="8" name="Slide Number Placeholder 7"/>
          <p:cNvSpPr>
            <a:spLocks noGrp="1"/>
          </p:cNvSpPr>
          <p:nvPr>
            <p:ph type="sldNum" sz="quarter" idx="4"/>
          </p:nvPr>
        </p:nvSpPr>
        <p:spPr>
          <a:xfrm>
            <a:off x="838200" y="625429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15BF1-D259-0341-94F8-9E410F79F678}" type="slidenum">
              <a:rPr lang="en-US" smtClean="0"/>
              <a:pPr/>
              <a:t>‹#›</a:t>
            </a:fld>
            <a:endParaRPr lang="en-US"/>
          </a:p>
        </p:txBody>
      </p: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1" r:id="rId3"/>
    <p:sldLayoutId id="2147483650" r:id="rId4"/>
    <p:sldLayoutId id="2147483660" r:id="rId5"/>
    <p:sldLayoutId id="2147483652" r:id="rId6"/>
    <p:sldLayoutId id="2147483661" r:id="rId7"/>
    <p:sldLayoutId id="2147483653" r:id="rId8"/>
    <p:sldLayoutId id="2147483654" r:id="rId9"/>
    <p:sldLayoutId id="2147483659" r:id="rId10"/>
    <p:sldLayoutId id="2147483658" r:id="rId11"/>
    <p:sldLayoutId id="2147483668" r:id="rId12"/>
    <p:sldLayoutId id="2147483666" r:id="rId13"/>
    <p:sldLayoutId id="2147483667" r:id="rId14"/>
    <p:sldLayoutId id="2147483655" r:id="rId15"/>
    <p:sldLayoutId id="2147483670" r:id="rId16"/>
    <p:sldLayoutId id="2147483669" r:id="rId17"/>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rgbClr val="2B91C5"/>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rgbClr val="2B91C5"/>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1987" y="1523649"/>
            <a:ext cx="10592136" cy="2954566"/>
          </a:xfrm>
        </p:spPr>
        <p:txBody>
          <a:bodyPr/>
          <a:lstStyle/>
          <a:p>
            <a:r>
              <a:rPr lang="nl-NL" sz="4800" dirty="0"/>
              <a:t>UNECE GRPE </a:t>
            </a:r>
            <a:r>
              <a:rPr lang="nl-NL" sz="4800" dirty="0" err="1"/>
              <a:t>Informal</a:t>
            </a:r>
            <a:r>
              <a:rPr lang="nl-NL" sz="4800" dirty="0"/>
              <a:t> Group on </a:t>
            </a:r>
            <a:br>
              <a:rPr lang="nl-NL" sz="4800" dirty="0"/>
            </a:br>
            <a:r>
              <a:rPr lang="en-GB" sz="4800" dirty="0"/>
              <a:t>Environmental</a:t>
            </a:r>
            <a:r>
              <a:rPr lang="nl-NL" sz="4800" dirty="0"/>
              <a:t> </a:t>
            </a:r>
            <a:r>
              <a:rPr lang="nl-NL" sz="4800" dirty="0" err="1"/>
              <a:t>and</a:t>
            </a:r>
            <a:r>
              <a:rPr lang="nl-NL" sz="4800" dirty="0"/>
              <a:t> </a:t>
            </a:r>
            <a:r>
              <a:rPr lang="nl-NL" sz="4800" dirty="0" err="1"/>
              <a:t>Propulsion</a:t>
            </a:r>
            <a:r>
              <a:rPr lang="nl-NL" sz="4800" dirty="0"/>
              <a:t> </a:t>
            </a:r>
            <a:br>
              <a:rPr lang="nl-NL" sz="4800" dirty="0"/>
            </a:br>
            <a:r>
              <a:rPr lang="nl-NL" sz="4800" dirty="0"/>
              <a:t>Performance </a:t>
            </a:r>
            <a:r>
              <a:rPr lang="nl-NL" sz="4800" dirty="0" err="1"/>
              <a:t>Requirements</a:t>
            </a:r>
            <a:r>
              <a:rPr lang="nl-NL" sz="4800" dirty="0"/>
              <a:t> of L-</a:t>
            </a:r>
            <a:r>
              <a:rPr lang="nl-NL" sz="4800" dirty="0" err="1"/>
              <a:t>cat</a:t>
            </a:r>
            <a:r>
              <a:rPr lang="nl-NL" sz="4800" dirty="0"/>
              <a:t> </a:t>
            </a:r>
            <a:br>
              <a:rPr lang="nl-NL" sz="4800" dirty="0"/>
            </a:br>
            <a:r>
              <a:rPr lang="nl-NL" sz="4800" dirty="0" err="1"/>
              <a:t>Vehicles</a:t>
            </a:r>
            <a:r>
              <a:rPr lang="nl-NL" sz="4800" dirty="0"/>
              <a:t> (EPPR L-</a:t>
            </a:r>
            <a:r>
              <a:rPr lang="nl-NL" sz="4800" dirty="0" err="1"/>
              <a:t>cat</a:t>
            </a:r>
            <a:r>
              <a:rPr lang="nl-NL" sz="4800" dirty="0"/>
              <a:t>)</a:t>
            </a:r>
            <a:br>
              <a:rPr lang="nl-NL" sz="4800" dirty="0"/>
            </a:br>
            <a:endParaRPr lang="nl-NL" sz="4800" dirty="0"/>
          </a:p>
        </p:txBody>
      </p:sp>
      <p:sp>
        <p:nvSpPr>
          <p:cNvPr id="3" name="Subtitle 2"/>
          <p:cNvSpPr>
            <a:spLocks noGrp="1"/>
          </p:cNvSpPr>
          <p:nvPr>
            <p:ph type="subTitle" idx="1"/>
          </p:nvPr>
        </p:nvSpPr>
        <p:spPr>
          <a:xfrm>
            <a:off x="1001987" y="4599479"/>
            <a:ext cx="10290265" cy="897754"/>
          </a:xfrm>
        </p:spPr>
        <p:txBody>
          <a:bodyPr/>
          <a:lstStyle/>
          <a:p>
            <a:r>
              <a:rPr lang="nl-NL" sz="3200"/>
              <a:t>State of Play</a:t>
            </a:r>
          </a:p>
        </p:txBody>
      </p:sp>
      <p:sp>
        <p:nvSpPr>
          <p:cNvPr id="4" name="Text Placeholder 3"/>
          <p:cNvSpPr>
            <a:spLocks noGrp="1"/>
          </p:cNvSpPr>
          <p:nvPr>
            <p:ph type="body" sz="quarter" idx="13"/>
          </p:nvPr>
        </p:nvSpPr>
        <p:spPr/>
        <p:txBody>
          <a:bodyPr/>
          <a:lstStyle/>
          <a:p>
            <a:r>
              <a:rPr lang="nl-NL"/>
              <a:t>A. </a:t>
            </a:r>
            <a:r>
              <a:rPr lang="nl-NL" err="1"/>
              <a:t>Perujo</a:t>
            </a:r>
            <a:endParaRPr lang="nl-NL"/>
          </a:p>
          <a:p>
            <a:r>
              <a:rPr lang="nl-NL"/>
              <a:t>(IWG </a:t>
            </a:r>
            <a:r>
              <a:rPr lang="nl-NL" err="1"/>
              <a:t>chairman</a:t>
            </a:r>
            <a:r>
              <a:rPr lang="nl-NL"/>
              <a:t>)</a:t>
            </a:r>
          </a:p>
        </p:txBody>
      </p:sp>
      <p:sp>
        <p:nvSpPr>
          <p:cNvPr id="7" name="TextBox 6">
            <a:extLst>
              <a:ext uri="{FF2B5EF4-FFF2-40B4-BE49-F238E27FC236}">
                <a16:creationId xmlns:a16="http://schemas.microsoft.com/office/drawing/2014/main" id="{2E16ACE5-CFF2-8544-8BA3-2EAA92613604}"/>
              </a:ext>
            </a:extLst>
          </p:cNvPr>
          <p:cNvSpPr txBox="1"/>
          <p:nvPr/>
        </p:nvSpPr>
        <p:spPr>
          <a:xfrm>
            <a:off x="9264128" y="163173"/>
            <a:ext cx="2683914" cy="738664"/>
          </a:xfrm>
          <a:prstGeom prst="rect">
            <a:avLst/>
          </a:prstGeom>
          <a:noFill/>
        </p:spPr>
        <p:txBody>
          <a:bodyPr wrap="square" rtlCol="0">
            <a:spAutoFit/>
          </a:bodyPr>
          <a:lstStyle/>
          <a:p>
            <a:pPr algn="r">
              <a:buClr>
                <a:schemeClr val="accent5"/>
              </a:buClr>
            </a:pPr>
            <a:r>
              <a:rPr lang="it-IT" sz="1400" noProof="0" dirty="0">
                <a:latin typeface="Times New Roman" panose="02020603050405020304" pitchFamily="18" charset="0"/>
                <a:cs typeface="Times New Roman" panose="02020603050405020304" pitchFamily="18" charset="0"/>
              </a:rPr>
              <a:t>Informal docu</a:t>
            </a:r>
            <a:r>
              <a:rPr lang="it-IT" sz="1400" dirty="0">
                <a:latin typeface="Times New Roman" panose="02020603050405020304" pitchFamily="18" charset="0"/>
                <a:cs typeface="Times New Roman" panose="02020603050405020304" pitchFamily="18" charset="0"/>
              </a:rPr>
              <a:t>ment GRPE-81-22</a:t>
            </a:r>
          </a:p>
          <a:p>
            <a:pPr algn="r">
              <a:buClr>
                <a:schemeClr val="accent5"/>
              </a:buClr>
            </a:pPr>
            <a:r>
              <a:rPr lang="it-IT" sz="1400" dirty="0">
                <a:latin typeface="Times New Roman" panose="02020603050405020304" pitchFamily="18" charset="0"/>
                <a:cs typeface="Times New Roman" panose="02020603050405020304" pitchFamily="18" charset="0"/>
              </a:rPr>
              <a:t>81st GRPE, 9-11 June 2020</a:t>
            </a:r>
          </a:p>
          <a:p>
            <a:pPr algn="r">
              <a:buClr>
                <a:schemeClr val="accent5"/>
              </a:buClr>
            </a:pPr>
            <a:r>
              <a:rPr lang="it-IT" sz="1400" dirty="0">
                <a:latin typeface="Times New Roman" panose="02020603050405020304" pitchFamily="18" charset="0"/>
                <a:cs typeface="Times New Roman" panose="02020603050405020304" pitchFamily="18" charset="0"/>
              </a:rPr>
              <a:t>Agenda item 8(c)</a:t>
            </a:r>
          </a:p>
        </p:txBody>
      </p:sp>
      <p:pic>
        <p:nvPicPr>
          <p:cNvPr id="8" name="Picture 7">
            <a:extLst>
              <a:ext uri="{FF2B5EF4-FFF2-40B4-BE49-F238E27FC236}">
                <a16:creationId xmlns:a16="http://schemas.microsoft.com/office/drawing/2014/main" id="{72C6E4AA-5BC1-1C46-80B1-66CA383B1CA8}"/>
              </a:ext>
            </a:extLst>
          </p:cNvPr>
          <p:cNvPicPr>
            <a:picLocks noChangeAspect="1"/>
          </p:cNvPicPr>
          <p:nvPr/>
        </p:nvPicPr>
        <p:blipFill>
          <a:blip r:embed="rId2"/>
          <a:stretch>
            <a:fillRect/>
          </a:stretch>
        </p:blipFill>
        <p:spPr>
          <a:xfrm>
            <a:off x="167666" y="227982"/>
            <a:ext cx="921903" cy="764312"/>
          </a:xfrm>
          <a:prstGeom prst="rect">
            <a:avLst/>
          </a:prstGeom>
        </p:spPr>
      </p:pic>
    </p:spTree>
    <p:extLst>
      <p:ext uri="{BB962C8B-B14F-4D97-AF65-F5344CB8AC3E}">
        <p14:creationId xmlns:p14="http://schemas.microsoft.com/office/powerpoint/2010/main" val="4275095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6903C7-91A5-4D3D-9EFA-8FBB30912534}"/>
              </a:ext>
            </a:extLst>
          </p:cNvPr>
          <p:cNvSpPr>
            <a:spLocks noGrp="1"/>
          </p:cNvSpPr>
          <p:nvPr>
            <p:ph idx="1"/>
          </p:nvPr>
        </p:nvSpPr>
        <p:spPr>
          <a:xfrm>
            <a:off x="967153" y="1468738"/>
            <a:ext cx="10257817" cy="4806970"/>
          </a:xfrm>
        </p:spPr>
        <p:txBody>
          <a:bodyPr anchor="t">
            <a:noAutofit/>
          </a:bodyPr>
          <a:lstStyle/>
          <a:p>
            <a:pPr marL="0" indent="0">
              <a:buNone/>
            </a:pPr>
            <a:r>
              <a:rPr lang="en-GB">
                <a:ea typeface="+mn-lt"/>
                <a:cs typeface="+mn-lt"/>
              </a:rPr>
              <a:t>Since its first meeting in January 2013 the IWG has successfully completed the following technical regulatory texts (UN GTR):</a:t>
            </a:r>
            <a:endParaRPr lang="en-US"/>
          </a:p>
          <a:p>
            <a:r>
              <a:rPr lang="en-GB" sz="2000">
                <a:ea typeface="+mn-lt"/>
                <a:cs typeface="+mn-lt"/>
              </a:rPr>
              <a:t>UN GTR 17: “Global technical regulation on the measurement procedure for two- or three-wheeled motor vehicles equipped with a combustion engine with regard to the crankcase and evaporative emissions”. </a:t>
            </a:r>
            <a:r>
              <a:rPr lang="en-US" sz="2000">
                <a:ea typeface="+mn-lt"/>
                <a:cs typeface="+mn-lt"/>
              </a:rPr>
              <a:t>Established in the Global Registry on 17 November 2016.</a:t>
            </a:r>
            <a:endParaRPr lang="en-GB" sz="2000">
              <a:ea typeface="+mn-lt"/>
              <a:cs typeface="+mn-lt"/>
            </a:endParaRPr>
          </a:p>
          <a:p>
            <a:r>
              <a:rPr lang="en-GB" sz="2000">
                <a:ea typeface="+mn-lt"/>
                <a:cs typeface="+mn-lt"/>
              </a:rPr>
              <a:t>UN GTR 18: </a:t>
            </a:r>
            <a:r>
              <a:rPr lang="en-US" sz="2000">
                <a:ea typeface="+mn-lt"/>
                <a:cs typeface="+mn-lt"/>
              </a:rPr>
              <a:t>“Global technical regulation on the measurement procedure for two- or three-wheeled motor vehicles with regard to on- board diagnostics”. Established in the Global Registry on 17 November 2016.</a:t>
            </a:r>
            <a:endParaRPr lang="en-GB" sz="2000">
              <a:cs typeface="Arial"/>
            </a:endParaRPr>
          </a:p>
          <a:p>
            <a:r>
              <a:rPr lang="en-US" sz="2000">
                <a:ea typeface="+mn-lt"/>
                <a:cs typeface="+mn-lt"/>
              </a:rPr>
              <a:t>UN GTR 2: “Global Technical Regulation on the measurement procedure for two-wheeled motorcycles equipped with a positive or compression ignition engine with regard to the emissions of gaseous pollutants, CO2 emissions and fuel consumption - Amendment 4”. Established in the Global Registry on 13 November 2019</a:t>
            </a:r>
            <a:endParaRPr lang="en-GB" sz="2000">
              <a:cs typeface="Arial"/>
            </a:endParaRPr>
          </a:p>
          <a:p>
            <a:pPr marL="0" indent="0">
              <a:buNone/>
            </a:pPr>
            <a:endParaRPr lang="en-US" dirty="0">
              <a:cs typeface="Arial"/>
            </a:endParaRPr>
          </a:p>
          <a:p>
            <a:endParaRPr lang="en-GB" dirty="0">
              <a:ea typeface="+mn-lt"/>
              <a:cs typeface="+mn-lt"/>
            </a:endParaRPr>
          </a:p>
        </p:txBody>
      </p:sp>
      <p:sp>
        <p:nvSpPr>
          <p:cNvPr id="3" name="Title 2">
            <a:extLst>
              <a:ext uri="{FF2B5EF4-FFF2-40B4-BE49-F238E27FC236}">
                <a16:creationId xmlns:a16="http://schemas.microsoft.com/office/drawing/2014/main" id="{DF7E8091-BD84-491F-A822-6A4AA7E4C184}"/>
              </a:ext>
            </a:extLst>
          </p:cNvPr>
          <p:cNvSpPr>
            <a:spLocks noGrp="1"/>
          </p:cNvSpPr>
          <p:nvPr>
            <p:ph type="title"/>
          </p:nvPr>
        </p:nvSpPr>
        <p:spPr/>
        <p:txBody>
          <a:bodyPr/>
          <a:lstStyle/>
          <a:p>
            <a:r>
              <a:rPr lang="en-US">
                <a:ea typeface="+mj-lt"/>
                <a:cs typeface="+mj-lt"/>
              </a:rPr>
              <a:t>EPPR IWG – Terms of Reference (ToR)</a:t>
            </a:r>
          </a:p>
        </p:txBody>
      </p:sp>
      <p:pic>
        <p:nvPicPr>
          <p:cNvPr id="5" name="Picture 4" descr="A picture containing building, window&#10;&#10;Description generated with very high confidence">
            <a:extLst>
              <a:ext uri="{FF2B5EF4-FFF2-40B4-BE49-F238E27FC236}">
                <a16:creationId xmlns:a16="http://schemas.microsoft.com/office/drawing/2014/main" id="{9AAA3C2F-D782-4632-A60D-FB644D7817F1}"/>
              </a:ext>
            </a:extLst>
          </p:cNvPr>
          <p:cNvPicPr>
            <a:picLocks noChangeAspect="1"/>
          </p:cNvPicPr>
          <p:nvPr/>
        </p:nvPicPr>
        <p:blipFill>
          <a:blip r:embed="rId2"/>
          <a:stretch>
            <a:fillRect/>
          </a:stretch>
        </p:blipFill>
        <p:spPr>
          <a:xfrm>
            <a:off x="264122" y="5957450"/>
            <a:ext cx="921903" cy="764312"/>
          </a:xfrm>
          <a:prstGeom prst="rect">
            <a:avLst/>
          </a:prstGeom>
        </p:spPr>
      </p:pic>
    </p:spTree>
    <p:extLst>
      <p:ext uri="{BB962C8B-B14F-4D97-AF65-F5344CB8AC3E}">
        <p14:creationId xmlns:p14="http://schemas.microsoft.com/office/powerpoint/2010/main" val="3314268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3BFEB7-1FE1-48D0-B772-4287532F2F31}"/>
              </a:ext>
            </a:extLst>
          </p:cNvPr>
          <p:cNvSpPr>
            <a:spLocks noGrp="1"/>
          </p:cNvSpPr>
          <p:nvPr>
            <p:ph idx="1"/>
          </p:nvPr>
        </p:nvSpPr>
        <p:spPr/>
        <p:txBody>
          <a:bodyPr anchor="t">
            <a:noAutofit/>
          </a:bodyPr>
          <a:lstStyle/>
          <a:p>
            <a:pPr marL="0" indent="0">
              <a:buNone/>
            </a:pPr>
            <a:r>
              <a:rPr lang="en-US" b="1">
                <a:ea typeface="+mn-lt"/>
                <a:cs typeface="+mn-lt"/>
              </a:rPr>
              <a:t>The IWG is currently working on these issues:</a:t>
            </a:r>
            <a:endParaRPr lang="en-US" b="1">
              <a:cs typeface="Arial"/>
            </a:endParaRPr>
          </a:p>
          <a:p>
            <a:r>
              <a:rPr lang="en-US">
                <a:ea typeface="+mn-lt"/>
                <a:cs typeface="+mn-lt"/>
              </a:rPr>
              <a:t>Proposal for Amendment 1 to UN GTR No. 18: “Global technical regulation on the measurement procedure for two- or three-wheeled motor vehicles with regard to on-board diagnostics”. Eighty-first session of the Working Party on Pollution and Energy (9-12 June 2020). Introduction of OBD II</a:t>
            </a:r>
            <a:endParaRPr lang="en-US">
              <a:cs typeface="Arial"/>
            </a:endParaRPr>
          </a:p>
          <a:p>
            <a:r>
              <a:rPr lang="en-US">
                <a:ea typeface="+mn-lt"/>
                <a:cs typeface="+mn-lt"/>
              </a:rPr>
              <a:t>Proposal for a new UN GTR on Durability testing of pollution control devices for L-category vehicles.</a:t>
            </a:r>
            <a:br>
              <a:rPr lang="en-US" dirty="0"/>
            </a:br>
            <a:br>
              <a:rPr lang="en-US" dirty="0"/>
            </a:br>
            <a:endParaRPr lang="en-US">
              <a:cs typeface="Arial"/>
            </a:endParaRPr>
          </a:p>
          <a:p>
            <a:endParaRPr lang="en-US" dirty="0">
              <a:cs typeface="Arial"/>
            </a:endParaRPr>
          </a:p>
          <a:p>
            <a:endParaRPr lang="en-US" dirty="0">
              <a:cs typeface="Arial"/>
            </a:endParaRPr>
          </a:p>
        </p:txBody>
      </p:sp>
      <p:sp>
        <p:nvSpPr>
          <p:cNvPr id="3" name="Title 2">
            <a:extLst>
              <a:ext uri="{FF2B5EF4-FFF2-40B4-BE49-F238E27FC236}">
                <a16:creationId xmlns:a16="http://schemas.microsoft.com/office/drawing/2014/main" id="{6BF69A50-944A-4681-8F0D-7DF0C0A6A87D}"/>
              </a:ext>
            </a:extLst>
          </p:cNvPr>
          <p:cNvSpPr>
            <a:spLocks noGrp="1"/>
          </p:cNvSpPr>
          <p:nvPr>
            <p:ph type="title"/>
          </p:nvPr>
        </p:nvSpPr>
        <p:spPr/>
        <p:txBody>
          <a:bodyPr/>
          <a:lstStyle/>
          <a:p>
            <a:r>
              <a:rPr lang="en-US">
                <a:cs typeface="Arial"/>
              </a:rPr>
              <a:t>EPPR IWG – Terms of Reference (ToR)</a:t>
            </a:r>
            <a:endParaRPr lang="en-US">
              <a:ea typeface="+mj-lt"/>
              <a:cs typeface="+mj-lt"/>
            </a:endParaRPr>
          </a:p>
        </p:txBody>
      </p:sp>
      <p:pic>
        <p:nvPicPr>
          <p:cNvPr id="5" name="Picture 4" descr="A picture containing building, window&#10;&#10;Description generated with very high confidence">
            <a:extLst>
              <a:ext uri="{FF2B5EF4-FFF2-40B4-BE49-F238E27FC236}">
                <a16:creationId xmlns:a16="http://schemas.microsoft.com/office/drawing/2014/main" id="{996A5FF7-9AF6-4204-8124-FDAE1401CC0E}"/>
              </a:ext>
            </a:extLst>
          </p:cNvPr>
          <p:cNvPicPr>
            <a:picLocks noChangeAspect="1"/>
          </p:cNvPicPr>
          <p:nvPr/>
        </p:nvPicPr>
        <p:blipFill>
          <a:blip r:embed="rId2"/>
          <a:stretch>
            <a:fillRect/>
          </a:stretch>
        </p:blipFill>
        <p:spPr>
          <a:xfrm>
            <a:off x="264122" y="5957450"/>
            <a:ext cx="921903" cy="764312"/>
          </a:xfrm>
          <a:prstGeom prst="rect">
            <a:avLst/>
          </a:prstGeom>
        </p:spPr>
      </p:pic>
    </p:spTree>
    <p:extLst>
      <p:ext uri="{BB962C8B-B14F-4D97-AF65-F5344CB8AC3E}">
        <p14:creationId xmlns:p14="http://schemas.microsoft.com/office/powerpoint/2010/main" val="707618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A84B15-DA41-4D81-B762-556C4A7130E7}"/>
              </a:ext>
            </a:extLst>
          </p:cNvPr>
          <p:cNvSpPr>
            <a:spLocks noGrp="1"/>
          </p:cNvSpPr>
          <p:nvPr>
            <p:ph idx="1"/>
          </p:nvPr>
        </p:nvSpPr>
        <p:spPr/>
        <p:txBody>
          <a:bodyPr anchor="t">
            <a:noAutofit/>
          </a:bodyPr>
          <a:lstStyle/>
          <a:p>
            <a:pPr algn="just"/>
            <a:r>
              <a:rPr lang="en-GB" dirty="0">
                <a:ea typeface="+mn-lt"/>
                <a:cs typeface="+mn-lt"/>
              </a:rPr>
              <a:t>There is still work to be done by the IWG in order to advance in the harmonisation of technical regulations concerning several aspects of L-category vehicles, as well as the conversion of these Global Technical Regulations into UN ECE Regulations under the 1958 Agreement.</a:t>
            </a:r>
            <a:endParaRPr lang="en-US" dirty="0">
              <a:cs typeface="Arial"/>
            </a:endParaRPr>
          </a:p>
          <a:p>
            <a:r>
              <a:rPr lang="en-US" b="1" dirty="0">
                <a:solidFill>
                  <a:srgbClr val="227DC1"/>
                </a:solidFill>
                <a:ea typeface="+mn-lt"/>
                <a:cs typeface="+mn-lt"/>
              </a:rPr>
              <a:t>It is therefore appropriate to extend the mandate of the IWG for a further period,</a:t>
            </a:r>
            <a:r>
              <a:rPr lang="en-US" dirty="0">
                <a:solidFill>
                  <a:srgbClr val="227DC1"/>
                </a:solidFill>
                <a:ea typeface="+mn-lt"/>
                <a:cs typeface="+mn-lt"/>
              </a:rPr>
              <a:t> </a:t>
            </a:r>
            <a:r>
              <a:rPr lang="en-US" dirty="0">
                <a:ea typeface="+mn-lt"/>
                <a:cs typeface="+mn-lt"/>
              </a:rPr>
              <a:t>in order to complete the development of these UN GTRs and to allow for the transposition of these technical regulations into UN ECE regulations under the 1958 Agreement. </a:t>
            </a:r>
            <a:endParaRPr lang="en-US" dirty="0"/>
          </a:p>
        </p:txBody>
      </p:sp>
      <p:sp>
        <p:nvSpPr>
          <p:cNvPr id="3" name="Title 2">
            <a:extLst>
              <a:ext uri="{FF2B5EF4-FFF2-40B4-BE49-F238E27FC236}">
                <a16:creationId xmlns:a16="http://schemas.microsoft.com/office/drawing/2014/main" id="{B590B54D-C3E6-494E-9AB4-24D105D02BB4}"/>
              </a:ext>
            </a:extLst>
          </p:cNvPr>
          <p:cNvSpPr>
            <a:spLocks noGrp="1"/>
          </p:cNvSpPr>
          <p:nvPr>
            <p:ph type="title"/>
          </p:nvPr>
        </p:nvSpPr>
        <p:spPr/>
        <p:txBody>
          <a:bodyPr/>
          <a:lstStyle/>
          <a:p>
            <a:r>
              <a:rPr lang="en-US">
                <a:ea typeface="+mj-lt"/>
                <a:cs typeface="+mj-lt"/>
              </a:rPr>
              <a:t>EPPR IWG – Terms of Reference (ToR)</a:t>
            </a:r>
          </a:p>
        </p:txBody>
      </p:sp>
      <p:pic>
        <p:nvPicPr>
          <p:cNvPr id="5" name="Picture 4" descr="A picture containing building, window&#10;&#10;Description generated with very high confidence">
            <a:extLst>
              <a:ext uri="{FF2B5EF4-FFF2-40B4-BE49-F238E27FC236}">
                <a16:creationId xmlns:a16="http://schemas.microsoft.com/office/drawing/2014/main" id="{AFCEC54D-97BA-4330-B8F8-1B4EA21D86CB}"/>
              </a:ext>
            </a:extLst>
          </p:cNvPr>
          <p:cNvPicPr>
            <a:picLocks noChangeAspect="1"/>
          </p:cNvPicPr>
          <p:nvPr/>
        </p:nvPicPr>
        <p:blipFill>
          <a:blip r:embed="rId2"/>
          <a:stretch>
            <a:fillRect/>
          </a:stretch>
        </p:blipFill>
        <p:spPr>
          <a:xfrm>
            <a:off x="225540" y="5957451"/>
            <a:ext cx="921903" cy="764312"/>
          </a:xfrm>
          <a:prstGeom prst="rect">
            <a:avLst/>
          </a:prstGeom>
        </p:spPr>
      </p:pic>
    </p:spTree>
    <p:extLst>
      <p:ext uri="{BB962C8B-B14F-4D97-AF65-F5344CB8AC3E}">
        <p14:creationId xmlns:p14="http://schemas.microsoft.com/office/powerpoint/2010/main" val="3552721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3E04C3-F419-48DB-8B54-E2235786A444}"/>
              </a:ext>
            </a:extLst>
          </p:cNvPr>
          <p:cNvSpPr>
            <a:spLocks noGrp="1"/>
          </p:cNvSpPr>
          <p:nvPr>
            <p:ph idx="11"/>
          </p:nvPr>
        </p:nvSpPr>
        <p:spPr>
          <a:xfrm>
            <a:off x="6242170" y="1603776"/>
            <a:ext cx="5322303" cy="4170363"/>
          </a:xfrm>
        </p:spPr>
        <p:txBody>
          <a:bodyPr anchor="t">
            <a:noAutofit/>
          </a:bodyPr>
          <a:lstStyle/>
          <a:p>
            <a:pPr>
              <a:spcAft>
                <a:spcPts val="600"/>
              </a:spcAft>
            </a:pPr>
            <a:r>
              <a:rPr lang="en-US" sz="1800">
                <a:ea typeface="+mn-lt"/>
                <a:cs typeface="+mn-lt"/>
              </a:rPr>
              <a:t>Extension to all possible fuels for both environmental and propulsion unit performance requirements: petrol, petrol-ethanol mixtures, diesel, biodiesel but also gaseous fuels such as CNG, LPG, Hydrogen and their blends. </a:t>
            </a:r>
            <a:endParaRPr lang="en-US" sz="1800" dirty="0">
              <a:cs typeface="Arial"/>
            </a:endParaRPr>
          </a:p>
          <a:p>
            <a:pPr>
              <a:spcAft>
                <a:spcPts val="600"/>
              </a:spcAft>
            </a:pPr>
            <a:r>
              <a:rPr lang="en-US" sz="1800">
                <a:ea typeface="+mn-lt"/>
                <a:cs typeface="+mn-lt"/>
              </a:rPr>
              <a:t>Consideration for transposition of the various GTRs into UN Regulations under the 1958 Agreement.</a:t>
            </a:r>
            <a:endParaRPr lang="en-US" sz="1800" dirty="0">
              <a:cs typeface="Arial"/>
            </a:endParaRPr>
          </a:p>
          <a:p>
            <a:r>
              <a:rPr lang="en-US" sz="1800">
                <a:ea typeface="+mn-lt"/>
                <a:cs typeface="+mn-lt"/>
              </a:rPr>
              <a:t>The </a:t>
            </a:r>
            <a:r>
              <a:rPr lang="en-US" sz="1800" b="1">
                <a:ea typeface="+mn-lt"/>
                <a:cs typeface="+mn-lt"/>
              </a:rPr>
              <a:t>transposition of UN GTR 2 into a UN Regulation</a:t>
            </a:r>
            <a:r>
              <a:rPr lang="en-US" sz="1800">
                <a:ea typeface="+mn-lt"/>
                <a:cs typeface="+mn-lt"/>
              </a:rPr>
              <a:t> is considered by the sponsor (EC) and many stakeholders as of capital importance to advance in the harmonization process by allowing mutual recognition by the signatories of the 1958 Agreement. </a:t>
            </a:r>
            <a:endParaRPr lang="en-US" sz="1800" dirty="0">
              <a:cs typeface="Arial"/>
            </a:endParaRPr>
          </a:p>
          <a:p>
            <a:endParaRPr lang="en-US" sz="1800" dirty="0">
              <a:cs typeface="Arial"/>
            </a:endParaRPr>
          </a:p>
        </p:txBody>
      </p:sp>
      <p:sp>
        <p:nvSpPr>
          <p:cNvPr id="3" name="Title 2">
            <a:extLst>
              <a:ext uri="{FF2B5EF4-FFF2-40B4-BE49-F238E27FC236}">
                <a16:creationId xmlns:a16="http://schemas.microsoft.com/office/drawing/2014/main" id="{876A05D8-D794-43C2-B7D4-342AC2170040}"/>
              </a:ext>
            </a:extLst>
          </p:cNvPr>
          <p:cNvSpPr>
            <a:spLocks noGrp="1"/>
          </p:cNvSpPr>
          <p:nvPr>
            <p:ph type="title"/>
          </p:nvPr>
        </p:nvSpPr>
        <p:spPr>
          <a:xfrm>
            <a:off x="970722" y="575220"/>
            <a:ext cx="10823336" cy="782357"/>
          </a:xfrm>
        </p:spPr>
        <p:txBody>
          <a:bodyPr/>
          <a:lstStyle/>
          <a:p>
            <a:r>
              <a:rPr lang="en-US">
                <a:ea typeface="+mj-lt"/>
                <a:cs typeface="+mj-lt"/>
              </a:rPr>
              <a:t>EPPR IWG – Terms of Reference (ToR)/Outlook</a:t>
            </a:r>
            <a:endParaRPr lang="en-US"/>
          </a:p>
        </p:txBody>
      </p:sp>
      <p:sp>
        <p:nvSpPr>
          <p:cNvPr id="4" name="Content Placeholder 3">
            <a:extLst>
              <a:ext uri="{FF2B5EF4-FFF2-40B4-BE49-F238E27FC236}">
                <a16:creationId xmlns:a16="http://schemas.microsoft.com/office/drawing/2014/main" id="{7BD3EA16-4E19-433A-99E1-6573E2D70F9B}"/>
              </a:ext>
            </a:extLst>
          </p:cNvPr>
          <p:cNvSpPr>
            <a:spLocks noGrp="1"/>
          </p:cNvSpPr>
          <p:nvPr>
            <p:ph idx="10"/>
          </p:nvPr>
        </p:nvSpPr>
        <p:spPr>
          <a:xfrm>
            <a:off x="967154" y="1603776"/>
            <a:ext cx="5061873" cy="5009527"/>
          </a:xfrm>
        </p:spPr>
        <p:txBody>
          <a:bodyPr anchor="t">
            <a:noAutofit/>
          </a:bodyPr>
          <a:lstStyle/>
          <a:p>
            <a:pPr>
              <a:spcAft>
                <a:spcPts val="600"/>
              </a:spcAft>
            </a:pPr>
            <a:r>
              <a:rPr lang="en-US" sz="1800">
                <a:ea typeface="+mn-lt"/>
                <a:cs typeface="+mn-lt"/>
              </a:rPr>
              <a:t>Durability testing of pollution control devices for L-category vehicles;</a:t>
            </a:r>
            <a:endParaRPr lang="en-US" sz="1800">
              <a:cs typeface="Arial"/>
            </a:endParaRPr>
          </a:p>
          <a:p>
            <a:pPr>
              <a:spcAft>
                <a:spcPts val="600"/>
              </a:spcAft>
            </a:pPr>
            <a:r>
              <a:rPr lang="en-US" sz="1800">
                <a:ea typeface="+mn-lt"/>
                <a:cs typeface="+mn-lt"/>
              </a:rPr>
              <a:t>Potential alignment of the content of different GTRs, if needed.</a:t>
            </a:r>
            <a:endParaRPr lang="en-US" sz="1800">
              <a:cs typeface="Arial"/>
            </a:endParaRPr>
          </a:p>
          <a:p>
            <a:pPr>
              <a:spcAft>
                <a:spcPts val="600"/>
              </a:spcAft>
            </a:pPr>
            <a:r>
              <a:rPr lang="en-US" sz="1800">
                <a:ea typeface="+mn-lt"/>
                <a:cs typeface="+mn-lt"/>
              </a:rPr>
              <a:t>Assessment and development of propulsion unit performance requirements for conventional L-cat vehicles equipped with </a:t>
            </a:r>
            <a:r>
              <a:rPr lang="en-US" sz="1800" b="1">
                <a:ea typeface="+mn-lt"/>
                <a:cs typeface="+mn-lt"/>
              </a:rPr>
              <a:t>combustion engines</a:t>
            </a:r>
            <a:r>
              <a:rPr lang="en-US" sz="1800">
                <a:ea typeface="+mn-lt"/>
                <a:cs typeface="+mn-lt"/>
              </a:rPr>
              <a:t> only as well as for advanced concepts such as </a:t>
            </a:r>
            <a:r>
              <a:rPr lang="en-US" sz="1800" b="1">
                <a:ea typeface="+mn-lt"/>
                <a:cs typeface="+mn-lt"/>
              </a:rPr>
              <a:t>electric and hybrid electric powertrains. </a:t>
            </a:r>
          </a:p>
          <a:p>
            <a:pPr>
              <a:spcAft>
                <a:spcPts val="600"/>
              </a:spcAft>
            </a:pPr>
            <a:r>
              <a:rPr lang="en-US" sz="1800">
                <a:ea typeface="+mn-lt"/>
                <a:cs typeface="+mn-lt"/>
              </a:rPr>
              <a:t>Unified rules and test </a:t>
            </a:r>
            <a:r>
              <a:rPr lang="en-US" sz="1800" b="1">
                <a:ea typeface="+mn-lt"/>
                <a:cs typeface="+mn-lt"/>
              </a:rPr>
              <a:t>procedures to measure power and torque</a:t>
            </a:r>
            <a:r>
              <a:rPr lang="en-US" sz="1800">
                <a:ea typeface="+mn-lt"/>
                <a:cs typeface="+mn-lt"/>
              </a:rPr>
              <a:t> for this wide range of propulsion technologies fitted on L-cat vehicles as well as unified measurement of maximum design vehicle speed and/or power for L-cat vehicles should be developed and agreed upon.</a:t>
            </a:r>
          </a:p>
          <a:p>
            <a:endParaRPr lang="en-US" sz="1800" dirty="0">
              <a:cs typeface="Arial"/>
            </a:endParaRPr>
          </a:p>
          <a:p>
            <a:endParaRPr lang="en-US" sz="1800">
              <a:cs typeface="Arial"/>
            </a:endParaRPr>
          </a:p>
          <a:p>
            <a:endParaRPr lang="en-US" sz="1800" dirty="0">
              <a:cs typeface="Arial"/>
            </a:endParaRPr>
          </a:p>
        </p:txBody>
      </p:sp>
      <p:pic>
        <p:nvPicPr>
          <p:cNvPr id="6" name="Picture 5" descr="A picture containing building, window&#10;&#10;Description generated with very high confidence">
            <a:extLst>
              <a:ext uri="{FF2B5EF4-FFF2-40B4-BE49-F238E27FC236}">
                <a16:creationId xmlns:a16="http://schemas.microsoft.com/office/drawing/2014/main" id="{52606D72-A951-4915-9493-FC51687F0F0C}"/>
              </a:ext>
            </a:extLst>
          </p:cNvPr>
          <p:cNvPicPr>
            <a:picLocks noChangeAspect="1"/>
          </p:cNvPicPr>
          <p:nvPr/>
        </p:nvPicPr>
        <p:blipFill>
          <a:blip r:embed="rId2"/>
          <a:stretch>
            <a:fillRect/>
          </a:stretch>
        </p:blipFill>
        <p:spPr>
          <a:xfrm>
            <a:off x="225540" y="5909223"/>
            <a:ext cx="921903" cy="764312"/>
          </a:xfrm>
          <a:prstGeom prst="rect">
            <a:avLst/>
          </a:prstGeom>
        </p:spPr>
      </p:pic>
    </p:spTree>
    <p:extLst>
      <p:ext uri="{BB962C8B-B14F-4D97-AF65-F5344CB8AC3E}">
        <p14:creationId xmlns:p14="http://schemas.microsoft.com/office/powerpoint/2010/main" val="396975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8F93C5-976C-40D2-8398-F9DFCB879ADE}"/>
              </a:ext>
            </a:extLst>
          </p:cNvPr>
          <p:cNvSpPr/>
          <p:nvPr/>
        </p:nvSpPr>
        <p:spPr>
          <a:xfrm>
            <a:off x="922114" y="4852685"/>
            <a:ext cx="10368987" cy="1022430"/>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E7C1C179-D266-4E1C-A86D-9F9D42682CD0}"/>
              </a:ext>
            </a:extLst>
          </p:cNvPr>
          <p:cNvSpPr>
            <a:spLocks noGrp="1"/>
          </p:cNvSpPr>
          <p:nvPr>
            <p:ph idx="1"/>
          </p:nvPr>
        </p:nvSpPr>
        <p:spPr>
          <a:xfrm>
            <a:off x="967154" y="1709876"/>
            <a:ext cx="10267462" cy="4276464"/>
          </a:xfrm>
        </p:spPr>
        <p:txBody>
          <a:bodyPr anchor="t">
            <a:noAutofit/>
          </a:bodyPr>
          <a:lstStyle/>
          <a:p>
            <a:r>
              <a:rPr lang="en-US" sz="2800" dirty="0">
                <a:solidFill>
                  <a:srgbClr val="227DC1"/>
                </a:solidFill>
                <a:ea typeface="+mn-lt"/>
                <a:cs typeface="+mn-lt"/>
              </a:rPr>
              <a:t>The transposition </a:t>
            </a:r>
            <a:r>
              <a:rPr lang="en-US" sz="2800" b="1" dirty="0">
                <a:solidFill>
                  <a:srgbClr val="227DC1"/>
                </a:solidFill>
                <a:ea typeface="+mn-lt"/>
                <a:cs typeface="+mn-lt"/>
              </a:rPr>
              <a:t>of UN GTR 2 into a UN Regulation </a:t>
            </a:r>
            <a:r>
              <a:rPr lang="en-US" sz="2800" dirty="0">
                <a:solidFill>
                  <a:srgbClr val="227DC1"/>
                </a:solidFill>
                <a:ea typeface="+mn-lt"/>
                <a:cs typeface="+mn-lt"/>
              </a:rPr>
              <a:t>will take central stage in the work of the EPPR IWG in the short to medium term.</a:t>
            </a:r>
            <a:r>
              <a:rPr lang="en-US" sz="2800" dirty="0">
                <a:ea typeface="+mn-lt"/>
                <a:cs typeface="+mn-lt"/>
              </a:rPr>
              <a:t> </a:t>
            </a:r>
          </a:p>
          <a:p>
            <a:r>
              <a:rPr lang="en-US" sz="2800" dirty="0">
                <a:ea typeface="+mn-lt"/>
                <a:cs typeface="+mn-lt"/>
              </a:rPr>
              <a:t>The transposition work will be, where possible, brought forward together with other activities</a:t>
            </a:r>
          </a:p>
          <a:p>
            <a:pPr marL="0" indent="0">
              <a:buNone/>
            </a:pPr>
            <a:endParaRPr lang="en-US" sz="2800" dirty="0">
              <a:solidFill>
                <a:srgbClr val="4D4D4D"/>
              </a:solidFill>
              <a:ea typeface="+mn-lt"/>
              <a:cs typeface="+mn-lt"/>
            </a:endParaRPr>
          </a:p>
          <a:p>
            <a:pPr marL="0" indent="0">
              <a:buNone/>
            </a:pPr>
            <a:r>
              <a:rPr lang="en-US" sz="2800" b="1" dirty="0">
                <a:solidFill>
                  <a:srgbClr val="227DC1"/>
                </a:solidFill>
                <a:ea typeface="+mn-lt"/>
                <a:cs typeface="+mn-lt"/>
              </a:rPr>
              <a:t>The</a:t>
            </a:r>
            <a:r>
              <a:rPr lang="en-US" sz="2800" b="1" dirty="0">
                <a:solidFill>
                  <a:srgbClr val="227DC1"/>
                </a:solidFill>
                <a:cs typeface="Arial"/>
              </a:rPr>
              <a:t> EPPR IWG request the endorsement by the GRPE of this </a:t>
            </a:r>
            <a:r>
              <a:rPr lang="en-US" sz="2800" b="1" dirty="0" err="1">
                <a:solidFill>
                  <a:srgbClr val="227DC1"/>
                </a:solidFill>
                <a:cs typeface="Arial"/>
              </a:rPr>
              <a:t>ToR</a:t>
            </a:r>
            <a:r>
              <a:rPr lang="en-US" sz="2800" b="1" dirty="0">
                <a:solidFill>
                  <a:srgbClr val="227DC1"/>
                </a:solidFill>
                <a:cs typeface="Arial"/>
              </a:rPr>
              <a:t> for the continuation of the group (GRPE-81-23)</a:t>
            </a:r>
            <a:endParaRPr lang="en-US" sz="2800" dirty="0">
              <a:solidFill>
                <a:srgbClr val="4D4D4D"/>
              </a:solidFill>
              <a:cs typeface="Arial"/>
            </a:endParaRPr>
          </a:p>
          <a:p>
            <a:pPr marL="0" indent="0">
              <a:buNone/>
            </a:pPr>
            <a:endParaRPr lang="en-US" sz="2800" dirty="0">
              <a:cs typeface="Arial"/>
            </a:endParaRPr>
          </a:p>
        </p:txBody>
      </p:sp>
      <p:sp>
        <p:nvSpPr>
          <p:cNvPr id="3" name="Title 2">
            <a:extLst>
              <a:ext uri="{FF2B5EF4-FFF2-40B4-BE49-F238E27FC236}">
                <a16:creationId xmlns:a16="http://schemas.microsoft.com/office/drawing/2014/main" id="{24B43BBA-B89C-42E9-9B26-FF86DF4739D4}"/>
              </a:ext>
            </a:extLst>
          </p:cNvPr>
          <p:cNvSpPr>
            <a:spLocks noGrp="1"/>
          </p:cNvSpPr>
          <p:nvPr>
            <p:ph type="title"/>
          </p:nvPr>
        </p:nvSpPr>
        <p:spPr>
          <a:xfrm>
            <a:off x="970722" y="575220"/>
            <a:ext cx="10505032" cy="782357"/>
          </a:xfrm>
        </p:spPr>
        <p:txBody>
          <a:bodyPr/>
          <a:lstStyle/>
          <a:p>
            <a:r>
              <a:rPr lang="en-US">
                <a:cs typeface="Arial"/>
              </a:rPr>
              <a:t>EPPR IWG – Terms of Reference (ToR)/Outlook</a:t>
            </a:r>
            <a:endParaRPr lang="en-US">
              <a:ea typeface="+mj-lt"/>
              <a:cs typeface="+mj-lt"/>
            </a:endParaRPr>
          </a:p>
        </p:txBody>
      </p:sp>
      <p:pic>
        <p:nvPicPr>
          <p:cNvPr id="6" name="Picture 5" descr="A picture containing building, window&#10;&#10;Description generated with very high confidence">
            <a:extLst>
              <a:ext uri="{FF2B5EF4-FFF2-40B4-BE49-F238E27FC236}">
                <a16:creationId xmlns:a16="http://schemas.microsoft.com/office/drawing/2014/main" id="{8FEBE3E7-733A-44E3-8914-AD52312008E6}"/>
              </a:ext>
            </a:extLst>
          </p:cNvPr>
          <p:cNvPicPr>
            <a:picLocks noChangeAspect="1"/>
          </p:cNvPicPr>
          <p:nvPr/>
        </p:nvPicPr>
        <p:blipFill>
          <a:blip r:embed="rId2"/>
          <a:stretch>
            <a:fillRect/>
          </a:stretch>
        </p:blipFill>
        <p:spPr>
          <a:xfrm>
            <a:off x="225540" y="5909223"/>
            <a:ext cx="921903" cy="764312"/>
          </a:xfrm>
          <a:prstGeom prst="rect">
            <a:avLst/>
          </a:prstGeom>
        </p:spPr>
      </p:pic>
    </p:spTree>
    <p:extLst>
      <p:ext uri="{BB962C8B-B14F-4D97-AF65-F5344CB8AC3E}">
        <p14:creationId xmlns:p14="http://schemas.microsoft.com/office/powerpoint/2010/main" val="2490372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Thank you</a:t>
            </a:r>
          </a:p>
        </p:txBody>
      </p:sp>
      <p:sp>
        <p:nvSpPr>
          <p:cNvPr id="5" name="Subtitle 4">
            <a:extLst>
              <a:ext uri="{FF2B5EF4-FFF2-40B4-BE49-F238E27FC236}">
                <a16:creationId xmlns:a16="http://schemas.microsoft.com/office/drawing/2014/main" id="{7508D8F1-A763-4DB1-AD5E-9EFF951A558C}"/>
              </a:ext>
            </a:extLst>
          </p:cNvPr>
          <p:cNvSpPr>
            <a:spLocks noGrp="1"/>
          </p:cNvSpPr>
          <p:nvPr>
            <p:ph type="subTitle" idx="1"/>
          </p:nvPr>
        </p:nvSpPr>
        <p:spPr/>
        <p:txBody>
          <a:bodyPr/>
          <a:lstStyle/>
          <a:p>
            <a:endParaRPr lang="en-US"/>
          </a:p>
        </p:txBody>
      </p:sp>
      <p:pic>
        <p:nvPicPr>
          <p:cNvPr id="8" name="Picture 7" descr="A picture containing building, window&#10;&#10;Description generated with very high confidence">
            <a:extLst>
              <a:ext uri="{FF2B5EF4-FFF2-40B4-BE49-F238E27FC236}">
                <a16:creationId xmlns:a16="http://schemas.microsoft.com/office/drawing/2014/main" id="{1DA73F81-C410-4433-B8D1-1FE48947A42B}"/>
              </a:ext>
            </a:extLst>
          </p:cNvPr>
          <p:cNvPicPr>
            <a:picLocks noChangeAspect="1"/>
          </p:cNvPicPr>
          <p:nvPr/>
        </p:nvPicPr>
        <p:blipFill>
          <a:blip r:embed="rId3"/>
          <a:stretch>
            <a:fillRect/>
          </a:stretch>
        </p:blipFill>
        <p:spPr>
          <a:xfrm>
            <a:off x="225540" y="5909223"/>
            <a:ext cx="921903" cy="764312"/>
          </a:xfrm>
          <a:prstGeom prst="rect">
            <a:avLst/>
          </a:prstGeom>
        </p:spPr>
      </p:pic>
    </p:spTree>
    <p:extLst>
      <p:ext uri="{BB962C8B-B14F-4D97-AF65-F5344CB8AC3E}">
        <p14:creationId xmlns:p14="http://schemas.microsoft.com/office/powerpoint/2010/main" val="1857126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F42F49-4F28-4FD1-9872-9BC34069B0EB}"/>
              </a:ext>
            </a:extLst>
          </p:cNvPr>
          <p:cNvSpPr>
            <a:spLocks noGrp="1"/>
          </p:cNvSpPr>
          <p:nvPr>
            <p:ph idx="1"/>
          </p:nvPr>
        </p:nvSpPr>
        <p:spPr>
          <a:xfrm>
            <a:off x="967154" y="1536257"/>
            <a:ext cx="10257817" cy="4392211"/>
          </a:xfrm>
        </p:spPr>
        <p:txBody>
          <a:bodyPr anchor="t">
            <a:noAutofit/>
          </a:bodyPr>
          <a:lstStyle/>
          <a:p>
            <a:pPr>
              <a:spcAft>
                <a:spcPts val="600"/>
              </a:spcAft>
            </a:pPr>
            <a:r>
              <a:rPr lang="en-US">
                <a:cs typeface="Arial"/>
              </a:rPr>
              <a:t>Meeting of the EPPR IWG: past and future</a:t>
            </a:r>
            <a:endParaRPr lang="en-US"/>
          </a:p>
          <a:p>
            <a:pPr>
              <a:spcAft>
                <a:spcPts val="300"/>
              </a:spcAft>
            </a:pPr>
            <a:r>
              <a:rPr lang="en-GB">
                <a:ea typeface="+mn-lt"/>
                <a:cs typeface="+mn-lt"/>
              </a:rPr>
              <a:t>Amendment of UN GTR 18 to include OBD II</a:t>
            </a:r>
            <a:endParaRPr lang="en-US">
              <a:ea typeface="+mn-lt"/>
              <a:cs typeface="+mn-lt"/>
            </a:endParaRPr>
          </a:p>
          <a:p>
            <a:pPr lvl="1">
              <a:spcBef>
                <a:spcPts val="0"/>
              </a:spcBef>
              <a:spcAft>
                <a:spcPts val="300"/>
              </a:spcAft>
              <a:buFont typeface="Courier New" panose="020B0604020202020204" pitchFamily="34" charset="0"/>
              <a:buChar char="o"/>
            </a:pPr>
            <a:r>
              <a:rPr lang="en-GB">
                <a:cs typeface="Arial"/>
              </a:rPr>
              <a:t>Introduction</a:t>
            </a:r>
            <a:endParaRPr lang="en-GB" dirty="0">
              <a:cs typeface="Arial"/>
            </a:endParaRPr>
          </a:p>
          <a:p>
            <a:pPr lvl="1">
              <a:spcBef>
                <a:spcPts val="0"/>
              </a:spcBef>
              <a:spcAft>
                <a:spcPts val="300"/>
              </a:spcAft>
              <a:buFont typeface="Courier New" panose="020B0604020202020204" pitchFamily="34" charset="0"/>
              <a:buChar char="o"/>
            </a:pPr>
            <a:r>
              <a:rPr lang="en-GB">
                <a:ea typeface="+mn-lt"/>
                <a:cs typeface="+mn-lt"/>
              </a:rPr>
              <a:t>History</a:t>
            </a:r>
            <a:endParaRPr lang="en-GB" dirty="0">
              <a:cs typeface="Arial"/>
            </a:endParaRPr>
          </a:p>
          <a:p>
            <a:pPr lvl="1">
              <a:spcBef>
                <a:spcPts val="0"/>
              </a:spcBef>
              <a:spcAft>
                <a:spcPts val="300"/>
              </a:spcAft>
              <a:buFont typeface="Courier New" panose="020B0604020202020204" pitchFamily="34" charset="0"/>
              <a:buChar char="o"/>
            </a:pPr>
            <a:r>
              <a:rPr lang="en-GB">
                <a:ea typeface="+mn-lt"/>
                <a:cs typeface="+mn-lt"/>
              </a:rPr>
              <a:t>Purpose</a:t>
            </a:r>
            <a:endParaRPr lang="en-GB">
              <a:cs typeface="Arial"/>
            </a:endParaRPr>
          </a:p>
          <a:p>
            <a:pPr lvl="1">
              <a:spcBef>
                <a:spcPts val="0"/>
              </a:spcBef>
              <a:spcAft>
                <a:spcPts val="300"/>
              </a:spcAft>
              <a:buFont typeface="Courier New" panose="020B0604020202020204" pitchFamily="34" charset="0"/>
              <a:buChar char="o"/>
            </a:pPr>
            <a:r>
              <a:rPr lang="en-GB">
                <a:ea typeface="+mn-lt"/>
                <a:cs typeface="+mn-lt"/>
              </a:rPr>
              <a:t>Scope and application</a:t>
            </a:r>
            <a:endParaRPr lang="en-GB">
              <a:cs typeface="Arial"/>
            </a:endParaRPr>
          </a:p>
          <a:p>
            <a:pPr lvl="1">
              <a:spcBef>
                <a:spcPts val="0"/>
              </a:spcBef>
              <a:spcAft>
                <a:spcPts val="600"/>
              </a:spcAft>
              <a:buFont typeface="Courier New" panose="020B0604020202020204" pitchFamily="34" charset="0"/>
              <a:buChar char="o"/>
            </a:pPr>
            <a:r>
              <a:rPr lang="en-GB">
                <a:cs typeface="Arial"/>
              </a:rPr>
              <a:t>Request for endorsement by the GRPE</a:t>
            </a:r>
          </a:p>
          <a:p>
            <a:pPr>
              <a:spcAft>
                <a:spcPts val="600"/>
              </a:spcAft>
            </a:pPr>
            <a:r>
              <a:rPr lang="en-US">
                <a:ea typeface="+mn-lt"/>
                <a:cs typeface="+mn-lt"/>
              </a:rPr>
              <a:t>EPPR IWG – Terms of Reference (ToR)</a:t>
            </a:r>
            <a:endParaRPr lang="en-GB">
              <a:ea typeface="+mn-lt"/>
              <a:cs typeface="+mn-lt"/>
            </a:endParaRPr>
          </a:p>
          <a:p>
            <a:pPr lvl="1">
              <a:spcBef>
                <a:spcPts val="0"/>
              </a:spcBef>
              <a:spcAft>
                <a:spcPts val="300"/>
              </a:spcAft>
              <a:buFont typeface="Courier New" panose="020B0604020202020204" pitchFamily="34" charset="0"/>
              <a:buChar char="o"/>
            </a:pPr>
            <a:r>
              <a:rPr lang="en-GB">
                <a:cs typeface="Arial"/>
              </a:rPr>
              <a:t>Background</a:t>
            </a:r>
            <a:endParaRPr lang="en-GB" dirty="0">
              <a:cs typeface="Arial"/>
            </a:endParaRPr>
          </a:p>
          <a:p>
            <a:pPr lvl="1">
              <a:spcBef>
                <a:spcPts val="0"/>
              </a:spcBef>
              <a:spcAft>
                <a:spcPts val="300"/>
              </a:spcAft>
              <a:buFont typeface="Courier New" panose="020B0604020202020204" pitchFamily="34" charset="0"/>
              <a:buChar char="o"/>
            </a:pPr>
            <a:r>
              <a:rPr lang="en-GB">
                <a:cs typeface="Arial"/>
              </a:rPr>
              <a:t>Present activities</a:t>
            </a:r>
            <a:endParaRPr lang="en-GB" dirty="0">
              <a:cs typeface="Arial"/>
            </a:endParaRPr>
          </a:p>
          <a:p>
            <a:pPr lvl="1">
              <a:spcBef>
                <a:spcPts val="0"/>
              </a:spcBef>
              <a:spcAft>
                <a:spcPts val="300"/>
              </a:spcAft>
              <a:buFont typeface="Courier New" panose="020B0604020202020204" pitchFamily="34" charset="0"/>
              <a:buChar char="o"/>
            </a:pPr>
            <a:r>
              <a:rPr lang="en-GB">
                <a:cs typeface="Arial"/>
              </a:rPr>
              <a:t>Outlook</a:t>
            </a:r>
            <a:endParaRPr lang="en-GB" dirty="0">
              <a:cs typeface="Arial"/>
            </a:endParaRPr>
          </a:p>
          <a:p>
            <a:pPr lvl="1">
              <a:spcBef>
                <a:spcPts val="0"/>
              </a:spcBef>
              <a:spcAft>
                <a:spcPts val="300"/>
              </a:spcAft>
              <a:buFont typeface="Courier New" panose="020B0604020202020204" pitchFamily="34" charset="0"/>
              <a:buChar char="o"/>
            </a:pPr>
            <a:r>
              <a:rPr lang="en-GB">
                <a:ea typeface="+mn-lt"/>
                <a:cs typeface="+mn-lt"/>
              </a:rPr>
              <a:t>Request for endorsement by the GRPE</a:t>
            </a:r>
            <a:endParaRPr lang="en-US">
              <a:ea typeface="+mn-lt"/>
              <a:cs typeface="+mn-lt"/>
            </a:endParaRPr>
          </a:p>
          <a:p>
            <a:pPr>
              <a:spcAft>
                <a:spcPts val="600"/>
              </a:spcAft>
            </a:pPr>
            <a:endParaRPr lang="en-GB" dirty="0">
              <a:cs typeface="Arial"/>
            </a:endParaRPr>
          </a:p>
          <a:p>
            <a:endParaRPr lang="en-GB" b="1" dirty="0">
              <a:cs typeface="Arial"/>
            </a:endParaRPr>
          </a:p>
          <a:p>
            <a:endParaRPr lang="en-US" dirty="0">
              <a:cs typeface="Arial"/>
            </a:endParaRPr>
          </a:p>
          <a:p>
            <a:endParaRPr lang="en-US" dirty="0">
              <a:cs typeface="Arial"/>
            </a:endParaRPr>
          </a:p>
        </p:txBody>
      </p:sp>
      <p:sp>
        <p:nvSpPr>
          <p:cNvPr id="3" name="Title 2">
            <a:extLst>
              <a:ext uri="{FF2B5EF4-FFF2-40B4-BE49-F238E27FC236}">
                <a16:creationId xmlns:a16="http://schemas.microsoft.com/office/drawing/2014/main" id="{8AE1B648-8213-4A4F-AF7D-FF399ED0688B}"/>
              </a:ext>
            </a:extLst>
          </p:cNvPr>
          <p:cNvSpPr>
            <a:spLocks noGrp="1"/>
          </p:cNvSpPr>
          <p:nvPr>
            <p:ph type="title"/>
          </p:nvPr>
        </p:nvSpPr>
        <p:spPr/>
        <p:txBody>
          <a:bodyPr/>
          <a:lstStyle/>
          <a:p>
            <a:r>
              <a:rPr lang="en-US">
                <a:cs typeface="Arial"/>
              </a:rPr>
              <a:t>Content</a:t>
            </a:r>
            <a:endParaRPr lang="en-US"/>
          </a:p>
        </p:txBody>
      </p:sp>
      <p:pic>
        <p:nvPicPr>
          <p:cNvPr id="5" name="Picture 4" descr="A picture containing building, window&#10;&#10;Description generated with very high confidence">
            <a:extLst>
              <a:ext uri="{FF2B5EF4-FFF2-40B4-BE49-F238E27FC236}">
                <a16:creationId xmlns:a16="http://schemas.microsoft.com/office/drawing/2014/main" id="{F6C7F9D7-9D5C-4A90-A96E-82C01E95BD11}"/>
              </a:ext>
            </a:extLst>
          </p:cNvPr>
          <p:cNvPicPr>
            <a:picLocks noChangeAspect="1"/>
          </p:cNvPicPr>
          <p:nvPr/>
        </p:nvPicPr>
        <p:blipFill>
          <a:blip r:embed="rId2"/>
          <a:stretch>
            <a:fillRect/>
          </a:stretch>
        </p:blipFill>
        <p:spPr>
          <a:xfrm>
            <a:off x="97328" y="5995903"/>
            <a:ext cx="921903" cy="764312"/>
          </a:xfrm>
          <a:prstGeom prst="rect">
            <a:avLst/>
          </a:prstGeom>
        </p:spPr>
      </p:pic>
    </p:spTree>
    <p:extLst>
      <p:ext uri="{BB962C8B-B14F-4D97-AF65-F5344CB8AC3E}">
        <p14:creationId xmlns:p14="http://schemas.microsoft.com/office/powerpoint/2010/main" val="2088957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ED5AD8-2E3F-1748-B78E-6AF284781B47}"/>
              </a:ext>
            </a:extLst>
          </p:cNvPr>
          <p:cNvSpPr>
            <a:spLocks noGrp="1"/>
          </p:cNvSpPr>
          <p:nvPr>
            <p:ph idx="1"/>
          </p:nvPr>
        </p:nvSpPr>
        <p:spPr>
          <a:xfrm>
            <a:off x="1096107" y="981567"/>
            <a:ext cx="10267462" cy="5360619"/>
          </a:xfrm>
        </p:spPr>
        <p:txBody>
          <a:bodyPr anchor="t">
            <a:noAutofit/>
          </a:bodyPr>
          <a:lstStyle/>
          <a:p>
            <a:pPr marL="0" indent="0">
              <a:spcAft>
                <a:spcPts val="600"/>
              </a:spcAft>
              <a:buNone/>
            </a:pPr>
            <a:r>
              <a:rPr lang="it-IT" b="1" dirty="0"/>
              <a:t>Face-to-face meetings:</a:t>
            </a:r>
          </a:p>
          <a:p>
            <a:pPr>
              <a:spcAft>
                <a:spcPts val="300"/>
              </a:spcAft>
            </a:pPr>
            <a:r>
              <a:rPr lang="it-IT" sz="2000" dirty="0"/>
              <a:t>08-09 Jan 2019:  EPPR 26th (GRPE Geneva summary; GTR2 &amp; OBD2)</a:t>
            </a:r>
            <a:endParaRPr lang="it-IT" sz="2000" dirty="0">
              <a:cs typeface="Arial"/>
            </a:endParaRPr>
          </a:p>
          <a:p>
            <a:pPr>
              <a:spcAft>
                <a:spcPts val="300"/>
              </a:spcAft>
            </a:pPr>
            <a:r>
              <a:rPr lang="it-IT" sz="2000" dirty="0"/>
              <a:t>19-22 Feb 2019: EPPR 27th (JRC Ispra; GTR2 &amp; OBD2)</a:t>
            </a:r>
            <a:endParaRPr lang="it-IT" sz="2000" dirty="0">
              <a:cs typeface="Arial"/>
            </a:endParaRPr>
          </a:p>
          <a:p>
            <a:pPr>
              <a:spcAft>
                <a:spcPts val="300"/>
              </a:spcAft>
            </a:pPr>
            <a:r>
              <a:rPr lang="it-IT" sz="2000" dirty="0"/>
              <a:t>26-29 Mar 2019: EPPR 28th (Geneva; GTR2 &amp; OBD2)</a:t>
            </a:r>
            <a:endParaRPr lang="it-IT" sz="2000" dirty="0">
              <a:cs typeface="Arial"/>
            </a:endParaRPr>
          </a:p>
          <a:p>
            <a:pPr>
              <a:spcAft>
                <a:spcPts val="300"/>
              </a:spcAft>
            </a:pPr>
            <a:r>
              <a:rPr lang="it-IT" sz="2000" dirty="0"/>
              <a:t>21-22 May 2019: EPPR 29th (Geneva; GTR2 &amp; OBD2)</a:t>
            </a:r>
            <a:endParaRPr lang="it-IT" sz="2000" dirty="0">
              <a:cs typeface="Arial"/>
            </a:endParaRPr>
          </a:p>
          <a:p>
            <a:pPr>
              <a:spcAft>
                <a:spcPts val="300"/>
              </a:spcAft>
            </a:pPr>
            <a:r>
              <a:rPr lang="it-IT" sz="2000" dirty="0"/>
              <a:t>15-18 Oct. 2019: EPPR 31st (CARB; OBD2 &amp; Durability)</a:t>
            </a:r>
            <a:endParaRPr lang="it-IT" sz="2000" dirty="0">
              <a:cs typeface="Arial"/>
            </a:endParaRPr>
          </a:p>
          <a:p>
            <a:pPr>
              <a:spcAft>
                <a:spcPts val="300"/>
              </a:spcAft>
            </a:pPr>
            <a:r>
              <a:rPr lang="it-IT" sz="2000" dirty="0"/>
              <a:t>14-15 Jan. 2020: EPPR 33rd (Geneva; OBD2 &amp; Durability)</a:t>
            </a:r>
            <a:endParaRPr lang="it-IT" sz="2000" dirty="0">
              <a:cs typeface="Arial"/>
            </a:endParaRPr>
          </a:p>
          <a:p>
            <a:pPr>
              <a:spcAft>
                <a:spcPts val="300"/>
              </a:spcAft>
            </a:pPr>
            <a:r>
              <a:rPr lang="it-IT" sz="2000">
                <a:solidFill>
                  <a:srgbClr val="FF0000"/>
                </a:solidFill>
              </a:rPr>
              <a:t>12-13 Mar </a:t>
            </a:r>
            <a:r>
              <a:rPr lang="it-IT" sz="2000" dirty="0">
                <a:solidFill>
                  <a:srgbClr val="FF0000"/>
                </a:solidFill>
              </a:rPr>
              <a:t>2020: EPPR 34th (NL; OBD2 &amp; Durability)</a:t>
            </a:r>
            <a:endParaRPr lang="it-IT" sz="2000" dirty="0">
              <a:solidFill>
                <a:srgbClr val="FF0000"/>
              </a:solidFill>
              <a:cs typeface="Arial"/>
            </a:endParaRPr>
          </a:p>
          <a:p>
            <a:pPr>
              <a:spcAft>
                <a:spcPts val="300"/>
              </a:spcAft>
            </a:pPr>
            <a:r>
              <a:rPr lang="it-IT" sz="2000" dirty="0">
                <a:solidFill>
                  <a:srgbClr val="FF0000"/>
                </a:solidFill>
              </a:rPr>
              <a:t>October 2020: EPPR 38th (?; Durability)</a:t>
            </a:r>
            <a:endParaRPr lang="it-IT" sz="2000" dirty="0">
              <a:solidFill>
                <a:srgbClr val="FF0000"/>
              </a:solidFill>
              <a:cs typeface="Arial"/>
            </a:endParaRPr>
          </a:p>
          <a:p>
            <a:pPr marL="0" indent="0">
              <a:spcAft>
                <a:spcPts val="600"/>
              </a:spcAft>
              <a:buNone/>
            </a:pPr>
            <a:r>
              <a:rPr lang="it-IT" b="1" dirty="0"/>
              <a:t>Web conferences:</a:t>
            </a:r>
            <a:endParaRPr lang="it-IT" dirty="0"/>
          </a:p>
          <a:p>
            <a:pPr>
              <a:spcAft>
                <a:spcPts val="300"/>
              </a:spcAft>
            </a:pPr>
            <a:r>
              <a:rPr lang="it-IT" sz="1800" dirty="0"/>
              <a:t>20 Sept. 2019: EPPR 30th (OBD2 &amp; Durability)</a:t>
            </a:r>
            <a:endParaRPr lang="it-IT" sz="1800" dirty="0">
              <a:cs typeface="Arial"/>
            </a:endParaRPr>
          </a:p>
          <a:p>
            <a:pPr>
              <a:spcAft>
                <a:spcPts val="300"/>
              </a:spcAft>
            </a:pPr>
            <a:r>
              <a:rPr lang="it-IT" sz="1800" dirty="0"/>
              <a:t>0</a:t>
            </a:r>
            <a:r>
              <a:rPr lang="it-IT" sz="2000" dirty="0"/>
              <a:t>4 Dec. 2019:  EPPR 32nd (OBD2 &amp; Durability)</a:t>
            </a:r>
            <a:endParaRPr lang="it-IT" sz="2000" dirty="0">
              <a:cs typeface="Arial"/>
            </a:endParaRPr>
          </a:p>
          <a:p>
            <a:pPr>
              <a:spcAft>
                <a:spcPts val="300"/>
              </a:spcAft>
            </a:pPr>
            <a:r>
              <a:rPr lang="it-IT" sz="2000" dirty="0"/>
              <a:t>12-13 March 2020: EPPR 34th (OBD2 &amp; Durability)</a:t>
            </a:r>
            <a:endParaRPr lang="it-IT" sz="2000" dirty="0">
              <a:cs typeface="Arial"/>
            </a:endParaRPr>
          </a:p>
          <a:p>
            <a:pPr>
              <a:spcAft>
                <a:spcPts val="300"/>
              </a:spcAft>
            </a:pPr>
            <a:r>
              <a:rPr lang="it-IT" sz="2000" dirty="0"/>
              <a:t>30 April 2020: EPPR 35th (OBD2 &amp; ToR)</a:t>
            </a:r>
            <a:endParaRPr lang="it-IT" sz="2000" dirty="0">
              <a:cs typeface="Arial"/>
            </a:endParaRPr>
          </a:p>
          <a:p>
            <a:pPr>
              <a:spcAft>
                <a:spcPts val="300"/>
              </a:spcAft>
            </a:pPr>
            <a:r>
              <a:rPr lang="it-IT" sz="2000" dirty="0"/>
              <a:t>03-04 </a:t>
            </a:r>
            <a:r>
              <a:rPr lang="en-GB" sz="2000" dirty="0"/>
              <a:t>June</a:t>
            </a:r>
            <a:r>
              <a:rPr lang="it-IT" sz="2000" dirty="0"/>
              <a:t> 2020: EPPR 36th (OBD2 &amp; ToR)</a:t>
            </a:r>
            <a:endParaRPr lang="it-IT" sz="2000" dirty="0">
              <a:cs typeface="Arial"/>
            </a:endParaRPr>
          </a:p>
          <a:p>
            <a:pPr>
              <a:spcAft>
                <a:spcPts val="300"/>
              </a:spcAft>
            </a:pPr>
            <a:r>
              <a:rPr lang="it-IT" sz="2000" dirty="0">
                <a:solidFill>
                  <a:srgbClr val="FF0000"/>
                </a:solidFill>
              </a:rPr>
              <a:t>16 </a:t>
            </a:r>
            <a:r>
              <a:rPr lang="en-GB" sz="2000" dirty="0">
                <a:solidFill>
                  <a:srgbClr val="FF0000"/>
                </a:solidFill>
              </a:rPr>
              <a:t>June</a:t>
            </a:r>
            <a:r>
              <a:rPr lang="it-IT" sz="2000" dirty="0">
                <a:solidFill>
                  <a:srgbClr val="FF0000"/>
                </a:solidFill>
              </a:rPr>
              <a:t> 2020: EPPR 37th (Durability)</a:t>
            </a:r>
            <a:endParaRPr lang="it-IT" sz="2000" dirty="0">
              <a:solidFill>
                <a:srgbClr val="FF0000"/>
              </a:solidFill>
              <a:cs typeface="Arial"/>
            </a:endParaRPr>
          </a:p>
          <a:p>
            <a:pPr>
              <a:spcAft>
                <a:spcPts val="300"/>
              </a:spcAft>
            </a:pPr>
            <a:endParaRPr lang="it-IT" sz="2000" dirty="0">
              <a:solidFill>
                <a:srgbClr val="FF0000"/>
              </a:solidFill>
            </a:endParaRPr>
          </a:p>
          <a:p>
            <a:pPr>
              <a:spcAft>
                <a:spcPts val="300"/>
              </a:spcAft>
            </a:pPr>
            <a:endParaRPr lang="it-IT" sz="2000" dirty="0">
              <a:solidFill>
                <a:srgbClr val="FF0000"/>
              </a:solidFill>
            </a:endParaRPr>
          </a:p>
          <a:p>
            <a:pPr>
              <a:spcAft>
                <a:spcPts val="300"/>
              </a:spcAft>
            </a:pPr>
            <a:endParaRPr lang="it-IT" dirty="0"/>
          </a:p>
          <a:p>
            <a:pPr marL="0" indent="0">
              <a:buNone/>
            </a:pPr>
            <a:endParaRPr lang="it-IT" dirty="0"/>
          </a:p>
          <a:p>
            <a:pPr marL="0" indent="0">
              <a:buNone/>
            </a:pPr>
            <a:endParaRPr lang="it-IT" dirty="0"/>
          </a:p>
          <a:p>
            <a:endParaRPr lang="it-IT" dirty="0"/>
          </a:p>
        </p:txBody>
      </p:sp>
      <p:sp>
        <p:nvSpPr>
          <p:cNvPr id="3" name="Title 2">
            <a:extLst>
              <a:ext uri="{FF2B5EF4-FFF2-40B4-BE49-F238E27FC236}">
                <a16:creationId xmlns:a16="http://schemas.microsoft.com/office/drawing/2014/main" id="{AB4449C2-BA0B-E54A-BF43-E34F541245B3}"/>
              </a:ext>
            </a:extLst>
          </p:cNvPr>
          <p:cNvSpPr>
            <a:spLocks noGrp="1"/>
          </p:cNvSpPr>
          <p:nvPr>
            <p:ph type="title"/>
          </p:nvPr>
        </p:nvSpPr>
        <p:spPr>
          <a:xfrm>
            <a:off x="970722" y="188361"/>
            <a:ext cx="10263893" cy="782357"/>
          </a:xfrm>
        </p:spPr>
        <p:txBody>
          <a:bodyPr/>
          <a:lstStyle/>
          <a:p>
            <a:br>
              <a:rPr lang="it-IT"/>
            </a:br>
            <a:r>
              <a:rPr lang="it-IT">
                <a:ea typeface="+mj-lt"/>
                <a:cs typeface="+mj-lt"/>
              </a:rPr>
              <a:t>EPPR meetings in 2019/2020</a:t>
            </a:r>
          </a:p>
        </p:txBody>
      </p:sp>
      <p:pic>
        <p:nvPicPr>
          <p:cNvPr id="4" name="Picture 3">
            <a:extLst>
              <a:ext uri="{FF2B5EF4-FFF2-40B4-BE49-F238E27FC236}">
                <a16:creationId xmlns:a16="http://schemas.microsoft.com/office/drawing/2014/main" id="{A76171B4-850B-274F-81AF-65024B8ADA16}"/>
              </a:ext>
            </a:extLst>
          </p:cNvPr>
          <p:cNvPicPr>
            <a:picLocks noChangeAspect="1"/>
          </p:cNvPicPr>
          <p:nvPr/>
        </p:nvPicPr>
        <p:blipFill>
          <a:blip r:embed="rId2"/>
          <a:stretch>
            <a:fillRect/>
          </a:stretch>
        </p:blipFill>
        <p:spPr>
          <a:xfrm>
            <a:off x="97328" y="5995903"/>
            <a:ext cx="921903" cy="764312"/>
          </a:xfrm>
          <a:prstGeom prst="rect">
            <a:avLst/>
          </a:prstGeom>
        </p:spPr>
      </p:pic>
      <p:sp>
        <p:nvSpPr>
          <p:cNvPr id="5" name="Curved Left Arrow 4">
            <a:extLst>
              <a:ext uri="{FF2B5EF4-FFF2-40B4-BE49-F238E27FC236}">
                <a16:creationId xmlns:a16="http://schemas.microsoft.com/office/drawing/2014/main" id="{A45C00EC-56FB-8B41-931C-B7EFC5B4E742}"/>
              </a:ext>
            </a:extLst>
          </p:cNvPr>
          <p:cNvSpPr/>
          <p:nvPr/>
        </p:nvSpPr>
        <p:spPr>
          <a:xfrm>
            <a:off x="7405720" y="3608305"/>
            <a:ext cx="867508" cy="19990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90287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52D7DD-CCFC-4450-9193-BD55B78D0B38}"/>
              </a:ext>
            </a:extLst>
          </p:cNvPr>
          <p:cNvSpPr>
            <a:spLocks noGrp="1"/>
          </p:cNvSpPr>
          <p:nvPr>
            <p:ph idx="1"/>
          </p:nvPr>
        </p:nvSpPr>
        <p:spPr/>
        <p:txBody>
          <a:bodyPr anchor="t">
            <a:noAutofit/>
          </a:bodyPr>
          <a:lstStyle/>
          <a:p>
            <a:r>
              <a:rPr lang="en-US">
                <a:cs typeface="Arial"/>
              </a:rPr>
              <a:t>GTR 18 " </a:t>
            </a:r>
            <a:r>
              <a:rPr lang="en-US">
                <a:ea typeface="+mn-lt"/>
                <a:cs typeface="+mn-lt"/>
              </a:rPr>
              <a:t>Global technical regulation on the measurement procedure for two- or three-wheeled motor vehicles with regard to on-board diagnostics" (ECE/TRANS/180/Add.18)</a:t>
            </a:r>
          </a:p>
          <a:p>
            <a:r>
              <a:rPr lang="en-US">
                <a:cs typeface="Arial"/>
              </a:rPr>
              <a:t>It deals mainly with electric continuity: </a:t>
            </a:r>
          </a:p>
          <a:p>
            <a:pPr lvl="1"/>
            <a:r>
              <a:rPr lang="en-US">
                <a:cs typeface="Arial"/>
              </a:rPr>
              <a:t>"</a:t>
            </a:r>
            <a:r>
              <a:rPr lang="en-US">
                <a:ea typeface="+mn-lt"/>
                <a:cs typeface="+mn-lt"/>
              </a:rPr>
              <a:t>The OBD stage I system shall monitor for any electric circuit and electronics failure of the vehicle’s control system"</a:t>
            </a:r>
            <a:endParaRPr lang="en-US">
              <a:cs typeface="Arial"/>
            </a:endParaRPr>
          </a:p>
          <a:p>
            <a:r>
              <a:rPr lang="en-US">
                <a:cs typeface="Arial"/>
              </a:rPr>
              <a:t>This amendment introduces OBD II: functional aspects</a:t>
            </a:r>
          </a:p>
          <a:p>
            <a:endParaRPr lang="en-US">
              <a:cs typeface="Arial"/>
            </a:endParaRPr>
          </a:p>
          <a:p>
            <a:endParaRPr lang="en-US">
              <a:cs typeface="Arial"/>
            </a:endParaRPr>
          </a:p>
          <a:p>
            <a:endParaRPr lang="en-US">
              <a:cs typeface="Arial"/>
            </a:endParaRPr>
          </a:p>
        </p:txBody>
      </p:sp>
      <p:sp>
        <p:nvSpPr>
          <p:cNvPr id="3" name="Title 2">
            <a:extLst>
              <a:ext uri="{FF2B5EF4-FFF2-40B4-BE49-F238E27FC236}">
                <a16:creationId xmlns:a16="http://schemas.microsoft.com/office/drawing/2014/main" id="{48E95A1C-4379-4A08-952C-2D707800561D}"/>
              </a:ext>
            </a:extLst>
          </p:cNvPr>
          <p:cNvSpPr>
            <a:spLocks noGrp="1"/>
          </p:cNvSpPr>
          <p:nvPr>
            <p:ph type="title"/>
          </p:nvPr>
        </p:nvSpPr>
        <p:spPr/>
        <p:txBody>
          <a:bodyPr/>
          <a:lstStyle/>
          <a:p>
            <a:r>
              <a:rPr lang="en-GB">
                <a:cs typeface="Arial"/>
              </a:rPr>
              <a:t>Amendment of UN GTR 18 to include OBD II</a:t>
            </a:r>
            <a:endParaRPr lang="en-US">
              <a:ea typeface="+mj-lt"/>
              <a:cs typeface="+mj-lt"/>
            </a:endParaRPr>
          </a:p>
        </p:txBody>
      </p:sp>
      <p:pic>
        <p:nvPicPr>
          <p:cNvPr id="5" name="Picture 4" descr="A picture containing building, window&#10;&#10;Description generated with very high confidence">
            <a:extLst>
              <a:ext uri="{FF2B5EF4-FFF2-40B4-BE49-F238E27FC236}">
                <a16:creationId xmlns:a16="http://schemas.microsoft.com/office/drawing/2014/main" id="{12FE9950-2A8A-4E69-8930-839CAC298F4B}"/>
              </a:ext>
            </a:extLst>
          </p:cNvPr>
          <p:cNvPicPr>
            <a:picLocks noChangeAspect="1"/>
          </p:cNvPicPr>
          <p:nvPr/>
        </p:nvPicPr>
        <p:blipFill>
          <a:blip r:embed="rId2"/>
          <a:stretch>
            <a:fillRect/>
          </a:stretch>
        </p:blipFill>
        <p:spPr>
          <a:xfrm>
            <a:off x="215894" y="5938160"/>
            <a:ext cx="921903" cy="764312"/>
          </a:xfrm>
          <a:prstGeom prst="rect">
            <a:avLst/>
          </a:prstGeom>
        </p:spPr>
      </p:pic>
    </p:spTree>
    <p:extLst>
      <p:ext uri="{BB962C8B-B14F-4D97-AF65-F5344CB8AC3E}">
        <p14:creationId xmlns:p14="http://schemas.microsoft.com/office/powerpoint/2010/main" val="259800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973163-6A73-48EB-A30E-AF5C691C7C1E}"/>
              </a:ext>
            </a:extLst>
          </p:cNvPr>
          <p:cNvSpPr>
            <a:spLocks noGrp="1"/>
          </p:cNvSpPr>
          <p:nvPr>
            <p:ph idx="1"/>
          </p:nvPr>
        </p:nvSpPr>
        <p:spPr>
          <a:xfrm>
            <a:off x="861053" y="1352992"/>
            <a:ext cx="10788320" cy="4893780"/>
          </a:xfrm>
        </p:spPr>
        <p:txBody>
          <a:bodyPr anchor="t">
            <a:noAutofit/>
          </a:bodyPr>
          <a:lstStyle/>
          <a:p>
            <a:pPr marL="0" indent="0">
              <a:spcAft>
                <a:spcPts val="1000"/>
              </a:spcAft>
              <a:buNone/>
            </a:pPr>
            <a:r>
              <a:rPr lang="en-US" b="1" dirty="0">
                <a:cs typeface="Arial"/>
              </a:rPr>
              <a:t>History*</a:t>
            </a:r>
            <a:endParaRPr lang="en-US" dirty="0">
              <a:cs typeface="Arial"/>
            </a:endParaRPr>
          </a:p>
          <a:p>
            <a:pPr>
              <a:spcAft>
                <a:spcPts val="300"/>
              </a:spcAft>
            </a:pPr>
            <a:r>
              <a:rPr lang="en-US" sz="1800" dirty="0">
                <a:ea typeface="+mn-lt"/>
                <a:cs typeface="+mn-lt"/>
              </a:rPr>
              <a:t>GRPE-76-29: Introduction of the work methodology for the drafting of the amendment to UN GTR 18 to include OBD II; defining two work phases (9-12 January 2018)</a:t>
            </a:r>
          </a:p>
          <a:p>
            <a:pPr>
              <a:spcAft>
                <a:spcPts val="300"/>
              </a:spcAft>
            </a:pPr>
            <a:r>
              <a:rPr lang="en-US" sz="1800" dirty="0">
                <a:ea typeface="+mn-lt"/>
                <a:cs typeface="+mn-lt"/>
              </a:rPr>
              <a:t>GRPE-77-25: Progress report of the work on OBD2 – phase 1 (6-8 June 2018)</a:t>
            </a:r>
            <a:endParaRPr lang="en-US" sz="1800" dirty="0">
              <a:cs typeface="Arial"/>
            </a:endParaRPr>
          </a:p>
          <a:p>
            <a:pPr>
              <a:spcAft>
                <a:spcPts val="300"/>
              </a:spcAft>
            </a:pPr>
            <a:r>
              <a:rPr lang="en-US" sz="1800" dirty="0">
                <a:ea typeface="+mn-lt"/>
                <a:cs typeface="+mn-lt"/>
              </a:rPr>
              <a:t>GRPE-78-26: Progress report of the work on OBD2 – phase 1 nearly completed (7-11 January 2019)</a:t>
            </a:r>
          </a:p>
          <a:p>
            <a:pPr>
              <a:spcAft>
                <a:spcPts val="300"/>
              </a:spcAft>
            </a:pPr>
            <a:r>
              <a:rPr lang="en-US" sz="1800" dirty="0">
                <a:ea typeface="+mn-lt"/>
                <a:cs typeface="+mn-lt"/>
              </a:rPr>
              <a:t>GRPE-79-23:</a:t>
            </a:r>
            <a:r>
              <a:rPr lang="en-US" sz="1800" b="1" dirty="0">
                <a:ea typeface="+mn-lt"/>
                <a:cs typeface="+mn-lt"/>
              </a:rPr>
              <a:t>  </a:t>
            </a:r>
            <a:r>
              <a:rPr lang="en-US" sz="1800" dirty="0">
                <a:ea typeface="+mn-lt"/>
                <a:cs typeface="+mn-lt"/>
              </a:rPr>
              <a:t>Submitted for info the consolidated draft amendment (phase 1) to UN GTR No. 18 to include OBD 2 (21-24 May 2019)</a:t>
            </a:r>
            <a:endParaRPr lang="en-US" sz="1800" dirty="0">
              <a:cs typeface="Arial"/>
            </a:endParaRPr>
          </a:p>
          <a:p>
            <a:pPr>
              <a:spcAft>
                <a:spcPts val="1200"/>
              </a:spcAft>
            </a:pPr>
            <a:r>
              <a:rPr lang="en-US" sz="1800" dirty="0">
                <a:ea typeface="+mn-lt"/>
                <a:cs typeface="+mn-lt"/>
              </a:rPr>
              <a:t>GRPE-80-32: Submitted the Draft Amendment 1 to UN GTR 18: OBD2 (14-17 January 2020)</a:t>
            </a:r>
          </a:p>
          <a:p>
            <a:pPr>
              <a:spcAft>
                <a:spcPts val="600"/>
              </a:spcAft>
            </a:pPr>
            <a:r>
              <a:rPr lang="en-US" sz="2000" b="1" i="1" dirty="0">
                <a:solidFill>
                  <a:srgbClr val="227DC1"/>
                </a:solidFill>
                <a:ea typeface="+mn-lt"/>
                <a:cs typeface="+mn-lt"/>
              </a:rPr>
              <a:t>ECE/TRANS/WP.29/GRPE/2020/17 - Proposal for Amendment 1 to UN GTR No. 18</a:t>
            </a:r>
            <a:r>
              <a:rPr lang="en-US" sz="2000" dirty="0">
                <a:ea typeface="+mn-lt"/>
                <a:cs typeface="+mn-lt"/>
              </a:rPr>
              <a:t> (Global technical regulation on the measurement procedure for two- or three-wheeled motor vehicles with regard to on-board diagnostics). March 2020.</a:t>
            </a:r>
            <a:endParaRPr lang="en-US" sz="2000" dirty="0">
              <a:cs typeface="Arial"/>
            </a:endParaRPr>
          </a:p>
          <a:p>
            <a:pPr>
              <a:spcAft>
                <a:spcPts val="600"/>
              </a:spcAft>
            </a:pPr>
            <a:r>
              <a:rPr lang="en-US" sz="2000" b="1" dirty="0">
                <a:solidFill>
                  <a:srgbClr val="227DC1"/>
                </a:solidFill>
                <a:cs typeface="Arial"/>
              </a:rPr>
              <a:t>GRPE-81-24:</a:t>
            </a:r>
            <a:r>
              <a:rPr lang="en-US" sz="2000" dirty="0">
                <a:cs typeface="Arial"/>
              </a:rPr>
              <a:t> Informal document addressing editorial changes and closing few open points (</a:t>
            </a:r>
            <a:r>
              <a:rPr lang="en-US" sz="1600" dirty="0">
                <a:cs typeface="Arial"/>
              </a:rPr>
              <a:t>Monitoring of the catalytic converter deterioration. Introduction of OTL1 and OTL2 and Access to OBD information)</a:t>
            </a:r>
          </a:p>
          <a:p>
            <a:pPr lvl="1">
              <a:spcBef>
                <a:spcPts val="0"/>
              </a:spcBef>
              <a:spcAft>
                <a:spcPts val="600"/>
              </a:spcAft>
            </a:pPr>
            <a:endParaRPr lang="en-US" sz="1600" dirty="0">
              <a:cs typeface="Arial"/>
            </a:endParaRPr>
          </a:p>
          <a:p>
            <a:pPr lvl="1">
              <a:spcBef>
                <a:spcPts val="0"/>
              </a:spcBef>
            </a:pPr>
            <a:endParaRPr lang="en-US" dirty="0">
              <a:cs typeface="Arial"/>
            </a:endParaRPr>
          </a:p>
          <a:p>
            <a:pPr lvl="1">
              <a:spcBef>
                <a:spcPts val="0"/>
              </a:spcBef>
            </a:pPr>
            <a:endParaRPr lang="en-US" dirty="0">
              <a:cs typeface="Arial"/>
            </a:endParaRPr>
          </a:p>
        </p:txBody>
      </p:sp>
      <p:sp>
        <p:nvSpPr>
          <p:cNvPr id="3" name="Title 2">
            <a:extLst>
              <a:ext uri="{FF2B5EF4-FFF2-40B4-BE49-F238E27FC236}">
                <a16:creationId xmlns:a16="http://schemas.microsoft.com/office/drawing/2014/main" id="{1B2B14A8-23E6-4B3A-8BE9-2809D132C950}"/>
              </a:ext>
            </a:extLst>
          </p:cNvPr>
          <p:cNvSpPr>
            <a:spLocks noGrp="1"/>
          </p:cNvSpPr>
          <p:nvPr>
            <p:ph type="title"/>
          </p:nvPr>
        </p:nvSpPr>
        <p:spPr/>
        <p:txBody>
          <a:bodyPr/>
          <a:lstStyle/>
          <a:p>
            <a:r>
              <a:rPr lang="en-GB" dirty="0">
                <a:cs typeface="Arial"/>
              </a:rPr>
              <a:t>Amendment 1 of UN GTR 18 to include OBD II</a:t>
            </a:r>
            <a:endParaRPr lang="en-US" dirty="0">
              <a:ea typeface="+mj-lt"/>
              <a:cs typeface="+mj-lt"/>
            </a:endParaRPr>
          </a:p>
        </p:txBody>
      </p:sp>
      <p:sp>
        <p:nvSpPr>
          <p:cNvPr id="4" name="TextBox 3">
            <a:extLst>
              <a:ext uri="{FF2B5EF4-FFF2-40B4-BE49-F238E27FC236}">
                <a16:creationId xmlns:a16="http://schemas.microsoft.com/office/drawing/2014/main" id="{BB2D33DC-780F-4F98-A6CC-40AEFD659ADE}"/>
              </a:ext>
            </a:extLst>
          </p:cNvPr>
          <p:cNvSpPr txBox="1"/>
          <p:nvPr/>
        </p:nvSpPr>
        <p:spPr>
          <a:xfrm>
            <a:off x="316376" y="6411799"/>
            <a:ext cx="975466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chemeClr val="accent5"/>
              </a:buClr>
            </a:pPr>
            <a:r>
              <a:rPr lang="en-US" i="1"/>
              <a:t>* The development of this draft has been in parallel to the </a:t>
            </a:r>
            <a:r>
              <a:rPr lang="en-US" i="1" dirty="0"/>
              <a:t>work of amendment 4 to UN GTR 2</a:t>
            </a:r>
            <a:endParaRPr lang="en-US" i="1">
              <a:cs typeface="Arial"/>
            </a:endParaRPr>
          </a:p>
        </p:txBody>
      </p:sp>
      <p:pic>
        <p:nvPicPr>
          <p:cNvPr id="6" name="Picture 5" descr="A picture containing building, window&#10;&#10;Description generated with very high confidence">
            <a:extLst>
              <a:ext uri="{FF2B5EF4-FFF2-40B4-BE49-F238E27FC236}">
                <a16:creationId xmlns:a16="http://schemas.microsoft.com/office/drawing/2014/main" id="{08784368-D978-46BB-9C0A-826869C9B859}"/>
              </a:ext>
            </a:extLst>
          </p:cNvPr>
          <p:cNvPicPr>
            <a:picLocks noChangeAspect="1"/>
          </p:cNvPicPr>
          <p:nvPr/>
        </p:nvPicPr>
        <p:blipFill>
          <a:blip r:embed="rId2"/>
          <a:stretch>
            <a:fillRect/>
          </a:stretch>
        </p:blipFill>
        <p:spPr>
          <a:xfrm>
            <a:off x="90501" y="5706665"/>
            <a:ext cx="921903" cy="764312"/>
          </a:xfrm>
          <a:prstGeom prst="rect">
            <a:avLst/>
          </a:prstGeom>
        </p:spPr>
      </p:pic>
    </p:spTree>
    <p:extLst>
      <p:ext uri="{BB962C8B-B14F-4D97-AF65-F5344CB8AC3E}">
        <p14:creationId xmlns:p14="http://schemas.microsoft.com/office/powerpoint/2010/main" val="302352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t">
            <a:noAutofit/>
          </a:bodyPr>
          <a:lstStyle/>
          <a:p>
            <a:pPr marL="0" indent="0">
              <a:buNone/>
            </a:pPr>
            <a:r>
              <a:rPr lang="en-GB" b="1">
                <a:cs typeface="Arial"/>
              </a:rPr>
              <a:t>Purpose:</a:t>
            </a:r>
            <a:endParaRPr lang="en-US" b="1">
              <a:cs typeface="Arial"/>
            </a:endParaRPr>
          </a:p>
          <a:p>
            <a:r>
              <a:rPr lang="en-GB">
                <a:cs typeface="Arial"/>
              </a:rPr>
              <a:t>prescribes the requirements for On-Board Diagnostic (OBD) systems to detect, record and/or communicate failures of specific vehicle and engine systems that affect the environmental performance of these systems</a:t>
            </a:r>
            <a:endParaRPr lang="en-GB"/>
          </a:p>
          <a:p>
            <a:r>
              <a:rPr lang="en-GB">
                <a:cs typeface="Arial"/>
              </a:rPr>
              <a:t>specifies the elements concerning the OBD system to facilitate the diagnosis, efficient and effective repair and maintenance of specific vehicle and engine systems without containing mandatory prescriptions for this purpose.</a:t>
            </a:r>
          </a:p>
        </p:txBody>
      </p:sp>
      <p:sp>
        <p:nvSpPr>
          <p:cNvPr id="3" name="Title 2"/>
          <p:cNvSpPr>
            <a:spLocks noGrp="1"/>
          </p:cNvSpPr>
          <p:nvPr>
            <p:ph type="title"/>
          </p:nvPr>
        </p:nvSpPr>
        <p:spPr/>
        <p:txBody>
          <a:bodyPr/>
          <a:lstStyle/>
          <a:p>
            <a:r>
              <a:rPr lang="en-GB">
                <a:ea typeface="+mj-lt"/>
                <a:cs typeface="+mj-lt"/>
              </a:rPr>
              <a:t>Amendment of UN GTR 18 to include OBD II</a:t>
            </a:r>
            <a:endParaRPr lang="en-US"/>
          </a:p>
        </p:txBody>
      </p:sp>
      <p:pic>
        <p:nvPicPr>
          <p:cNvPr id="5" name="Picture 4" descr="A picture containing building, window&#10;&#10;Description generated with very high confidence">
            <a:extLst>
              <a:ext uri="{FF2B5EF4-FFF2-40B4-BE49-F238E27FC236}">
                <a16:creationId xmlns:a16="http://schemas.microsoft.com/office/drawing/2014/main" id="{082EC96C-F8BD-4E99-BD63-1411B4E47069}"/>
              </a:ext>
            </a:extLst>
          </p:cNvPr>
          <p:cNvPicPr>
            <a:picLocks noChangeAspect="1"/>
          </p:cNvPicPr>
          <p:nvPr/>
        </p:nvPicPr>
        <p:blipFill>
          <a:blip r:embed="rId2"/>
          <a:stretch>
            <a:fillRect/>
          </a:stretch>
        </p:blipFill>
        <p:spPr>
          <a:xfrm>
            <a:off x="254477" y="5947805"/>
            <a:ext cx="921903" cy="764312"/>
          </a:xfrm>
          <a:prstGeom prst="rect">
            <a:avLst/>
          </a:prstGeom>
        </p:spPr>
      </p:pic>
    </p:spTree>
    <p:extLst>
      <p:ext uri="{BB962C8B-B14F-4D97-AF65-F5344CB8AC3E}">
        <p14:creationId xmlns:p14="http://schemas.microsoft.com/office/powerpoint/2010/main" val="349235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45C18-258A-4502-91B9-D33D7667AAC2}"/>
              </a:ext>
            </a:extLst>
          </p:cNvPr>
          <p:cNvSpPr>
            <a:spLocks noGrp="1"/>
          </p:cNvSpPr>
          <p:nvPr>
            <p:ph idx="1"/>
          </p:nvPr>
        </p:nvSpPr>
        <p:spPr/>
        <p:txBody>
          <a:bodyPr anchor="t">
            <a:noAutofit/>
          </a:bodyPr>
          <a:lstStyle/>
          <a:p>
            <a:pPr marL="0" indent="0">
              <a:buNone/>
            </a:pPr>
            <a:r>
              <a:rPr lang="en-GB" b="1">
                <a:ea typeface="+mn-lt"/>
                <a:cs typeface="+mn-lt"/>
              </a:rPr>
              <a:t>Scope and application</a:t>
            </a:r>
            <a:endParaRPr lang="en-US" b="1">
              <a:cs typeface="Arial"/>
            </a:endParaRPr>
          </a:p>
          <a:p>
            <a:r>
              <a:rPr lang="en-GB">
                <a:ea typeface="+mn-lt"/>
                <a:cs typeface="+mn-lt"/>
              </a:rPr>
              <a:t>Two- and three-wheeled vehicles of category 3 equipped with a propulsion unit in accordance to:</a:t>
            </a:r>
          </a:p>
          <a:p>
            <a:endParaRPr lang="en-GB">
              <a:cs typeface="Arial"/>
            </a:endParaRPr>
          </a:p>
        </p:txBody>
      </p:sp>
      <p:sp>
        <p:nvSpPr>
          <p:cNvPr id="3" name="Title 2">
            <a:extLst>
              <a:ext uri="{FF2B5EF4-FFF2-40B4-BE49-F238E27FC236}">
                <a16:creationId xmlns:a16="http://schemas.microsoft.com/office/drawing/2014/main" id="{D2FF94D3-ABF6-46B4-BA4B-1E54B738EB4F}"/>
              </a:ext>
            </a:extLst>
          </p:cNvPr>
          <p:cNvSpPr>
            <a:spLocks noGrp="1"/>
          </p:cNvSpPr>
          <p:nvPr>
            <p:ph type="title"/>
          </p:nvPr>
        </p:nvSpPr>
        <p:spPr/>
        <p:txBody>
          <a:bodyPr/>
          <a:lstStyle/>
          <a:p>
            <a:r>
              <a:rPr lang="en-GB">
                <a:cs typeface="Arial"/>
              </a:rPr>
              <a:t>Amendment of UN GTR 18 to include OBD II</a:t>
            </a:r>
            <a:endParaRPr lang="en-US">
              <a:ea typeface="+mj-lt"/>
              <a:cs typeface="+mj-lt"/>
            </a:endParaRPr>
          </a:p>
        </p:txBody>
      </p:sp>
      <p:graphicFrame>
        <p:nvGraphicFramePr>
          <p:cNvPr id="7" name="Table 6">
            <a:extLst>
              <a:ext uri="{FF2B5EF4-FFF2-40B4-BE49-F238E27FC236}">
                <a16:creationId xmlns:a16="http://schemas.microsoft.com/office/drawing/2014/main" id="{03746F41-C7B5-4B18-8116-C03B918B79FC}"/>
              </a:ext>
            </a:extLst>
          </p:cNvPr>
          <p:cNvGraphicFramePr>
            <a:graphicFrameLocks noGrp="1"/>
          </p:cNvGraphicFramePr>
          <p:nvPr>
            <p:extLst>
              <p:ext uri="{D42A27DB-BD31-4B8C-83A1-F6EECF244321}">
                <p14:modId xmlns:p14="http://schemas.microsoft.com/office/powerpoint/2010/main" val="3575198763"/>
              </p:ext>
            </p:extLst>
          </p:nvPr>
        </p:nvGraphicFramePr>
        <p:xfrm>
          <a:off x="1562582" y="3559214"/>
          <a:ext cx="8727797" cy="2330657"/>
        </p:xfrm>
        <a:graphic>
          <a:graphicData uri="http://schemas.openxmlformats.org/drawingml/2006/table">
            <a:tbl>
              <a:tblPr firstRow="1" bandRow="1">
                <a:tableStyleId>{5C22544A-7EE6-4342-B048-85BDC9FD1C3A}</a:tableStyleId>
              </a:tblPr>
              <a:tblGrid>
                <a:gridCol w="2494086">
                  <a:extLst>
                    <a:ext uri="{9D8B030D-6E8A-4147-A177-3AD203B41FA5}">
                      <a16:colId xmlns:a16="http://schemas.microsoft.com/office/drawing/2014/main" val="164684146"/>
                    </a:ext>
                  </a:extLst>
                </a:gridCol>
                <a:gridCol w="1387837">
                  <a:extLst>
                    <a:ext uri="{9D8B030D-6E8A-4147-A177-3AD203B41FA5}">
                      <a16:colId xmlns:a16="http://schemas.microsoft.com/office/drawing/2014/main" val="321649856"/>
                    </a:ext>
                  </a:extLst>
                </a:gridCol>
                <a:gridCol w="1397895">
                  <a:extLst>
                    <a:ext uri="{9D8B030D-6E8A-4147-A177-3AD203B41FA5}">
                      <a16:colId xmlns:a16="http://schemas.microsoft.com/office/drawing/2014/main" val="2688744178"/>
                    </a:ext>
                  </a:extLst>
                </a:gridCol>
                <a:gridCol w="1993152">
                  <a:extLst>
                    <a:ext uri="{9D8B030D-6E8A-4147-A177-3AD203B41FA5}">
                      <a16:colId xmlns:a16="http://schemas.microsoft.com/office/drawing/2014/main" val="3570931254"/>
                    </a:ext>
                  </a:extLst>
                </a:gridCol>
                <a:gridCol w="1454827">
                  <a:extLst>
                    <a:ext uri="{9D8B030D-6E8A-4147-A177-3AD203B41FA5}">
                      <a16:colId xmlns:a16="http://schemas.microsoft.com/office/drawing/2014/main" val="626308904"/>
                    </a:ext>
                  </a:extLst>
                </a:gridCol>
              </a:tblGrid>
              <a:tr h="626962">
                <a:tc gridSpan="3">
                  <a:txBody>
                    <a:bodyPr/>
                    <a:lstStyle/>
                    <a:p>
                      <a:pPr marL="183515" marR="71755" algn="ctr">
                        <a:lnSpc>
                          <a:spcPts val="1000"/>
                        </a:lnSpc>
                        <a:spcBef>
                          <a:spcPts val="400"/>
                        </a:spcBef>
                        <a:spcAft>
                          <a:spcPts val="400"/>
                        </a:spcAft>
                      </a:pPr>
                      <a:endParaRPr lang="en-GB" sz="1400">
                        <a:effectLst/>
                      </a:endParaRPr>
                    </a:p>
                    <a:p>
                      <a:pPr marL="183515" marR="71755" lvl="0" algn="ctr">
                        <a:lnSpc>
                          <a:spcPts val="1000"/>
                        </a:lnSpc>
                        <a:spcBef>
                          <a:spcPts val="400"/>
                        </a:spcBef>
                        <a:spcAft>
                          <a:spcPts val="400"/>
                        </a:spcAft>
                        <a:buNone/>
                      </a:pPr>
                      <a:r>
                        <a:rPr lang="en-GB" sz="1600">
                          <a:effectLst/>
                        </a:rPr>
                        <a:t>Propulsion unit and fuel type</a:t>
                      </a:r>
                      <a:endParaRPr lang="en-GB" sz="1600">
                        <a:effectLst/>
                        <a:latin typeface="Times New Roman"/>
                      </a:endParaRPr>
                    </a:p>
                  </a:txBody>
                  <a:tcPr marL="0" marR="0" marT="0" marB="0"/>
                </a:tc>
                <a:tc hMerge="1">
                  <a:txBody>
                    <a:bodyPr/>
                    <a:lstStyle/>
                    <a:p>
                      <a:endParaRPr lang="en-US"/>
                    </a:p>
                  </a:txBody>
                  <a:tcPr/>
                </a:tc>
                <a:tc hMerge="1">
                  <a:txBody>
                    <a:bodyPr/>
                    <a:lstStyle/>
                    <a:p>
                      <a:endParaRPr lang="en-US"/>
                    </a:p>
                  </a:txBody>
                  <a:tcPr/>
                </a:tc>
                <a:tc>
                  <a:txBody>
                    <a:bodyPr/>
                    <a:lstStyle/>
                    <a:p>
                      <a:pPr marL="71755" marR="71755" lvl="0" algn="ctr">
                        <a:lnSpc>
                          <a:spcPts val="1000"/>
                        </a:lnSpc>
                        <a:spcBef>
                          <a:spcPts val="400"/>
                        </a:spcBef>
                        <a:spcAft>
                          <a:spcPts val="400"/>
                        </a:spcAft>
                        <a:buNone/>
                      </a:pPr>
                      <a:endParaRPr lang="en-GB" sz="1050">
                        <a:effectLst/>
                      </a:endParaRPr>
                    </a:p>
                    <a:p>
                      <a:pPr marL="71755" marR="71755" lvl="0" algn="ctr">
                        <a:lnSpc>
                          <a:spcPts val="1000"/>
                        </a:lnSpc>
                        <a:spcBef>
                          <a:spcPts val="400"/>
                        </a:spcBef>
                        <a:spcAft>
                          <a:spcPts val="400"/>
                        </a:spcAft>
                        <a:buNone/>
                      </a:pPr>
                      <a:r>
                        <a:rPr lang="en-GB" sz="1600">
                          <a:effectLst/>
                        </a:rPr>
                        <a:t>Functional OBD</a:t>
                      </a:r>
                      <a:endParaRPr lang="en-GB" sz="1600">
                        <a:effectLst/>
                        <a:latin typeface="Times New Roman"/>
                      </a:endParaRPr>
                    </a:p>
                  </a:txBody>
                  <a:tcPr marL="0" marR="0" marT="0" marB="0"/>
                </a:tc>
                <a:tc>
                  <a:txBody>
                    <a:bodyPr/>
                    <a:lstStyle/>
                    <a:p>
                      <a:pPr marL="71755" marR="71755" algn="ctr">
                        <a:lnSpc>
                          <a:spcPts val="1000"/>
                        </a:lnSpc>
                        <a:spcBef>
                          <a:spcPts val="400"/>
                        </a:spcBef>
                        <a:spcAft>
                          <a:spcPts val="400"/>
                        </a:spcAft>
                      </a:pPr>
                      <a:endParaRPr lang="en-GB" sz="1050">
                        <a:effectLst/>
                      </a:endParaRPr>
                    </a:p>
                    <a:p>
                      <a:pPr marL="71755" marR="71755" lvl="0" algn="ctr">
                        <a:lnSpc>
                          <a:spcPts val="1000"/>
                        </a:lnSpc>
                        <a:spcBef>
                          <a:spcPts val="400"/>
                        </a:spcBef>
                        <a:spcAft>
                          <a:spcPts val="400"/>
                        </a:spcAft>
                        <a:buNone/>
                      </a:pPr>
                      <a:r>
                        <a:rPr lang="en-GB" sz="1600">
                          <a:effectLst/>
                        </a:rPr>
                        <a:t>Test type VIII </a:t>
                      </a:r>
                      <a:endParaRPr lang="en-GB" sz="1600">
                        <a:effectLst/>
                        <a:latin typeface="Times New Roman"/>
                      </a:endParaRPr>
                    </a:p>
                  </a:txBody>
                  <a:tcPr marL="0" marR="0" marT="0" marB="0"/>
                </a:tc>
                <a:extLst>
                  <a:ext uri="{0D108BD9-81ED-4DB2-BD59-A6C34878D82A}">
                    <a16:rowId xmlns:a16="http://schemas.microsoft.com/office/drawing/2014/main" val="1483475882"/>
                  </a:ext>
                </a:extLst>
              </a:tr>
              <a:tr h="660827">
                <a:tc>
                  <a:txBody>
                    <a:bodyPr/>
                    <a:lstStyle/>
                    <a:p>
                      <a:pPr marL="71755" marR="71755" algn="ctr">
                        <a:lnSpc>
                          <a:spcPts val="1000"/>
                        </a:lnSpc>
                        <a:spcBef>
                          <a:spcPts val="200"/>
                        </a:spcBef>
                        <a:spcAft>
                          <a:spcPts val="600"/>
                        </a:spcAft>
                      </a:pPr>
                      <a:r>
                        <a:rPr lang="en-GB" sz="1600">
                          <a:effectLst/>
                        </a:rPr>
                        <a:t>Vehicle with PI engine</a:t>
                      </a:r>
                      <a:endParaRPr lang="en-GB" sz="1600">
                        <a:effectLst/>
                        <a:latin typeface="Times New Roman"/>
                      </a:endParaRPr>
                    </a:p>
                  </a:txBody>
                  <a:tcPr marL="0" marR="0" marT="0" marB="0" anchor="ctr"/>
                </a:tc>
                <a:tc>
                  <a:txBody>
                    <a:bodyPr/>
                    <a:lstStyle/>
                    <a:p>
                      <a:pPr marL="71755" marR="71755" lvl="0">
                        <a:lnSpc>
                          <a:spcPts val="1000"/>
                        </a:lnSpc>
                        <a:spcBef>
                          <a:spcPts val="200"/>
                        </a:spcBef>
                        <a:spcAft>
                          <a:spcPts val="600"/>
                        </a:spcAft>
                        <a:buNone/>
                      </a:pPr>
                      <a:r>
                        <a:rPr lang="en-GB" sz="1600">
                          <a:effectLst/>
                        </a:rPr>
                        <a:t>Mono-fuel</a:t>
                      </a:r>
                      <a:endParaRPr lang="en-GB" sz="1600">
                        <a:effectLst/>
                        <a:latin typeface="Times New Roman"/>
                      </a:endParaRPr>
                    </a:p>
                  </a:txBody>
                  <a:tcPr marL="0" marR="0" marT="0" marB="0" anchor="ctr"/>
                </a:tc>
                <a:tc>
                  <a:txBody>
                    <a:bodyPr/>
                    <a:lstStyle/>
                    <a:p>
                      <a:pPr marL="71755" marR="71755" lvl="0" algn="ctr">
                        <a:lnSpc>
                          <a:spcPts val="1000"/>
                        </a:lnSpc>
                        <a:spcBef>
                          <a:spcPts val="200"/>
                        </a:spcBef>
                        <a:spcAft>
                          <a:spcPts val="600"/>
                        </a:spcAft>
                        <a:buNone/>
                      </a:pPr>
                      <a:r>
                        <a:rPr lang="en-GB" sz="1600">
                          <a:effectLst/>
                        </a:rPr>
                        <a:t>Petrol</a:t>
                      </a:r>
                      <a:endParaRPr lang="en-GB" sz="1600">
                        <a:effectLst/>
                        <a:latin typeface="Times New Roman"/>
                      </a:endParaRPr>
                    </a:p>
                  </a:txBody>
                  <a:tcPr marL="0" marR="0" marT="0" marB="0" anchor="ctr"/>
                </a:tc>
                <a:tc>
                  <a:txBody>
                    <a:bodyPr/>
                    <a:lstStyle/>
                    <a:p>
                      <a:pPr marL="71755" marR="71755" lvl="0" algn="ctr">
                        <a:lnSpc>
                          <a:spcPts val="1000"/>
                        </a:lnSpc>
                        <a:spcBef>
                          <a:spcPts val="200"/>
                        </a:spcBef>
                        <a:spcAft>
                          <a:spcPts val="600"/>
                        </a:spcAft>
                        <a:buNone/>
                      </a:pPr>
                      <a:r>
                        <a:rPr lang="en-GB" sz="1600">
                          <a:effectLst/>
                        </a:rPr>
                        <a:t>Yes</a:t>
                      </a:r>
                      <a:endParaRPr lang="en-GB" sz="1600">
                        <a:effectLst/>
                        <a:latin typeface="Times New Roman"/>
                      </a:endParaRPr>
                    </a:p>
                  </a:txBody>
                  <a:tcPr marL="0" marR="0" marT="0" marB="0" anchor="ctr"/>
                </a:tc>
                <a:tc>
                  <a:txBody>
                    <a:bodyPr/>
                    <a:lstStyle/>
                    <a:p>
                      <a:pPr marL="71755" marR="71755" algn="ctr">
                        <a:lnSpc>
                          <a:spcPts val="1000"/>
                        </a:lnSpc>
                        <a:spcBef>
                          <a:spcPts val="200"/>
                        </a:spcBef>
                        <a:spcAft>
                          <a:spcPts val="600"/>
                        </a:spcAft>
                      </a:pPr>
                      <a:r>
                        <a:rPr lang="en-GB" sz="1600">
                          <a:effectLst/>
                        </a:rPr>
                        <a:t>Yes</a:t>
                      </a:r>
                      <a:endParaRPr lang="en-GB" sz="1600">
                        <a:effectLst/>
                        <a:latin typeface="Times New Roman"/>
                      </a:endParaRPr>
                    </a:p>
                  </a:txBody>
                  <a:tcPr marL="0" marR="0" marT="0" marB="0" anchor="ctr"/>
                </a:tc>
                <a:extLst>
                  <a:ext uri="{0D108BD9-81ED-4DB2-BD59-A6C34878D82A}">
                    <a16:rowId xmlns:a16="http://schemas.microsoft.com/office/drawing/2014/main" val="3375141065"/>
                  </a:ext>
                </a:extLst>
              </a:tr>
              <a:tr h="660827">
                <a:tc>
                  <a:txBody>
                    <a:bodyPr/>
                    <a:lstStyle/>
                    <a:p>
                      <a:pPr marL="71755" marR="71755" algn="ctr">
                        <a:lnSpc>
                          <a:spcPts val="1000"/>
                        </a:lnSpc>
                        <a:spcBef>
                          <a:spcPts val="200"/>
                        </a:spcBef>
                        <a:spcAft>
                          <a:spcPts val="600"/>
                        </a:spcAft>
                      </a:pPr>
                      <a:r>
                        <a:rPr lang="en-GB" sz="1600">
                          <a:effectLst/>
                        </a:rPr>
                        <a:t>Vehicle with CI engine</a:t>
                      </a:r>
                      <a:endParaRPr lang="en-GB" sz="1600">
                        <a:effectLst/>
                        <a:latin typeface="Times New Roman"/>
                      </a:endParaRPr>
                    </a:p>
                  </a:txBody>
                  <a:tcPr marL="0" marR="0" marT="0" marB="0" anchor="ctr"/>
                </a:tc>
                <a:tc>
                  <a:txBody>
                    <a:bodyPr/>
                    <a:lstStyle/>
                    <a:p>
                      <a:pPr marL="71755" marR="71755" lvl="0">
                        <a:lnSpc>
                          <a:spcPts val="1000"/>
                        </a:lnSpc>
                        <a:spcBef>
                          <a:spcPts val="200"/>
                        </a:spcBef>
                        <a:spcAft>
                          <a:spcPts val="600"/>
                        </a:spcAft>
                        <a:buNone/>
                      </a:pPr>
                      <a:r>
                        <a:rPr lang="en-GB" sz="1600">
                          <a:effectLst/>
                        </a:rPr>
                        <a:t>Mono-fuel</a:t>
                      </a:r>
                      <a:endParaRPr lang="en-GB" sz="1600">
                        <a:effectLst/>
                        <a:latin typeface="Times New Roman"/>
                      </a:endParaRPr>
                    </a:p>
                  </a:txBody>
                  <a:tcPr marL="0" marR="0" marT="0" marB="0" anchor="ctr"/>
                </a:tc>
                <a:tc>
                  <a:txBody>
                    <a:bodyPr/>
                    <a:lstStyle/>
                    <a:p>
                      <a:pPr marL="71755" marR="71755" lvl="0" algn="ctr">
                        <a:lnSpc>
                          <a:spcPts val="1000"/>
                        </a:lnSpc>
                        <a:spcBef>
                          <a:spcPts val="200"/>
                        </a:spcBef>
                        <a:spcAft>
                          <a:spcPts val="600"/>
                        </a:spcAft>
                        <a:buNone/>
                      </a:pPr>
                      <a:r>
                        <a:rPr lang="en-GB" sz="1600">
                          <a:effectLst/>
                        </a:rPr>
                        <a:t>Diesel</a:t>
                      </a:r>
                      <a:endParaRPr lang="en-GB" sz="1600">
                        <a:effectLst/>
                        <a:latin typeface="Times New Roman"/>
                      </a:endParaRPr>
                    </a:p>
                  </a:txBody>
                  <a:tcPr marL="0" marR="0" marT="0" marB="0" anchor="ctr"/>
                </a:tc>
                <a:tc>
                  <a:txBody>
                    <a:bodyPr/>
                    <a:lstStyle/>
                    <a:p>
                      <a:pPr marL="71755" marR="71755" lvl="0" algn="ctr">
                        <a:lnSpc>
                          <a:spcPts val="1000"/>
                        </a:lnSpc>
                        <a:spcBef>
                          <a:spcPts val="200"/>
                        </a:spcBef>
                        <a:spcAft>
                          <a:spcPts val="600"/>
                        </a:spcAft>
                        <a:buNone/>
                      </a:pPr>
                      <a:r>
                        <a:rPr lang="en-GB" sz="1600">
                          <a:effectLst/>
                        </a:rPr>
                        <a:t>Yes</a:t>
                      </a:r>
                      <a:endParaRPr lang="en-GB" sz="1600">
                        <a:effectLst/>
                        <a:latin typeface="Times New Roman"/>
                      </a:endParaRPr>
                    </a:p>
                  </a:txBody>
                  <a:tcPr marL="0" marR="0" marT="0" marB="0" anchor="ctr"/>
                </a:tc>
                <a:tc>
                  <a:txBody>
                    <a:bodyPr/>
                    <a:lstStyle/>
                    <a:p>
                      <a:pPr marL="71755" marR="71755" algn="ctr">
                        <a:lnSpc>
                          <a:spcPts val="1000"/>
                        </a:lnSpc>
                        <a:spcBef>
                          <a:spcPts val="200"/>
                        </a:spcBef>
                        <a:spcAft>
                          <a:spcPts val="600"/>
                        </a:spcAft>
                      </a:pPr>
                      <a:r>
                        <a:rPr lang="en-GB" sz="1600">
                          <a:effectLst/>
                        </a:rPr>
                        <a:t>Yes</a:t>
                      </a:r>
                      <a:endParaRPr lang="en-GB" sz="1600">
                        <a:effectLst/>
                        <a:latin typeface="Times New Roman"/>
                      </a:endParaRPr>
                    </a:p>
                  </a:txBody>
                  <a:tcPr marL="0" marR="0" marT="0" marB="0" anchor="ctr"/>
                </a:tc>
                <a:extLst>
                  <a:ext uri="{0D108BD9-81ED-4DB2-BD59-A6C34878D82A}">
                    <a16:rowId xmlns:a16="http://schemas.microsoft.com/office/drawing/2014/main" val="2928345749"/>
                  </a:ext>
                </a:extLst>
              </a:tr>
              <a:tr h="382041">
                <a:tc gridSpan="5">
                  <a:txBody>
                    <a:bodyPr/>
                    <a:lstStyle/>
                    <a:p>
                      <a:pPr marL="180340" marR="71755" algn="just">
                        <a:lnSpc>
                          <a:spcPts val="1000"/>
                        </a:lnSpc>
                        <a:spcBef>
                          <a:spcPts val="600"/>
                        </a:spcBef>
                        <a:spcAft>
                          <a:spcPts val="200"/>
                        </a:spcAft>
                      </a:pPr>
                      <a:endParaRPr lang="en-GB" sz="1000">
                        <a:effectLst/>
                        <a:latin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7474510"/>
                  </a:ext>
                </a:extLst>
              </a:tr>
            </a:tbl>
          </a:graphicData>
        </a:graphic>
      </p:graphicFrame>
      <p:pic>
        <p:nvPicPr>
          <p:cNvPr id="4" name="Picture 3" descr="A picture containing building, window&#10;&#10;Description generated with very high confidence">
            <a:extLst>
              <a:ext uri="{FF2B5EF4-FFF2-40B4-BE49-F238E27FC236}">
                <a16:creationId xmlns:a16="http://schemas.microsoft.com/office/drawing/2014/main" id="{58ABEBD2-4CAD-408C-AF81-D231C02ECF2F}"/>
              </a:ext>
            </a:extLst>
          </p:cNvPr>
          <p:cNvPicPr>
            <a:picLocks noChangeAspect="1"/>
          </p:cNvPicPr>
          <p:nvPr/>
        </p:nvPicPr>
        <p:blipFill>
          <a:blip r:embed="rId2"/>
          <a:stretch>
            <a:fillRect/>
          </a:stretch>
        </p:blipFill>
        <p:spPr>
          <a:xfrm>
            <a:off x="215893" y="6005678"/>
            <a:ext cx="921903" cy="764312"/>
          </a:xfrm>
          <a:prstGeom prst="rect">
            <a:avLst/>
          </a:prstGeom>
        </p:spPr>
      </p:pic>
    </p:spTree>
    <p:extLst>
      <p:ext uri="{BB962C8B-B14F-4D97-AF65-F5344CB8AC3E}">
        <p14:creationId xmlns:p14="http://schemas.microsoft.com/office/powerpoint/2010/main" val="3441024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0762F1-06C6-42E6-B903-B4B4A2BA26D5}"/>
              </a:ext>
            </a:extLst>
          </p:cNvPr>
          <p:cNvSpPr>
            <a:spLocks noGrp="1"/>
          </p:cNvSpPr>
          <p:nvPr>
            <p:ph idx="1"/>
          </p:nvPr>
        </p:nvSpPr>
        <p:spPr>
          <a:xfrm>
            <a:off x="967154" y="1352991"/>
            <a:ext cx="10257817" cy="4826261"/>
          </a:xfrm>
        </p:spPr>
        <p:txBody>
          <a:bodyPr anchor="t">
            <a:noAutofit/>
          </a:bodyPr>
          <a:lstStyle/>
          <a:p>
            <a:r>
              <a:rPr lang="en-US">
                <a:cs typeface="Arial"/>
              </a:rPr>
              <a:t>Based upon the </a:t>
            </a:r>
            <a:r>
              <a:rPr lang="en-US">
                <a:ea typeface="+mn-lt"/>
                <a:cs typeface="+mn-lt"/>
              </a:rPr>
              <a:t>European EURO5 regulation</a:t>
            </a:r>
          </a:p>
          <a:p>
            <a:r>
              <a:rPr lang="en-US">
                <a:cs typeface="Arial"/>
              </a:rPr>
              <a:t>Introduces some flexibilities reflecting the different needs of the CP/world regions:</a:t>
            </a:r>
          </a:p>
          <a:p>
            <a:pPr lvl="1">
              <a:spcAft>
                <a:spcPts val="300"/>
              </a:spcAft>
            </a:pPr>
            <a:r>
              <a:rPr lang="en-US">
                <a:cs typeface="Arial"/>
              </a:rPr>
              <a:t>Cataltytic converter monitoring</a:t>
            </a:r>
          </a:p>
          <a:p>
            <a:pPr lvl="1">
              <a:spcAft>
                <a:spcPts val="300"/>
              </a:spcAft>
            </a:pPr>
            <a:r>
              <a:rPr lang="en-GB">
                <a:ea typeface="+mn-lt"/>
                <a:cs typeface="+mn-lt"/>
              </a:rPr>
              <a:t>Separation of environmental performance related functions and functional safety  ('limp-home' operating mode which significantly reduces engine torque). Making the latter one a CP option.</a:t>
            </a:r>
            <a:endParaRPr lang="en-US">
              <a:ea typeface="+mn-lt"/>
              <a:cs typeface="+mn-lt"/>
            </a:endParaRPr>
          </a:p>
          <a:p>
            <a:pPr lvl="1">
              <a:spcAft>
                <a:spcPts val="300"/>
              </a:spcAft>
            </a:pPr>
            <a:r>
              <a:rPr lang="en-GB">
                <a:ea typeface="+mn-lt"/>
                <a:cs typeface="+mn-lt"/>
              </a:rPr>
              <a:t>Contracting Parties may either introduce OTL 2 directly or after the introduction of OTL 1.</a:t>
            </a:r>
          </a:p>
          <a:p>
            <a:pPr>
              <a:spcAft>
                <a:spcPts val="300"/>
              </a:spcAft>
            </a:pPr>
            <a:r>
              <a:rPr lang="en-GB" b="1">
                <a:solidFill>
                  <a:srgbClr val="227DC1"/>
                </a:solidFill>
                <a:cs typeface="Arial"/>
              </a:rPr>
              <a:t>Request for GRPE endorsement of the Amendment 1 to UN GTR 18 for its transmission to the</a:t>
            </a:r>
            <a:r>
              <a:rPr lang="en-GB" b="1">
                <a:solidFill>
                  <a:srgbClr val="227DC1"/>
                </a:solidFill>
                <a:ea typeface="+mn-lt"/>
                <a:cs typeface="+mn-lt"/>
              </a:rPr>
              <a:t> Nov 2020 session of the WP29 for its eventual adoption.</a:t>
            </a:r>
            <a:endParaRPr lang="en-GB" b="1">
              <a:solidFill>
                <a:srgbClr val="227DC1"/>
              </a:solidFill>
              <a:cs typeface="Arial"/>
            </a:endParaRPr>
          </a:p>
        </p:txBody>
      </p:sp>
      <p:sp>
        <p:nvSpPr>
          <p:cNvPr id="3" name="Title 2">
            <a:extLst>
              <a:ext uri="{FF2B5EF4-FFF2-40B4-BE49-F238E27FC236}">
                <a16:creationId xmlns:a16="http://schemas.microsoft.com/office/drawing/2014/main" id="{EBAD4B77-22B5-4D58-AE6F-4C904EB5D875}"/>
              </a:ext>
            </a:extLst>
          </p:cNvPr>
          <p:cNvSpPr>
            <a:spLocks noGrp="1"/>
          </p:cNvSpPr>
          <p:nvPr>
            <p:ph type="title"/>
          </p:nvPr>
        </p:nvSpPr>
        <p:spPr/>
        <p:txBody>
          <a:bodyPr/>
          <a:lstStyle/>
          <a:p>
            <a:r>
              <a:rPr lang="en-GB">
                <a:ea typeface="+mj-lt"/>
                <a:cs typeface="+mj-lt"/>
              </a:rPr>
              <a:t>Amendment of UN GTR 18 to include OBD II</a:t>
            </a:r>
            <a:endParaRPr lang="en-US">
              <a:ea typeface="+mj-lt"/>
              <a:cs typeface="+mj-lt"/>
            </a:endParaRPr>
          </a:p>
        </p:txBody>
      </p:sp>
      <p:pic>
        <p:nvPicPr>
          <p:cNvPr id="5" name="Picture 4" descr="A picture containing building, window&#10;&#10;Description generated with very high confidence">
            <a:extLst>
              <a:ext uri="{FF2B5EF4-FFF2-40B4-BE49-F238E27FC236}">
                <a16:creationId xmlns:a16="http://schemas.microsoft.com/office/drawing/2014/main" id="{519BFCDB-EE0A-4996-805B-F54F50A66809}"/>
              </a:ext>
            </a:extLst>
          </p:cNvPr>
          <p:cNvPicPr>
            <a:picLocks noChangeAspect="1"/>
          </p:cNvPicPr>
          <p:nvPr/>
        </p:nvPicPr>
        <p:blipFill>
          <a:blip r:embed="rId2"/>
          <a:stretch>
            <a:fillRect/>
          </a:stretch>
        </p:blipFill>
        <p:spPr>
          <a:xfrm>
            <a:off x="264122" y="6005678"/>
            <a:ext cx="921903" cy="764312"/>
          </a:xfrm>
          <a:prstGeom prst="rect">
            <a:avLst/>
          </a:prstGeom>
        </p:spPr>
      </p:pic>
    </p:spTree>
    <p:extLst>
      <p:ext uri="{BB962C8B-B14F-4D97-AF65-F5344CB8AC3E}">
        <p14:creationId xmlns:p14="http://schemas.microsoft.com/office/powerpoint/2010/main" val="243729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D99C8A-199E-4B9A-8521-C286D1AB820C}"/>
              </a:ext>
            </a:extLst>
          </p:cNvPr>
          <p:cNvSpPr>
            <a:spLocks noGrp="1"/>
          </p:cNvSpPr>
          <p:nvPr>
            <p:ph idx="1"/>
          </p:nvPr>
        </p:nvSpPr>
        <p:spPr/>
        <p:txBody>
          <a:bodyPr anchor="t">
            <a:noAutofit/>
          </a:bodyPr>
          <a:lstStyle/>
          <a:p>
            <a:pPr marL="0" indent="0">
              <a:buNone/>
            </a:pPr>
            <a:r>
              <a:rPr lang="en-US" b="1">
                <a:cs typeface="Arial"/>
              </a:rPr>
              <a:t>Background</a:t>
            </a:r>
          </a:p>
          <a:p>
            <a:r>
              <a:rPr lang="en-GB" sz="2000">
                <a:ea typeface="+mn-lt"/>
                <a:cs typeface="+mn-lt"/>
              </a:rPr>
              <a:t>WP.29 at its November 2012 session (ECE/TRANS/WP.29/1099) endoresed the start of activities of the IWG on EPPR.</a:t>
            </a:r>
          </a:p>
          <a:p>
            <a:r>
              <a:rPr lang="en-GB" sz="2000">
                <a:ea typeface="+mn-lt"/>
                <a:cs typeface="+mn-lt"/>
              </a:rPr>
              <a:t>The mandate of the EPPR IWG was extended until December 2020 by AC.3 on its forty-fifth session (10-13 November 2015) [ECE/TRANS/WP.29/AC.3/36/Rev.1]</a:t>
            </a:r>
          </a:p>
          <a:p>
            <a:r>
              <a:rPr lang="en-GB" sz="2000">
                <a:ea typeface="+mn-lt"/>
                <a:cs typeface="+mn-lt"/>
              </a:rPr>
              <a:t>The goal of the informal group is to prepare and propose to GRPE draft texts of UN GTR’s concerning L-category vehicles, including suggestions for the organization of future work. The IWG will also work on the transposition of the UN GTRs under its realm into UN Regulation under the 1958 agreement when appropriate.</a:t>
            </a:r>
            <a:endParaRPr lang="en-GB" sz="2000" dirty="0">
              <a:cs typeface="Arial"/>
            </a:endParaRPr>
          </a:p>
        </p:txBody>
      </p:sp>
      <p:sp>
        <p:nvSpPr>
          <p:cNvPr id="3" name="Title 2">
            <a:extLst>
              <a:ext uri="{FF2B5EF4-FFF2-40B4-BE49-F238E27FC236}">
                <a16:creationId xmlns:a16="http://schemas.microsoft.com/office/drawing/2014/main" id="{1BEFA6BE-4E9B-4F64-B602-74EB4ADC8943}"/>
              </a:ext>
            </a:extLst>
          </p:cNvPr>
          <p:cNvSpPr>
            <a:spLocks noGrp="1"/>
          </p:cNvSpPr>
          <p:nvPr>
            <p:ph type="title"/>
          </p:nvPr>
        </p:nvSpPr>
        <p:spPr/>
        <p:txBody>
          <a:bodyPr/>
          <a:lstStyle/>
          <a:p>
            <a:r>
              <a:rPr lang="en-US" dirty="0">
                <a:cs typeface="Arial"/>
              </a:rPr>
              <a:t>EPPR IWG – Terms of Reference (</a:t>
            </a:r>
            <a:r>
              <a:rPr lang="en-US" dirty="0" err="1">
                <a:cs typeface="Arial"/>
              </a:rPr>
              <a:t>ToR</a:t>
            </a:r>
            <a:r>
              <a:rPr lang="en-US" dirty="0">
                <a:cs typeface="Arial"/>
              </a:rPr>
              <a:t>)  GRPE-81-23</a:t>
            </a:r>
            <a:endParaRPr lang="en-US" dirty="0"/>
          </a:p>
        </p:txBody>
      </p:sp>
      <p:pic>
        <p:nvPicPr>
          <p:cNvPr id="5" name="Picture 4" descr="A picture containing building, window&#10;&#10;Description generated with very high confidence">
            <a:extLst>
              <a:ext uri="{FF2B5EF4-FFF2-40B4-BE49-F238E27FC236}">
                <a16:creationId xmlns:a16="http://schemas.microsoft.com/office/drawing/2014/main" id="{FCBB5001-DFA4-4FCB-A0C7-AA73D701AF92}"/>
              </a:ext>
            </a:extLst>
          </p:cNvPr>
          <p:cNvPicPr>
            <a:picLocks noChangeAspect="1"/>
          </p:cNvPicPr>
          <p:nvPr/>
        </p:nvPicPr>
        <p:blipFill>
          <a:blip r:embed="rId2"/>
          <a:stretch>
            <a:fillRect/>
          </a:stretch>
        </p:blipFill>
        <p:spPr>
          <a:xfrm>
            <a:off x="264122" y="5957450"/>
            <a:ext cx="921903" cy="764312"/>
          </a:xfrm>
          <a:prstGeom prst="rect">
            <a:avLst/>
          </a:prstGeom>
        </p:spPr>
      </p:pic>
    </p:spTree>
    <p:extLst>
      <p:ext uri="{BB962C8B-B14F-4D97-AF65-F5344CB8AC3E}">
        <p14:creationId xmlns:p14="http://schemas.microsoft.com/office/powerpoint/2010/main" val="418549115"/>
      </p:ext>
    </p:extLst>
  </p:cSld>
  <p:clrMapOvr>
    <a:masterClrMapping/>
  </p:clrMapOvr>
</p:sld>
</file>

<file path=ppt/theme/theme1.xml><?xml version="1.0" encoding="utf-8"?>
<a:theme xmlns:a="http://schemas.openxmlformats.org/drawingml/2006/main" name="Office Theme">
  <a:themeElements>
    <a:clrScheme name="JRC palette 1">
      <a:dk1>
        <a:srgbClr val="4D4D4D"/>
      </a:dk1>
      <a:lt1>
        <a:srgbClr val="FFFFFF"/>
      </a:lt1>
      <a:dk2>
        <a:srgbClr val="034EA2"/>
      </a:dk2>
      <a:lt2>
        <a:srgbClr val="D3E8F9"/>
      </a:lt2>
      <a:accent1>
        <a:srgbClr val="6ACBF3"/>
      </a:accent1>
      <a:accent2>
        <a:srgbClr val="3E99DA"/>
      </a:accent2>
      <a:accent3>
        <a:srgbClr val="1EC08A"/>
      </a:accent3>
      <a:accent4>
        <a:srgbClr val="ED8D2F"/>
      </a:accent4>
      <a:accent5>
        <a:srgbClr val="F8CC29"/>
      </a:accent5>
      <a:accent6>
        <a:srgbClr val="E76C53"/>
      </a:accent6>
      <a:hlink>
        <a:srgbClr val="0563C1"/>
      </a:hlink>
      <a:folHlink>
        <a:srgbClr val="24337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buClr>
            <a:schemeClr val="accent5"/>
          </a:buClr>
          <a:buFont typeface="Arial"/>
          <a:buChar char="•"/>
          <a:defRPr sz="2400" noProof="0" dirty="0" smtClean="0"/>
        </a:defPPr>
      </a:lstStyle>
    </a:txDef>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TotalTime>
  <Words>861</Words>
  <Application>Microsoft Office PowerPoint</Application>
  <PresentationFormat>Widescreen</PresentationFormat>
  <Paragraphs>125</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Courier New</vt:lpstr>
      <vt:lpstr>Times New Roman</vt:lpstr>
      <vt:lpstr>Office Theme</vt:lpstr>
      <vt:lpstr>UNECE GRPE Informal Group on  Environmental and Propulsion  Performance Requirements of L-cat  Vehicles (EPPR L-cat) </vt:lpstr>
      <vt:lpstr>Content</vt:lpstr>
      <vt:lpstr> EPPR meetings in 2019/2020</vt:lpstr>
      <vt:lpstr>Amendment of UN GTR 18 to include OBD II</vt:lpstr>
      <vt:lpstr>Amendment 1 of UN GTR 18 to include OBD II</vt:lpstr>
      <vt:lpstr>Amendment of UN GTR 18 to include OBD II</vt:lpstr>
      <vt:lpstr>Amendment of UN GTR 18 to include OBD II</vt:lpstr>
      <vt:lpstr>Amendment of UN GTR 18 to include OBD II</vt:lpstr>
      <vt:lpstr>EPPR IWG – Terms of Reference (ToR)  GRPE-81-23</vt:lpstr>
      <vt:lpstr>EPPR IWG – Terms of Reference (ToR)</vt:lpstr>
      <vt:lpstr>EPPR IWG – Terms of Reference (ToR)</vt:lpstr>
      <vt:lpstr>EPPR IWG – Terms of Reference (ToR)</vt:lpstr>
      <vt:lpstr>EPPR IWG – Terms of Reference (ToR)/Outlook</vt:lpstr>
      <vt:lpstr>EPPR IWG – Terms of Reference (ToR)/Outlook</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Francois Cuenot</cp:lastModifiedBy>
  <cp:revision>592</cp:revision>
  <dcterms:created xsi:type="dcterms:W3CDTF">2019-08-09T12:06:42Z</dcterms:created>
  <dcterms:modified xsi:type="dcterms:W3CDTF">2020-06-08T15:56:54Z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216256</vt:lpwstr>
  </property>
  <property fmtid="{D5CDD505-2E9C-101B-9397-08002B2CF9AE}" pid="3" name="Jive_LatestUserAccountName">
    <vt:lpwstr>szymapi</vt:lpwstr>
  </property>
  <property fmtid="{D5CDD505-2E9C-101B-9397-08002B2CF9AE}" pid="4" name="Offisync_ProviderInitializationData">
    <vt:lpwstr>https://webgate.ec.europa.eu/connected</vt:lpwstr>
  </property>
  <property fmtid="{D5CDD505-2E9C-101B-9397-08002B2CF9AE}" pid="5" name="Offisync_ServerID">
    <vt:lpwstr>0d3b22a6-6203-4efc-8e8e-b5279256493b</vt:lpwstr>
  </property>
  <property fmtid="{D5CDD505-2E9C-101B-9397-08002B2CF9AE}" pid="6" name="Offisync_UpdateToken">
    <vt:lpwstr>5</vt:lpwstr>
  </property>
  <property fmtid="{D5CDD505-2E9C-101B-9397-08002B2CF9AE}" pid="7" name="Jive_VersionGuid">
    <vt:lpwstr>aeb3aa96-c241-4062-9f49-42fe9fe7e733</vt:lpwstr>
  </property>
</Properties>
</file>