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87" r:id="rId2"/>
    <p:sldId id="288" r:id="rId3"/>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59" autoAdjust="0"/>
    <p:restoredTop sz="94581" autoAdjust="0"/>
  </p:normalViewPr>
  <p:slideViewPr>
    <p:cSldViewPr>
      <p:cViewPr varScale="1">
        <p:scale>
          <a:sx n="82" d="100"/>
          <a:sy n="82" d="100"/>
        </p:scale>
        <p:origin x="1714" y="77"/>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315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EE143CF-C05C-4899-A90B-0EF0DB90A256}" type="datetimeFigureOut">
              <a:rPr lang="en-US" smtClean="0"/>
              <a:pPr/>
              <a:t>22-Jan-20</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215768F-C471-4493-AADC-36862818B83F}" type="slidenum">
              <a:rPr lang="en-US" smtClean="0"/>
              <a:pPr/>
              <a:t>‹#›</a:t>
            </a:fld>
            <a:endParaRPr lang="en-US"/>
          </a:p>
        </p:txBody>
      </p:sp>
    </p:spTree>
    <p:extLst>
      <p:ext uri="{BB962C8B-B14F-4D97-AF65-F5344CB8AC3E}">
        <p14:creationId xmlns:p14="http://schemas.microsoft.com/office/powerpoint/2010/main" val="25416507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F1FE176-7828-4E25-A303-EFB7A6EB15F0}" type="datetimeFigureOut">
              <a:rPr lang="en-GB" smtClean="0"/>
              <a:pPr/>
              <a:t>22/01/2020</a:t>
            </a:fld>
            <a:endParaRPr lang="en-GB"/>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C8FC0D7-00BE-487F-A0DC-9FF156A82E82}" type="slidenum">
              <a:rPr lang="en-GB" smtClean="0"/>
              <a:pPr/>
              <a:t>‹#›</a:t>
            </a:fld>
            <a:endParaRPr lang="en-GB"/>
          </a:p>
        </p:txBody>
      </p:sp>
    </p:spTree>
    <p:extLst>
      <p:ext uri="{BB962C8B-B14F-4D97-AF65-F5344CB8AC3E}">
        <p14:creationId xmlns:p14="http://schemas.microsoft.com/office/powerpoint/2010/main" val="1957642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a:xfrm>
            <a:off x="0" y="1484784"/>
            <a:ext cx="9906000" cy="5373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21"/>
          <p:cNvSpPr>
            <a:spLocks noGrp="1"/>
          </p:cNvSpPr>
          <p:nvPr>
            <p:ph type="title"/>
          </p:nvPr>
        </p:nvSpPr>
        <p:spPr>
          <a:xfrm>
            <a:off x="3577" y="2276872"/>
            <a:ext cx="9906000" cy="1143000"/>
          </a:xfrm>
          <a:prstGeom prst="rect">
            <a:avLst/>
          </a:prstGeom>
        </p:spPr>
        <p:txBody>
          <a:bodyPr vert="horz" lIns="91440" tIns="45720" rIns="91440" bIns="45720" rtlCol="0" anchor="ctr">
            <a:normAutofit/>
          </a:bodyPr>
          <a:lstStyle>
            <a:lvl1pPr>
              <a:defRPr>
                <a:solidFill>
                  <a:schemeClr val="accent1">
                    <a:lumMod val="75000"/>
                  </a:schemeClr>
                </a:solidFill>
              </a:defRPr>
            </a:lvl1pPr>
          </a:lstStyle>
          <a:p>
            <a:r>
              <a:rPr lang="en-GB" sz="4000" b="1" dirty="0">
                <a:solidFill>
                  <a:srgbClr val="006600"/>
                </a:solidFill>
                <a:latin typeface="Verdana" pitchFamily="34" charset="0"/>
                <a:ea typeface="Verdana" pitchFamily="34" charset="0"/>
                <a:cs typeface="Verdana" pitchFamily="34" charset="0"/>
              </a:rPr>
              <a:t>Main title</a:t>
            </a:r>
          </a:p>
        </p:txBody>
      </p:sp>
      <p:sp>
        <p:nvSpPr>
          <p:cNvPr id="3" name="Text Placeholder 22"/>
          <p:cNvSpPr>
            <a:spLocks noGrp="1"/>
          </p:cNvSpPr>
          <p:nvPr>
            <p:ph idx="1" hasCustomPrompt="1"/>
          </p:nvPr>
        </p:nvSpPr>
        <p:spPr>
          <a:xfrm>
            <a:off x="0" y="3573017"/>
            <a:ext cx="9906000" cy="2664296"/>
          </a:xfrm>
          <a:prstGeom prst="rect">
            <a:avLst/>
          </a:prstGeom>
        </p:spPr>
        <p:txBody>
          <a:bodyPr vert="horz" lIns="91440" tIns="45720" rIns="91440" bIns="45720" rtlCol="0">
            <a:normAutofit/>
          </a:bodyPr>
          <a:lstStyle>
            <a:lvl1pPr>
              <a:defRPr sz="2400"/>
            </a:lvl1pPr>
          </a:lstStyle>
          <a:p>
            <a:pPr algn="ctr">
              <a:lnSpc>
                <a:spcPct val="80000"/>
              </a:lnSpc>
            </a:pPr>
            <a:r>
              <a:rPr lang="es-AR" sz="2400" b="1" dirty="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Subtitle</a:t>
            </a:r>
            <a:endParaRPr lang="es-AR" sz="2400" b="1"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b="1" dirty="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Author</a:t>
            </a:r>
            <a:endParaRPr lang="es-AR" b="1"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1800" dirty="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Her</a:t>
            </a:r>
            <a:r>
              <a:rPr lang="fr-CH" sz="1800"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t>
            </a:r>
            <a:r>
              <a:rPr lang="fr-CH" sz="1800" dirty="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his</a:t>
            </a:r>
            <a:r>
              <a:rPr lang="fr-CH" sz="1800"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 </a:t>
            </a:r>
            <a:r>
              <a:rPr lang="fr-CH" sz="1800" dirty="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title</a:t>
            </a:r>
            <a:endParaRPr lang="en-US" sz="1800"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sz="2400" b="1" dirty="0" err="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Location</a:t>
            </a:r>
            <a:endParaRPr lang="es-AR" sz="2400" b="1" dirty="0">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2400" b="1" dirty="0">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Date</a:t>
            </a:r>
            <a:endParaRPr lang="en-GB" sz="2400" b="1" dirty="0">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551058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pPr algn="l" eaLnBrk="1" hangingPunct="1"/>
            <a:r>
              <a:rPr lang="en-GB" sz="4000" b="1" dirty="0">
                <a:solidFill>
                  <a:schemeClr val="bg1"/>
                </a:solidFill>
                <a:latin typeface="Verdana" pitchFamily="34" charset="0"/>
                <a:ea typeface="Verdana" pitchFamily="34" charset="0"/>
                <a:cs typeface="Verdana" pitchFamily="34" charset="0"/>
              </a:rPr>
              <a:t>Main title here</a:t>
            </a:r>
          </a:p>
        </p:txBody>
      </p:sp>
      <p:sp>
        <p:nvSpPr>
          <p:cNvPr id="3"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059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3"/>
          <p:cNvSpPr txBox="1">
            <a:spLocks noChangeArrowheads="1"/>
          </p:cNvSpPr>
          <p:nvPr userDrawn="1"/>
        </p:nvSpPr>
        <p:spPr>
          <a:xfrm>
            <a:off x="3152800" y="332656"/>
            <a:ext cx="67532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r>
              <a:rPr lang="en-GB" sz="4000" b="1" dirty="0">
                <a:latin typeface="Verdana" pitchFamily="34" charset="0"/>
                <a:ea typeface="Verdana" pitchFamily="34" charset="0"/>
                <a:cs typeface="Verdana" pitchFamily="34" charset="0"/>
              </a:rPr>
              <a:t>Main title here</a:t>
            </a:r>
          </a:p>
        </p:txBody>
      </p:sp>
      <p:sp>
        <p:nvSpPr>
          <p:cNvPr id="8"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51131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3"/>
          <p:cNvSpPr txBox="1">
            <a:spLocks noChangeArrowheads="1"/>
          </p:cNvSpPr>
          <p:nvPr userDrawn="1"/>
        </p:nvSpPr>
        <p:spPr>
          <a:xfrm>
            <a:off x="3152800" y="332656"/>
            <a:ext cx="67532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r>
              <a:rPr lang="en-GB" sz="4000" b="1" dirty="0">
                <a:latin typeface="Verdana" pitchFamily="34" charset="0"/>
                <a:ea typeface="Verdana" pitchFamily="34" charset="0"/>
                <a:cs typeface="Verdana" pitchFamily="34" charset="0"/>
              </a:rPr>
              <a:t>Main title here</a:t>
            </a:r>
          </a:p>
        </p:txBody>
      </p:sp>
      <p:sp>
        <p:nvSpPr>
          <p:cNvPr id="9"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9885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95300" y="2348880"/>
            <a:ext cx="4375150" cy="3777284"/>
          </a:xfrm>
        </p:spPr>
        <p:txBody>
          <a:bodyPr/>
          <a:lstStyle>
            <a:lvl1pPr>
              <a:defRPr lang="en-US" sz="2000" b="1" kern="1200" baseline="0" dirty="0" smtClean="0">
                <a:solidFill>
                  <a:srgbClr val="006600"/>
                </a:solidFill>
                <a:latin typeface="Verdana" pitchFamily="34" charset="0"/>
                <a:ea typeface="Verdana" pitchFamily="34" charset="0"/>
                <a:cs typeface="Verdana" pitchFamily="34" charset="0"/>
              </a:defRPr>
            </a:lvl1pPr>
            <a:lvl2pPr>
              <a:defRPr sz="2400">
                <a:solidFill>
                  <a:schemeClr val="accent6">
                    <a:lumMod val="50000"/>
                  </a:schemeClr>
                </a:solidFill>
              </a:defRPr>
            </a:lvl2pPr>
            <a:lvl3pPr>
              <a:defRPr sz="2000">
                <a:solidFill>
                  <a:schemeClr val="accent6">
                    <a:lumMod val="50000"/>
                  </a:schemeClr>
                </a:solidFill>
              </a:defRPr>
            </a:lvl3pPr>
            <a:lvl4pPr>
              <a:defRPr sz="1800">
                <a:solidFill>
                  <a:schemeClr val="accent6">
                    <a:lumMod val="50000"/>
                  </a:schemeClr>
                </a:solidFill>
              </a:defRPr>
            </a:lvl4pPr>
            <a:lvl5pPr>
              <a:defRPr sz="1800">
                <a:solidFill>
                  <a:schemeClr val="accent6">
                    <a:lumMod val="50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35550" y="2348880"/>
            <a:ext cx="4375150" cy="3777284"/>
          </a:xfrm>
        </p:spPr>
        <p:txBody>
          <a:bodyPr/>
          <a:lstStyle>
            <a:lvl1pPr>
              <a:defRPr lang="en-US" sz="2000" b="1" kern="1200" baseline="0" dirty="0" smtClean="0">
                <a:solidFill>
                  <a:srgbClr val="006600"/>
                </a:solidFill>
                <a:latin typeface="Verdana" pitchFamily="34" charset="0"/>
                <a:ea typeface="Verdana" pitchFamily="34" charset="0"/>
                <a:cs typeface="Verdana" pitchFamily="34" charset="0"/>
              </a:defRPr>
            </a:lvl1pPr>
            <a:lvl2pPr>
              <a:defRPr sz="2400">
                <a:solidFill>
                  <a:schemeClr val="accent6">
                    <a:lumMod val="50000"/>
                  </a:schemeClr>
                </a:solidFill>
              </a:defRPr>
            </a:lvl2pPr>
            <a:lvl3pPr>
              <a:defRPr sz="2000">
                <a:solidFill>
                  <a:schemeClr val="accent6">
                    <a:lumMod val="50000"/>
                  </a:schemeClr>
                </a:solidFill>
              </a:defRPr>
            </a:lvl3pPr>
            <a:lvl4pPr>
              <a:defRPr sz="1800">
                <a:solidFill>
                  <a:schemeClr val="accent6">
                    <a:lumMod val="50000"/>
                  </a:schemeClr>
                </a:solidFill>
              </a:defRPr>
            </a:lvl4pPr>
            <a:lvl5pPr>
              <a:defRPr sz="1800">
                <a:solidFill>
                  <a:schemeClr val="accent6">
                    <a:lumMod val="50000"/>
                  </a:schemeClr>
                </a:solidFill>
              </a:defRPr>
            </a:lvl5pPr>
            <a:lvl6pPr>
              <a:defRPr sz="1800"/>
            </a:lvl6pPr>
            <a:lvl7pPr>
              <a:defRPr sz="1800"/>
            </a:lvl7pPr>
            <a:lvl8pPr>
              <a:defRPr sz="1800"/>
            </a:lvl8pPr>
            <a:lvl9pPr>
              <a:defRPr sz="1800"/>
            </a:lvl9pPr>
          </a:lstStyle>
          <a:p>
            <a:pPr marL="0" lvl="0" indent="0" algn="l" defTabSz="914400" rtl="0" eaLnBrk="1" latinLnBrk="0" hangingPunct="1">
              <a:spcBef>
                <a:spcPct val="20000"/>
              </a:spcBef>
              <a:buFont typeface="Arial" pitchFamily="34" charset="0"/>
              <a:buNone/>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pPr algn="l" eaLnBrk="1" hangingPunct="1"/>
            <a:r>
              <a:rPr lang="en-GB" sz="4000" b="1" dirty="0">
                <a:solidFill>
                  <a:schemeClr val="bg1"/>
                </a:solidFill>
                <a:latin typeface="Verdana" pitchFamily="34" charset="0"/>
                <a:ea typeface="Verdana" pitchFamily="34" charset="0"/>
                <a:cs typeface="Verdana" pitchFamily="34" charset="0"/>
              </a:rPr>
              <a:t>Main title here</a:t>
            </a:r>
          </a:p>
        </p:txBody>
      </p:sp>
    </p:spTree>
    <p:extLst>
      <p:ext uri="{BB962C8B-B14F-4D97-AF65-F5344CB8AC3E}">
        <p14:creationId xmlns:p14="http://schemas.microsoft.com/office/powerpoint/2010/main" val="3488468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pPr algn="l" eaLnBrk="1" hangingPunct="1"/>
            <a:r>
              <a:rPr lang="en-GB" sz="4000" b="1" dirty="0">
                <a:solidFill>
                  <a:schemeClr val="bg1"/>
                </a:solidFill>
                <a:latin typeface="Verdana" pitchFamily="34" charset="0"/>
                <a:ea typeface="Verdana" pitchFamily="34" charset="0"/>
                <a:cs typeface="Verdana" pitchFamily="34" charset="0"/>
              </a:rPr>
              <a:t>Main title here</a:t>
            </a:r>
          </a:p>
        </p:txBody>
      </p:sp>
    </p:spTree>
    <p:extLst>
      <p:ext uri="{BB962C8B-B14F-4D97-AF65-F5344CB8AC3E}">
        <p14:creationId xmlns:p14="http://schemas.microsoft.com/office/powerpoint/2010/main" val="203565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8504" y="1772816"/>
            <a:ext cx="3259006" cy="1162050"/>
          </a:xfrm>
        </p:spPr>
        <p:txBody>
          <a:bodyPr anchor="b"/>
          <a:lstStyle>
            <a:lvl1pPr algn="l">
              <a:defRPr sz="2000" b="1">
                <a:solidFill>
                  <a:srgbClr val="006600"/>
                </a:solidFill>
                <a:latin typeface="Verdana" pitchFamily="34" charset="0"/>
                <a:ea typeface="Verdana" pitchFamily="34" charset="0"/>
                <a:cs typeface="Verdana" pitchFamily="34" charset="0"/>
              </a:defRPr>
            </a:lvl1pPr>
          </a:lstStyle>
          <a:p>
            <a:r>
              <a:rPr lang="en-US" dirty="0"/>
              <a:t>Click to edit Master title style</a:t>
            </a:r>
          </a:p>
        </p:txBody>
      </p:sp>
      <p:sp>
        <p:nvSpPr>
          <p:cNvPr id="3" name="Content Placeholder 2"/>
          <p:cNvSpPr>
            <a:spLocks noGrp="1"/>
          </p:cNvSpPr>
          <p:nvPr>
            <p:ph idx="1"/>
          </p:nvPr>
        </p:nvSpPr>
        <p:spPr>
          <a:xfrm>
            <a:off x="3872971" y="2132856"/>
            <a:ext cx="5537729" cy="3993308"/>
          </a:xfrm>
        </p:spPr>
        <p:txBody>
          <a:bodyPr/>
          <a:lstStyle>
            <a:lvl1pPr>
              <a:defRPr sz="3200">
                <a:solidFill>
                  <a:schemeClr val="accent6">
                    <a:lumMod val="50000"/>
                  </a:schemeClr>
                </a:solidFill>
                <a:latin typeface="Verdana" pitchFamily="34" charset="0"/>
                <a:ea typeface="Verdana" pitchFamily="34" charset="0"/>
                <a:cs typeface="Verdana" pitchFamily="34" charset="0"/>
              </a:defRPr>
            </a:lvl1pPr>
            <a:lvl2pPr>
              <a:defRPr sz="2800">
                <a:solidFill>
                  <a:schemeClr val="accent6">
                    <a:lumMod val="50000"/>
                  </a:schemeClr>
                </a:solidFill>
                <a:latin typeface="Verdana" pitchFamily="34" charset="0"/>
                <a:ea typeface="Verdana" pitchFamily="34" charset="0"/>
                <a:cs typeface="Verdana" pitchFamily="34" charset="0"/>
              </a:defRPr>
            </a:lvl2pPr>
            <a:lvl3pPr>
              <a:defRPr sz="2400">
                <a:solidFill>
                  <a:schemeClr val="accent6">
                    <a:lumMod val="50000"/>
                  </a:schemeClr>
                </a:solidFill>
                <a:latin typeface="Verdana" pitchFamily="34" charset="0"/>
                <a:ea typeface="Verdana" pitchFamily="34" charset="0"/>
                <a:cs typeface="Verdana" pitchFamily="34" charset="0"/>
              </a:defRPr>
            </a:lvl3pPr>
            <a:lvl4pPr>
              <a:defRPr sz="2000">
                <a:solidFill>
                  <a:schemeClr val="accent6">
                    <a:lumMod val="50000"/>
                  </a:schemeClr>
                </a:solidFill>
                <a:latin typeface="Verdana" pitchFamily="34" charset="0"/>
                <a:ea typeface="Verdana" pitchFamily="34" charset="0"/>
                <a:cs typeface="Verdana" pitchFamily="34" charset="0"/>
              </a:defRPr>
            </a:lvl4pPr>
            <a:lvl5pPr>
              <a:defRPr sz="2000">
                <a:solidFill>
                  <a:schemeClr val="accent6">
                    <a:lumMod val="50000"/>
                  </a:schemeClr>
                </a:solidFill>
                <a:latin typeface="Verdana" pitchFamily="34" charset="0"/>
                <a:ea typeface="Verdana" pitchFamily="34" charset="0"/>
                <a:cs typeface="Verdana"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95300" y="3212976"/>
            <a:ext cx="3259006" cy="2913188"/>
          </a:xfrm>
        </p:spPr>
        <p:txBody>
          <a:bodyPr/>
          <a:lstStyle>
            <a:lvl1pPr marL="0" indent="0">
              <a:buNone/>
              <a:defRPr sz="1400">
                <a:solidFill>
                  <a:schemeClr val="accent6">
                    <a:lumMod val="50000"/>
                  </a:schemeClr>
                </a:solidFill>
                <a:latin typeface="Verdana" pitchFamily="34" charset="0"/>
                <a:ea typeface="Verdana" pitchFamily="34" charset="0"/>
                <a:cs typeface="Verdan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Rectangle 3"/>
          <p:cNvSpPr txBox="1">
            <a:spLocks noChangeArrowheads="1"/>
          </p:cNvSpPr>
          <p:nvPr userDrawn="1"/>
        </p:nvSpPr>
        <p:spPr>
          <a:xfrm>
            <a:off x="3152800" y="332656"/>
            <a:ext cx="67532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r>
              <a:rPr lang="en-GB" sz="4000" b="1">
                <a:latin typeface="Verdana" pitchFamily="34" charset="0"/>
                <a:ea typeface="Verdana" pitchFamily="34" charset="0"/>
                <a:cs typeface="Verdana" pitchFamily="34" charset="0"/>
              </a:rPr>
              <a:t>Main title here</a:t>
            </a:r>
            <a:endParaRPr lang="en-GB" sz="4000" b="1"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27029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t="-2000" b="-2000"/>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577" y="2276872"/>
            <a:ext cx="9906000" cy="1143000"/>
          </a:xfrm>
          <a:prstGeom prst="rect">
            <a:avLst/>
          </a:prstGeom>
        </p:spPr>
        <p:txBody>
          <a:bodyPr vert="horz" lIns="91440" tIns="45720" rIns="91440" bIns="45720" rtlCol="0" anchor="ctr">
            <a:normAutofit/>
          </a:bodyPr>
          <a:lstStyle/>
          <a:p>
            <a:r>
              <a:rPr lang="en-GB" sz="4000" b="1" dirty="0">
                <a:solidFill>
                  <a:srgbClr val="006600"/>
                </a:solidFill>
                <a:latin typeface="Verdana" pitchFamily="34" charset="0"/>
                <a:ea typeface="Verdana" pitchFamily="34" charset="0"/>
                <a:cs typeface="Verdana" pitchFamily="34" charset="0"/>
              </a:rPr>
              <a:t>Main title</a:t>
            </a:r>
          </a:p>
        </p:txBody>
      </p:sp>
      <p:sp>
        <p:nvSpPr>
          <p:cNvPr id="23" name="Text Placeholder 22"/>
          <p:cNvSpPr>
            <a:spLocks noGrp="1"/>
          </p:cNvSpPr>
          <p:nvPr>
            <p:ph type="body" idx="1"/>
          </p:nvPr>
        </p:nvSpPr>
        <p:spPr>
          <a:xfrm>
            <a:off x="0" y="3573016"/>
            <a:ext cx="9906000" cy="4525963"/>
          </a:xfrm>
          <a:prstGeom prst="rect">
            <a:avLst/>
          </a:prstGeom>
        </p:spPr>
        <p:txBody>
          <a:bodyPr vert="horz" lIns="91440" tIns="45720" rIns="91440" bIns="45720" rtlCol="0">
            <a:normAutofit/>
          </a:bodyPr>
          <a:lstStyle/>
          <a:p>
            <a:pPr algn="ctr">
              <a:lnSpc>
                <a:spcPct val="80000"/>
              </a:lnSpc>
            </a:pPr>
            <a:r>
              <a:rPr lang="es-AR" sz="2400" b="1" dirty="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Subtitle</a:t>
            </a:r>
            <a:endParaRPr lang="es-AR" sz="2400" b="1"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b="1" dirty="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Author</a:t>
            </a:r>
            <a:endParaRPr lang="es-AR" b="1"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1800" dirty="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Her</a:t>
            </a:r>
            <a:r>
              <a:rPr lang="fr-CH" sz="1800"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t>
            </a:r>
            <a:r>
              <a:rPr lang="fr-CH" sz="1800" dirty="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his</a:t>
            </a:r>
            <a:r>
              <a:rPr lang="fr-CH" sz="1800"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 </a:t>
            </a:r>
            <a:r>
              <a:rPr lang="fr-CH" sz="1800" dirty="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title</a:t>
            </a:r>
            <a:endParaRPr lang="en-US" sz="1800"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dirty="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sz="2400" b="1" dirty="0" err="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Location</a:t>
            </a:r>
            <a:endParaRPr lang="es-AR" sz="2400" b="1" dirty="0">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2400" b="1" dirty="0">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Date</a:t>
            </a:r>
            <a:endParaRPr lang="en-GB" sz="2400" b="1" dirty="0">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p:txBody>
      </p:sp>
      <p:sp>
        <p:nvSpPr>
          <p:cNvPr id="4" name="Rectangle 3"/>
          <p:cNvSpPr/>
          <p:nvPr/>
        </p:nvSpPr>
        <p:spPr>
          <a:xfrm>
            <a:off x="0" y="1484784"/>
            <a:ext cx="9906000" cy="5373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468728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7" r:id="rId7"/>
  </p:sldLayoutIdLst>
  <p:txStyles>
    <p:titleStyle>
      <a:lvl1pPr algn="ctr" defTabSz="914400" rtl="0" eaLnBrk="1" latinLnBrk="0" hangingPunct="1">
        <a:spcBef>
          <a:spcPct val="0"/>
        </a:spcBef>
        <a:buNone/>
        <a:defRPr sz="4400" kern="1200" baseline="0">
          <a:solidFill>
            <a:schemeClr val="tx2">
              <a:lumMod val="60000"/>
              <a:lumOff val="40000"/>
            </a:schemeClr>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4608" y="418577"/>
            <a:ext cx="8280920" cy="1210146"/>
          </a:xfrm>
        </p:spPr>
        <p:txBody>
          <a:bodyPr>
            <a:noAutofit/>
          </a:bodyPr>
          <a:lstStyle/>
          <a:p>
            <a:pPr algn="l"/>
            <a:r>
              <a:rPr lang="en-GB" sz="2400" dirty="0">
                <a:solidFill>
                  <a:schemeClr val="bg1"/>
                </a:solidFill>
              </a:rPr>
              <a:t>Working Party on Noise (GRB)</a:t>
            </a:r>
            <a:br>
              <a:rPr lang="en-GB" sz="2400" dirty="0">
                <a:solidFill>
                  <a:schemeClr val="bg1"/>
                </a:solidFill>
              </a:rPr>
            </a:br>
            <a:r>
              <a:rPr lang="en-GB" sz="1800" dirty="0">
                <a:solidFill>
                  <a:schemeClr val="bg1"/>
                </a:solidFill>
              </a:rPr>
              <a:t>General information and WP.29 highlights</a:t>
            </a:r>
            <a:endParaRPr lang="en-GB" sz="1800" b="1" dirty="0">
              <a:solidFill>
                <a:schemeClr val="bg1"/>
              </a:solidFill>
            </a:endParaRPr>
          </a:p>
        </p:txBody>
      </p:sp>
      <p:sp>
        <p:nvSpPr>
          <p:cNvPr id="3" name="Content Placeholder 2"/>
          <p:cNvSpPr>
            <a:spLocks noGrp="1"/>
          </p:cNvSpPr>
          <p:nvPr>
            <p:ph idx="1"/>
          </p:nvPr>
        </p:nvSpPr>
        <p:spPr>
          <a:xfrm>
            <a:off x="128464" y="1556792"/>
            <a:ext cx="9649072" cy="5184576"/>
          </a:xfrm>
        </p:spPr>
        <p:txBody>
          <a:bodyPr>
            <a:noAutofit/>
          </a:bodyPr>
          <a:lstStyle/>
          <a:p>
            <a:pPr marL="266700" indent="-180975">
              <a:buFont typeface="Arial" pitchFamily="34" charset="0"/>
              <a:buChar char="•"/>
            </a:pPr>
            <a:r>
              <a:rPr lang="en-GB" sz="1800" dirty="0">
                <a:solidFill>
                  <a:srgbClr val="002060"/>
                </a:solidFill>
              </a:rPr>
              <a:t>Participants/Address list</a:t>
            </a:r>
          </a:p>
          <a:p>
            <a:pPr marL="266700"/>
            <a:r>
              <a:rPr lang="en-GB" sz="1800" dirty="0"/>
              <a:t>A provisional address list has been prepared: please check your contact data (especially the email-address) and correct them, if necessary, then sign to confirm your presence.</a:t>
            </a:r>
          </a:p>
          <a:p>
            <a:pPr marL="266700"/>
            <a:r>
              <a:rPr lang="en-GB" sz="1800" dirty="0"/>
              <a:t>If your name not listed, fill out one of the registration forms annexed to the file.</a:t>
            </a:r>
          </a:p>
          <a:p>
            <a:pPr marL="266700"/>
            <a:r>
              <a:rPr lang="en-GB" sz="1800" dirty="0"/>
              <a:t>At the end of the session, we will circulate the updated address list by email to all participants.</a:t>
            </a:r>
          </a:p>
          <a:p>
            <a:pPr marL="266700"/>
            <a:endParaRPr lang="en-GB" sz="1800" dirty="0">
              <a:solidFill>
                <a:srgbClr val="002060"/>
              </a:solidFill>
            </a:endParaRPr>
          </a:p>
          <a:p>
            <a:pPr marL="266700" indent="-180975">
              <a:spcBef>
                <a:spcPts val="600"/>
              </a:spcBef>
              <a:buFont typeface="Arial" pitchFamily="34" charset="0"/>
              <a:buChar char="•"/>
            </a:pPr>
            <a:r>
              <a:rPr lang="en-GB" sz="1800" dirty="0">
                <a:solidFill>
                  <a:srgbClr val="002060"/>
                </a:solidFill>
              </a:rPr>
              <a:t>Tax free petrol coupons</a:t>
            </a:r>
          </a:p>
          <a:p>
            <a:pPr marL="266700"/>
            <a:r>
              <a:rPr lang="en-GB" sz="1800" dirty="0"/>
              <a:t>For delegates of Contracting Parties: as usual, tax free petrol coupons are available</a:t>
            </a:r>
          </a:p>
          <a:p>
            <a:pPr marL="266700"/>
            <a:r>
              <a:rPr lang="en-GB" sz="1800" dirty="0"/>
              <a:t>Please fill in the details requested and return them to the secretariat</a:t>
            </a:r>
          </a:p>
          <a:p>
            <a:pPr marL="266700"/>
            <a:r>
              <a:rPr lang="en-GB" sz="1800" dirty="0"/>
              <a:t>Copies of passport and car registration papers are needed for this purpose</a:t>
            </a:r>
          </a:p>
          <a:p>
            <a:pPr marL="266700"/>
            <a:endParaRPr lang="en-GB" sz="1800" dirty="0">
              <a:solidFill>
                <a:srgbClr val="002060"/>
              </a:solidFill>
            </a:endParaRPr>
          </a:p>
          <a:p>
            <a:pPr marL="266700" indent="-180975">
              <a:spcBef>
                <a:spcPts val="600"/>
              </a:spcBef>
              <a:buFont typeface="Arial" pitchFamily="34" charset="0"/>
              <a:buChar char="•"/>
            </a:pPr>
            <a:r>
              <a:rPr lang="en-GB" sz="1800" dirty="0">
                <a:solidFill>
                  <a:srgbClr val="002060"/>
                </a:solidFill>
              </a:rPr>
              <a:t>Next session</a:t>
            </a:r>
          </a:p>
          <a:p>
            <a:pPr marL="447675" indent="-180975">
              <a:buFont typeface="Arial" pitchFamily="34" charset="0"/>
              <a:buChar char="•"/>
            </a:pPr>
            <a:r>
              <a:rPr lang="en-GB" sz="1800" dirty="0"/>
              <a:t>The </a:t>
            </a:r>
            <a:r>
              <a:rPr lang="en-GB" sz="1800" b="1" dirty="0"/>
              <a:t>next session</a:t>
            </a:r>
            <a:r>
              <a:rPr lang="en-GB" sz="1800" dirty="0"/>
              <a:t> will be held from </a:t>
            </a:r>
            <a:r>
              <a:rPr lang="en-GB" sz="1800" b="1" dirty="0"/>
              <a:t>7 (p.m.) to 9 September 2020</a:t>
            </a:r>
          </a:p>
          <a:p>
            <a:pPr marL="447675" indent="-180975">
              <a:buFont typeface="Arial" pitchFamily="34" charset="0"/>
              <a:buChar char="•"/>
            </a:pPr>
            <a:r>
              <a:rPr lang="en-GB" sz="1800" dirty="0"/>
              <a:t>The </a:t>
            </a:r>
            <a:r>
              <a:rPr lang="en-GB" sz="1800" b="1" dirty="0"/>
              <a:t>deadline for the submission of official working documents</a:t>
            </a:r>
            <a:r>
              <a:rPr lang="en-GB" sz="1800" dirty="0"/>
              <a:t> is</a:t>
            </a:r>
            <a:r>
              <a:rPr lang="en-GB" sz="1800" b="1" dirty="0"/>
              <a:t> 15 June 2020</a:t>
            </a:r>
          </a:p>
          <a:p>
            <a:pPr marL="447675" indent="-180975">
              <a:buFont typeface="Arial" pitchFamily="34" charset="0"/>
              <a:buChar char="•"/>
            </a:pPr>
            <a:r>
              <a:rPr lang="en-GB" sz="1800" dirty="0"/>
              <a:t>For new pictures with notes, all text should be editable. No text as an embedded image!   </a:t>
            </a:r>
          </a:p>
        </p:txBody>
      </p:sp>
      <p:sp>
        <p:nvSpPr>
          <p:cNvPr id="4" name="Textfeld 12"/>
          <p:cNvSpPr txBox="1">
            <a:spLocks noChangeArrowheads="1"/>
          </p:cNvSpPr>
          <p:nvPr/>
        </p:nvSpPr>
        <p:spPr bwMode="auto">
          <a:xfrm>
            <a:off x="7329264" y="62508"/>
            <a:ext cx="2576736" cy="6463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r>
              <a:rPr lang="en-US" sz="1200" u="sng" dirty="0">
                <a:solidFill>
                  <a:schemeClr val="bg1"/>
                </a:solidFill>
                <a:latin typeface="Times New Roman" pitchFamily="18" charset="0"/>
                <a:cs typeface="Times New Roman" pitchFamily="18" charset="0"/>
              </a:rPr>
              <a:t>Informal document </a:t>
            </a:r>
            <a:r>
              <a:rPr lang="en-US" sz="1200" b="1" dirty="0">
                <a:solidFill>
                  <a:schemeClr val="bg1"/>
                </a:solidFill>
                <a:latin typeface="Times New Roman" pitchFamily="18" charset="0"/>
                <a:cs typeface="Times New Roman" pitchFamily="18" charset="0"/>
              </a:rPr>
              <a:t>GRBP-71-14</a:t>
            </a:r>
            <a:endParaRPr lang="de-DE" sz="1200" dirty="0">
              <a:solidFill>
                <a:schemeClr val="bg1"/>
              </a:solidFill>
              <a:latin typeface="Times New Roman" pitchFamily="18" charset="0"/>
              <a:cs typeface="Times New Roman" pitchFamily="18" charset="0"/>
            </a:endParaRPr>
          </a:p>
          <a:p>
            <a:r>
              <a:rPr lang="en-US" sz="1200" dirty="0">
                <a:solidFill>
                  <a:schemeClr val="bg1"/>
                </a:solidFill>
                <a:latin typeface="Times New Roman" pitchFamily="18" charset="0"/>
                <a:cs typeface="Times New Roman" pitchFamily="18" charset="0"/>
              </a:rPr>
              <a:t>(71st GRBP, 28-31 January 2020,</a:t>
            </a:r>
          </a:p>
          <a:p>
            <a:r>
              <a:rPr lang="en-US" sz="1200" dirty="0">
                <a:solidFill>
                  <a:schemeClr val="bg1"/>
                </a:solidFill>
                <a:latin typeface="Times New Roman" pitchFamily="18" charset="0"/>
                <a:cs typeface="Times New Roman" pitchFamily="18" charset="0"/>
              </a:rPr>
              <a:t>agenda items 1 and 11)</a:t>
            </a:r>
            <a:endParaRPr lang="de-DE" sz="1200" dirty="0">
              <a:solidFill>
                <a:schemeClr val="bg1"/>
              </a:solidFill>
              <a:latin typeface="Times New Roman" pitchFamily="18" charset="0"/>
              <a:cs typeface="Times New Roman" pitchFamily="18" charset="0"/>
            </a:endParaRPr>
          </a:p>
        </p:txBody>
      </p:sp>
      <p:sp>
        <p:nvSpPr>
          <p:cNvPr id="5" name="Textfeld 39"/>
          <p:cNvSpPr txBox="1">
            <a:spLocks noChangeArrowheads="1"/>
          </p:cNvSpPr>
          <p:nvPr/>
        </p:nvSpPr>
        <p:spPr bwMode="auto">
          <a:xfrm>
            <a:off x="1424608" y="126603"/>
            <a:ext cx="281940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r>
              <a:rPr lang="en-US" sz="1200" dirty="0">
                <a:solidFill>
                  <a:schemeClr val="bg1"/>
                </a:solidFill>
                <a:latin typeface="Times New Roman" pitchFamily="18" charset="0"/>
                <a:cs typeface="Times New Roman" pitchFamily="18" charset="0"/>
              </a:rPr>
              <a:t>Note by the secretariat </a:t>
            </a:r>
            <a:endParaRPr lang="de-DE" sz="12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56515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4608" y="350841"/>
            <a:ext cx="7986092" cy="1210146"/>
          </a:xfrm>
        </p:spPr>
        <p:txBody>
          <a:bodyPr>
            <a:normAutofit/>
          </a:bodyPr>
          <a:lstStyle/>
          <a:p>
            <a:pPr algn="l"/>
            <a:r>
              <a:rPr lang="en-GB" sz="3300" dirty="0">
                <a:solidFill>
                  <a:schemeClr val="bg1"/>
                </a:solidFill>
              </a:rPr>
              <a:t>Highlights of the recent session(s) of WP.29</a:t>
            </a:r>
            <a:br>
              <a:rPr lang="en-GB" dirty="0">
                <a:solidFill>
                  <a:schemeClr val="bg1"/>
                </a:solidFill>
              </a:rPr>
            </a:br>
            <a:r>
              <a:rPr lang="en-GB" sz="2200" dirty="0">
                <a:solidFill>
                  <a:schemeClr val="tx1"/>
                </a:solidFill>
              </a:rPr>
              <a:t> </a:t>
            </a:r>
            <a:endParaRPr lang="en-GB" sz="2200" b="1" dirty="0">
              <a:solidFill>
                <a:schemeClr val="tx1"/>
              </a:solidFill>
            </a:endParaRPr>
          </a:p>
        </p:txBody>
      </p:sp>
      <p:sp>
        <p:nvSpPr>
          <p:cNvPr id="4" name="Content Placeholder 2"/>
          <p:cNvSpPr>
            <a:spLocks noGrp="1"/>
          </p:cNvSpPr>
          <p:nvPr>
            <p:ph idx="1"/>
          </p:nvPr>
        </p:nvSpPr>
        <p:spPr>
          <a:xfrm>
            <a:off x="128525" y="1772816"/>
            <a:ext cx="9648949" cy="4608512"/>
          </a:xfrm>
        </p:spPr>
        <p:txBody>
          <a:bodyPr>
            <a:normAutofit fontScale="92500" lnSpcReduction="10000"/>
          </a:bodyPr>
          <a:lstStyle/>
          <a:p>
            <a:pPr>
              <a:spcBef>
                <a:spcPts val="0"/>
              </a:spcBef>
            </a:pPr>
            <a:r>
              <a:rPr lang="en-GB" sz="2000" dirty="0">
                <a:solidFill>
                  <a:schemeClr val="accent2"/>
                </a:solidFill>
              </a:rPr>
              <a:t>November 2019 (179th) </a:t>
            </a:r>
            <a:endParaRPr lang="en-GB" sz="2000" b="1" dirty="0">
              <a:solidFill>
                <a:schemeClr val="accent2"/>
              </a:solidFill>
            </a:endParaRPr>
          </a:p>
          <a:p>
            <a:pPr marL="341313" indent="-341313">
              <a:spcBef>
                <a:spcPts val="0"/>
              </a:spcBef>
              <a:buFont typeface="Arial" panose="020B0604020202020204" pitchFamily="34" charset="0"/>
              <a:buChar char="•"/>
            </a:pPr>
            <a:r>
              <a:rPr lang="en-US" sz="2200" dirty="0"/>
              <a:t>AC.2 requested GR Chairs to identify their top three priorities and to provide the associated timelines, based on a template document. AC.2 agreed that this document would be the basis for establishing the </a:t>
            </a:r>
            <a:r>
              <a:rPr lang="en-US" sz="2200" dirty="0" err="1"/>
              <a:t>programme</a:t>
            </a:r>
            <a:r>
              <a:rPr lang="en-US" sz="2200" dirty="0"/>
              <a:t> of work for 2020 at the March 2020 session </a:t>
            </a:r>
          </a:p>
          <a:p>
            <a:pPr marL="341313" indent="-341313">
              <a:spcBef>
                <a:spcPts val="0"/>
              </a:spcBef>
              <a:buFont typeface="Arial" panose="020B0604020202020204" pitchFamily="34" charset="0"/>
              <a:buChar char="•"/>
            </a:pPr>
            <a:r>
              <a:rPr lang="en-US" sz="2200" dirty="0"/>
              <a:t>WP.29 agreed with the GRBP conclusions on the draft Resolution on Road Surface Labelling </a:t>
            </a:r>
          </a:p>
          <a:p>
            <a:pPr marL="341313" indent="-341313">
              <a:spcBef>
                <a:spcPts val="0"/>
              </a:spcBef>
              <a:buFont typeface="Arial" panose="020B0604020202020204" pitchFamily="34" charset="0"/>
              <a:buChar char="•"/>
            </a:pPr>
            <a:r>
              <a:rPr lang="en-US" sz="2200" dirty="0"/>
              <a:t>For IWVTA, the 02 series of amendments to UN Regulation No. 0 was adopted</a:t>
            </a:r>
          </a:p>
          <a:p>
            <a:pPr marL="341313" indent="-341313">
              <a:spcBef>
                <a:spcPts val="0"/>
              </a:spcBef>
              <a:buFont typeface="Arial" panose="020B0604020202020204" pitchFamily="34" charset="0"/>
              <a:buChar char="•"/>
            </a:pPr>
            <a:r>
              <a:rPr lang="en-US" sz="2200" dirty="0"/>
              <a:t>WP.29 encouraged GRs to review the question raised by IWG on DETA concerning the application of the Unique Identifier (UI) together with markings and to provide guidance on how to proceed based on two options:  </a:t>
            </a:r>
          </a:p>
          <a:p>
            <a:pPr marL="1084263" lvl="1" indent="-341313">
              <a:spcBef>
                <a:spcPts val="0"/>
              </a:spcBef>
              <a:buFont typeface="Arial" panose="020B0604020202020204" pitchFamily="34" charset="0"/>
              <a:buChar char="•"/>
            </a:pPr>
            <a:r>
              <a:rPr lang="en-US" sz="2200" dirty="0"/>
              <a:t>Option 1: Using UI and keep installation marking and information on </a:t>
            </a:r>
            <a:r>
              <a:rPr lang="en-US" sz="2200"/>
              <a:t>the part </a:t>
            </a:r>
            <a:endParaRPr lang="en-US" sz="2200" dirty="0"/>
          </a:p>
          <a:p>
            <a:pPr marL="1084263" lvl="1" indent="-341313">
              <a:spcBef>
                <a:spcPts val="0"/>
              </a:spcBef>
              <a:buFont typeface="Arial" panose="020B0604020202020204" pitchFamily="34" charset="0"/>
              <a:buChar char="•"/>
            </a:pPr>
            <a:r>
              <a:rPr lang="en-US" sz="2200" dirty="0"/>
              <a:t>Option 2: Using UI only for the approval marking and providing open access to the communication document, which would also contain the necessary installation marking</a:t>
            </a:r>
          </a:p>
          <a:p>
            <a:pPr marL="341313" indent="-341313">
              <a:spcBef>
                <a:spcPts val="0"/>
              </a:spcBef>
              <a:buFont typeface="Arial" panose="020B0604020202020204" pitchFamily="34" charset="0"/>
              <a:buChar char="•"/>
            </a:pPr>
            <a:r>
              <a:rPr lang="en-US" sz="2200" dirty="0"/>
              <a:t>See report in ECE/TRANS/WP.29/1149</a:t>
            </a:r>
          </a:p>
          <a:p>
            <a:pPr marL="341313" indent="-341313">
              <a:spcBef>
                <a:spcPts val="0"/>
              </a:spcBef>
              <a:buFont typeface="Arial" panose="020B0604020202020204" pitchFamily="34" charset="0"/>
              <a:buChar char="•"/>
            </a:pPr>
            <a:endParaRPr lang="en-US" sz="2000" dirty="0">
              <a:solidFill>
                <a:srgbClr val="006600"/>
              </a:solidFill>
            </a:endParaRPr>
          </a:p>
        </p:txBody>
      </p:sp>
    </p:spTree>
    <p:extLst>
      <p:ext uri="{BB962C8B-B14F-4D97-AF65-F5344CB8AC3E}">
        <p14:creationId xmlns:p14="http://schemas.microsoft.com/office/powerpoint/2010/main" val="302958873"/>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4C"/>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20344</TotalTime>
  <Words>385</Words>
  <Application>Microsoft Office PowerPoint</Application>
  <PresentationFormat>A4 Paper (210x297 mm)</PresentationFormat>
  <Paragraphs>28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Verdana</vt:lpstr>
      <vt:lpstr>Office Theme</vt:lpstr>
      <vt:lpstr>Working Party on Noise (GRB) General information and WP.29 highlights</vt:lpstr>
      <vt:lpstr>Highlights of the recent session(s) of WP.29  </vt:lpstr>
    </vt:vector>
  </TitlesOfParts>
  <Company>ECE-ISU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Yves Clopt</dc:creator>
  <cp:lastModifiedBy>Konstantin Glukhenkiy</cp:lastModifiedBy>
  <cp:revision>187</cp:revision>
  <cp:lastPrinted>2014-03-30T15:01:41Z</cp:lastPrinted>
  <dcterms:created xsi:type="dcterms:W3CDTF">2014-03-30T12:17:15Z</dcterms:created>
  <dcterms:modified xsi:type="dcterms:W3CDTF">2020-01-22T16:54:04Z</dcterms:modified>
</cp:coreProperties>
</file>