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7" r:id="rId2"/>
    <p:sldId id="259" r:id="rId3"/>
    <p:sldId id="258" r:id="rId4"/>
    <p:sldId id="261" r:id="rId5"/>
    <p:sldId id="260" r:id="rId6"/>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BF5663D-278C-4464-83B5-6E1817CF4DD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de-DE"/>
          </a:p>
        </p:txBody>
      </p:sp>
      <p:sp>
        <p:nvSpPr>
          <p:cNvPr id="3" name="Datumsplatzhalter 2">
            <a:extLst>
              <a:ext uri="{FF2B5EF4-FFF2-40B4-BE49-F238E27FC236}">
                <a16:creationId xmlns:a16="http://schemas.microsoft.com/office/drawing/2014/main" id="{A878F65A-48AF-4599-9988-A4EAD44AFDA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6A03742B-635F-4B73-AB1B-A4DB1CB137B4}" type="datetimeFigureOut">
              <a:rPr lang="de-DE"/>
              <a:pPr>
                <a:defRPr/>
              </a:pPr>
              <a:t>25.06.2019</a:t>
            </a:fld>
            <a:endParaRPr lang="de-DE"/>
          </a:p>
        </p:txBody>
      </p:sp>
      <p:sp>
        <p:nvSpPr>
          <p:cNvPr id="4" name="Folienbildplatzhalter 3">
            <a:extLst>
              <a:ext uri="{FF2B5EF4-FFF2-40B4-BE49-F238E27FC236}">
                <a16:creationId xmlns:a16="http://schemas.microsoft.com/office/drawing/2014/main" id="{C5670AE7-F3D7-4FC1-8FD8-5890316AF41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3B0D7A63-C2EA-4C65-9423-5757BE0E964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157ED719-7B11-4B5C-992C-B8851108A4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de-DE"/>
          </a:p>
        </p:txBody>
      </p:sp>
      <p:sp>
        <p:nvSpPr>
          <p:cNvPr id="7" name="Foliennummernplatzhalter 6">
            <a:extLst>
              <a:ext uri="{FF2B5EF4-FFF2-40B4-BE49-F238E27FC236}">
                <a16:creationId xmlns:a16="http://schemas.microsoft.com/office/drawing/2014/main" id="{FE50552A-6891-435B-8A25-188B1C52BA3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4C0A693-ACC8-4603-874C-C718DB1D694D}" type="slidenum">
              <a:rPr lang="de-DE" altLang="en-US"/>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A0BAB1A1-F6A4-4A39-98F3-4E3D77FF67FF}"/>
              </a:ext>
            </a:extLst>
          </p:cNvPr>
          <p:cNvSpPr>
            <a:spLocks noGrp="1"/>
          </p:cNvSpPr>
          <p:nvPr>
            <p:ph type="dt" sz="half" idx="10"/>
          </p:nvPr>
        </p:nvSpPr>
        <p:spPr/>
        <p:txBody>
          <a:bodyPr/>
          <a:lstStyle>
            <a:lvl1pPr>
              <a:defRPr/>
            </a:lvl1pPr>
          </a:lstStyle>
          <a:p>
            <a:pPr>
              <a:defRPr/>
            </a:pPr>
            <a:fld id="{419D0DDE-8520-4AED-986A-596FBD1E3CC5}" type="datetime1">
              <a:rPr lang="de-DE"/>
              <a:pPr>
                <a:defRPr/>
              </a:pPr>
              <a:t>25.06.2019</a:t>
            </a:fld>
            <a:endParaRPr lang="de-DE"/>
          </a:p>
        </p:txBody>
      </p:sp>
      <p:sp>
        <p:nvSpPr>
          <p:cNvPr id="5" name="Fußzeilenplatzhalter 4">
            <a:extLst>
              <a:ext uri="{FF2B5EF4-FFF2-40B4-BE49-F238E27FC236}">
                <a16:creationId xmlns:a16="http://schemas.microsoft.com/office/drawing/2014/main" id="{A14BB13F-FD67-4227-BB93-4BBD8EABAB1B}"/>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185B3532-AEAA-4459-ABA6-412FE8E3FEA1}"/>
              </a:ext>
            </a:extLst>
          </p:cNvPr>
          <p:cNvSpPr>
            <a:spLocks noGrp="1"/>
          </p:cNvSpPr>
          <p:nvPr>
            <p:ph type="sldNum" sz="quarter" idx="12"/>
          </p:nvPr>
        </p:nvSpPr>
        <p:spPr/>
        <p:txBody>
          <a:bodyPr/>
          <a:lstStyle>
            <a:lvl1pPr>
              <a:defRPr/>
            </a:lvl1pPr>
          </a:lstStyle>
          <a:p>
            <a:fld id="{E0EED026-66EF-4100-8DC6-70BDAA16BA8F}" type="slidenum">
              <a:rPr lang="de-DE" altLang="en-US"/>
              <a:pPr/>
              <a:t>‹#›</a:t>
            </a:fld>
            <a:endParaRPr lang="de-DE" altLang="en-US"/>
          </a:p>
        </p:txBody>
      </p:sp>
    </p:spTree>
    <p:extLst>
      <p:ext uri="{BB962C8B-B14F-4D97-AF65-F5344CB8AC3E}">
        <p14:creationId xmlns:p14="http://schemas.microsoft.com/office/powerpoint/2010/main" val="10358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8CBF073-A15D-4206-96F6-BF4EA0BB33EE}"/>
              </a:ext>
            </a:extLst>
          </p:cNvPr>
          <p:cNvSpPr>
            <a:spLocks noGrp="1"/>
          </p:cNvSpPr>
          <p:nvPr>
            <p:ph type="dt" sz="half" idx="10"/>
          </p:nvPr>
        </p:nvSpPr>
        <p:spPr/>
        <p:txBody>
          <a:bodyPr/>
          <a:lstStyle>
            <a:lvl1pPr>
              <a:defRPr/>
            </a:lvl1pPr>
          </a:lstStyle>
          <a:p>
            <a:pPr>
              <a:defRPr/>
            </a:pPr>
            <a:fld id="{B499207C-DFC7-4477-B7B1-B110FF9F5209}" type="datetime1">
              <a:rPr lang="de-DE"/>
              <a:pPr>
                <a:defRPr/>
              </a:pPr>
              <a:t>25.06.2019</a:t>
            </a:fld>
            <a:endParaRPr lang="de-DE"/>
          </a:p>
        </p:txBody>
      </p:sp>
      <p:sp>
        <p:nvSpPr>
          <p:cNvPr id="5" name="Fußzeilenplatzhalter 4">
            <a:extLst>
              <a:ext uri="{FF2B5EF4-FFF2-40B4-BE49-F238E27FC236}">
                <a16:creationId xmlns:a16="http://schemas.microsoft.com/office/drawing/2014/main" id="{99A05C7D-4B88-4010-9D0D-0A0BF1C64837}"/>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3322898E-F68F-4A9C-B2E1-33EE8E5BB735}"/>
              </a:ext>
            </a:extLst>
          </p:cNvPr>
          <p:cNvSpPr>
            <a:spLocks noGrp="1"/>
          </p:cNvSpPr>
          <p:nvPr>
            <p:ph type="sldNum" sz="quarter" idx="12"/>
          </p:nvPr>
        </p:nvSpPr>
        <p:spPr/>
        <p:txBody>
          <a:bodyPr/>
          <a:lstStyle>
            <a:lvl1pPr>
              <a:defRPr/>
            </a:lvl1pPr>
          </a:lstStyle>
          <a:p>
            <a:fld id="{9B75B1B1-ACD6-442A-90BD-43F04188C1C3}" type="slidenum">
              <a:rPr lang="de-DE" altLang="en-US"/>
              <a:pPr/>
              <a:t>‹#›</a:t>
            </a:fld>
            <a:endParaRPr lang="de-DE" altLang="en-US"/>
          </a:p>
        </p:txBody>
      </p:sp>
    </p:spTree>
    <p:extLst>
      <p:ext uri="{BB962C8B-B14F-4D97-AF65-F5344CB8AC3E}">
        <p14:creationId xmlns:p14="http://schemas.microsoft.com/office/powerpoint/2010/main" val="144514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D8BEC7F-7BBC-4D03-A874-3E64E04543A2}"/>
              </a:ext>
            </a:extLst>
          </p:cNvPr>
          <p:cNvSpPr>
            <a:spLocks noGrp="1"/>
          </p:cNvSpPr>
          <p:nvPr>
            <p:ph type="dt" sz="half" idx="10"/>
          </p:nvPr>
        </p:nvSpPr>
        <p:spPr/>
        <p:txBody>
          <a:bodyPr/>
          <a:lstStyle>
            <a:lvl1pPr>
              <a:defRPr/>
            </a:lvl1pPr>
          </a:lstStyle>
          <a:p>
            <a:pPr>
              <a:defRPr/>
            </a:pPr>
            <a:fld id="{B9F27753-A94D-4AE7-B083-2F63E02A9D77}" type="datetime1">
              <a:rPr lang="de-DE"/>
              <a:pPr>
                <a:defRPr/>
              </a:pPr>
              <a:t>25.06.2019</a:t>
            </a:fld>
            <a:endParaRPr lang="de-DE"/>
          </a:p>
        </p:txBody>
      </p:sp>
      <p:sp>
        <p:nvSpPr>
          <p:cNvPr id="5" name="Fußzeilenplatzhalter 4">
            <a:extLst>
              <a:ext uri="{FF2B5EF4-FFF2-40B4-BE49-F238E27FC236}">
                <a16:creationId xmlns:a16="http://schemas.microsoft.com/office/drawing/2014/main" id="{F5C99BA5-68B3-48D0-9C7F-E6228A3EB190}"/>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1EF0D9F1-432A-4FA0-84D9-90F2D239B49E}"/>
              </a:ext>
            </a:extLst>
          </p:cNvPr>
          <p:cNvSpPr>
            <a:spLocks noGrp="1"/>
          </p:cNvSpPr>
          <p:nvPr>
            <p:ph type="sldNum" sz="quarter" idx="12"/>
          </p:nvPr>
        </p:nvSpPr>
        <p:spPr/>
        <p:txBody>
          <a:bodyPr/>
          <a:lstStyle>
            <a:lvl1pPr>
              <a:defRPr/>
            </a:lvl1pPr>
          </a:lstStyle>
          <a:p>
            <a:fld id="{542D19EA-35A5-4A70-BD75-2781A46BD4B2}" type="slidenum">
              <a:rPr lang="de-DE" altLang="en-US"/>
              <a:pPr/>
              <a:t>‹#›</a:t>
            </a:fld>
            <a:endParaRPr lang="de-DE" altLang="en-US"/>
          </a:p>
        </p:txBody>
      </p:sp>
    </p:spTree>
    <p:extLst>
      <p:ext uri="{BB962C8B-B14F-4D97-AF65-F5344CB8AC3E}">
        <p14:creationId xmlns:p14="http://schemas.microsoft.com/office/powerpoint/2010/main" val="226310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7DB6661-CAA3-4587-8985-A83A0FF0D557}"/>
              </a:ext>
            </a:extLst>
          </p:cNvPr>
          <p:cNvSpPr>
            <a:spLocks noGrp="1"/>
          </p:cNvSpPr>
          <p:nvPr>
            <p:ph type="dt" sz="half" idx="10"/>
          </p:nvPr>
        </p:nvSpPr>
        <p:spPr/>
        <p:txBody>
          <a:bodyPr/>
          <a:lstStyle>
            <a:lvl1pPr>
              <a:defRPr/>
            </a:lvl1pPr>
          </a:lstStyle>
          <a:p>
            <a:pPr>
              <a:defRPr/>
            </a:pPr>
            <a:fld id="{B1A84AAA-E799-49CE-94F7-1F656A5B11F2}" type="datetime1">
              <a:rPr lang="de-DE"/>
              <a:pPr>
                <a:defRPr/>
              </a:pPr>
              <a:t>25.06.2019</a:t>
            </a:fld>
            <a:endParaRPr lang="de-DE"/>
          </a:p>
        </p:txBody>
      </p:sp>
      <p:sp>
        <p:nvSpPr>
          <p:cNvPr id="5" name="Fußzeilenplatzhalter 4">
            <a:extLst>
              <a:ext uri="{FF2B5EF4-FFF2-40B4-BE49-F238E27FC236}">
                <a16:creationId xmlns:a16="http://schemas.microsoft.com/office/drawing/2014/main" id="{51890D88-123A-488F-A679-8B70E38EC449}"/>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02ABBC53-861D-4014-8BF1-BA55774E9A9C}"/>
              </a:ext>
            </a:extLst>
          </p:cNvPr>
          <p:cNvSpPr>
            <a:spLocks noGrp="1"/>
          </p:cNvSpPr>
          <p:nvPr>
            <p:ph type="sldNum" sz="quarter" idx="12"/>
          </p:nvPr>
        </p:nvSpPr>
        <p:spPr/>
        <p:txBody>
          <a:bodyPr/>
          <a:lstStyle>
            <a:lvl1pPr>
              <a:defRPr/>
            </a:lvl1pPr>
          </a:lstStyle>
          <a:p>
            <a:fld id="{C1970F67-2B9E-4977-AF92-C3988757A0A7}" type="slidenum">
              <a:rPr lang="de-DE" altLang="en-US"/>
              <a:pPr/>
              <a:t>‹#›</a:t>
            </a:fld>
            <a:endParaRPr lang="de-DE" altLang="en-US"/>
          </a:p>
        </p:txBody>
      </p:sp>
    </p:spTree>
    <p:extLst>
      <p:ext uri="{BB962C8B-B14F-4D97-AF65-F5344CB8AC3E}">
        <p14:creationId xmlns:p14="http://schemas.microsoft.com/office/powerpoint/2010/main" val="3997188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62FC9F63-3BB1-4E53-AE85-DA103A4B80D9}"/>
              </a:ext>
            </a:extLst>
          </p:cNvPr>
          <p:cNvSpPr>
            <a:spLocks noGrp="1"/>
          </p:cNvSpPr>
          <p:nvPr>
            <p:ph type="dt" sz="half" idx="10"/>
          </p:nvPr>
        </p:nvSpPr>
        <p:spPr/>
        <p:txBody>
          <a:bodyPr/>
          <a:lstStyle>
            <a:lvl1pPr>
              <a:defRPr/>
            </a:lvl1pPr>
          </a:lstStyle>
          <a:p>
            <a:pPr>
              <a:defRPr/>
            </a:pPr>
            <a:fld id="{DE7B2F6B-A475-4B63-97AD-CC46E9764ABB}" type="datetime1">
              <a:rPr lang="de-DE"/>
              <a:pPr>
                <a:defRPr/>
              </a:pPr>
              <a:t>25.06.2019</a:t>
            </a:fld>
            <a:endParaRPr lang="de-DE"/>
          </a:p>
        </p:txBody>
      </p:sp>
      <p:sp>
        <p:nvSpPr>
          <p:cNvPr id="5" name="Fußzeilenplatzhalter 4">
            <a:extLst>
              <a:ext uri="{FF2B5EF4-FFF2-40B4-BE49-F238E27FC236}">
                <a16:creationId xmlns:a16="http://schemas.microsoft.com/office/drawing/2014/main" id="{906D2A46-EC87-4205-8CBB-AA5312331435}"/>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EFD90347-0396-4CAD-81D8-E99741BDE010}"/>
              </a:ext>
            </a:extLst>
          </p:cNvPr>
          <p:cNvSpPr>
            <a:spLocks noGrp="1"/>
          </p:cNvSpPr>
          <p:nvPr>
            <p:ph type="sldNum" sz="quarter" idx="12"/>
          </p:nvPr>
        </p:nvSpPr>
        <p:spPr/>
        <p:txBody>
          <a:bodyPr/>
          <a:lstStyle>
            <a:lvl1pPr>
              <a:defRPr/>
            </a:lvl1pPr>
          </a:lstStyle>
          <a:p>
            <a:fld id="{A3DE9656-097E-49BC-BDE9-BFAF87C72B63}" type="slidenum">
              <a:rPr lang="de-DE" altLang="en-US"/>
              <a:pPr/>
              <a:t>‹#›</a:t>
            </a:fld>
            <a:endParaRPr lang="de-DE" altLang="en-US"/>
          </a:p>
        </p:txBody>
      </p:sp>
    </p:spTree>
    <p:extLst>
      <p:ext uri="{BB962C8B-B14F-4D97-AF65-F5344CB8AC3E}">
        <p14:creationId xmlns:p14="http://schemas.microsoft.com/office/powerpoint/2010/main" val="247921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a:extLst>
              <a:ext uri="{FF2B5EF4-FFF2-40B4-BE49-F238E27FC236}">
                <a16:creationId xmlns:a16="http://schemas.microsoft.com/office/drawing/2014/main" id="{17B5AF0C-F819-4F25-9D11-C69B2FF33F8A}"/>
              </a:ext>
            </a:extLst>
          </p:cNvPr>
          <p:cNvSpPr>
            <a:spLocks noGrp="1"/>
          </p:cNvSpPr>
          <p:nvPr>
            <p:ph type="dt" sz="half" idx="10"/>
          </p:nvPr>
        </p:nvSpPr>
        <p:spPr/>
        <p:txBody>
          <a:bodyPr/>
          <a:lstStyle>
            <a:lvl1pPr>
              <a:defRPr/>
            </a:lvl1pPr>
          </a:lstStyle>
          <a:p>
            <a:pPr>
              <a:defRPr/>
            </a:pPr>
            <a:fld id="{7EA2B1DA-2F17-4B78-88AE-A56D73CF48EC}" type="datetime1">
              <a:rPr lang="de-DE"/>
              <a:pPr>
                <a:defRPr/>
              </a:pPr>
              <a:t>25.06.2019</a:t>
            </a:fld>
            <a:endParaRPr lang="de-DE"/>
          </a:p>
        </p:txBody>
      </p:sp>
      <p:sp>
        <p:nvSpPr>
          <p:cNvPr id="6" name="Fußzeilenplatzhalter 4">
            <a:extLst>
              <a:ext uri="{FF2B5EF4-FFF2-40B4-BE49-F238E27FC236}">
                <a16:creationId xmlns:a16="http://schemas.microsoft.com/office/drawing/2014/main" id="{123274F7-AA40-440F-B74F-E87F29833CAC}"/>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0C52958E-F872-4CAC-B226-38857C6236E7}"/>
              </a:ext>
            </a:extLst>
          </p:cNvPr>
          <p:cNvSpPr>
            <a:spLocks noGrp="1"/>
          </p:cNvSpPr>
          <p:nvPr>
            <p:ph type="sldNum" sz="quarter" idx="12"/>
          </p:nvPr>
        </p:nvSpPr>
        <p:spPr/>
        <p:txBody>
          <a:bodyPr/>
          <a:lstStyle>
            <a:lvl1pPr>
              <a:defRPr/>
            </a:lvl1pPr>
          </a:lstStyle>
          <a:p>
            <a:fld id="{C3411347-612A-4929-B3A2-67FC664EF06A}" type="slidenum">
              <a:rPr lang="de-DE" altLang="en-US"/>
              <a:pPr/>
              <a:t>‹#›</a:t>
            </a:fld>
            <a:endParaRPr lang="de-DE" altLang="en-US"/>
          </a:p>
        </p:txBody>
      </p:sp>
    </p:spTree>
    <p:extLst>
      <p:ext uri="{BB962C8B-B14F-4D97-AF65-F5344CB8AC3E}">
        <p14:creationId xmlns:p14="http://schemas.microsoft.com/office/powerpoint/2010/main" val="16781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87632E1C-F1E2-4432-8928-D58163F149AD}"/>
              </a:ext>
            </a:extLst>
          </p:cNvPr>
          <p:cNvSpPr>
            <a:spLocks noGrp="1"/>
          </p:cNvSpPr>
          <p:nvPr>
            <p:ph type="dt" sz="half" idx="10"/>
          </p:nvPr>
        </p:nvSpPr>
        <p:spPr/>
        <p:txBody>
          <a:bodyPr/>
          <a:lstStyle>
            <a:lvl1pPr>
              <a:defRPr/>
            </a:lvl1pPr>
          </a:lstStyle>
          <a:p>
            <a:pPr>
              <a:defRPr/>
            </a:pPr>
            <a:fld id="{318D1972-AB43-45CC-8BCF-BC797A8C4C54}" type="datetime1">
              <a:rPr lang="de-DE"/>
              <a:pPr>
                <a:defRPr/>
              </a:pPr>
              <a:t>25.06.2019</a:t>
            </a:fld>
            <a:endParaRPr lang="de-DE"/>
          </a:p>
        </p:txBody>
      </p:sp>
      <p:sp>
        <p:nvSpPr>
          <p:cNvPr id="8" name="Fußzeilenplatzhalter 4">
            <a:extLst>
              <a:ext uri="{FF2B5EF4-FFF2-40B4-BE49-F238E27FC236}">
                <a16:creationId xmlns:a16="http://schemas.microsoft.com/office/drawing/2014/main" id="{1EF3E825-6834-4C02-AA68-460EF642C458}"/>
              </a:ext>
            </a:extLst>
          </p:cNvPr>
          <p:cNvSpPr>
            <a:spLocks noGrp="1"/>
          </p:cNvSpPr>
          <p:nvPr>
            <p:ph type="ftr" sz="quarter" idx="11"/>
          </p:nvPr>
        </p:nvSpPr>
        <p:spPr/>
        <p:txBody>
          <a:bodyPr/>
          <a:lstStyle>
            <a:lvl1pPr>
              <a:defRPr/>
            </a:lvl1pPr>
          </a:lstStyle>
          <a:p>
            <a:pPr>
              <a:defRPr/>
            </a:pPr>
            <a:endParaRPr lang="de-DE"/>
          </a:p>
        </p:txBody>
      </p:sp>
      <p:sp>
        <p:nvSpPr>
          <p:cNvPr id="9" name="Foliennummernplatzhalter 5">
            <a:extLst>
              <a:ext uri="{FF2B5EF4-FFF2-40B4-BE49-F238E27FC236}">
                <a16:creationId xmlns:a16="http://schemas.microsoft.com/office/drawing/2014/main" id="{BB454CDC-5689-48B4-98FB-BE6A9B791D32}"/>
              </a:ext>
            </a:extLst>
          </p:cNvPr>
          <p:cNvSpPr>
            <a:spLocks noGrp="1"/>
          </p:cNvSpPr>
          <p:nvPr>
            <p:ph type="sldNum" sz="quarter" idx="12"/>
          </p:nvPr>
        </p:nvSpPr>
        <p:spPr/>
        <p:txBody>
          <a:bodyPr/>
          <a:lstStyle>
            <a:lvl1pPr>
              <a:defRPr/>
            </a:lvl1pPr>
          </a:lstStyle>
          <a:p>
            <a:fld id="{CC34990B-F5AC-4F3B-A28C-047E911A6A5E}" type="slidenum">
              <a:rPr lang="de-DE" altLang="en-US"/>
              <a:pPr/>
              <a:t>‹#›</a:t>
            </a:fld>
            <a:endParaRPr lang="de-DE" altLang="en-US"/>
          </a:p>
        </p:txBody>
      </p:sp>
    </p:spTree>
    <p:extLst>
      <p:ext uri="{BB962C8B-B14F-4D97-AF65-F5344CB8AC3E}">
        <p14:creationId xmlns:p14="http://schemas.microsoft.com/office/powerpoint/2010/main" val="2086689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861521FD-4A3F-4D3D-A5CE-C1418E1F9391}"/>
              </a:ext>
            </a:extLst>
          </p:cNvPr>
          <p:cNvSpPr>
            <a:spLocks noGrp="1"/>
          </p:cNvSpPr>
          <p:nvPr>
            <p:ph type="dt" sz="half" idx="10"/>
          </p:nvPr>
        </p:nvSpPr>
        <p:spPr/>
        <p:txBody>
          <a:bodyPr/>
          <a:lstStyle>
            <a:lvl1pPr>
              <a:defRPr/>
            </a:lvl1pPr>
          </a:lstStyle>
          <a:p>
            <a:pPr>
              <a:defRPr/>
            </a:pPr>
            <a:fld id="{FDF6268D-EAAA-45C1-8CC5-3B1D73D86E16}" type="datetime1">
              <a:rPr lang="de-DE"/>
              <a:pPr>
                <a:defRPr/>
              </a:pPr>
              <a:t>25.06.2019</a:t>
            </a:fld>
            <a:endParaRPr lang="de-DE"/>
          </a:p>
        </p:txBody>
      </p:sp>
      <p:sp>
        <p:nvSpPr>
          <p:cNvPr id="4" name="Fußzeilenplatzhalter 4">
            <a:extLst>
              <a:ext uri="{FF2B5EF4-FFF2-40B4-BE49-F238E27FC236}">
                <a16:creationId xmlns:a16="http://schemas.microsoft.com/office/drawing/2014/main" id="{B11515F8-454A-4F7F-A934-CAA103F568EA}"/>
              </a:ext>
            </a:extLst>
          </p:cNvPr>
          <p:cNvSpPr>
            <a:spLocks noGrp="1"/>
          </p:cNvSpPr>
          <p:nvPr>
            <p:ph type="ftr" sz="quarter" idx="11"/>
          </p:nvPr>
        </p:nvSpPr>
        <p:spPr/>
        <p:txBody>
          <a:bodyPr/>
          <a:lstStyle>
            <a:lvl1pPr>
              <a:defRPr/>
            </a:lvl1pPr>
          </a:lstStyle>
          <a:p>
            <a:pPr>
              <a:defRPr/>
            </a:pPr>
            <a:endParaRPr lang="de-DE"/>
          </a:p>
        </p:txBody>
      </p:sp>
      <p:sp>
        <p:nvSpPr>
          <p:cNvPr id="5" name="Foliennummernplatzhalter 5">
            <a:extLst>
              <a:ext uri="{FF2B5EF4-FFF2-40B4-BE49-F238E27FC236}">
                <a16:creationId xmlns:a16="http://schemas.microsoft.com/office/drawing/2014/main" id="{5FE20011-C949-4218-A72A-D17D3F447D49}"/>
              </a:ext>
            </a:extLst>
          </p:cNvPr>
          <p:cNvSpPr>
            <a:spLocks noGrp="1"/>
          </p:cNvSpPr>
          <p:nvPr>
            <p:ph type="sldNum" sz="quarter" idx="12"/>
          </p:nvPr>
        </p:nvSpPr>
        <p:spPr/>
        <p:txBody>
          <a:bodyPr/>
          <a:lstStyle>
            <a:lvl1pPr>
              <a:defRPr/>
            </a:lvl1pPr>
          </a:lstStyle>
          <a:p>
            <a:fld id="{7CE52DB5-321F-427E-A6E3-F682D7D06A86}" type="slidenum">
              <a:rPr lang="de-DE" altLang="en-US"/>
              <a:pPr/>
              <a:t>‹#›</a:t>
            </a:fld>
            <a:endParaRPr lang="de-DE" altLang="en-US"/>
          </a:p>
        </p:txBody>
      </p:sp>
    </p:spTree>
    <p:extLst>
      <p:ext uri="{BB962C8B-B14F-4D97-AF65-F5344CB8AC3E}">
        <p14:creationId xmlns:p14="http://schemas.microsoft.com/office/powerpoint/2010/main" val="1411142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50EC6992-0EF0-4D6E-9C28-E4F172CA2ECB}"/>
              </a:ext>
            </a:extLst>
          </p:cNvPr>
          <p:cNvSpPr>
            <a:spLocks noGrp="1"/>
          </p:cNvSpPr>
          <p:nvPr>
            <p:ph type="dt" sz="half" idx="10"/>
          </p:nvPr>
        </p:nvSpPr>
        <p:spPr/>
        <p:txBody>
          <a:bodyPr/>
          <a:lstStyle>
            <a:lvl1pPr>
              <a:defRPr/>
            </a:lvl1pPr>
          </a:lstStyle>
          <a:p>
            <a:pPr>
              <a:defRPr/>
            </a:pPr>
            <a:fld id="{AFA11634-25E8-4E4F-A558-ED06AE8A59C6}" type="datetime1">
              <a:rPr lang="de-DE"/>
              <a:pPr>
                <a:defRPr/>
              </a:pPr>
              <a:t>25.06.2019</a:t>
            </a:fld>
            <a:endParaRPr lang="de-DE"/>
          </a:p>
        </p:txBody>
      </p:sp>
      <p:sp>
        <p:nvSpPr>
          <p:cNvPr id="3" name="Fußzeilenplatzhalter 4">
            <a:extLst>
              <a:ext uri="{FF2B5EF4-FFF2-40B4-BE49-F238E27FC236}">
                <a16:creationId xmlns:a16="http://schemas.microsoft.com/office/drawing/2014/main" id="{ED454D0E-D1C6-4474-87E6-E52A37A337C0}"/>
              </a:ext>
            </a:extLst>
          </p:cNvPr>
          <p:cNvSpPr>
            <a:spLocks noGrp="1"/>
          </p:cNvSpPr>
          <p:nvPr>
            <p:ph type="ftr" sz="quarter" idx="11"/>
          </p:nvPr>
        </p:nvSpPr>
        <p:spPr/>
        <p:txBody>
          <a:bodyPr/>
          <a:lstStyle>
            <a:lvl1pPr>
              <a:defRPr/>
            </a:lvl1pPr>
          </a:lstStyle>
          <a:p>
            <a:pPr>
              <a:defRPr/>
            </a:pPr>
            <a:endParaRPr lang="de-DE"/>
          </a:p>
        </p:txBody>
      </p:sp>
      <p:sp>
        <p:nvSpPr>
          <p:cNvPr id="4" name="Foliennummernplatzhalter 5">
            <a:extLst>
              <a:ext uri="{FF2B5EF4-FFF2-40B4-BE49-F238E27FC236}">
                <a16:creationId xmlns:a16="http://schemas.microsoft.com/office/drawing/2014/main" id="{3C23522F-D6B4-4AA1-BA88-1A9B35A889F3}"/>
              </a:ext>
            </a:extLst>
          </p:cNvPr>
          <p:cNvSpPr>
            <a:spLocks noGrp="1"/>
          </p:cNvSpPr>
          <p:nvPr>
            <p:ph type="sldNum" sz="quarter" idx="12"/>
          </p:nvPr>
        </p:nvSpPr>
        <p:spPr/>
        <p:txBody>
          <a:bodyPr/>
          <a:lstStyle>
            <a:lvl1pPr>
              <a:defRPr/>
            </a:lvl1pPr>
          </a:lstStyle>
          <a:p>
            <a:fld id="{4306A81E-463C-4FD2-8756-6F167A3FA1EA}" type="slidenum">
              <a:rPr lang="de-DE" altLang="en-US"/>
              <a:pPr/>
              <a:t>‹#›</a:t>
            </a:fld>
            <a:endParaRPr lang="de-DE" altLang="en-US"/>
          </a:p>
        </p:txBody>
      </p:sp>
    </p:spTree>
    <p:extLst>
      <p:ext uri="{BB962C8B-B14F-4D97-AF65-F5344CB8AC3E}">
        <p14:creationId xmlns:p14="http://schemas.microsoft.com/office/powerpoint/2010/main" val="1152976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C818708E-50C8-4079-B350-5EBA1878356F}"/>
              </a:ext>
            </a:extLst>
          </p:cNvPr>
          <p:cNvSpPr>
            <a:spLocks noGrp="1"/>
          </p:cNvSpPr>
          <p:nvPr>
            <p:ph type="dt" sz="half" idx="10"/>
          </p:nvPr>
        </p:nvSpPr>
        <p:spPr/>
        <p:txBody>
          <a:bodyPr/>
          <a:lstStyle>
            <a:lvl1pPr>
              <a:defRPr/>
            </a:lvl1pPr>
          </a:lstStyle>
          <a:p>
            <a:pPr>
              <a:defRPr/>
            </a:pPr>
            <a:fld id="{36CF5002-4F5E-4B7D-A931-C714E570DF3A}" type="datetime1">
              <a:rPr lang="de-DE"/>
              <a:pPr>
                <a:defRPr/>
              </a:pPr>
              <a:t>25.06.2019</a:t>
            </a:fld>
            <a:endParaRPr lang="de-DE"/>
          </a:p>
        </p:txBody>
      </p:sp>
      <p:sp>
        <p:nvSpPr>
          <p:cNvPr id="6" name="Fußzeilenplatzhalter 4">
            <a:extLst>
              <a:ext uri="{FF2B5EF4-FFF2-40B4-BE49-F238E27FC236}">
                <a16:creationId xmlns:a16="http://schemas.microsoft.com/office/drawing/2014/main" id="{0364B8BA-D880-4736-9AA5-CF6C78417F24}"/>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BF48E472-3500-445A-92EC-757BA48A193E}"/>
              </a:ext>
            </a:extLst>
          </p:cNvPr>
          <p:cNvSpPr>
            <a:spLocks noGrp="1"/>
          </p:cNvSpPr>
          <p:nvPr>
            <p:ph type="sldNum" sz="quarter" idx="12"/>
          </p:nvPr>
        </p:nvSpPr>
        <p:spPr/>
        <p:txBody>
          <a:bodyPr/>
          <a:lstStyle>
            <a:lvl1pPr>
              <a:defRPr/>
            </a:lvl1pPr>
          </a:lstStyle>
          <a:p>
            <a:fld id="{33232B19-EFFD-4BD2-955A-5DEA96D25C33}" type="slidenum">
              <a:rPr lang="de-DE" altLang="en-US"/>
              <a:pPr/>
              <a:t>‹#›</a:t>
            </a:fld>
            <a:endParaRPr lang="de-DE" altLang="en-US"/>
          </a:p>
        </p:txBody>
      </p:sp>
    </p:spTree>
    <p:extLst>
      <p:ext uri="{BB962C8B-B14F-4D97-AF65-F5344CB8AC3E}">
        <p14:creationId xmlns:p14="http://schemas.microsoft.com/office/powerpoint/2010/main" val="386355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80A1DB28-D0CB-43DC-B5A7-BD35F30AE71D}"/>
              </a:ext>
            </a:extLst>
          </p:cNvPr>
          <p:cNvSpPr>
            <a:spLocks noGrp="1"/>
          </p:cNvSpPr>
          <p:nvPr>
            <p:ph type="dt" sz="half" idx="10"/>
          </p:nvPr>
        </p:nvSpPr>
        <p:spPr/>
        <p:txBody>
          <a:bodyPr/>
          <a:lstStyle>
            <a:lvl1pPr>
              <a:defRPr/>
            </a:lvl1pPr>
          </a:lstStyle>
          <a:p>
            <a:pPr>
              <a:defRPr/>
            </a:pPr>
            <a:fld id="{2114EC48-9287-4092-96AE-A51D0D63D932}" type="datetime1">
              <a:rPr lang="de-DE"/>
              <a:pPr>
                <a:defRPr/>
              </a:pPr>
              <a:t>25.06.2019</a:t>
            </a:fld>
            <a:endParaRPr lang="de-DE"/>
          </a:p>
        </p:txBody>
      </p:sp>
      <p:sp>
        <p:nvSpPr>
          <p:cNvPr id="6" name="Fußzeilenplatzhalter 4">
            <a:extLst>
              <a:ext uri="{FF2B5EF4-FFF2-40B4-BE49-F238E27FC236}">
                <a16:creationId xmlns:a16="http://schemas.microsoft.com/office/drawing/2014/main" id="{3270E551-955D-4310-95D2-DDA2AC1DD5D6}"/>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4955522F-34A6-4998-B5BA-8A6668E912E7}"/>
              </a:ext>
            </a:extLst>
          </p:cNvPr>
          <p:cNvSpPr>
            <a:spLocks noGrp="1"/>
          </p:cNvSpPr>
          <p:nvPr>
            <p:ph type="sldNum" sz="quarter" idx="12"/>
          </p:nvPr>
        </p:nvSpPr>
        <p:spPr/>
        <p:txBody>
          <a:bodyPr/>
          <a:lstStyle>
            <a:lvl1pPr>
              <a:defRPr/>
            </a:lvl1pPr>
          </a:lstStyle>
          <a:p>
            <a:fld id="{36B8A3EC-42EE-4E71-A733-D8CAF0126E48}" type="slidenum">
              <a:rPr lang="de-DE" altLang="en-US"/>
              <a:pPr/>
              <a:t>‹#›</a:t>
            </a:fld>
            <a:endParaRPr lang="de-DE" altLang="en-US"/>
          </a:p>
        </p:txBody>
      </p:sp>
    </p:spTree>
    <p:extLst>
      <p:ext uri="{BB962C8B-B14F-4D97-AF65-F5344CB8AC3E}">
        <p14:creationId xmlns:p14="http://schemas.microsoft.com/office/powerpoint/2010/main" val="4061063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FCEFF115-41EA-46A9-8418-CFF3F565B7F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Textplatzhalter 2">
            <a:extLst>
              <a:ext uri="{FF2B5EF4-FFF2-40B4-BE49-F238E27FC236}">
                <a16:creationId xmlns:a16="http://schemas.microsoft.com/office/drawing/2014/main" id="{D82B3282-8372-45E3-BB50-BF7EF0DB40C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C0E6C1A5-0618-480B-B214-3FB0EF4D0C9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7A6F5FE-5FDE-4B82-ABE0-B64D7DBE24BB}" type="datetime1">
              <a:rPr lang="de-DE"/>
              <a:pPr>
                <a:defRPr/>
              </a:pPr>
              <a:t>25.06.2019</a:t>
            </a:fld>
            <a:endParaRPr lang="de-DE"/>
          </a:p>
        </p:txBody>
      </p:sp>
      <p:sp>
        <p:nvSpPr>
          <p:cNvPr id="5" name="Fußzeilenplatzhalter 4">
            <a:extLst>
              <a:ext uri="{FF2B5EF4-FFF2-40B4-BE49-F238E27FC236}">
                <a16:creationId xmlns:a16="http://schemas.microsoft.com/office/drawing/2014/main" id="{A927D50C-5745-4CDD-AF6C-7FF7232B41E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a:extLst>
              <a:ext uri="{FF2B5EF4-FFF2-40B4-BE49-F238E27FC236}">
                <a16:creationId xmlns:a16="http://schemas.microsoft.com/office/drawing/2014/main" id="{984FBD1C-6D33-4B90-B659-70346E54E4B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7463F53-4270-478D-8DE1-744486E82579}" type="slidenum">
              <a:rPr lang="de-DE" altLang="en-US"/>
              <a:pPr/>
              <a:t>‹#›</a:t>
            </a:fld>
            <a:endParaRPr lang="de-DE"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hyperlink" Target="https://wiki.unece.org/download/attachments/75531441/AVSR-02-25e.xlsx?api=v2" TargetMode="External"/><Relationship Id="rId4" Type="http://schemas.openxmlformats.org/officeDocument/2006/relationships/hyperlink" Target="https://wiki.unece.org/download/attachments/80381146/AVSR-05-06e.xlsx?api=v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7EF33D-825C-422C-96B1-51865D9B118C}"/>
              </a:ext>
            </a:extLst>
          </p:cNvPr>
          <p:cNvSpPr>
            <a:spLocks noGrp="1"/>
          </p:cNvSpPr>
          <p:nvPr>
            <p:ph type="ctrTitle"/>
          </p:nvPr>
        </p:nvSpPr>
        <p:spPr/>
        <p:txBody>
          <a:bodyPr rtlCol="0">
            <a:normAutofit fontScale="90000"/>
          </a:bodyPr>
          <a:lstStyle/>
          <a:p>
            <a:pPr eaLnBrk="1" fontAlgn="auto" hangingPunct="1">
              <a:spcAft>
                <a:spcPts val="0"/>
              </a:spcAft>
              <a:defRPr/>
            </a:pPr>
            <a:br>
              <a:rPr lang="de-DE" dirty="0"/>
            </a:br>
            <a:r>
              <a:rPr lang="de-DE" dirty="0"/>
              <a:t>WP.29/GRE Task Force</a:t>
            </a:r>
            <a:br>
              <a:rPr lang="de-DE" dirty="0"/>
            </a:br>
            <a:r>
              <a:rPr lang="de-DE" dirty="0" err="1"/>
              <a:t>Automated</a:t>
            </a:r>
            <a:r>
              <a:rPr lang="de-DE" dirty="0"/>
              <a:t>/</a:t>
            </a:r>
            <a:r>
              <a:rPr lang="de-DE" dirty="0" err="1"/>
              <a:t>Autonomous</a:t>
            </a:r>
            <a:r>
              <a:rPr lang="de-DE" dirty="0"/>
              <a:t> </a:t>
            </a:r>
            <a:r>
              <a:rPr lang="de-DE" dirty="0" err="1"/>
              <a:t>Vehicle</a:t>
            </a:r>
            <a:r>
              <a:rPr lang="de-DE" dirty="0"/>
              <a:t> </a:t>
            </a:r>
            <a:r>
              <a:rPr lang="de-DE" dirty="0" err="1"/>
              <a:t>Signalling</a:t>
            </a:r>
            <a:r>
              <a:rPr lang="de-DE" dirty="0"/>
              <a:t> </a:t>
            </a:r>
            <a:r>
              <a:rPr lang="de-DE" dirty="0" err="1"/>
              <a:t>Requirements</a:t>
            </a:r>
            <a:endParaRPr lang="de-DE" dirty="0"/>
          </a:p>
        </p:txBody>
      </p:sp>
      <p:sp>
        <p:nvSpPr>
          <p:cNvPr id="3" name="Untertitel 2">
            <a:extLst>
              <a:ext uri="{FF2B5EF4-FFF2-40B4-BE49-F238E27FC236}">
                <a16:creationId xmlns:a16="http://schemas.microsoft.com/office/drawing/2014/main" id="{E7591073-ADE0-4B65-BE72-8F90946B529C}"/>
              </a:ext>
            </a:extLst>
          </p:cNvPr>
          <p:cNvSpPr>
            <a:spLocks noGrp="1"/>
          </p:cNvSpPr>
          <p:nvPr>
            <p:ph type="subTitle" idx="1"/>
          </p:nvPr>
        </p:nvSpPr>
        <p:spPr>
          <a:xfrm>
            <a:off x="1371600" y="4340225"/>
            <a:ext cx="6400800" cy="1752600"/>
          </a:xfrm>
        </p:spPr>
        <p:txBody>
          <a:bodyPr rtlCol="0">
            <a:normAutofit/>
          </a:bodyPr>
          <a:lstStyle/>
          <a:p>
            <a:pPr algn="l" eaLnBrk="1" fontAlgn="auto" hangingPunct="1">
              <a:spcAft>
                <a:spcPts val="0"/>
              </a:spcAft>
              <a:defRPr/>
            </a:pPr>
            <a:r>
              <a:rPr lang="de-DE" dirty="0"/>
              <a:t>Request </a:t>
            </a:r>
            <a:r>
              <a:rPr lang="de-DE" dirty="0" err="1"/>
              <a:t>for</a:t>
            </a:r>
            <a:r>
              <a:rPr lang="de-DE" dirty="0"/>
              <a:t> </a:t>
            </a:r>
            <a:r>
              <a:rPr lang="de-DE" dirty="0" err="1"/>
              <a:t>guidance</a:t>
            </a:r>
            <a:r>
              <a:rPr lang="de-DE" dirty="0"/>
              <a:t> </a:t>
            </a:r>
            <a:r>
              <a:rPr lang="de-DE" dirty="0" err="1"/>
              <a:t>by</a:t>
            </a:r>
            <a:r>
              <a:rPr lang="de-DE" dirty="0"/>
              <a:t> </a:t>
            </a:r>
            <a:r>
              <a:rPr lang="de-DE" dirty="0" err="1"/>
              <a:t>the</a:t>
            </a:r>
            <a:r>
              <a:rPr lang="de-DE" dirty="0"/>
              <a:t> TF AVSR</a:t>
            </a:r>
          </a:p>
        </p:txBody>
      </p:sp>
      <p:graphicFrame>
        <p:nvGraphicFramePr>
          <p:cNvPr id="6" name="Tabelle 5">
            <a:extLst>
              <a:ext uri="{FF2B5EF4-FFF2-40B4-BE49-F238E27FC236}">
                <a16:creationId xmlns:a16="http://schemas.microsoft.com/office/drawing/2014/main" id="{EE8F0474-3F26-4E5E-9C8A-09AA3FAD4385}"/>
              </a:ext>
            </a:extLst>
          </p:cNvPr>
          <p:cNvGraphicFramePr>
            <a:graphicFrameLocks noGrp="1"/>
          </p:cNvGraphicFramePr>
          <p:nvPr>
            <p:extLst>
              <p:ext uri="{D42A27DB-BD31-4B8C-83A1-F6EECF244321}">
                <p14:modId xmlns:p14="http://schemas.microsoft.com/office/powerpoint/2010/main" val="1162345251"/>
              </p:ext>
            </p:extLst>
          </p:nvPr>
        </p:nvGraphicFramePr>
        <p:xfrm>
          <a:off x="685800" y="495300"/>
          <a:ext cx="7772400" cy="527050"/>
        </p:xfrm>
        <a:graphic>
          <a:graphicData uri="http://schemas.openxmlformats.org/drawingml/2006/table">
            <a:tbl>
              <a:tblPr firstRow="1" firstCol="1" bandRow="1"/>
              <a:tblGrid>
                <a:gridCol w="2307756">
                  <a:extLst>
                    <a:ext uri="{9D8B030D-6E8A-4147-A177-3AD203B41FA5}">
                      <a16:colId xmlns:a16="http://schemas.microsoft.com/office/drawing/2014/main" val="20000"/>
                    </a:ext>
                  </a:extLst>
                </a:gridCol>
                <a:gridCol w="5464644">
                  <a:extLst>
                    <a:ext uri="{9D8B030D-6E8A-4147-A177-3AD203B41FA5}">
                      <a16:colId xmlns:a16="http://schemas.microsoft.com/office/drawing/2014/main" val="20001"/>
                    </a:ext>
                  </a:extLst>
                </a:gridCol>
              </a:tblGrid>
              <a:tr h="52705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Submitted by</a:t>
                      </a:r>
                      <a:r>
                        <a:rPr lang="en-GB" sz="1100" baseline="0" dirty="0">
                          <a:effectLst/>
                          <a:latin typeface="Calibri" panose="020F0502020204030204" pitchFamily="34" charset="0"/>
                          <a:ea typeface="Calibri" panose="020F0502020204030204" pitchFamily="34" charset="0"/>
                          <a:cs typeface="Times New Roman" panose="02020603050405020304" pitchFamily="18" charset="0"/>
                        </a:rPr>
                        <a:t> the chair of the GRE Task Force AVSR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nchor="ctr">
                    <a:lnL>
                      <a:noFill/>
                    </a:lnL>
                    <a:lnR>
                      <a:noFill/>
                    </a:lnR>
                    <a:lnT>
                      <a:noFill/>
                    </a:lnT>
                    <a:lnB>
                      <a:noFill/>
                    </a:lnB>
                  </a:tcPr>
                </a:tc>
                <a:tc>
                  <a:txBody>
                    <a:bodyPr/>
                    <a:lstStyle/>
                    <a:p>
                      <a:pPr marL="900430" algn="r">
                        <a:lnSpc>
                          <a:spcPct val="115000"/>
                        </a:lnSpc>
                        <a:spcAft>
                          <a:spcPts val="0"/>
                        </a:spcAft>
                      </a:pPr>
                      <a:r>
                        <a:rPr lang="en-US" sz="1000" u="sng" dirty="0">
                          <a:effectLst/>
                          <a:latin typeface="Times New Roman" panose="02020603050405020304" pitchFamily="18" charset="0"/>
                          <a:ea typeface="Times New Roman" panose="02020603050405020304" pitchFamily="18" charset="0"/>
                          <a:cs typeface="Times New Roman" panose="02020603050405020304" pitchFamily="18" charset="0"/>
                        </a:rPr>
                        <a:t>Informal document</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1000" b="1" dirty="0">
                          <a:effectLst/>
                          <a:latin typeface="Times New Roman" panose="02020603050405020304" pitchFamily="18" charset="0"/>
                          <a:ea typeface="Times New Roman" panose="02020603050405020304" pitchFamily="18" charset="0"/>
                          <a:cs typeface="Times New Roman" panose="02020603050405020304" pitchFamily="18" charset="0"/>
                        </a:rPr>
                        <a:t>WP.29-178-32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178th</a:t>
                      </a:r>
                      <a:r>
                        <a:rPr lang="en-US" sz="1000" baseline="0" dirty="0">
                          <a:effectLst/>
                          <a:latin typeface="Times New Roman" panose="02020603050405020304" pitchFamily="18" charset="0"/>
                          <a:ea typeface="Times New Roman" panose="02020603050405020304" pitchFamily="18" charset="0"/>
                          <a:cs typeface="Times New Roman" panose="02020603050405020304" pitchFamily="18" charset="0"/>
                        </a:rPr>
                        <a:t> WP.29, 25 – 28 June 2019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agenda item 3.5.1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D3CD80-D477-4419-89E3-0C85F66C9240}"/>
              </a:ext>
            </a:extLst>
          </p:cNvPr>
          <p:cNvSpPr>
            <a:spLocks noGrp="1"/>
          </p:cNvSpPr>
          <p:nvPr>
            <p:ph type="title"/>
          </p:nvPr>
        </p:nvSpPr>
        <p:spPr>
          <a:xfrm>
            <a:off x="822325" y="623888"/>
            <a:ext cx="7543800" cy="738187"/>
          </a:xfrm>
        </p:spPr>
        <p:txBody>
          <a:bodyPr rtlCol="0">
            <a:normAutofit fontScale="90000"/>
          </a:bodyPr>
          <a:lstStyle/>
          <a:p>
            <a:pPr algn="l" eaLnBrk="1" fontAlgn="auto" hangingPunct="1">
              <a:spcAft>
                <a:spcPts val="0"/>
              </a:spcAft>
              <a:defRPr/>
            </a:pPr>
            <a:r>
              <a:rPr lang="en-GB" b="1" dirty="0">
                <a:latin typeface="+mn-lt"/>
              </a:rPr>
              <a:t>Participation</a:t>
            </a:r>
            <a:br>
              <a:rPr lang="en-GB" dirty="0">
                <a:latin typeface="+mn-lt"/>
              </a:rPr>
            </a:br>
            <a:r>
              <a:rPr lang="en-GB" dirty="0">
                <a:latin typeface="+mn-lt"/>
              </a:rPr>
              <a:t>GRE TF AVSR</a:t>
            </a:r>
          </a:p>
        </p:txBody>
      </p:sp>
      <p:graphicFrame>
        <p:nvGraphicFramePr>
          <p:cNvPr id="3" name="Tabelle 2">
            <a:extLst>
              <a:ext uri="{FF2B5EF4-FFF2-40B4-BE49-F238E27FC236}">
                <a16:creationId xmlns:a16="http://schemas.microsoft.com/office/drawing/2014/main" id="{08C029AF-6122-4A45-99A5-4210A6C6598A}"/>
              </a:ext>
            </a:extLst>
          </p:cNvPr>
          <p:cNvGraphicFramePr>
            <a:graphicFrameLocks noGrp="1"/>
          </p:cNvGraphicFramePr>
          <p:nvPr/>
        </p:nvGraphicFramePr>
        <p:xfrm>
          <a:off x="900113" y="2349500"/>
          <a:ext cx="7535862" cy="2773512"/>
        </p:xfrm>
        <a:graphic>
          <a:graphicData uri="http://schemas.openxmlformats.org/drawingml/2006/table">
            <a:tbl>
              <a:tblPr firstRow="1" bandRow="1">
                <a:tableStyleId>{5C22544A-7EE6-4342-B048-85BDC9FD1C3A}</a:tableStyleId>
              </a:tblPr>
              <a:tblGrid>
                <a:gridCol w="2511954">
                  <a:extLst>
                    <a:ext uri="{9D8B030D-6E8A-4147-A177-3AD203B41FA5}">
                      <a16:colId xmlns:a16="http://schemas.microsoft.com/office/drawing/2014/main" val="20000"/>
                    </a:ext>
                  </a:extLst>
                </a:gridCol>
                <a:gridCol w="2511954">
                  <a:extLst>
                    <a:ext uri="{9D8B030D-6E8A-4147-A177-3AD203B41FA5}">
                      <a16:colId xmlns:a16="http://schemas.microsoft.com/office/drawing/2014/main" val="20001"/>
                    </a:ext>
                  </a:extLst>
                </a:gridCol>
                <a:gridCol w="2511954">
                  <a:extLst>
                    <a:ext uri="{9D8B030D-6E8A-4147-A177-3AD203B41FA5}">
                      <a16:colId xmlns:a16="http://schemas.microsoft.com/office/drawing/2014/main" val="20002"/>
                    </a:ext>
                  </a:extLst>
                </a:gridCol>
              </a:tblGrid>
              <a:tr h="396195">
                <a:tc>
                  <a:txBody>
                    <a:bodyPr/>
                    <a:lstStyle/>
                    <a:p>
                      <a:pPr algn="ctr"/>
                      <a:r>
                        <a:rPr lang="de-DE" sz="2000" dirty="0"/>
                        <a:t>CP</a:t>
                      </a:r>
                      <a:endParaRPr lang="en-GB" sz="2000" dirty="0"/>
                    </a:p>
                  </a:txBody>
                  <a:tcPr marL="68577" marR="68577" marT="45708" marB="45708"/>
                </a:tc>
                <a:tc>
                  <a:txBody>
                    <a:bodyPr/>
                    <a:lstStyle/>
                    <a:p>
                      <a:pPr algn="ctr"/>
                      <a:r>
                        <a:rPr lang="de-DE" sz="2000" dirty="0"/>
                        <a:t>NGO</a:t>
                      </a:r>
                      <a:endParaRPr lang="en-GB" sz="2000" dirty="0"/>
                    </a:p>
                  </a:txBody>
                  <a:tcPr marL="68577" marR="68577" marT="45708" marB="45708"/>
                </a:tc>
                <a:tc>
                  <a:txBody>
                    <a:bodyPr/>
                    <a:lstStyle/>
                    <a:p>
                      <a:pPr algn="ctr"/>
                      <a:r>
                        <a:rPr lang="de-DE" sz="2000" dirty="0" err="1"/>
                        <a:t>Academia</a:t>
                      </a:r>
                      <a:endParaRPr lang="en-GB" sz="2000" dirty="0"/>
                    </a:p>
                  </a:txBody>
                  <a:tcPr marL="68577" marR="68577" marT="45708" marB="45708"/>
                </a:tc>
                <a:extLst>
                  <a:ext uri="{0D108BD9-81ED-4DB2-BD59-A6C34878D82A}">
                    <a16:rowId xmlns:a16="http://schemas.microsoft.com/office/drawing/2014/main" val="10000"/>
                  </a:ext>
                </a:extLst>
              </a:tr>
              <a:tr h="396195">
                <a:tc>
                  <a:txBody>
                    <a:bodyPr/>
                    <a:lstStyle/>
                    <a:p>
                      <a:r>
                        <a:rPr lang="de-DE" sz="2000" dirty="0"/>
                        <a:t>France</a:t>
                      </a:r>
                    </a:p>
                  </a:txBody>
                  <a:tcPr marL="68577" marR="68577" marT="45708" marB="45708"/>
                </a:tc>
                <a:tc>
                  <a:txBody>
                    <a:bodyPr/>
                    <a:lstStyle/>
                    <a:p>
                      <a:r>
                        <a:rPr lang="de-DE" sz="2000" dirty="0"/>
                        <a:t>CLEPA</a:t>
                      </a:r>
                      <a:endParaRPr lang="en-GB" sz="2000" dirty="0"/>
                    </a:p>
                  </a:txBody>
                  <a:tcPr marL="68577" marR="68577" marT="45708" marB="457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dirty="0" err="1"/>
                        <a:t>BASt</a:t>
                      </a:r>
                      <a:r>
                        <a:rPr lang="de-DE" sz="2000" dirty="0"/>
                        <a:t>, Germany</a:t>
                      </a:r>
                      <a:endParaRPr lang="en-GB" sz="2000" dirty="0"/>
                    </a:p>
                  </a:txBody>
                  <a:tcPr marL="68577" marR="68577" marT="45708" marB="45708"/>
                </a:tc>
                <a:extLst>
                  <a:ext uri="{0D108BD9-81ED-4DB2-BD59-A6C34878D82A}">
                    <a16:rowId xmlns:a16="http://schemas.microsoft.com/office/drawing/2014/main" val="10001"/>
                  </a:ext>
                </a:extLst>
              </a:tr>
              <a:tr h="396195">
                <a:tc>
                  <a:txBody>
                    <a:bodyPr/>
                    <a:lstStyle/>
                    <a:p>
                      <a:r>
                        <a:rPr lang="de-DE" sz="2000" dirty="0"/>
                        <a:t>Germany</a:t>
                      </a:r>
                      <a:endParaRPr lang="en-GB" sz="2000" dirty="0"/>
                    </a:p>
                  </a:txBody>
                  <a:tcPr marL="68577" marR="68577" marT="45708" marB="45708"/>
                </a:tc>
                <a:tc>
                  <a:txBody>
                    <a:bodyPr/>
                    <a:lstStyle/>
                    <a:p>
                      <a:r>
                        <a:rPr lang="de-DE" sz="2000" dirty="0"/>
                        <a:t>GTB</a:t>
                      </a:r>
                      <a:endParaRPr lang="en-GB" sz="2000" dirty="0"/>
                    </a:p>
                  </a:txBody>
                  <a:tcPr marL="68577" marR="68577" marT="45708" marB="45708"/>
                </a:tc>
                <a:tc>
                  <a:txBody>
                    <a:bodyPr/>
                    <a:lstStyle/>
                    <a:p>
                      <a:r>
                        <a:rPr lang="de-DE" sz="2000" dirty="0"/>
                        <a:t>NTSEL, Japan</a:t>
                      </a:r>
                      <a:endParaRPr lang="en-GB" sz="2000" dirty="0"/>
                    </a:p>
                  </a:txBody>
                  <a:tcPr marL="68577" marR="68577" marT="45708" marB="45708"/>
                </a:tc>
                <a:extLst>
                  <a:ext uri="{0D108BD9-81ED-4DB2-BD59-A6C34878D82A}">
                    <a16:rowId xmlns:a16="http://schemas.microsoft.com/office/drawing/2014/main" val="10002"/>
                  </a:ext>
                </a:extLst>
              </a:tr>
              <a:tr h="396195">
                <a:tc>
                  <a:txBody>
                    <a:bodyPr/>
                    <a:lstStyle/>
                    <a:p>
                      <a:r>
                        <a:rPr lang="de-DE" sz="2000" dirty="0"/>
                        <a:t>Japan</a:t>
                      </a:r>
                      <a:endParaRPr lang="en-GB" sz="2000" dirty="0"/>
                    </a:p>
                  </a:txBody>
                  <a:tcPr marL="68577" marR="68577" marT="45708" marB="45708"/>
                </a:tc>
                <a:tc>
                  <a:txBody>
                    <a:bodyPr/>
                    <a:lstStyle/>
                    <a:p>
                      <a:r>
                        <a:rPr lang="de-DE" sz="2000" dirty="0"/>
                        <a:t>IEC</a:t>
                      </a:r>
                      <a:endParaRPr lang="en-GB" sz="2000" dirty="0"/>
                    </a:p>
                  </a:txBody>
                  <a:tcPr marL="68577" marR="68577" marT="45708" marB="457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dirty="0"/>
                        <a:t>RISE Viktoria, </a:t>
                      </a:r>
                      <a:r>
                        <a:rPr lang="de-DE" sz="2000" dirty="0" err="1"/>
                        <a:t>Sweden</a:t>
                      </a:r>
                      <a:endParaRPr lang="en-GB" sz="2000" dirty="0"/>
                    </a:p>
                  </a:txBody>
                  <a:tcPr marL="68577" marR="68577" marT="45708" marB="45708"/>
                </a:tc>
                <a:extLst>
                  <a:ext uri="{0D108BD9-81ED-4DB2-BD59-A6C34878D82A}">
                    <a16:rowId xmlns:a16="http://schemas.microsoft.com/office/drawing/2014/main" val="10003"/>
                  </a:ext>
                </a:extLst>
              </a:tr>
              <a:tr h="396195">
                <a:tc>
                  <a:txBody>
                    <a:bodyPr/>
                    <a:lstStyle/>
                    <a:p>
                      <a:r>
                        <a:rPr lang="de-DE" sz="2000" dirty="0"/>
                        <a:t>United</a:t>
                      </a:r>
                      <a:r>
                        <a:rPr lang="de-DE" sz="2000" baseline="0" dirty="0"/>
                        <a:t> </a:t>
                      </a:r>
                      <a:r>
                        <a:rPr lang="de-DE" sz="2000" baseline="0" dirty="0" err="1"/>
                        <a:t>Kingdom</a:t>
                      </a:r>
                      <a:endParaRPr lang="en-GB" sz="2000" dirty="0"/>
                    </a:p>
                  </a:txBody>
                  <a:tcPr marL="68577" marR="68577" marT="45708" marB="45708"/>
                </a:tc>
                <a:tc>
                  <a:txBody>
                    <a:bodyPr/>
                    <a:lstStyle/>
                    <a:p>
                      <a:r>
                        <a:rPr lang="de-DE" sz="2000" dirty="0"/>
                        <a:t>ISO</a:t>
                      </a:r>
                      <a:endParaRPr lang="en-GB" sz="2000" dirty="0"/>
                    </a:p>
                  </a:txBody>
                  <a:tcPr marL="68577" marR="68577" marT="45708" marB="457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dirty="0"/>
                        <a:t>VTTI, USA</a:t>
                      </a:r>
                      <a:endParaRPr lang="en-GB" sz="2000" dirty="0"/>
                    </a:p>
                  </a:txBody>
                  <a:tcPr marL="68577" marR="68577" marT="45708" marB="45708"/>
                </a:tc>
                <a:extLst>
                  <a:ext uri="{0D108BD9-81ED-4DB2-BD59-A6C34878D82A}">
                    <a16:rowId xmlns:a16="http://schemas.microsoft.com/office/drawing/2014/main" val="10004"/>
                  </a:ext>
                </a:extLst>
              </a:tr>
              <a:tr h="396195">
                <a:tc>
                  <a:txBody>
                    <a:bodyPr/>
                    <a:lstStyle/>
                    <a:p>
                      <a:endParaRPr lang="en-GB" sz="2000"/>
                    </a:p>
                  </a:txBody>
                  <a:tcPr marL="68577" marR="68577" marT="45708" marB="45708"/>
                </a:tc>
                <a:tc>
                  <a:txBody>
                    <a:bodyPr/>
                    <a:lstStyle/>
                    <a:p>
                      <a:r>
                        <a:rPr lang="de-DE" sz="2000" dirty="0"/>
                        <a:t>OICA</a:t>
                      </a:r>
                      <a:endParaRPr lang="en-GB" sz="2000" dirty="0"/>
                    </a:p>
                  </a:txBody>
                  <a:tcPr marL="68577" marR="68577" marT="45708" marB="45708"/>
                </a:tc>
                <a:tc>
                  <a:txBody>
                    <a:bodyPr/>
                    <a:lstStyle/>
                    <a:p>
                      <a:endParaRPr lang="en-GB" sz="2000" dirty="0"/>
                    </a:p>
                  </a:txBody>
                  <a:tcPr marL="68577" marR="68577" marT="45708" marB="45708"/>
                </a:tc>
                <a:extLst>
                  <a:ext uri="{0D108BD9-81ED-4DB2-BD59-A6C34878D82A}">
                    <a16:rowId xmlns:a16="http://schemas.microsoft.com/office/drawing/2014/main" val="10005"/>
                  </a:ext>
                </a:extLst>
              </a:tr>
              <a:tr h="396195">
                <a:tc>
                  <a:txBody>
                    <a:bodyPr/>
                    <a:lstStyle/>
                    <a:p>
                      <a:endParaRPr lang="en-GB" sz="2000" dirty="0"/>
                    </a:p>
                  </a:txBody>
                  <a:tcPr marL="68577" marR="68577" marT="45708" marB="45708"/>
                </a:tc>
                <a:tc>
                  <a:txBody>
                    <a:bodyPr/>
                    <a:lstStyle/>
                    <a:p>
                      <a:r>
                        <a:rPr lang="de-DE" sz="2000" dirty="0"/>
                        <a:t>SAE, USA</a:t>
                      </a:r>
                      <a:endParaRPr lang="en-GB" sz="2000" dirty="0"/>
                    </a:p>
                  </a:txBody>
                  <a:tcPr marL="68577" marR="68577" marT="45708" marB="45708"/>
                </a:tc>
                <a:tc>
                  <a:txBody>
                    <a:bodyPr/>
                    <a:lstStyle/>
                    <a:p>
                      <a:endParaRPr lang="en-GB" sz="2000" dirty="0"/>
                    </a:p>
                  </a:txBody>
                  <a:tcPr marL="68577" marR="68577" marT="45708" marB="45708"/>
                </a:tc>
                <a:extLst>
                  <a:ext uri="{0D108BD9-81ED-4DB2-BD59-A6C34878D82A}">
                    <a16:rowId xmlns:a16="http://schemas.microsoft.com/office/drawing/2014/main" val="10006"/>
                  </a:ext>
                </a:extLst>
              </a:tr>
            </a:tbl>
          </a:graphicData>
        </a:graphic>
      </p:graphicFrame>
      <p:sp>
        <p:nvSpPr>
          <p:cNvPr id="4" name="Foliennummernplatzhalter 3">
            <a:extLst>
              <a:ext uri="{FF2B5EF4-FFF2-40B4-BE49-F238E27FC236}">
                <a16:creationId xmlns:a16="http://schemas.microsoft.com/office/drawing/2014/main" id="{4C9FE207-A2E6-4305-BDD3-5C7F23D35EFF}"/>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1449BB8-8DC6-46BD-9634-5ADA01018D94}" type="slidenum">
              <a:rPr lang="de-DE" altLang="en-US">
                <a:solidFill>
                  <a:srgbClr val="898989"/>
                </a:solidFill>
              </a:rPr>
              <a:pPr eaLnBrk="1" hangingPunct="1"/>
              <a:t>2</a:t>
            </a:fld>
            <a:endParaRPr lang="de-DE" altLang="en-US">
              <a:solidFill>
                <a:srgbClr val="898989"/>
              </a:solidFill>
            </a:endParaRPr>
          </a:p>
        </p:txBody>
      </p:sp>
      <p:graphicFrame>
        <p:nvGraphicFramePr>
          <p:cNvPr id="5" name="Tabelle 4">
            <a:extLst>
              <a:ext uri="{FF2B5EF4-FFF2-40B4-BE49-F238E27FC236}">
                <a16:creationId xmlns:a16="http://schemas.microsoft.com/office/drawing/2014/main" id="{1DCC3FBC-951B-4D3B-A58E-D7663073164E}"/>
              </a:ext>
            </a:extLst>
          </p:cNvPr>
          <p:cNvGraphicFramePr>
            <a:graphicFrameLocks noGrp="1"/>
          </p:cNvGraphicFramePr>
          <p:nvPr/>
        </p:nvGraphicFramePr>
        <p:xfrm>
          <a:off x="685800" y="476250"/>
          <a:ext cx="7772400" cy="527050"/>
        </p:xfrm>
        <a:graphic>
          <a:graphicData uri="http://schemas.openxmlformats.org/drawingml/2006/table">
            <a:tbl>
              <a:tblPr firstRow="1" firstCol="1" bandRow="1"/>
              <a:tblGrid>
                <a:gridCol w="2307756">
                  <a:extLst>
                    <a:ext uri="{9D8B030D-6E8A-4147-A177-3AD203B41FA5}">
                      <a16:colId xmlns:a16="http://schemas.microsoft.com/office/drawing/2014/main" val="20000"/>
                    </a:ext>
                  </a:extLst>
                </a:gridCol>
                <a:gridCol w="5464644">
                  <a:extLst>
                    <a:ext uri="{9D8B030D-6E8A-4147-A177-3AD203B41FA5}">
                      <a16:colId xmlns:a16="http://schemas.microsoft.com/office/drawing/2014/main" val="20001"/>
                    </a:ext>
                  </a:extLst>
                </a:gridCol>
              </a:tblGrid>
              <a:tr h="527050">
                <a:tc>
                  <a:txBody>
                    <a:bodyPr/>
                    <a:lstStyle/>
                    <a:p>
                      <a:pPr>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nchor="ctr">
                    <a:lnL>
                      <a:noFill/>
                    </a:lnL>
                    <a:lnR>
                      <a:noFill/>
                    </a:lnR>
                    <a:lnT>
                      <a:noFill/>
                    </a:lnT>
                    <a:lnB>
                      <a:noFill/>
                    </a:lnB>
                  </a:tcPr>
                </a:tc>
                <a:tc>
                  <a:txBody>
                    <a:bodyPr/>
                    <a:lstStyle/>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Informal document </a:t>
                      </a:r>
                      <a:r>
                        <a:rPr lang="de-DE" sz="1000" b="1" dirty="0">
                          <a:effectLst/>
                          <a:latin typeface="Times New Roman" panose="02020603050405020304" pitchFamily="18" charset="0"/>
                          <a:ea typeface="Times New Roman" panose="02020603050405020304" pitchFamily="18" charset="0"/>
                          <a:cs typeface="Times New Roman" panose="02020603050405020304" pitchFamily="18" charset="0"/>
                        </a:rPr>
                        <a:t>WP.29-178-xx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1755B1-E3DD-4F2F-9523-F5CA241C6F4E}"/>
              </a:ext>
            </a:extLst>
          </p:cNvPr>
          <p:cNvSpPr>
            <a:spLocks noGrp="1"/>
          </p:cNvSpPr>
          <p:nvPr>
            <p:ph type="title"/>
          </p:nvPr>
        </p:nvSpPr>
        <p:spPr>
          <a:xfrm>
            <a:off x="822325" y="623888"/>
            <a:ext cx="7543800" cy="738187"/>
          </a:xfrm>
        </p:spPr>
        <p:txBody>
          <a:bodyPr rtlCol="0">
            <a:normAutofit fontScale="90000"/>
          </a:bodyPr>
          <a:lstStyle/>
          <a:p>
            <a:pPr algn="l" eaLnBrk="1" fontAlgn="auto" hangingPunct="1">
              <a:spcAft>
                <a:spcPts val="0"/>
              </a:spcAft>
              <a:defRPr/>
            </a:pPr>
            <a:r>
              <a:rPr lang="en-GB" b="1" dirty="0">
                <a:latin typeface="+mn-lt"/>
              </a:rPr>
              <a:t>Task</a:t>
            </a:r>
            <a:br>
              <a:rPr lang="en-GB" dirty="0">
                <a:latin typeface="+mn-lt"/>
              </a:rPr>
            </a:br>
            <a:r>
              <a:rPr lang="en-GB" dirty="0">
                <a:latin typeface="+mn-lt"/>
              </a:rPr>
              <a:t>GRE TF AVSR</a:t>
            </a:r>
          </a:p>
        </p:txBody>
      </p:sp>
      <p:sp>
        <p:nvSpPr>
          <p:cNvPr id="13" name="Textfeld 12">
            <a:extLst>
              <a:ext uri="{FF2B5EF4-FFF2-40B4-BE49-F238E27FC236}">
                <a16:creationId xmlns:a16="http://schemas.microsoft.com/office/drawing/2014/main" id="{DD857831-8CC2-4942-A070-128164B42D88}"/>
              </a:ext>
            </a:extLst>
          </p:cNvPr>
          <p:cNvSpPr txBox="1"/>
          <p:nvPr/>
        </p:nvSpPr>
        <p:spPr>
          <a:xfrm>
            <a:off x="822325" y="2225675"/>
            <a:ext cx="7642225" cy="2586038"/>
          </a:xfrm>
          <a:prstGeom prst="rect">
            <a:avLst/>
          </a:prstGeom>
          <a:noFill/>
        </p:spPr>
        <p:txBody>
          <a:bodyPr anchor="ctr">
            <a:spAutoFit/>
          </a:bodyPr>
          <a:lstStyle/>
          <a:p>
            <a:pPr fontAlgn="auto">
              <a:spcBef>
                <a:spcPts val="0"/>
              </a:spcBef>
              <a:spcAft>
                <a:spcPts val="0"/>
              </a:spcAft>
              <a:defRPr/>
            </a:pPr>
            <a:r>
              <a:rPr lang="en-GB" dirty="0">
                <a:latin typeface="+mn-lt"/>
                <a:cs typeface="+mn-cs"/>
              </a:rPr>
              <a:t>The following questions had to be addressed:</a:t>
            </a:r>
          </a:p>
          <a:p>
            <a:pPr fontAlgn="auto">
              <a:spcBef>
                <a:spcPts val="0"/>
              </a:spcBef>
              <a:spcAft>
                <a:spcPts val="0"/>
              </a:spcAft>
              <a:defRPr/>
            </a:pPr>
            <a:endParaRPr lang="en-GB" dirty="0">
              <a:latin typeface="+mn-lt"/>
              <a:cs typeface="+mn-cs"/>
            </a:endParaRPr>
          </a:p>
          <a:p>
            <a:pPr marL="360363" indent="-360363" fontAlgn="auto">
              <a:spcBef>
                <a:spcPts val="0"/>
              </a:spcBef>
              <a:spcAft>
                <a:spcPts val="0"/>
              </a:spcAft>
              <a:defRPr/>
            </a:pPr>
            <a:r>
              <a:rPr lang="en-GB" dirty="0">
                <a:latin typeface="+mn-lt"/>
                <a:cs typeface="+mn-cs"/>
              </a:rPr>
              <a:t>1.	Is there a safety requirement for AVs to provide signals to indicate their status and to communicate their next intended actions? </a:t>
            </a:r>
          </a:p>
          <a:p>
            <a:pPr fontAlgn="auto">
              <a:spcBef>
                <a:spcPts val="0"/>
              </a:spcBef>
              <a:spcAft>
                <a:spcPts val="0"/>
              </a:spcAft>
              <a:defRPr/>
            </a:pPr>
            <a:endParaRPr lang="en-GB" dirty="0">
              <a:latin typeface="+mn-lt"/>
              <a:cs typeface="+mn-cs"/>
            </a:endParaRPr>
          </a:p>
          <a:p>
            <a:pPr marL="360363" indent="-360363" fontAlgn="auto">
              <a:spcBef>
                <a:spcPts val="0"/>
              </a:spcBef>
              <a:spcAft>
                <a:spcPts val="0"/>
              </a:spcAft>
              <a:defRPr/>
            </a:pPr>
            <a:r>
              <a:rPr lang="en-GB" dirty="0">
                <a:latin typeface="+mn-lt"/>
                <a:cs typeface="+mn-cs"/>
              </a:rPr>
              <a:t>2.	If so, shall such signals </a:t>
            </a:r>
          </a:p>
          <a:p>
            <a:pPr marL="720725" indent="-360363" fontAlgn="auto">
              <a:spcBef>
                <a:spcPts val="0"/>
              </a:spcBef>
              <a:spcAft>
                <a:spcPts val="0"/>
              </a:spcAft>
              <a:defRPr/>
            </a:pPr>
            <a:r>
              <a:rPr lang="en-GB" dirty="0">
                <a:latin typeface="+mn-lt"/>
                <a:cs typeface="+mn-cs"/>
              </a:rPr>
              <a:t>-	be visual, </a:t>
            </a:r>
          </a:p>
          <a:p>
            <a:pPr marL="720725" indent="-360363" fontAlgn="auto">
              <a:spcBef>
                <a:spcPts val="0"/>
              </a:spcBef>
              <a:spcAft>
                <a:spcPts val="0"/>
              </a:spcAft>
              <a:defRPr/>
            </a:pPr>
            <a:r>
              <a:rPr lang="en-GB" dirty="0">
                <a:latin typeface="+mn-lt"/>
                <a:cs typeface="+mn-cs"/>
              </a:rPr>
              <a:t>-	audible, </a:t>
            </a:r>
          </a:p>
          <a:p>
            <a:pPr marL="720725" indent="-360363" fontAlgn="auto">
              <a:spcBef>
                <a:spcPts val="0"/>
              </a:spcBef>
              <a:spcAft>
                <a:spcPts val="0"/>
              </a:spcAft>
              <a:defRPr/>
            </a:pPr>
            <a:r>
              <a:rPr lang="en-GB" dirty="0">
                <a:latin typeface="+mn-lt"/>
                <a:cs typeface="+mn-cs"/>
              </a:rPr>
              <a:t>-	or a combination of both?</a:t>
            </a:r>
          </a:p>
        </p:txBody>
      </p:sp>
      <p:sp>
        <p:nvSpPr>
          <p:cNvPr id="3" name="Foliennummernplatzhalter 2">
            <a:extLst>
              <a:ext uri="{FF2B5EF4-FFF2-40B4-BE49-F238E27FC236}">
                <a16:creationId xmlns:a16="http://schemas.microsoft.com/office/drawing/2014/main" id="{C1708117-FACE-4ABB-A5F8-D076AFF8AD65}"/>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621FEC3-2026-48EE-8910-29531E6C24A6}" type="slidenum">
              <a:rPr lang="de-DE" altLang="en-US">
                <a:solidFill>
                  <a:srgbClr val="898989"/>
                </a:solidFill>
              </a:rPr>
              <a:pPr eaLnBrk="1" hangingPunct="1"/>
              <a:t>3</a:t>
            </a:fld>
            <a:endParaRPr lang="de-DE" altLang="en-US">
              <a:solidFill>
                <a:srgbClr val="898989"/>
              </a:solidFill>
            </a:endParaRPr>
          </a:p>
        </p:txBody>
      </p:sp>
      <p:graphicFrame>
        <p:nvGraphicFramePr>
          <p:cNvPr id="5" name="Tabelle 4">
            <a:extLst>
              <a:ext uri="{FF2B5EF4-FFF2-40B4-BE49-F238E27FC236}">
                <a16:creationId xmlns:a16="http://schemas.microsoft.com/office/drawing/2014/main" id="{7FE9ACEA-FCCD-4020-A26B-888A66B857CC}"/>
              </a:ext>
            </a:extLst>
          </p:cNvPr>
          <p:cNvGraphicFramePr>
            <a:graphicFrameLocks noGrp="1"/>
          </p:cNvGraphicFramePr>
          <p:nvPr/>
        </p:nvGraphicFramePr>
        <p:xfrm>
          <a:off x="685800" y="495300"/>
          <a:ext cx="7772400" cy="527050"/>
        </p:xfrm>
        <a:graphic>
          <a:graphicData uri="http://schemas.openxmlformats.org/drawingml/2006/table">
            <a:tbl>
              <a:tblPr firstRow="1" firstCol="1" bandRow="1"/>
              <a:tblGrid>
                <a:gridCol w="2307756">
                  <a:extLst>
                    <a:ext uri="{9D8B030D-6E8A-4147-A177-3AD203B41FA5}">
                      <a16:colId xmlns:a16="http://schemas.microsoft.com/office/drawing/2014/main" val="20000"/>
                    </a:ext>
                  </a:extLst>
                </a:gridCol>
                <a:gridCol w="5464644">
                  <a:extLst>
                    <a:ext uri="{9D8B030D-6E8A-4147-A177-3AD203B41FA5}">
                      <a16:colId xmlns:a16="http://schemas.microsoft.com/office/drawing/2014/main" val="20001"/>
                    </a:ext>
                  </a:extLst>
                </a:gridCol>
              </a:tblGrid>
              <a:tr h="527050">
                <a:tc>
                  <a:txBody>
                    <a:bodyPr/>
                    <a:lstStyle/>
                    <a:p>
                      <a:pPr>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nchor="ctr">
                    <a:lnL>
                      <a:noFill/>
                    </a:lnL>
                    <a:lnR>
                      <a:noFill/>
                    </a:lnR>
                    <a:lnT>
                      <a:noFill/>
                    </a:lnT>
                    <a:lnB>
                      <a:noFill/>
                    </a:lnB>
                  </a:tcPr>
                </a:tc>
                <a:tc>
                  <a:txBody>
                    <a:bodyPr/>
                    <a:lstStyle/>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Informal document </a:t>
                      </a:r>
                      <a:r>
                        <a:rPr lang="de-DE" sz="1000" b="1" dirty="0">
                          <a:effectLst/>
                          <a:latin typeface="Times New Roman" panose="02020603050405020304" pitchFamily="18" charset="0"/>
                          <a:ea typeface="Times New Roman" panose="02020603050405020304" pitchFamily="18" charset="0"/>
                          <a:cs typeface="Times New Roman" panose="02020603050405020304" pitchFamily="18" charset="0"/>
                        </a:rPr>
                        <a:t>WP.29-178-xx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037F65-92C5-43A0-811C-2ACA57381EE5}"/>
              </a:ext>
            </a:extLst>
          </p:cNvPr>
          <p:cNvSpPr>
            <a:spLocks noGrp="1"/>
          </p:cNvSpPr>
          <p:nvPr>
            <p:ph type="title"/>
          </p:nvPr>
        </p:nvSpPr>
        <p:spPr>
          <a:xfrm>
            <a:off x="822325" y="623888"/>
            <a:ext cx="7543800" cy="738187"/>
          </a:xfrm>
        </p:spPr>
        <p:txBody>
          <a:bodyPr rtlCol="0">
            <a:normAutofit fontScale="90000"/>
          </a:bodyPr>
          <a:lstStyle/>
          <a:p>
            <a:pPr algn="l" eaLnBrk="1" fontAlgn="auto" hangingPunct="1">
              <a:spcAft>
                <a:spcPts val="0"/>
              </a:spcAft>
              <a:defRPr/>
            </a:pPr>
            <a:r>
              <a:rPr lang="en-GB" b="1" dirty="0">
                <a:latin typeface="+mn-lt"/>
              </a:rPr>
              <a:t>Conclusions</a:t>
            </a:r>
            <a:br>
              <a:rPr lang="en-GB" dirty="0">
                <a:latin typeface="+mn-lt"/>
              </a:rPr>
            </a:br>
            <a:r>
              <a:rPr lang="en-GB" dirty="0">
                <a:latin typeface="+mn-lt"/>
              </a:rPr>
              <a:t>GRE TF AVSR</a:t>
            </a:r>
          </a:p>
        </p:txBody>
      </p:sp>
      <p:sp>
        <p:nvSpPr>
          <p:cNvPr id="13" name="Textfeld 12">
            <a:extLst>
              <a:ext uri="{FF2B5EF4-FFF2-40B4-BE49-F238E27FC236}">
                <a16:creationId xmlns:a16="http://schemas.microsoft.com/office/drawing/2014/main" id="{D0962C35-915B-49F7-A9B4-01D8E1F45EA5}"/>
              </a:ext>
            </a:extLst>
          </p:cNvPr>
          <p:cNvSpPr txBox="1"/>
          <p:nvPr/>
        </p:nvSpPr>
        <p:spPr>
          <a:xfrm>
            <a:off x="684213" y="1916113"/>
            <a:ext cx="8351837" cy="4524375"/>
          </a:xfrm>
          <a:prstGeom prst="rect">
            <a:avLst/>
          </a:prstGeom>
          <a:noFill/>
        </p:spPr>
        <p:txBody>
          <a:bodyPr anchor="ctr">
            <a:spAutoFit/>
          </a:bodyPr>
          <a:lstStyle/>
          <a:p>
            <a:pPr marL="360363" indent="-360363" fontAlgn="auto">
              <a:spcBef>
                <a:spcPts val="0"/>
              </a:spcBef>
              <a:spcAft>
                <a:spcPts val="0"/>
              </a:spcAft>
              <a:buFontTx/>
              <a:buAutoNum type="arabicPeriod"/>
              <a:defRPr/>
            </a:pPr>
            <a:r>
              <a:rPr lang="en-GB" sz="1600" dirty="0">
                <a:latin typeface="+mn-lt"/>
                <a:cs typeface="+mn-cs"/>
              </a:rPr>
              <a:t>The Task force discussed the question #1 and came to the conclusion that the decision about this principal question is not in the mandate of this task force, as it is a general/political decision. </a:t>
            </a:r>
            <a:br>
              <a:rPr lang="en-GB" sz="1600" dirty="0">
                <a:latin typeface="+mn-lt"/>
                <a:cs typeface="+mn-cs"/>
              </a:rPr>
            </a:br>
            <a:br>
              <a:rPr lang="en-GB" sz="1600" dirty="0">
                <a:latin typeface="+mn-lt"/>
                <a:cs typeface="+mn-cs"/>
              </a:rPr>
            </a:br>
            <a:r>
              <a:rPr lang="en-GB" sz="1600" dirty="0">
                <a:latin typeface="+mn-lt"/>
                <a:cs typeface="+mn-cs"/>
              </a:rPr>
              <a:t>The following discussion was based on the assumption, that a “driving mode indicator” is needed.</a:t>
            </a:r>
          </a:p>
          <a:p>
            <a:pPr fontAlgn="auto">
              <a:spcBef>
                <a:spcPts val="0"/>
              </a:spcBef>
              <a:spcAft>
                <a:spcPts val="0"/>
              </a:spcAft>
              <a:defRPr/>
            </a:pPr>
            <a:endParaRPr lang="en-GB" sz="1600" dirty="0">
              <a:latin typeface="+mn-lt"/>
              <a:cs typeface="+mn-cs"/>
            </a:endParaRPr>
          </a:p>
          <a:p>
            <a:pPr marL="360363" indent="-360363" fontAlgn="auto">
              <a:spcBef>
                <a:spcPts val="0"/>
              </a:spcBef>
              <a:spcAft>
                <a:spcPts val="0"/>
              </a:spcAft>
              <a:buFontTx/>
              <a:buAutoNum type="arabicPeriod" startAt="2"/>
              <a:defRPr/>
            </a:pPr>
            <a:r>
              <a:rPr lang="en-GB" sz="1600" dirty="0">
                <a:latin typeface="+mn-lt"/>
                <a:cs typeface="+mn-cs"/>
              </a:rPr>
              <a:t>As a consequence of the discussion about the second question the group concluded, that it should be a </a:t>
            </a:r>
            <a:r>
              <a:rPr lang="en-GB" sz="1600" u="sng" dirty="0">
                <a:latin typeface="+mn-lt"/>
                <a:cs typeface="+mn-cs"/>
              </a:rPr>
              <a:t>visible function </a:t>
            </a:r>
            <a:r>
              <a:rPr lang="en-GB" sz="1600" dirty="0">
                <a:latin typeface="+mn-lt"/>
                <a:cs typeface="+mn-cs"/>
              </a:rPr>
              <a:t>(under normal traffic conditions and autonomous driving activated).</a:t>
            </a:r>
            <a:br>
              <a:rPr lang="en-GB" sz="1600" dirty="0">
                <a:latin typeface="+mn-lt"/>
                <a:cs typeface="+mn-cs"/>
              </a:rPr>
            </a:br>
            <a:br>
              <a:rPr lang="en-GB" sz="1600" dirty="0">
                <a:latin typeface="+mn-lt"/>
                <a:cs typeface="+mn-cs"/>
              </a:rPr>
            </a:br>
            <a:r>
              <a:rPr lang="en-US" sz="1600" dirty="0">
                <a:latin typeface="+mn-lt"/>
                <a:cs typeface="+mn-cs"/>
              </a:rPr>
              <a:t>For the visible function it must be defined, when and under which conditions this signal should be activated. In this context, e. g. interaction with police, the interaction with other road users</a:t>
            </a:r>
            <a:r>
              <a:rPr lang="en-US" sz="1600" dirty="0">
                <a:solidFill>
                  <a:srgbClr val="FF0000"/>
                </a:solidFill>
                <a:latin typeface="+mn-lt"/>
                <a:cs typeface="+mn-cs"/>
              </a:rPr>
              <a:t> </a:t>
            </a:r>
            <a:r>
              <a:rPr lang="en-US" sz="1600" dirty="0">
                <a:latin typeface="+mn-lt"/>
                <a:cs typeface="+mn-cs"/>
              </a:rPr>
              <a:t>shall be taken into account, depending from the level of autonomous driving.</a:t>
            </a:r>
            <a:br>
              <a:rPr lang="en-US" sz="1600" dirty="0">
                <a:latin typeface="+mn-lt"/>
                <a:cs typeface="+mn-cs"/>
              </a:rPr>
            </a:br>
            <a:r>
              <a:rPr lang="en-GB" sz="1600" dirty="0">
                <a:latin typeface="+mn-lt"/>
                <a:cs typeface="+mn-cs"/>
              </a:rPr>
              <a:t>This does not exclude in further discussions that audible signals, which could support e.g. handicapped peoples in communicative scenarios, may be taken into account. </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r>
              <a:rPr lang="en-GB" sz="1600" b="1" dirty="0">
                <a:latin typeface="+mn-lt"/>
                <a:cs typeface="+mn-cs"/>
              </a:rPr>
              <a:t>GRE is seeking further guidance from </a:t>
            </a:r>
            <a:r>
              <a:rPr lang="en-GB" sz="1600" b="1" dirty="0">
                <a:cs typeface="Arial" charset="0"/>
              </a:rPr>
              <a:t>WP.29</a:t>
            </a:r>
            <a:r>
              <a:rPr lang="en-GB" sz="1600" b="1" dirty="0">
                <a:latin typeface="+mn-lt"/>
                <a:cs typeface="+mn-cs"/>
              </a:rPr>
              <a:t>.</a:t>
            </a:r>
          </a:p>
        </p:txBody>
      </p:sp>
      <p:sp>
        <p:nvSpPr>
          <p:cNvPr id="3" name="Foliennummernplatzhalter 2">
            <a:extLst>
              <a:ext uri="{FF2B5EF4-FFF2-40B4-BE49-F238E27FC236}">
                <a16:creationId xmlns:a16="http://schemas.microsoft.com/office/drawing/2014/main" id="{2DC3E668-68C6-4B92-B63F-49E151050F7F}"/>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99829D4-0C12-4912-B4BA-D640D2D41CAE}" type="slidenum">
              <a:rPr lang="de-DE" altLang="en-US">
                <a:solidFill>
                  <a:srgbClr val="898989"/>
                </a:solidFill>
              </a:rPr>
              <a:pPr eaLnBrk="1" hangingPunct="1"/>
              <a:t>4</a:t>
            </a:fld>
            <a:endParaRPr lang="de-DE" altLang="en-US">
              <a:solidFill>
                <a:srgbClr val="898989"/>
              </a:solidFill>
            </a:endParaRPr>
          </a:p>
        </p:txBody>
      </p:sp>
      <p:graphicFrame>
        <p:nvGraphicFramePr>
          <p:cNvPr id="5" name="Tabelle 4">
            <a:extLst>
              <a:ext uri="{FF2B5EF4-FFF2-40B4-BE49-F238E27FC236}">
                <a16:creationId xmlns:a16="http://schemas.microsoft.com/office/drawing/2014/main" id="{311D6FE2-F031-4553-9FB9-87E329240429}"/>
              </a:ext>
            </a:extLst>
          </p:cNvPr>
          <p:cNvGraphicFramePr>
            <a:graphicFrameLocks noGrp="1"/>
          </p:cNvGraphicFramePr>
          <p:nvPr/>
        </p:nvGraphicFramePr>
        <p:xfrm>
          <a:off x="685800" y="495300"/>
          <a:ext cx="7772400" cy="527050"/>
        </p:xfrm>
        <a:graphic>
          <a:graphicData uri="http://schemas.openxmlformats.org/drawingml/2006/table">
            <a:tbl>
              <a:tblPr firstRow="1" firstCol="1" bandRow="1"/>
              <a:tblGrid>
                <a:gridCol w="2307756">
                  <a:extLst>
                    <a:ext uri="{9D8B030D-6E8A-4147-A177-3AD203B41FA5}">
                      <a16:colId xmlns:a16="http://schemas.microsoft.com/office/drawing/2014/main" val="20000"/>
                    </a:ext>
                  </a:extLst>
                </a:gridCol>
                <a:gridCol w="5464644">
                  <a:extLst>
                    <a:ext uri="{9D8B030D-6E8A-4147-A177-3AD203B41FA5}">
                      <a16:colId xmlns:a16="http://schemas.microsoft.com/office/drawing/2014/main" val="20001"/>
                    </a:ext>
                  </a:extLst>
                </a:gridCol>
              </a:tblGrid>
              <a:tr h="527050">
                <a:tc>
                  <a:txBody>
                    <a:bodyPr/>
                    <a:lstStyle/>
                    <a:p>
                      <a:pPr>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nchor="ctr">
                    <a:lnL>
                      <a:noFill/>
                    </a:lnL>
                    <a:lnR>
                      <a:noFill/>
                    </a:lnR>
                    <a:lnT>
                      <a:noFill/>
                    </a:lnT>
                    <a:lnB>
                      <a:noFill/>
                    </a:lnB>
                  </a:tcPr>
                </a:tc>
                <a:tc>
                  <a:txBody>
                    <a:bodyPr/>
                    <a:lstStyle/>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Informal document </a:t>
                      </a:r>
                      <a:r>
                        <a:rPr lang="de-DE" sz="1000" b="1" dirty="0">
                          <a:effectLst/>
                          <a:latin typeface="Times New Roman" panose="02020603050405020304" pitchFamily="18" charset="0"/>
                          <a:ea typeface="Times New Roman" panose="02020603050405020304" pitchFamily="18" charset="0"/>
                          <a:cs typeface="Times New Roman" panose="02020603050405020304" pitchFamily="18" charset="0"/>
                        </a:rPr>
                        <a:t>WP.29-178-xx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1D93F1-684C-4A32-8DE1-F6AACEFD5D3A}"/>
              </a:ext>
            </a:extLst>
          </p:cNvPr>
          <p:cNvSpPr>
            <a:spLocks noGrp="1"/>
          </p:cNvSpPr>
          <p:nvPr>
            <p:ph type="title"/>
          </p:nvPr>
        </p:nvSpPr>
        <p:spPr>
          <a:xfrm>
            <a:off x="822325" y="623888"/>
            <a:ext cx="7543800" cy="738187"/>
          </a:xfrm>
        </p:spPr>
        <p:txBody>
          <a:bodyPr rtlCol="0">
            <a:normAutofit fontScale="90000"/>
          </a:bodyPr>
          <a:lstStyle/>
          <a:p>
            <a:pPr algn="l" eaLnBrk="1" fontAlgn="auto" hangingPunct="1">
              <a:spcAft>
                <a:spcPts val="0"/>
              </a:spcAft>
              <a:defRPr/>
            </a:pPr>
            <a:r>
              <a:rPr lang="en-GB" b="1" dirty="0">
                <a:latin typeface="+mn-lt"/>
              </a:rPr>
              <a:t>Backup</a:t>
            </a:r>
            <a:br>
              <a:rPr lang="en-GB" b="1" dirty="0">
                <a:latin typeface="+mn-lt"/>
              </a:rPr>
            </a:br>
            <a:r>
              <a:rPr lang="en-GB" dirty="0">
                <a:latin typeface="+mn-lt"/>
              </a:rPr>
              <a:t>GRE TF AVSR</a:t>
            </a:r>
          </a:p>
        </p:txBody>
      </p:sp>
      <p:pic>
        <p:nvPicPr>
          <p:cNvPr id="6147" name="Grafik 3">
            <a:extLst>
              <a:ext uri="{FF2B5EF4-FFF2-40B4-BE49-F238E27FC236}">
                <a16:creationId xmlns:a16="http://schemas.microsoft.com/office/drawing/2014/main" id="{27A7BFE5-F1ED-4647-9EE3-99904109B2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2325" y="2593975"/>
            <a:ext cx="4216400" cy="32845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148" name="Grafik 4">
            <a:extLst>
              <a:ext uri="{FF2B5EF4-FFF2-40B4-BE49-F238E27FC236}">
                <a16:creationId xmlns:a16="http://schemas.microsoft.com/office/drawing/2014/main" id="{7A367063-C5D5-4001-BF0A-0A45564837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48113" y="4095750"/>
            <a:ext cx="4689475" cy="2001838"/>
          </a:xfrm>
          <a:prstGeom prst="rect">
            <a:avLst/>
          </a:prstGeom>
          <a:solidFill>
            <a:schemeClr val="bg1"/>
          </a:solidFill>
          <a:ln w="9525">
            <a:solidFill>
              <a:schemeClr val="tx1"/>
            </a:solidFill>
            <a:miter lim="800000"/>
            <a:headEnd/>
            <a:tailEnd/>
          </a:ln>
        </p:spPr>
      </p:pic>
      <p:sp>
        <p:nvSpPr>
          <p:cNvPr id="6149" name="Textfeld 6">
            <a:extLst>
              <a:ext uri="{FF2B5EF4-FFF2-40B4-BE49-F238E27FC236}">
                <a16:creationId xmlns:a16="http://schemas.microsoft.com/office/drawing/2014/main" id="{3D135A35-4196-4029-AA22-2625010B9CE8}"/>
              </a:ext>
            </a:extLst>
          </p:cNvPr>
          <p:cNvSpPr txBox="1">
            <a:spLocks noChangeArrowheads="1"/>
          </p:cNvSpPr>
          <p:nvPr/>
        </p:nvSpPr>
        <p:spPr bwMode="auto">
          <a:xfrm>
            <a:off x="822325" y="1843088"/>
            <a:ext cx="17684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de-DE" sz="1800"/>
              <a:t>List of available studies</a:t>
            </a:r>
          </a:p>
        </p:txBody>
      </p:sp>
      <p:sp>
        <p:nvSpPr>
          <p:cNvPr id="6150" name="Textfeld 7">
            <a:extLst>
              <a:ext uri="{FF2B5EF4-FFF2-40B4-BE49-F238E27FC236}">
                <a16:creationId xmlns:a16="http://schemas.microsoft.com/office/drawing/2014/main" id="{D3863C8C-9E84-41DB-B60B-0D39925156E7}"/>
              </a:ext>
            </a:extLst>
          </p:cNvPr>
          <p:cNvSpPr txBox="1">
            <a:spLocks noChangeArrowheads="1"/>
          </p:cNvSpPr>
          <p:nvPr/>
        </p:nvSpPr>
        <p:spPr bwMode="auto">
          <a:xfrm>
            <a:off x="6870700" y="3719513"/>
            <a:ext cx="1766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de-DE" sz="1800"/>
              <a:t>Questionnaire</a:t>
            </a:r>
          </a:p>
        </p:txBody>
      </p:sp>
      <p:sp>
        <p:nvSpPr>
          <p:cNvPr id="6151" name="Textfeld 8">
            <a:extLst>
              <a:ext uri="{FF2B5EF4-FFF2-40B4-BE49-F238E27FC236}">
                <a16:creationId xmlns:a16="http://schemas.microsoft.com/office/drawing/2014/main" id="{400CD452-6D9F-42F2-BB14-732E7B745262}"/>
              </a:ext>
            </a:extLst>
          </p:cNvPr>
          <p:cNvSpPr txBox="1">
            <a:spLocks noChangeArrowheads="1"/>
          </p:cNvSpPr>
          <p:nvPr/>
        </p:nvSpPr>
        <p:spPr bwMode="auto">
          <a:xfrm>
            <a:off x="822325" y="5894388"/>
            <a:ext cx="17684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de-DE" sz="1200">
                <a:hlinkClick r:id="rId4" tooltip="AVSR-05-06e_(Secretariat) Overview of available studies"/>
              </a:rPr>
              <a:t>AVSR-05-06e</a:t>
            </a:r>
            <a:endParaRPr lang="en-GB" altLang="de-DE" sz="1200"/>
          </a:p>
        </p:txBody>
      </p:sp>
      <p:sp>
        <p:nvSpPr>
          <p:cNvPr id="6152" name="Textfeld 9">
            <a:extLst>
              <a:ext uri="{FF2B5EF4-FFF2-40B4-BE49-F238E27FC236}">
                <a16:creationId xmlns:a16="http://schemas.microsoft.com/office/drawing/2014/main" id="{FC4AF648-7D69-429B-ACDC-B2EC5FABC043}"/>
              </a:ext>
            </a:extLst>
          </p:cNvPr>
          <p:cNvSpPr txBox="1">
            <a:spLocks noChangeArrowheads="1"/>
          </p:cNvSpPr>
          <p:nvPr/>
        </p:nvSpPr>
        <p:spPr bwMode="auto">
          <a:xfrm>
            <a:off x="6870700" y="6103938"/>
            <a:ext cx="17668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de-DE" sz="1200">
                <a:hlinkClick r:id="rId5" tooltip="AVSR-02-25e_(Secretariat) Questionnaire"/>
              </a:rPr>
              <a:t>AVSR-02-25e</a:t>
            </a:r>
            <a:endParaRPr lang="en-GB" altLang="de-DE" sz="1200"/>
          </a:p>
        </p:txBody>
      </p:sp>
      <p:sp>
        <p:nvSpPr>
          <p:cNvPr id="3" name="Foliennummernplatzhalter 2">
            <a:extLst>
              <a:ext uri="{FF2B5EF4-FFF2-40B4-BE49-F238E27FC236}">
                <a16:creationId xmlns:a16="http://schemas.microsoft.com/office/drawing/2014/main" id="{736CAF00-AE28-431E-8E7A-B6054EE43A21}"/>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2FE90F7-1C95-4C50-B53E-88F4D8B335FA}" type="slidenum">
              <a:rPr lang="de-DE" altLang="en-US">
                <a:solidFill>
                  <a:srgbClr val="898989"/>
                </a:solidFill>
              </a:rPr>
              <a:pPr eaLnBrk="1" hangingPunct="1"/>
              <a:t>5</a:t>
            </a:fld>
            <a:endParaRPr lang="de-DE" altLang="en-US">
              <a:solidFill>
                <a:srgbClr val="898989"/>
              </a:solidFill>
            </a:endParaRPr>
          </a:p>
        </p:txBody>
      </p:sp>
      <p:graphicFrame>
        <p:nvGraphicFramePr>
          <p:cNvPr id="10" name="Tabelle 9">
            <a:extLst>
              <a:ext uri="{FF2B5EF4-FFF2-40B4-BE49-F238E27FC236}">
                <a16:creationId xmlns:a16="http://schemas.microsoft.com/office/drawing/2014/main" id="{4BEF4505-2C54-4CC8-B80A-DACFD74590E4}"/>
              </a:ext>
            </a:extLst>
          </p:cNvPr>
          <p:cNvGraphicFramePr>
            <a:graphicFrameLocks noGrp="1"/>
          </p:cNvGraphicFramePr>
          <p:nvPr/>
        </p:nvGraphicFramePr>
        <p:xfrm>
          <a:off x="685800" y="495300"/>
          <a:ext cx="7772400" cy="527050"/>
        </p:xfrm>
        <a:graphic>
          <a:graphicData uri="http://schemas.openxmlformats.org/drawingml/2006/table">
            <a:tbl>
              <a:tblPr firstRow="1" firstCol="1" bandRow="1"/>
              <a:tblGrid>
                <a:gridCol w="2307756">
                  <a:extLst>
                    <a:ext uri="{9D8B030D-6E8A-4147-A177-3AD203B41FA5}">
                      <a16:colId xmlns:a16="http://schemas.microsoft.com/office/drawing/2014/main" val="20000"/>
                    </a:ext>
                  </a:extLst>
                </a:gridCol>
                <a:gridCol w="5464644">
                  <a:extLst>
                    <a:ext uri="{9D8B030D-6E8A-4147-A177-3AD203B41FA5}">
                      <a16:colId xmlns:a16="http://schemas.microsoft.com/office/drawing/2014/main" val="20001"/>
                    </a:ext>
                  </a:extLst>
                </a:gridCol>
              </a:tblGrid>
              <a:tr h="527050">
                <a:tc>
                  <a:txBody>
                    <a:bodyPr/>
                    <a:lstStyle/>
                    <a:p>
                      <a:pPr>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nchor="ctr">
                    <a:lnL>
                      <a:noFill/>
                    </a:lnL>
                    <a:lnR>
                      <a:noFill/>
                    </a:lnR>
                    <a:lnT>
                      <a:noFill/>
                    </a:lnT>
                    <a:lnB>
                      <a:noFill/>
                    </a:lnB>
                  </a:tcPr>
                </a:tc>
                <a:tc>
                  <a:txBody>
                    <a:bodyPr/>
                    <a:lstStyle/>
                    <a:p>
                      <a:pPr marL="900430" algn="r">
                        <a:lnSpc>
                          <a:spcPct val="115000"/>
                        </a:lnSpc>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Informal document </a:t>
                      </a:r>
                      <a:r>
                        <a:rPr lang="de-DE" sz="1000" b="1" dirty="0">
                          <a:effectLst/>
                          <a:latin typeface="Times New Roman" panose="02020603050405020304" pitchFamily="18" charset="0"/>
                          <a:ea typeface="Times New Roman" panose="02020603050405020304" pitchFamily="18" charset="0"/>
                          <a:cs typeface="Times New Roman" panose="02020603050405020304" pitchFamily="18" charset="0"/>
                        </a:rPr>
                        <a:t>WP.29-178-xx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26" marR="51426"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Words>
  <Application>Microsoft Office PowerPoint</Application>
  <PresentationFormat>On-screen Show (4:3)</PresentationFormat>
  <Paragraphs>52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Arial</vt:lpstr>
      <vt:lpstr>Times New Roman</vt:lpstr>
      <vt:lpstr>Larissa</vt:lpstr>
      <vt:lpstr> WP.29/GRE Task Force Automated/Autonomous Vehicle Signalling Requirements</vt:lpstr>
      <vt:lpstr>Participation GRE TF AVSR</vt:lpstr>
      <vt:lpstr>Task GRE TF AVSR</vt:lpstr>
      <vt:lpstr>Conclusions GRE TF AVSR</vt:lpstr>
      <vt:lpstr>Backup GRE TF AVSR</vt:lpstr>
    </vt:vector>
  </TitlesOfParts>
  <Company>BMVBS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WP.29/GRE Task Force Autonomous Vehicle Signalling Requirements</dc:title>
  <dc:creator>Autor</dc:creator>
  <cp:lastModifiedBy>Francois Guichard</cp:lastModifiedBy>
  <cp:revision>11</cp:revision>
  <dcterms:created xsi:type="dcterms:W3CDTF">2019-06-20T10:10:39Z</dcterms:created>
  <dcterms:modified xsi:type="dcterms:W3CDTF">2019-06-25T18:04:09Z</dcterms:modified>
</cp:coreProperties>
</file>