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67" r:id="rId2"/>
    <p:sldId id="284" r:id="rId3"/>
    <p:sldId id="286" r:id="rId4"/>
    <p:sldId id="295" r:id="rId5"/>
    <p:sldId id="299" r:id="rId6"/>
    <p:sldId id="297" r:id="rId7"/>
    <p:sldId id="300" r:id="rId8"/>
    <p:sldId id="298" r:id="rId9"/>
    <p:sldId id="287" r:id="rId10"/>
    <p:sldId id="288" r:id="rId11"/>
    <p:sldId id="292" r:id="rId12"/>
    <p:sldId id="293" r:id="rId13"/>
    <p:sldId id="294" r:id="rId14"/>
    <p:sldId id="289" r:id="rId15"/>
    <p:sldId id="290" r:id="rId16"/>
    <p:sldId id="273" r:id="rId17"/>
    <p:sldId id="276" r:id="rId18"/>
    <p:sldId id="277" r:id="rId19"/>
    <p:sldId id="272" r:id="rId20"/>
    <p:sldId id="282" r:id="rId21"/>
    <p:sldId id="283" r:id="rId22"/>
  </p:sldIdLst>
  <p:sldSz cx="12192000" cy="6858000"/>
  <p:notesSz cx="6797675" cy="9926638"/>
  <p:defaultTextStyle>
    <a:defPPr>
      <a:defRPr lang="it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9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CH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D9100-E973-40CC-B630-3AF2F23C3EFA}" type="datetimeFigureOut">
              <a:rPr lang="it-CH" smtClean="0"/>
              <a:t>22.11.2019</a:t>
            </a:fld>
            <a:endParaRPr lang="it-CH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CH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CH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BC6D1-6844-4F00-BD3D-51A350DFAA9E}" type="slidenum">
              <a:rPr lang="it-CH" smtClean="0"/>
              <a:t>‹#›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634625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BC6D1-6844-4F00-BD3D-51A350DFAA9E}" type="slidenum">
              <a:rPr lang="it-CH" smtClean="0"/>
              <a:t>17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4150705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3B5C3C-76D7-4297-B85E-666FC4C79407}" type="slidenum">
              <a:rPr lang="de-CH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de-CH">
              <a:latin typeface="Arial" pitchFamily="34" charset="0"/>
              <a:cs typeface="Arial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4938" y="879475"/>
            <a:ext cx="7656513" cy="4306888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7378" y="5450481"/>
            <a:ext cx="5373776" cy="5187551"/>
          </a:xfrm>
          <a:noFill/>
          <a:ln/>
        </p:spPr>
        <p:txBody>
          <a:bodyPr/>
          <a:lstStyle/>
          <a:p>
            <a:pPr eaLnBrk="1" hangingPunct="1"/>
            <a:endParaRPr lang="it-IT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780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"/>
          <p:cNvSpPr>
            <a:spLocks noGrp="1"/>
          </p:cNvSpPr>
          <p:nvPr>
            <p:ph type="ctrTitle"/>
          </p:nvPr>
        </p:nvSpPr>
        <p:spPr>
          <a:xfrm>
            <a:off x="646073" y="3814250"/>
            <a:ext cx="11018545" cy="1470025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/>
              <a:t>Fare clic per modificare lo stile del titolo</a:t>
            </a:r>
            <a:endParaRPr lang="en-GB" dirty="0"/>
          </a:p>
        </p:txBody>
      </p:sp>
      <p:sp>
        <p:nvSpPr>
          <p:cNvPr id="12" name="Segnaposto testo 9"/>
          <p:cNvSpPr>
            <a:spLocks noGrp="1"/>
          </p:cNvSpPr>
          <p:nvPr>
            <p:ph type="body" sz="quarter" idx="10"/>
          </p:nvPr>
        </p:nvSpPr>
        <p:spPr>
          <a:xfrm>
            <a:off x="646072" y="5816774"/>
            <a:ext cx="4320216" cy="792163"/>
          </a:xfrm>
        </p:spPr>
        <p:txBody>
          <a:bodyPr anchor="b"/>
          <a:lstStyle>
            <a:lvl1pPr marL="3175" indent="-3175">
              <a:buFontTx/>
              <a:buNone/>
              <a:defRPr sz="1800" b="0" baseline="0"/>
            </a:lvl1pPr>
            <a:lvl2pPr>
              <a:buFontTx/>
              <a:buNone/>
              <a:defRPr sz="1800" b="0"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"/>
            <a:ext cx="12204000" cy="3598543"/>
          </a:xfrm>
          <a:prstGeom prst="rect">
            <a:avLst/>
          </a:prstGeom>
        </p:spPr>
      </p:pic>
      <p:pic>
        <p:nvPicPr>
          <p:cNvPr id="10" name="Immagine 9" descr="Logo +50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6"/>
          <a:stretch/>
        </p:blipFill>
        <p:spPr>
          <a:xfrm>
            <a:off x="9625262" y="5733256"/>
            <a:ext cx="2188123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675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 userDrawn="1"/>
        </p:nvSpPr>
        <p:spPr bwMode="auto">
          <a:xfrm>
            <a:off x="10896600" y="6597650"/>
            <a:ext cx="9604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07797417-63C7-407B-9CD4-44ED4CAE4C61}" type="slidenum">
              <a:rPr lang="en-US" altLang="en-US" sz="1000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31800" y="1620000"/>
            <a:ext cx="11424629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3733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bassa 1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375362"/>
          </a:xfrm>
          <a:prstGeom prst="rect">
            <a:avLst/>
          </a:prstGeom>
        </p:spPr>
      </p:pic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540000" y="2700000"/>
            <a:ext cx="11172624" cy="809625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it-CH" dirty="0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10"/>
          </p:nvPr>
        </p:nvSpPr>
        <p:spPr>
          <a:xfrm>
            <a:off x="540000" y="3600000"/>
            <a:ext cx="11172624" cy="2493296"/>
          </a:xfrm>
        </p:spPr>
        <p:txBody>
          <a:bodyPr/>
          <a:lstStyle>
            <a:lvl1pPr marL="457200" indent="-457200">
              <a:buSzPct val="100000"/>
              <a:buFont typeface="+mj-lt"/>
              <a:buAutoNum type="arabicPeriod"/>
              <a:defRPr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838009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 userDrawn="1"/>
        </p:nvSpPr>
        <p:spPr bwMode="auto">
          <a:xfrm>
            <a:off x="10896600" y="6597650"/>
            <a:ext cx="9604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E6A6E444-E8AE-4EB7-AAD2-78379E59965A}" type="slidenum">
              <a:rPr lang="en-US" altLang="en-US" sz="1000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437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ChangeArrowheads="1"/>
          </p:cNvSpPr>
          <p:nvPr userDrawn="1"/>
        </p:nvSpPr>
        <p:spPr bwMode="auto">
          <a:xfrm>
            <a:off x="10896600" y="6597650"/>
            <a:ext cx="9604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E8A10BD3-2299-49AC-A68C-1E799FEA8429}" type="slidenum">
              <a:rPr lang="en-US" altLang="en-US" sz="1000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470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 userDrawn="1"/>
        </p:nvSpPr>
        <p:spPr bwMode="auto">
          <a:xfrm>
            <a:off x="10896600" y="6597650"/>
            <a:ext cx="9604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895C781D-7BEE-4983-8FE4-E2AF6728DE98}" type="slidenum">
              <a:rPr lang="en-US" altLang="en-US" sz="1000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150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84001" y="3960002"/>
            <a:ext cx="11018545" cy="1470025"/>
          </a:xfrm>
        </p:spPr>
        <p:txBody>
          <a:bodyPr>
            <a:normAutofit/>
          </a:bodyPr>
          <a:lstStyle>
            <a:lvl1pPr algn="l"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/>
              <a:t>Fare clic per modificare lo stile del titolo</a:t>
            </a:r>
            <a:endParaRPr lang="en-GB" dirty="0"/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0"/>
          </p:nvPr>
        </p:nvSpPr>
        <p:spPr>
          <a:xfrm>
            <a:off x="384001" y="5816775"/>
            <a:ext cx="4320217" cy="792163"/>
          </a:xfrm>
        </p:spPr>
        <p:txBody>
          <a:bodyPr anchor="b"/>
          <a:lstStyle>
            <a:lvl1pPr marL="3175" indent="-3175" algn="l">
              <a:buFontTx/>
              <a:buNone/>
              <a:defRPr sz="1800" baseline="0"/>
            </a:lvl1pPr>
            <a:lvl2pPr algn="l"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</p:txBody>
      </p:sp>
    </p:spTree>
    <p:extLst>
      <p:ext uri="{BB962C8B-B14F-4D97-AF65-F5344CB8AC3E}">
        <p14:creationId xmlns:p14="http://schemas.microsoft.com/office/powerpoint/2010/main" val="108007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3153425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31800" y="612000"/>
            <a:ext cx="11425238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Fare clic per modificare lo stile del titolo</a:t>
            </a:r>
            <a:endParaRPr lang="en-GB" dirty="0"/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31800" y="1619250"/>
            <a:ext cx="1142523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pic>
        <p:nvPicPr>
          <p:cNvPr id="1028" name="Picture 30" descr="HUPAC 4C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175" y="287338"/>
            <a:ext cx="143986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9160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FF0000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85000"/>
        <a:buFont typeface="Wingdings" panose="05000000000000000000" pitchFamily="2" charset="2"/>
        <a:buChar char="è"/>
        <a:defRPr sz="24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85000"/>
        <a:buFont typeface="Wingdings" panose="05000000000000000000" pitchFamily="2" charset="2"/>
        <a:buChar char="è"/>
        <a:defRPr sz="22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85000"/>
        <a:buFont typeface="Wingdings" panose="05000000000000000000" pitchFamily="2" charset="2"/>
        <a:buChar char="è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9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9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gif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jpe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4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hyperlink" Target="http://img9.imageshack.us/my.php?image=189205kombiwerke1.jpg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13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/>
          <p:cNvSpPr>
            <a:spLocks noGrp="1"/>
          </p:cNvSpPr>
          <p:nvPr>
            <p:ph type="ctrTitle"/>
          </p:nvPr>
        </p:nvSpPr>
        <p:spPr>
          <a:xfrm>
            <a:off x="646075" y="3960001"/>
            <a:ext cx="11125622" cy="981168"/>
          </a:xfrm>
        </p:spPr>
        <p:txBody>
          <a:bodyPr>
            <a:normAutofit/>
          </a:bodyPr>
          <a:lstStyle/>
          <a:p>
            <a:r>
              <a:rPr lang="en-US" sz="2600" dirty="0"/>
              <a:t>Efforts to improve freight competitiveness between Europe and Asia</a:t>
            </a:r>
            <a:endParaRPr lang="en-GB" sz="2600" dirty="0"/>
          </a:p>
        </p:txBody>
      </p:sp>
      <p:sp>
        <p:nvSpPr>
          <p:cNvPr id="5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646071" y="5085184"/>
            <a:ext cx="7091823" cy="1523759"/>
          </a:xfrm>
        </p:spPr>
        <p:txBody>
          <a:bodyPr/>
          <a:lstStyle/>
          <a:p>
            <a:r>
              <a:rPr lang="it-CH" sz="1600" dirty="0"/>
              <a:t>Dr. Alberto Grisone – </a:t>
            </a:r>
          </a:p>
          <a:p>
            <a:r>
              <a:rPr lang="it-CH" sz="1600" dirty="0" err="1"/>
              <a:t>Director</a:t>
            </a:r>
            <a:r>
              <a:rPr lang="it-CH" sz="1600" dirty="0"/>
              <a:t> Business </a:t>
            </a:r>
            <a:r>
              <a:rPr lang="it-CH" sz="1600" dirty="0" err="1"/>
              <a:t>development</a:t>
            </a:r>
            <a:r>
              <a:rPr lang="it-CH" sz="1600" dirty="0"/>
              <a:t> Russia, CIS, Far East and Middle East</a:t>
            </a:r>
          </a:p>
          <a:p>
            <a:endParaRPr lang="it-CH" dirty="0"/>
          </a:p>
          <a:p>
            <a:r>
              <a:rPr lang="it-CH" b="1" dirty="0"/>
              <a:t>Geneve, 30.10.2019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587521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3"/>
          <p:cNvGraphicFramePr>
            <a:graphicFrameLocks/>
          </p:cNvGraphicFramePr>
          <p:nvPr>
            <p:extLst/>
          </p:nvPr>
        </p:nvGraphicFramePr>
        <p:xfrm>
          <a:off x="1736262" y="3130183"/>
          <a:ext cx="5127625" cy="425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Foglio di lavoro" r:id="rId3" imgW="6295988" imgH="5076810" progId="Excel.Sheet.8">
                  <p:embed/>
                </p:oleObj>
              </mc:Choice>
              <mc:Fallback>
                <p:oleObj name="Foglio di lavoro" r:id="rId3" imgW="6295988" imgH="507681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6262" y="3130183"/>
                        <a:ext cx="5127625" cy="425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31804" y="2700000"/>
            <a:ext cx="1142576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it-CH" dirty="0" err="1"/>
              <a:t>Strategy</a:t>
            </a:r>
            <a:r>
              <a:rPr lang="it-CH" dirty="0"/>
              <a:t> 2016-2020: </a:t>
            </a:r>
            <a:r>
              <a:rPr lang="it-CH" dirty="0" err="1"/>
              <a:t>Hupac</a:t>
            </a:r>
            <a:r>
              <a:rPr lang="it-CH" dirty="0"/>
              <a:t> </a:t>
            </a:r>
            <a:r>
              <a:rPr lang="it-CH" dirty="0" err="1"/>
              <a:t>invests</a:t>
            </a:r>
            <a:r>
              <a:rPr lang="it-CH" dirty="0"/>
              <a:t> CHF 280 </a:t>
            </a:r>
            <a:r>
              <a:rPr lang="it-CH" dirty="0" err="1"/>
              <a:t>million</a:t>
            </a:r>
            <a:endParaRPr lang="it-IT" dirty="0"/>
          </a:p>
        </p:txBody>
      </p:sp>
      <p:sp>
        <p:nvSpPr>
          <p:cNvPr id="8" name="CasellaDiTesto 9"/>
          <p:cNvSpPr txBox="1">
            <a:spLocks noChangeArrowheads="1"/>
          </p:cNvSpPr>
          <p:nvPr/>
        </p:nvSpPr>
        <p:spPr bwMode="auto">
          <a:xfrm>
            <a:off x="5231904" y="3712714"/>
            <a:ext cx="227177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2200" b="1" dirty="0">
                <a:solidFill>
                  <a:srgbClr val="000000"/>
                </a:solidFill>
              </a:rPr>
              <a:t>Rolling stock</a:t>
            </a:r>
          </a:p>
          <a:p>
            <a:pPr eaLnBrk="1" hangingPunct="1"/>
            <a:r>
              <a:rPr lang="en-GB" sz="2200" dirty="0">
                <a:solidFill>
                  <a:srgbClr val="000000"/>
                </a:solidFill>
              </a:rPr>
              <a:t>CHF 130 million </a:t>
            </a:r>
          </a:p>
        </p:txBody>
      </p:sp>
      <p:sp>
        <p:nvSpPr>
          <p:cNvPr id="10" name="CasellaDiTesto 11"/>
          <p:cNvSpPr txBox="1">
            <a:spLocks noChangeArrowheads="1"/>
          </p:cNvSpPr>
          <p:nvPr/>
        </p:nvSpPr>
        <p:spPr bwMode="auto">
          <a:xfrm>
            <a:off x="2999661" y="6053468"/>
            <a:ext cx="211468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en-GB" sz="2200" b="1" dirty="0">
                <a:solidFill>
                  <a:srgbClr val="000000"/>
                </a:solidFill>
              </a:rPr>
              <a:t>IT &amp; others </a:t>
            </a:r>
          </a:p>
          <a:p>
            <a:pPr algn="r" eaLnBrk="1" hangingPunct="1"/>
            <a:r>
              <a:rPr lang="en-GB" sz="2200" dirty="0">
                <a:solidFill>
                  <a:srgbClr val="000000"/>
                </a:solidFill>
              </a:rPr>
              <a:t>CHF 20 million </a:t>
            </a:r>
          </a:p>
        </p:txBody>
      </p:sp>
      <p:sp>
        <p:nvSpPr>
          <p:cNvPr id="9" name="CasellaDiTesto 10"/>
          <p:cNvSpPr txBox="1">
            <a:spLocks noChangeArrowheads="1"/>
          </p:cNvSpPr>
          <p:nvPr/>
        </p:nvSpPr>
        <p:spPr bwMode="auto">
          <a:xfrm>
            <a:off x="629371" y="3685163"/>
            <a:ext cx="219322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en-GB" sz="2200" b="1" dirty="0">
                <a:solidFill>
                  <a:srgbClr val="000000"/>
                </a:solidFill>
              </a:rPr>
              <a:t>Terminals</a:t>
            </a:r>
          </a:p>
          <a:p>
            <a:pPr algn="r" eaLnBrk="1" hangingPunct="1"/>
            <a:r>
              <a:rPr lang="en-GB" sz="2200" dirty="0">
                <a:solidFill>
                  <a:srgbClr val="000000"/>
                </a:solidFill>
              </a:rPr>
              <a:t>CHF 130 million</a:t>
            </a:r>
          </a:p>
        </p:txBody>
      </p:sp>
      <p:pic>
        <p:nvPicPr>
          <p:cNvPr id="16" name="Immagine 15" descr="Immagine18 new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-24680" y="0"/>
            <a:ext cx="12216680" cy="258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500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CH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4" y="0"/>
            <a:ext cx="6435486" cy="429032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510" y="2317846"/>
            <a:ext cx="6763680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65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1803" y="44624"/>
            <a:ext cx="11425239" cy="1377005"/>
          </a:xfrm>
        </p:spPr>
        <p:txBody>
          <a:bodyPr/>
          <a:lstStyle/>
          <a:p>
            <a:r>
              <a:rPr lang="it-CH" dirty="0"/>
              <a:t>Terminal KTL </a:t>
            </a:r>
            <a:br>
              <a:rPr lang="it-CH" dirty="0"/>
            </a:br>
            <a:r>
              <a:rPr lang="it-CH" sz="2800" dirty="0" err="1"/>
              <a:t>When</a:t>
            </a:r>
            <a:r>
              <a:rPr lang="it-CH" sz="2800" dirty="0"/>
              <a:t> </a:t>
            </a:r>
            <a:r>
              <a:rPr lang="it-CH" sz="2800" dirty="0" err="1"/>
              <a:t>Industry</a:t>
            </a:r>
            <a:r>
              <a:rPr lang="it-CH" sz="2800" dirty="0"/>
              <a:t> </a:t>
            </a:r>
            <a:r>
              <a:rPr lang="it-CH" sz="2800" dirty="0" err="1"/>
              <a:t>logistics</a:t>
            </a:r>
            <a:r>
              <a:rPr lang="it-CH" sz="2800" dirty="0"/>
              <a:t> and </a:t>
            </a:r>
            <a:r>
              <a:rPr lang="it-CH" sz="2800" dirty="0" err="1"/>
              <a:t>railway</a:t>
            </a:r>
            <a:r>
              <a:rPr lang="it-CH" sz="2800" dirty="0"/>
              <a:t> </a:t>
            </a:r>
            <a:r>
              <a:rPr lang="it-CH" sz="2800" dirty="0" err="1"/>
              <a:t>meets</a:t>
            </a:r>
            <a:r>
              <a:rPr lang="it-CH" sz="2800" dirty="0"/>
              <a:t> for </a:t>
            </a:r>
            <a:br>
              <a:rPr lang="it-CH" sz="2800" dirty="0"/>
            </a:br>
            <a:r>
              <a:rPr lang="it-CH" sz="2800" dirty="0" err="1"/>
              <a:t>intermodal</a:t>
            </a:r>
            <a:r>
              <a:rPr lang="it-CH" sz="2800" dirty="0"/>
              <a:t> terminal </a:t>
            </a:r>
            <a:r>
              <a:rPr lang="it-CH" sz="2800" dirty="0" err="1"/>
              <a:t>infrastructures</a:t>
            </a:r>
            <a:endParaRPr lang="it-CH" sz="28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12" y="1460326"/>
            <a:ext cx="9525000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518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Tabella 49"/>
          <p:cNvGraphicFramePr>
            <a:graphicFrameLocks noGrp="1"/>
          </p:cNvGraphicFramePr>
          <p:nvPr/>
        </p:nvGraphicFramePr>
        <p:xfrm>
          <a:off x="431800" y="1421629"/>
          <a:ext cx="9768656" cy="5400674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4584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4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69368">
                <a:tc>
                  <a:txBody>
                    <a:bodyPr/>
                    <a:lstStyle/>
                    <a:p>
                      <a:endParaRPr lang="it-CH" sz="1800" dirty="0"/>
                    </a:p>
                  </a:txBody>
                  <a:tcPr marL="91432" marR="91432"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b="1" dirty="0"/>
                        <a:t>Milano</a:t>
                      </a:r>
                      <a:r>
                        <a:rPr lang="de-CH" sz="1800" b="1" baseline="0" dirty="0"/>
                        <a:t> </a:t>
                      </a:r>
                      <a:r>
                        <a:rPr lang="de-CH" sz="1800" b="1" baseline="0" dirty="0" err="1"/>
                        <a:t>Smistamento</a:t>
                      </a:r>
                      <a:endParaRPr lang="de-CH" sz="1800" b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1400" b="1" dirty="0"/>
                        <a:t>In attesa di inizio lavori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1400" b="1" dirty="0"/>
                        <a:t>Stato del progetto: definitivo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1400" b="1" dirty="0"/>
                        <a:t>Capacità massima annuale: ca. 390.000 UTI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1400" b="1" dirty="0"/>
                        <a:t>Finanziamento della fase 1 confermato dall’Ufficio Federale dei Trasporti  (UFT)</a:t>
                      </a:r>
                      <a:endParaRPr lang="it-CH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26" marB="457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1938">
                <a:tc>
                  <a:txBody>
                    <a:bodyPr/>
                    <a:lstStyle/>
                    <a:p>
                      <a:r>
                        <a:rPr lang="it-CH" sz="1800" dirty="0"/>
                        <a:t> </a:t>
                      </a:r>
                    </a:p>
                  </a:txBody>
                  <a:tcPr marL="91432" marR="91432"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b="1" dirty="0"/>
                        <a:t>Piacenza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1400" b="1" dirty="0"/>
                        <a:t>Possibile inizio lavori: 2016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1400" b="1" dirty="0"/>
                        <a:t>Stato del progetto: in fase di valutazione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1400" b="1" dirty="0"/>
                        <a:t>Capacità massima annuale: ca. 190.000  UTI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1400" b="1" dirty="0"/>
                        <a:t>Presentazione domanda di finanziamento all’UFT:  2015</a:t>
                      </a:r>
                      <a:endParaRPr lang="it-CH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26" marB="457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9368">
                <a:tc>
                  <a:txBody>
                    <a:bodyPr/>
                    <a:lstStyle/>
                    <a:p>
                      <a:endParaRPr lang="it-CH" sz="1800" dirty="0"/>
                    </a:p>
                  </a:txBody>
                  <a:tcPr marL="91432" marR="91432"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CH" sz="1800" b="1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Brescia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b="1" dirty="0" err="1"/>
                        <a:t>Possibile</a:t>
                      </a:r>
                      <a:r>
                        <a:rPr lang="de-CH" sz="1400" b="1" dirty="0"/>
                        <a:t> </a:t>
                      </a:r>
                      <a:r>
                        <a:rPr lang="de-CH" sz="1400" b="1" dirty="0" err="1"/>
                        <a:t>inizio</a:t>
                      </a:r>
                      <a:r>
                        <a:rPr lang="de-CH" sz="1400" b="1" dirty="0"/>
                        <a:t> </a:t>
                      </a:r>
                      <a:r>
                        <a:rPr lang="de-CH" sz="1400" b="1" dirty="0" err="1"/>
                        <a:t>lavori</a:t>
                      </a:r>
                      <a:r>
                        <a:rPr lang="de-CH" sz="1400" b="1" dirty="0"/>
                        <a:t>: 2018</a:t>
                      </a:r>
                      <a:endParaRPr lang="it-CH" sz="1400" b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b="1" dirty="0" err="1"/>
                        <a:t>Stato</a:t>
                      </a:r>
                      <a:r>
                        <a:rPr lang="de-CH" sz="1400" b="1" dirty="0"/>
                        <a:t> del </a:t>
                      </a:r>
                      <a:r>
                        <a:rPr lang="de-CH" sz="1400" b="1" dirty="0" err="1"/>
                        <a:t>progetto</a:t>
                      </a:r>
                      <a:r>
                        <a:rPr lang="de-CH" sz="1400" b="1" dirty="0"/>
                        <a:t>: in fase di </a:t>
                      </a:r>
                      <a:r>
                        <a:rPr lang="de-CH" sz="1400" b="1" dirty="0" err="1"/>
                        <a:t>valutazione</a:t>
                      </a:r>
                      <a:endParaRPr lang="de-CH" sz="1400" b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b="1" dirty="0" err="1"/>
                        <a:t>Capacità</a:t>
                      </a:r>
                      <a:r>
                        <a:rPr lang="de-CH" sz="1400" b="1" dirty="0"/>
                        <a:t> </a:t>
                      </a:r>
                      <a:r>
                        <a:rPr lang="de-CH" sz="1400" b="1" dirty="0" err="1"/>
                        <a:t>massima</a:t>
                      </a:r>
                      <a:r>
                        <a:rPr lang="de-CH" sz="1400" b="1" dirty="0"/>
                        <a:t> </a:t>
                      </a:r>
                      <a:r>
                        <a:rPr lang="de-CH" sz="1400" b="1" dirty="0" err="1"/>
                        <a:t>annuale</a:t>
                      </a:r>
                      <a:r>
                        <a:rPr lang="de-CH" sz="1400" b="1" dirty="0"/>
                        <a:t>: </a:t>
                      </a:r>
                      <a:r>
                        <a:rPr lang="it-CH" sz="1400" b="1" dirty="0"/>
                        <a:t>ca. 190.000  UTI</a:t>
                      </a:r>
                      <a:endParaRPr lang="de-CH" sz="1400" b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1400" b="1" dirty="0"/>
                        <a:t>Presentazione domanda di finanziamento all’UFT:  </a:t>
                      </a:r>
                      <a:r>
                        <a:rPr lang="de-CH" sz="1400" b="1" dirty="0"/>
                        <a:t>2017</a:t>
                      </a:r>
                      <a:endParaRPr lang="it-CH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26" marB="4572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35856" name="Gruppo 62"/>
          <p:cNvGrpSpPr>
            <a:grpSpLocks/>
          </p:cNvGrpSpPr>
          <p:nvPr/>
        </p:nvGrpSpPr>
        <p:grpSpPr bwMode="auto">
          <a:xfrm>
            <a:off x="504826" y="3245666"/>
            <a:ext cx="4392613" cy="1741488"/>
            <a:chOff x="1966973" y="5013176"/>
            <a:chExt cx="3203848" cy="2024386"/>
          </a:xfrm>
        </p:grpSpPr>
        <p:pic>
          <p:nvPicPr>
            <p:cNvPr id="35872" name="Picture 3" descr="C:\Users\ldebernard.HUPAC\Desktop\Piacenza30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6973" y="5013176"/>
              <a:ext cx="3203848" cy="2024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5873" name="Connettore 1 4"/>
            <p:cNvCxnSpPr>
              <a:cxnSpLocks noChangeShapeType="1"/>
            </p:cNvCxnSpPr>
            <p:nvPr/>
          </p:nvCxnSpPr>
          <p:spPr bwMode="auto">
            <a:xfrm>
              <a:off x="2639378" y="5928040"/>
              <a:ext cx="2144798" cy="59685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74" name="Connettore 1 8"/>
            <p:cNvCxnSpPr>
              <a:cxnSpLocks noChangeShapeType="1"/>
            </p:cNvCxnSpPr>
            <p:nvPr/>
          </p:nvCxnSpPr>
          <p:spPr bwMode="auto">
            <a:xfrm>
              <a:off x="2841287" y="5800058"/>
              <a:ext cx="1992949" cy="542428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75" name="Connettore 1 11"/>
            <p:cNvCxnSpPr>
              <a:cxnSpLocks noChangeShapeType="1"/>
            </p:cNvCxnSpPr>
            <p:nvPr/>
          </p:nvCxnSpPr>
          <p:spPr bwMode="auto">
            <a:xfrm flipH="1">
              <a:off x="4784176" y="6342486"/>
              <a:ext cx="46723" cy="189581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76" name="Connettore 1 14"/>
            <p:cNvCxnSpPr>
              <a:cxnSpLocks noChangeShapeType="1"/>
            </p:cNvCxnSpPr>
            <p:nvPr/>
          </p:nvCxnSpPr>
          <p:spPr bwMode="auto">
            <a:xfrm flipH="1">
              <a:off x="2664408" y="5800058"/>
              <a:ext cx="176879" cy="53824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77" name="Connettore 1 17"/>
            <p:cNvCxnSpPr>
              <a:cxnSpLocks noChangeShapeType="1"/>
            </p:cNvCxnSpPr>
            <p:nvPr/>
          </p:nvCxnSpPr>
          <p:spPr bwMode="auto">
            <a:xfrm flipH="1">
              <a:off x="2639378" y="5850294"/>
              <a:ext cx="25030" cy="81334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35858" name="Immagine 19" descr="IMS-D056b (Planimetria generale lotto 2)-IMS-D056b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6" y="1504179"/>
            <a:ext cx="4392613" cy="1612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859" name="Gruppo 51"/>
          <p:cNvGrpSpPr>
            <a:grpSpLocks/>
          </p:cNvGrpSpPr>
          <p:nvPr/>
        </p:nvGrpSpPr>
        <p:grpSpPr bwMode="auto">
          <a:xfrm>
            <a:off x="504826" y="5125266"/>
            <a:ext cx="4392613" cy="1657350"/>
            <a:chOff x="0" y="1354138"/>
            <a:chExt cx="9144000" cy="5503862"/>
          </a:xfrm>
        </p:grpSpPr>
        <p:pic>
          <p:nvPicPr>
            <p:cNvPr id="35863" name="Picture 4" descr="C:\Users\ldebernard.HUPAC\Desktop\New Brescia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54138"/>
              <a:ext cx="9144000" cy="550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5864" name="Connettore 1 8"/>
            <p:cNvCxnSpPr>
              <a:cxnSpLocks noChangeShapeType="1"/>
            </p:cNvCxnSpPr>
            <p:nvPr/>
          </p:nvCxnSpPr>
          <p:spPr bwMode="auto">
            <a:xfrm>
              <a:off x="2484438" y="3500438"/>
              <a:ext cx="4751387" cy="865187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65" name="Connettore 1 10"/>
            <p:cNvCxnSpPr>
              <a:cxnSpLocks noChangeShapeType="1"/>
            </p:cNvCxnSpPr>
            <p:nvPr/>
          </p:nvCxnSpPr>
          <p:spPr bwMode="auto">
            <a:xfrm>
              <a:off x="4427538" y="4437063"/>
              <a:ext cx="3457575" cy="64770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66" name="Connettore 1 13"/>
            <p:cNvCxnSpPr>
              <a:cxnSpLocks noChangeShapeType="1"/>
            </p:cNvCxnSpPr>
            <p:nvPr/>
          </p:nvCxnSpPr>
          <p:spPr bwMode="auto">
            <a:xfrm flipH="1">
              <a:off x="7885113" y="4868863"/>
              <a:ext cx="142875" cy="21590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67" name="Connettore 1 27"/>
            <p:cNvCxnSpPr>
              <a:cxnSpLocks noChangeShapeType="1"/>
            </p:cNvCxnSpPr>
            <p:nvPr/>
          </p:nvCxnSpPr>
          <p:spPr bwMode="auto">
            <a:xfrm flipH="1" flipV="1">
              <a:off x="1106488" y="2933700"/>
              <a:ext cx="2817812" cy="2079625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68" name="Connettore 1 67"/>
            <p:cNvCxnSpPr>
              <a:cxnSpLocks noChangeShapeType="1"/>
            </p:cNvCxnSpPr>
            <p:nvPr/>
          </p:nvCxnSpPr>
          <p:spPr bwMode="auto">
            <a:xfrm flipV="1">
              <a:off x="1116013" y="2708275"/>
              <a:ext cx="179387" cy="252413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69" name="Connettore 1 73"/>
            <p:cNvCxnSpPr>
              <a:cxnSpLocks noChangeShapeType="1"/>
            </p:cNvCxnSpPr>
            <p:nvPr/>
          </p:nvCxnSpPr>
          <p:spPr bwMode="auto">
            <a:xfrm>
              <a:off x="1258888" y="2708275"/>
              <a:ext cx="1225550" cy="792163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70" name="Connettore 1 81"/>
            <p:cNvCxnSpPr>
              <a:cxnSpLocks noChangeShapeType="1"/>
            </p:cNvCxnSpPr>
            <p:nvPr/>
          </p:nvCxnSpPr>
          <p:spPr bwMode="auto">
            <a:xfrm>
              <a:off x="7235825" y="4365625"/>
              <a:ext cx="792163" cy="503238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71" name="Connettore 1 27"/>
            <p:cNvCxnSpPr>
              <a:cxnSpLocks noChangeShapeType="1"/>
            </p:cNvCxnSpPr>
            <p:nvPr/>
          </p:nvCxnSpPr>
          <p:spPr bwMode="auto">
            <a:xfrm flipV="1">
              <a:off x="3924300" y="4427538"/>
              <a:ext cx="503238" cy="612775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35860" name="Picture 12" descr="http://www.cemat.it/public/image/headers/logo_542x78_trasp2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315" y="325140"/>
            <a:ext cx="15081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1" name="Picture 8" descr="http://www.iropartners.it/images/logos/logo_fslogistica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615" y="116632"/>
            <a:ext cx="1431925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328" y="269578"/>
            <a:ext cx="21431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sz="2800" dirty="0" err="1"/>
              <a:t>Projecting</a:t>
            </a:r>
            <a:r>
              <a:rPr lang="it-CH" sz="2800" dirty="0"/>
              <a:t> new terminal</a:t>
            </a:r>
            <a:br>
              <a:rPr lang="it-CH" sz="2800" dirty="0"/>
            </a:br>
            <a:r>
              <a:rPr lang="it-CH" sz="2400" dirty="0" err="1"/>
              <a:t>Heart</a:t>
            </a:r>
            <a:r>
              <a:rPr lang="it-CH" sz="2400" dirty="0"/>
              <a:t> of </a:t>
            </a:r>
            <a:r>
              <a:rPr lang="it-CH" sz="2400" dirty="0" err="1"/>
              <a:t>logistics</a:t>
            </a:r>
            <a:r>
              <a:rPr lang="it-CH" sz="2400" dirty="0"/>
              <a:t> park, fast </a:t>
            </a:r>
            <a:r>
              <a:rPr lang="it-CH" sz="2400" dirty="0" err="1"/>
              <a:t>reloading</a:t>
            </a:r>
            <a:r>
              <a:rPr lang="it-CH" sz="2400" dirty="0"/>
              <a:t> of </a:t>
            </a:r>
            <a:r>
              <a:rPr lang="it-CH" sz="2400" dirty="0" err="1"/>
              <a:t>trains</a:t>
            </a:r>
            <a:r>
              <a:rPr lang="it-CH" sz="2400" dirty="0"/>
              <a:t>, high </a:t>
            </a:r>
            <a:r>
              <a:rPr lang="it-CH" sz="2400" dirty="0" err="1"/>
              <a:t>frequency</a:t>
            </a:r>
            <a:r>
              <a:rPr lang="it-CH" sz="2400" dirty="0"/>
              <a:t> of </a:t>
            </a:r>
            <a:r>
              <a:rPr lang="it-CH" sz="2400" dirty="0" err="1"/>
              <a:t>trains</a:t>
            </a:r>
            <a:endParaRPr lang="it-CH" sz="2400" dirty="0"/>
          </a:p>
        </p:txBody>
      </p:sp>
    </p:spTree>
    <p:extLst>
      <p:ext uri="{BB962C8B-B14F-4D97-AF65-F5344CB8AC3E}">
        <p14:creationId xmlns:p14="http://schemas.microsoft.com/office/powerpoint/2010/main" val="4039507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600" dirty="0"/>
              <a:t>Six steps help get the digital transformation going together with customers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2666" y="1295402"/>
            <a:ext cx="8221133" cy="4940830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Start from the customer</a:t>
            </a:r>
            <a:r>
              <a:rPr lang="en-US" dirty="0"/>
              <a:t>: Prioritize key customer journeys and digitize end to end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b="1" dirty="0"/>
              <a:t>Break your functional silos</a:t>
            </a:r>
            <a:r>
              <a:rPr lang="en-US" dirty="0"/>
              <a:t>: Build a cross-functional team with a clear mandate and digital talent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Create measurable targets</a:t>
            </a:r>
            <a:r>
              <a:rPr lang="en-US" dirty="0"/>
              <a:t>: Develop quantitative targets for each team/projects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b="1" dirty="0"/>
              <a:t>Translate digital ambition into resource allocations and budgets: </a:t>
            </a:r>
            <a:r>
              <a:rPr lang="en-US" dirty="0"/>
              <a:t>Significantly reallocate investments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Focus on talent:</a:t>
            </a:r>
            <a:r>
              <a:rPr lang="en-US" dirty="0"/>
              <a:t> Infuse new leaders into organization; retain existing digital talent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Maximize value of two-speed IT:</a:t>
            </a:r>
            <a:r>
              <a:rPr lang="en-US" dirty="0"/>
              <a:t> Digitally enable your legacy infrastructure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10025D-F35D-48AE-A0C2-4404D572D3D2}" type="slidenum">
              <a:rPr lang="en-US" smtClean="0"/>
              <a:t>14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38200" y="1204382"/>
            <a:ext cx="1836000" cy="1836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/>
              <a:t>Mission</a:t>
            </a:r>
          </a:p>
        </p:txBody>
      </p:sp>
      <p:sp>
        <p:nvSpPr>
          <p:cNvPr id="6" name="Oval 5"/>
          <p:cNvSpPr/>
          <p:nvPr/>
        </p:nvSpPr>
        <p:spPr>
          <a:xfrm>
            <a:off x="838200" y="2855382"/>
            <a:ext cx="1836000" cy="1836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Ground control</a:t>
            </a:r>
          </a:p>
        </p:txBody>
      </p:sp>
      <p:sp>
        <p:nvSpPr>
          <p:cNvPr id="7" name="Oval 6"/>
          <p:cNvSpPr/>
          <p:nvPr/>
        </p:nvSpPr>
        <p:spPr>
          <a:xfrm>
            <a:off x="838200" y="4520350"/>
            <a:ext cx="1836000" cy="1836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/>
              <a:t>Booster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26600" y="6431190"/>
            <a:ext cx="128112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Source: McKinsey Analysis</a:t>
            </a:r>
          </a:p>
        </p:txBody>
      </p:sp>
    </p:spTree>
    <p:extLst>
      <p:ext uri="{BB962C8B-B14F-4D97-AF65-F5344CB8AC3E}">
        <p14:creationId xmlns:p14="http://schemas.microsoft.com/office/powerpoint/2010/main" val="567663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F06AD-D2A5-44EC-BE4C-D81A2C6E7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New Digital concepts and solutions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FFDCDAC6-47EF-4273-887A-1A15A4EF0B98}"/>
              </a:ext>
            </a:extLst>
          </p:cNvPr>
          <p:cNvSpPr/>
          <p:nvPr/>
        </p:nvSpPr>
        <p:spPr>
          <a:xfrm>
            <a:off x="524224" y="1402127"/>
            <a:ext cx="3778613" cy="50405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Data Source</a:t>
            </a: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B9B178A0-1418-4DFD-A683-97929C0D379E}"/>
              </a:ext>
            </a:extLst>
          </p:cNvPr>
          <p:cNvSpPr/>
          <p:nvPr/>
        </p:nvSpPr>
        <p:spPr>
          <a:xfrm>
            <a:off x="4251542" y="1402126"/>
            <a:ext cx="3778613" cy="50405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Data Processing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26BB73AD-62BF-4945-AD4E-01B98CBF7697}"/>
              </a:ext>
            </a:extLst>
          </p:cNvPr>
          <p:cNvSpPr/>
          <p:nvPr/>
        </p:nvSpPr>
        <p:spPr>
          <a:xfrm>
            <a:off x="7978860" y="1402126"/>
            <a:ext cx="3778613" cy="50405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Data Distribution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517A83-44F8-46DE-857D-B440787B992D}"/>
              </a:ext>
            </a:extLst>
          </p:cNvPr>
          <p:cNvSpPr/>
          <p:nvPr/>
        </p:nvSpPr>
        <p:spPr>
          <a:xfrm>
            <a:off x="4378037" y="4903968"/>
            <a:ext cx="38042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DaxOT"/>
              </a:rPr>
              <a:t>Hupac </a:t>
            </a:r>
            <a:r>
              <a:rPr lang="en-US" sz="1600" b="1" dirty="0">
                <a:latin typeface="DaxOT"/>
              </a:rPr>
              <a:t>data centers </a:t>
            </a:r>
            <a:r>
              <a:rPr lang="en-US" sz="1600" dirty="0">
                <a:latin typeface="DaxOT"/>
              </a:rPr>
              <a:t>receive data related to the trains in real-time</a:t>
            </a:r>
          </a:p>
          <a:p>
            <a:pPr marL="180975" indent="-180975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latin typeface="DaxOT"/>
              </a:rPr>
              <a:t>Big data architecture </a:t>
            </a:r>
            <a:r>
              <a:rPr lang="en-US" sz="1600" dirty="0">
                <a:latin typeface="DaxOT"/>
              </a:rPr>
              <a:t>support the data collection</a:t>
            </a:r>
          </a:p>
          <a:p>
            <a:pPr marL="180975" indent="-180975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latin typeface="DaxOT"/>
              </a:rPr>
              <a:t>Hupac WOLF</a:t>
            </a:r>
            <a:r>
              <a:rPr lang="en-US" sz="1600" dirty="0">
                <a:latin typeface="DaxOT"/>
              </a:rPr>
              <a:t> core software </a:t>
            </a:r>
            <a:r>
              <a:rPr lang="en-US" sz="1600" b="1" dirty="0">
                <a:latin typeface="DaxOT"/>
              </a:rPr>
              <a:t>analyzes and transforms </a:t>
            </a:r>
            <a:r>
              <a:rPr lang="en-US" sz="1600" dirty="0">
                <a:latin typeface="DaxOT"/>
              </a:rPr>
              <a:t>the data into useful business information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844B5C-1E16-4CE7-A80D-83A57885E707}"/>
              </a:ext>
            </a:extLst>
          </p:cNvPr>
          <p:cNvSpPr/>
          <p:nvPr/>
        </p:nvSpPr>
        <p:spPr>
          <a:xfrm>
            <a:off x="332700" y="4903968"/>
            <a:ext cx="3600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latin typeface="DaxOT"/>
              </a:rPr>
              <a:t>Train run and ETA/ETP </a:t>
            </a:r>
            <a:r>
              <a:rPr lang="en-US" sz="1600" dirty="0">
                <a:latin typeface="DaxOT"/>
              </a:rPr>
              <a:t>are collected from the RUs, Terminals and other sources (EDIGES or semi-automatic)</a:t>
            </a:r>
          </a:p>
          <a:p>
            <a:pPr marL="180975" indent="-180975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DaxOT"/>
              </a:rPr>
              <a:t>Train's </a:t>
            </a:r>
            <a:r>
              <a:rPr lang="en-US" sz="1600" b="1" dirty="0">
                <a:latin typeface="DaxOT"/>
              </a:rPr>
              <a:t>current position </a:t>
            </a:r>
            <a:r>
              <a:rPr lang="en-US" sz="1600" dirty="0">
                <a:latin typeface="DaxOT"/>
              </a:rPr>
              <a:t>is shown regularly via a GPS receiver every ten minutes (Nexiot)</a:t>
            </a:r>
            <a:endParaRPr lang="en-US" sz="16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47851FA-C796-47E8-BD2E-D19A6C075A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227" y="2150432"/>
            <a:ext cx="850372" cy="704523"/>
          </a:xfrm>
          <a:prstGeom prst="rect">
            <a:avLst/>
          </a:prstGeom>
        </p:spPr>
      </p:pic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E1252B71-37A0-4362-9565-B4359C7F2B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919" y="2118392"/>
            <a:ext cx="1974121" cy="1974121"/>
          </a:xfrm>
          <a:prstGeom prst="rect">
            <a:avLst/>
          </a:prstGeom>
        </p:spPr>
      </p:pic>
      <p:pic>
        <p:nvPicPr>
          <p:cNvPr id="24" name="Picture 10" descr="Related image">
            <a:extLst>
              <a:ext uri="{FF2B5EF4-FFF2-40B4-BE49-F238E27FC236}">
                <a16:creationId xmlns:a16="http://schemas.microsoft.com/office/drawing/2014/main" id="{E6B5C988-4582-464A-A776-602809BA0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846" y="4085045"/>
            <a:ext cx="696479" cy="46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Image result for nexiot logo">
            <a:extLst>
              <a:ext uri="{FF2B5EF4-FFF2-40B4-BE49-F238E27FC236}">
                <a16:creationId xmlns:a16="http://schemas.microsoft.com/office/drawing/2014/main" id="{8FB78536-18D4-4801-805C-206D06F6E5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75" b="31017"/>
          <a:stretch/>
        </p:blipFill>
        <p:spPr bwMode="auto">
          <a:xfrm>
            <a:off x="1825629" y="3544882"/>
            <a:ext cx="602345" cy="19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0384A526-D98C-4E43-B100-14A1338A97E5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692" y="3875809"/>
            <a:ext cx="696479" cy="696479"/>
          </a:xfrm>
          <a:prstGeom prst="rect">
            <a:avLst/>
          </a:prstGeom>
        </p:spPr>
      </p:pic>
      <p:pic>
        <p:nvPicPr>
          <p:cNvPr id="33" name="Picture 32" descr="A close up of a logo&#10;&#10;Description automatically generated">
            <a:extLst>
              <a:ext uri="{FF2B5EF4-FFF2-40B4-BE49-F238E27FC236}">
                <a16:creationId xmlns:a16="http://schemas.microsoft.com/office/drawing/2014/main" id="{6F7336CC-DEAF-4504-B5BB-5C7EBC276EF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226" y="3116748"/>
            <a:ext cx="378792" cy="37879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CC84D1C-DB2D-4123-B270-A590B1B00D11}"/>
              </a:ext>
            </a:extLst>
          </p:cNvPr>
          <p:cNvSpPr/>
          <p:nvPr/>
        </p:nvSpPr>
        <p:spPr>
          <a:xfrm>
            <a:off x="8423376" y="4903968"/>
            <a:ext cx="3600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DaxOT"/>
              </a:rPr>
              <a:t>This is then made </a:t>
            </a:r>
            <a:r>
              <a:rPr lang="en-US" sz="1600" b="1" dirty="0">
                <a:latin typeface="DaxOT"/>
              </a:rPr>
              <a:t>available</a:t>
            </a:r>
            <a:r>
              <a:rPr lang="en-US" sz="1600" dirty="0">
                <a:latin typeface="DaxOT"/>
              </a:rPr>
              <a:t> on a </a:t>
            </a:r>
            <a:r>
              <a:rPr lang="en-US" sz="1600" b="1" dirty="0">
                <a:latin typeface="DaxOT"/>
              </a:rPr>
              <a:t>WOLF </a:t>
            </a:r>
            <a:r>
              <a:rPr lang="en-US" sz="1600" dirty="0">
                <a:latin typeface="DaxOT"/>
              </a:rPr>
              <a:t>online portal, via </a:t>
            </a:r>
            <a:r>
              <a:rPr lang="en-US" sz="1600" b="1" dirty="0">
                <a:latin typeface="DaxOT"/>
              </a:rPr>
              <a:t>CESAR </a:t>
            </a:r>
            <a:r>
              <a:rPr lang="en-US" sz="1600" dirty="0">
                <a:latin typeface="DaxOT"/>
              </a:rPr>
              <a:t>or via </a:t>
            </a:r>
            <a:r>
              <a:rPr lang="en-US" sz="1600" b="1" dirty="0">
                <a:latin typeface="DaxOT"/>
              </a:rPr>
              <a:t>EDIGES </a:t>
            </a:r>
            <a:r>
              <a:rPr lang="en-US" sz="1600" dirty="0">
                <a:latin typeface="DaxOT"/>
              </a:rPr>
              <a:t>data interfaces</a:t>
            </a:r>
          </a:p>
          <a:p>
            <a:pPr marL="180975" indent="-180975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latin typeface="DaxOT"/>
              </a:rPr>
              <a:t>Integration </a:t>
            </a:r>
            <a:r>
              <a:rPr lang="en-US" sz="1600" dirty="0">
                <a:latin typeface="DaxOT"/>
              </a:rPr>
              <a:t>with the customers and partners</a:t>
            </a:r>
          </a:p>
        </p:txBody>
      </p:sp>
      <p:pic>
        <p:nvPicPr>
          <p:cNvPr id="11" name="Picture 10" descr="A picture containing clipart&#10;&#10;Description automatically generated">
            <a:extLst>
              <a:ext uri="{FF2B5EF4-FFF2-40B4-BE49-F238E27FC236}">
                <a16:creationId xmlns:a16="http://schemas.microsoft.com/office/drawing/2014/main" id="{16FFFA45-2A63-4190-AFB8-4B09B57973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301" y="3299144"/>
            <a:ext cx="1571625" cy="3619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06ECCED-77EE-4A77-A5E2-20C87DBC1D97}"/>
              </a:ext>
            </a:extLst>
          </p:cNvPr>
          <p:cNvSpPr txBox="1"/>
          <p:nvPr/>
        </p:nvSpPr>
        <p:spPr>
          <a:xfrm>
            <a:off x="9088724" y="2803476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Hupac WOLF</a:t>
            </a:r>
            <a:endParaRPr lang="en-US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14E489-0D60-486D-A5B0-0F3FA7F76DFC}"/>
              </a:ext>
            </a:extLst>
          </p:cNvPr>
          <p:cNvSpPr txBox="1"/>
          <p:nvPr/>
        </p:nvSpPr>
        <p:spPr>
          <a:xfrm>
            <a:off x="9050606" y="4502884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EDIGES</a:t>
            </a:r>
            <a:endParaRPr lang="en-US" b="1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A1568A1-CEC6-4818-8E37-8C01FFAD9871}"/>
              </a:ext>
            </a:extLst>
          </p:cNvPr>
          <p:cNvCxnSpPr>
            <a:cxnSpLocks/>
          </p:cNvCxnSpPr>
          <p:nvPr/>
        </p:nvCxnSpPr>
        <p:spPr>
          <a:xfrm>
            <a:off x="2855640" y="2409822"/>
            <a:ext cx="2016000" cy="54000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F18B48F-F113-4A51-B198-0B34866465FC}"/>
              </a:ext>
            </a:extLst>
          </p:cNvPr>
          <p:cNvCxnSpPr>
            <a:cxnSpLocks/>
          </p:cNvCxnSpPr>
          <p:nvPr/>
        </p:nvCxnSpPr>
        <p:spPr>
          <a:xfrm>
            <a:off x="2855640" y="3424760"/>
            <a:ext cx="2016000" cy="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7667440-D994-495C-9CFA-D833BAB7F1FA}"/>
              </a:ext>
            </a:extLst>
          </p:cNvPr>
          <p:cNvCxnSpPr>
            <a:cxnSpLocks/>
          </p:cNvCxnSpPr>
          <p:nvPr/>
        </p:nvCxnSpPr>
        <p:spPr>
          <a:xfrm flipV="1">
            <a:off x="2855640" y="3861592"/>
            <a:ext cx="2016000" cy="54000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44F656A-8CC8-4C5B-A04B-8F062D959273}"/>
              </a:ext>
            </a:extLst>
          </p:cNvPr>
          <p:cNvCxnSpPr>
            <a:cxnSpLocks/>
          </p:cNvCxnSpPr>
          <p:nvPr/>
        </p:nvCxnSpPr>
        <p:spPr>
          <a:xfrm flipV="1">
            <a:off x="6852465" y="2409822"/>
            <a:ext cx="2016000" cy="54000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1F716A4-6892-41F3-B5E6-EA4B6730D56D}"/>
              </a:ext>
            </a:extLst>
          </p:cNvPr>
          <p:cNvCxnSpPr>
            <a:cxnSpLocks/>
          </p:cNvCxnSpPr>
          <p:nvPr/>
        </p:nvCxnSpPr>
        <p:spPr>
          <a:xfrm>
            <a:off x="6852465" y="3424760"/>
            <a:ext cx="2016000" cy="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DE7546F-9FE9-4A5D-A1E9-793EE2B5131E}"/>
              </a:ext>
            </a:extLst>
          </p:cNvPr>
          <p:cNvCxnSpPr>
            <a:cxnSpLocks/>
          </p:cNvCxnSpPr>
          <p:nvPr/>
        </p:nvCxnSpPr>
        <p:spPr>
          <a:xfrm>
            <a:off x="6852465" y="3861592"/>
            <a:ext cx="2016000" cy="54000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22D8BD0-5E57-492E-AF16-873379B8927E}"/>
              </a:ext>
            </a:extLst>
          </p:cNvPr>
          <p:cNvSpPr txBox="1"/>
          <p:nvPr/>
        </p:nvSpPr>
        <p:spPr>
          <a:xfrm>
            <a:off x="4803271" y="3863496"/>
            <a:ext cx="21175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</a:rPr>
              <a:t>Data consolidation, integration and harmonization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8F052AE7-F668-445C-B025-390627FAEA20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9089" y="3608212"/>
            <a:ext cx="687577" cy="597289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E9161BAE-18AA-41D5-AAA9-AF7DA633B23A}"/>
              </a:ext>
            </a:extLst>
          </p:cNvPr>
          <p:cNvSpPr txBox="1"/>
          <p:nvPr/>
        </p:nvSpPr>
        <p:spPr>
          <a:xfrm>
            <a:off x="679089" y="4175599"/>
            <a:ext cx="792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Terminal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DDD6B2E-269D-4AC5-9455-84D4B1219A4B}"/>
              </a:ext>
            </a:extLst>
          </p:cNvPr>
          <p:cNvSpPr txBox="1"/>
          <p:nvPr/>
        </p:nvSpPr>
        <p:spPr>
          <a:xfrm>
            <a:off x="1567221" y="2767805"/>
            <a:ext cx="12149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Railway Undertaken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3123006-25B5-4109-A169-255C9317C44A}"/>
              </a:ext>
            </a:extLst>
          </p:cNvPr>
          <p:cNvSpPr txBox="1"/>
          <p:nvPr/>
        </p:nvSpPr>
        <p:spPr>
          <a:xfrm>
            <a:off x="1519144" y="4548979"/>
            <a:ext cx="12149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Operators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1997849-C366-44E8-8A5E-606D72079887}"/>
              </a:ext>
            </a:extLst>
          </p:cNvPr>
          <p:cNvSpPr txBox="1"/>
          <p:nvPr/>
        </p:nvSpPr>
        <p:spPr>
          <a:xfrm>
            <a:off x="1530313" y="3691158"/>
            <a:ext cx="12149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GPS devices</a:t>
            </a:r>
          </a:p>
        </p:txBody>
      </p:sp>
      <p:pic>
        <p:nvPicPr>
          <p:cNvPr id="42" name="Picture 10" descr="Image result for rfid logo">
            <a:extLst>
              <a:ext uri="{FF2B5EF4-FFF2-40B4-BE49-F238E27FC236}">
                <a16:creationId xmlns:a16="http://schemas.microsoft.com/office/drawing/2014/main" id="{4F567B44-433B-4579-8159-EEDE1A18C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35" y="2765350"/>
            <a:ext cx="562566" cy="53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4DB7DC8A-EA30-43DC-BB38-F4AD2FEA2A2E}"/>
              </a:ext>
            </a:extLst>
          </p:cNvPr>
          <p:cNvSpPr txBox="1"/>
          <p:nvPr/>
        </p:nvSpPr>
        <p:spPr>
          <a:xfrm>
            <a:off x="459026" y="3238122"/>
            <a:ext cx="11547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Wagon monitoring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9693DF-5A65-41D3-B437-C1BCA73BE3D4}"/>
              </a:ext>
            </a:extLst>
          </p:cNvPr>
          <p:cNvSpPr/>
          <p:nvPr/>
        </p:nvSpPr>
        <p:spPr>
          <a:xfrm>
            <a:off x="10804025" y="3192713"/>
            <a:ext cx="11231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975" indent="-180975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DaxOT"/>
              </a:rPr>
              <a:t>Train run</a:t>
            </a:r>
          </a:p>
          <a:p>
            <a:pPr marL="180975" indent="-180975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DaxOT"/>
              </a:rPr>
              <a:t>Train ETA</a:t>
            </a:r>
          </a:p>
          <a:p>
            <a:pPr marL="180975" indent="-180975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DaxOT"/>
              </a:rPr>
              <a:t>Unit ETP </a:t>
            </a:r>
            <a:endParaRPr lang="en-US" sz="1600" dirty="0"/>
          </a:p>
        </p:txBody>
      </p:sp>
      <p:pic>
        <p:nvPicPr>
          <p:cNvPr id="45" name="Picture 2">
            <a:extLst>
              <a:ext uri="{FF2B5EF4-FFF2-40B4-BE49-F238E27FC236}">
                <a16:creationId xmlns:a16="http://schemas.microsoft.com/office/drawing/2014/main" id="{53434D57-DDC4-4A95-AF4D-610E5B4DBFC8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036884" y="2173927"/>
            <a:ext cx="791270" cy="800160"/>
          </a:xfrm>
          <a:prstGeom prst="rect">
            <a:avLst/>
          </a:prstGeom>
        </p:spPr>
      </p:pic>
      <p:sp>
        <p:nvSpPr>
          <p:cNvPr id="46" name="TextBox 25">
            <a:extLst>
              <a:ext uri="{FF2B5EF4-FFF2-40B4-BE49-F238E27FC236}">
                <a16:creationId xmlns:a16="http://schemas.microsoft.com/office/drawing/2014/main" id="{14A44443-7F4F-4121-B0A4-190E60828983}"/>
              </a:ext>
            </a:extLst>
          </p:cNvPr>
          <p:cNvSpPr txBox="1"/>
          <p:nvPr/>
        </p:nvSpPr>
        <p:spPr>
          <a:xfrm>
            <a:off x="10909325" y="2977326"/>
            <a:ext cx="1021433" cy="307777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Customer</a:t>
            </a:r>
            <a:endParaRPr kumimoji="0" lang="x-none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6" name="Immagine 49">
            <a:extLst>
              <a:ext uri="{FF2B5EF4-FFF2-40B4-BE49-F238E27FC236}">
                <a16:creationId xmlns:a16="http://schemas.microsoft.com/office/drawing/2014/main" id="{EB493644-93DA-4B6A-83B7-137FD4D0C14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691" y="2026871"/>
            <a:ext cx="1166480" cy="808015"/>
          </a:xfrm>
          <a:prstGeom prst="rect">
            <a:avLst/>
          </a:prstGeom>
        </p:spPr>
      </p:pic>
      <p:pic>
        <p:nvPicPr>
          <p:cNvPr id="43" name="Picture 40">
            <a:extLst>
              <a:ext uri="{FF2B5EF4-FFF2-40B4-BE49-F238E27FC236}">
                <a16:creationId xmlns:a16="http://schemas.microsoft.com/office/drawing/2014/main" id="{442F2893-7EF6-4D63-9E91-9DB1BB00A91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767" y="2020481"/>
            <a:ext cx="988640" cy="32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901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Segnaposto contenuto 3"/>
          <p:cNvGraphicFramePr>
            <a:graphicFrameLocks/>
          </p:cNvGraphicFramePr>
          <p:nvPr>
            <p:extLst/>
          </p:nvPr>
        </p:nvGraphicFramePr>
        <p:xfrm>
          <a:off x="551384" y="1843459"/>
          <a:ext cx="9721080" cy="4609883"/>
        </p:xfrm>
        <a:graphic>
          <a:graphicData uri="http://schemas.openxmlformats.org/drawingml/2006/table">
            <a:tbl>
              <a:tblPr firstRow="1">
                <a:tableStyleId>{BC89EF96-8CEA-46FF-86C4-4CE0E7609802}</a:tableStyleId>
              </a:tblPr>
              <a:tblGrid>
                <a:gridCol w="4824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6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5239">
                <a:tc>
                  <a:txBody>
                    <a:bodyPr/>
                    <a:lstStyle/>
                    <a:p>
                      <a:pPr marL="90488" indent="0" algn="l"/>
                      <a:r>
                        <a:rPr lang="en-GB" sz="1800" noProof="0" dirty="0"/>
                        <a:t>Standardized</a:t>
                      </a:r>
                      <a:r>
                        <a:rPr lang="en-GB" sz="1800" baseline="0" noProof="0" dirty="0"/>
                        <a:t> system </a:t>
                      </a:r>
                      <a:endParaRPr lang="en-GB" sz="18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48003" marR="48003" marT="36003" marB="3600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 algn="l"/>
                      <a:r>
                        <a:rPr lang="en-GB" sz="1800" baseline="0" noProof="0" dirty="0"/>
                        <a:t>Advantages for all</a:t>
                      </a:r>
                      <a:endParaRPr lang="en-GB" sz="1800" baseline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48003" marR="48003" marT="36003" marB="3600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7755">
                <a:tc>
                  <a:txBody>
                    <a:bodyPr/>
                    <a:lstStyle/>
                    <a:p>
                      <a:endParaRPr lang="it-CH" sz="1600" dirty="0"/>
                    </a:p>
                  </a:txBody>
                  <a:tcPr marL="48003" marR="48003" marT="36003" marB="3600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CH" sz="1600" dirty="0"/>
                    </a:p>
                  </a:txBody>
                  <a:tcPr marL="48003" marR="48003" marT="36003" marB="3600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5802">
                <a:tc>
                  <a:txBody>
                    <a:bodyPr/>
                    <a:lstStyle/>
                    <a:p>
                      <a:pPr marL="361950" indent="-276225">
                        <a:spcAft>
                          <a:spcPts val="200"/>
                        </a:spcAft>
                        <a:buClrTx/>
                        <a:buSzPct val="100000"/>
                        <a:buFont typeface="Arial Black" pitchFamily="34" charset="0"/>
                        <a:buChar char="&gt;"/>
                        <a:defRPr/>
                      </a:pPr>
                      <a:r>
                        <a:rPr lang="en-US" sz="1600" b="1" kern="0" noProof="0" dirty="0"/>
                        <a:t>Hundreds of thousands of standard loading units (containers, swap bodies, semi-trailers)</a:t>
                      </a:r>
                    </a:p>
                    <a:p>
                      <a:pPr marL="361950" indent="-276225">
                        <a:spcAft>
                          <a:spcPts val="200"/>
                        </a:spcAft>
                        <a:buClrTx/>
                        <a:buSzPct val="100000"/>
                        <a:buFont typeface="Arial Black" pitchFamily="34" charset="0"/>
                        <a:buChar char="&gt;"/>
                        <a:defRPr/>
                      </a:pPr>
                      <a:r>
                        <a:rPr lang="en-US" sz="1600" b="1" kern="0" noProof="0" dirty="0"/>
                        <a:t>700 terminals and ports </a:t>
                      </a:r>
                    </a:p>
                    <a:p>
                      <a:pPr marL="361950" indent="-276225">
                        <a:spcAft>
                          <a:spcPts val="200"/>
                        </a:spcAft>
                        <a:buClrTx/>
                        <a:buSzPct val="100000"/>
                        <a:buFont typeface="Arial Black" pitchFamily="34" charset="0"/>
                        <a:buChar char="&gt;"/>
                        <a:defRPr/>
                      </a:pPr>
                      <a:r>
                        <a:rPr lang="en-US" sz="1600" b="1" kern="0" noProof="0" dirty="0"/>
                        <a:t>60,000 rail platform</a:t>
                      </a:r>
                    </a:p>
                    <a:p>
                      <a:pPr marL="361950" indent="-276225">
                        <a:spcAft>
                          <a:spcPts val="200"/>
                        </a:spcAft>
                        <a:buClrTx/>
                        <a:buSzPct val="100000"/>
                        <a:buFont typeface="Arial Black" pitchFamily="34" charset="0"/>
                        <a:buChar char="&gt;"/>
                        <a:defRPr/>
                      </a:pPr>
                      <a:r>
                        <a:rPr lang="en-US" sz="1600" b="1" kern="0" noProof="0" dirty="0"/>
                        <a:t>2,000 cargo locomotives </a:t>
                      </a:r>
                    </a:p>
                    <a:p>
                      <a:pPr marL="361950" indent="-276225">
                        <a:spcAft>
                          <a:spcPts val="200"/>
                        </a:spcAft>
                        <a:buClrTx/>
                        <a:buSzPct val="100000"/>
                        <a:buFont typeface="Arial Black" pitchFamily="34" charset="0"/>
                        <a:buChar char="&gt;"/>
                        <a:defRPr/>
                      </a:pPr>
                      <a:r>
                        <a:rPr lang="en-US" sz="1600" b="1" kern="0" noProof="0" dirty="0"/>
                        <a:t>Long-term system commitment</a:t>
                      </a:r>
                    </a:p>
                  </a:txBody>
                  <a:tcPr marL="48003" marR="48003" marT="36003" marB="36003"/>
                </a:tc>
                <a:tc>
                  <a:txBody>
                    <a:bodyPr/>
                    <a:lstStyle/>
                    <a:p>
                      <a:pPr marL="361950" indent="-276225">
                        <a:spcAft>
                          <a:spcPts val="200"/>
                        </a:spcAft>
                        <a:buClrTx/>
                        <a:buSzPct val="100000"/>
                        <a:buFont typeface="Arial Black" pitchFamily="34" charset="0"/>
                        <a:buChar char="&gt;"/>
                        <a:defRPr/>
                      </a:pPr>
                      <a:r>
                        <a:rPr lang="en-US" sz="1600" b="1" kern="0" noProof="0" dirty="0"/>
                        <a:t>5.9 billion EUR turnover</a:t>
                      </a:r>
                    </a:p>
                    <a:p>
                      <a:pPr marL="361950" indent="-276225">
                        <a:spcAft>
                          <a:spcPts val="200"/>
                        </a:spcAft>
                        <a:buClrTx/>
                        <a:buSzPct val="100000"/>
                        <a:buFont typeface="Arial Black" pitchFamily="34" charset="0"/>
                        <a:buChar char="&gt;"/>
                        <a:defRPr/>
                      </a:pPr>
                      <a:r>
                        <a:rPr lang="en-US" sz="1600" b="1" kern="0" noProof="0" dirty="0"/>
                        <a:t>41,000 jobs </a:t>
                      </a:r>
                    </a:p>
                    <a:p>
                      <a:pPr marL="361950" indent="-276225">
                        <a:spcAft>
                          <a:spcPts val="200"/>
                        </a:spcAft>
                        <a:buClrTx/>
                        <a:buSzPct val="100000"/>
                        <a:buFont typeface="Arial Black" pitchFamily="34" charset="0"/>
                        <a:buChar char="&gt;"/>
                        <a:defRPr/>
                      </a:pPr>
                      <a:r>
                        <a:rPr lang="en-US" sz="1600" b="1" kern="0" noProof="0" dirty="0"/>
                        <a:t>18.1 million tons CO</a:t>
                      </a:r>
                      <a:r>
                        <a:rPr lang="en-US" sz="1600" b="1" kern="0" baseline="-25000" noProof="0" dirty="0"/>
                        <a:t>2</a:t>
                      </a:r>
                      <a:r>
                        <a:rPr lang="en-US" sz="1600" b="1" kern="0" noProof="0" dirty="0"/>
                        <a:t> reduction</a:t>
                      </a:r>
                    </a:p>
                    <a:p>
                      <a:pPr marL="361950" indent="-276225">
                        <a:spcAft>
                          <a:spcPts val="200"/>
                        </a:spcAft>
                        <a:buClrTx/>
                        <a:buSzPct val="100000"/>
                        <a:buFont typeface="Arial Black" pitchFamily="34" charset="0"/>
                        <a:buChar char="&gt;"/>
                        <a:defRPr/>
                      </a:pPr>
                      <a:r>
                        <a:rPr lang="en-US" sz="1600" b="1" kern="0" noProof="0" dirty="0"/>
                        <a:t>2.2 billion EUR less external costs</a:t>
                      </a:r>
                    </a:p>
                  </a:txBody>
                  <a:tcPr marL="48003" marR="48003" marT="36003" marB="3600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2530" name="Picture 3"/>
          <p:cNvPicPr>
            <a:picLocks noChangeAspect="1" noChangeArrowheads="1"/>
          </p:cNvPicPr>
          <p:nvPr/>
        </p:nvPicPr>
        <p:blipFill rotWithShape="1">
          <a:blip r:embed="rId2" cstate="screen"/>
          <a:srcRect/>
          <a:stretch/>
        </p:blipFill>
        <p:spPr bwMode="auto">
          <a:xfrm>
            <a:off x="551384" y="2204864"/>
            <a:ext cx="482453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itolo 1"/>
          <p:cNvSpPr>
            <a:spLocks noGrp="1"/>
          </p:cNvSpPr>
          <p:nvPr>
            <p:ph type="title"/>
          </p:nvPr>
        </p:nvSpPr>
        <p:spPr>
          <a:xfrm>
            <a:off x="431803" y="612004"/>
            <a:ext cx="11425239" cy="80962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Combined transport – future-oriented system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it-IT" dirty="0"/>
            </a:br>
            <a:endParaRPr lang="it-CH" dirty="0"/>
          </a:p>
        </p:txBody>
      </p:sp>
      <p:sp>
        <p:nvSpPr>
          <p:cNvPr id="22546" name="Text Box 4"/>
          <p:cNvSpPr txBox="1">
            <a:spLocks noChangeArrowheads="1"/>
          </p:cNvSpPr>
          <p:nvPr/>
        </p:nvSpPr>
        <p:spPr bwMode="auto">
          <a:xfrm>
            <a:off x="451438" y="6525350"/>
            <a:ext cx="46101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/>
              <a:t>Source: UIC Report on Combined Transport 2014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31800" y="908721"/>
            <a:ext cx="10873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dirty="0"/>
            </a:br>
            <a:r>
              <a:rPr lang="en-US" b="1" dirty="0">
                <a:solidFill>
                  <a:schemeClr val="accent1"/>
                </a:solidFill>
              </a:rPr>
              <a:t>EU target</a:t>
            </a:r>
            <a:r>
              <a:rPr lang="en-US" dirty="0"/>
              <a:t>: transportation &gt; 300 km on rail or ship; 2030 = 30%, 2050 = 50%</a:t>
            </a:r>
          </a:p>
          <a:p>
            <a:r>
              <a:rPr lang="en-US" b="1" dirty="0" err="1">
                <a:solidFill>
                  <a:srgbClr val="FF0000"/>
                </a:solidFill>
              </a:rPr>
              <a:t>Transiberian</a:t>
            </a:r>
            <a:r>
              <a:rPr lang="en-US" b="1" dirty="0">
                <a:solidFill>
                  <a:srgbClr val="FF0000"/>
                </a:solidFill>
              </a:rPr>
              <a:t> route Target</a:t>
            </a:r>
            <a:r>
              <a:rPr lang="en-US" dirty="0"/>
              <a:t>: 2 Mio. </a:t>
            </a:r>
            <a:r>
              <a:rPr lang="en-US" dirty="0" err="1"/>
              <a:t>Teus</a:t>
            </a:r>
            <a:r>
              <a:rPr lang="en-US" dirty="0"/>
              <a:t> in transit within 2025 </a:t>
            </a:r>
            <a:endParaRPr lang="it-CH" dirty="0"/>
          </a:p>
        </p:txBody>
      </p:sp>
      <p:pic>
        <p:nvPicPr>
          <p:cNvPr id="8" name="Immagine 7" descr="Immagine16 new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375920" y="2189140"/>
            <a:ext cx="4896544" cy="260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113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31800" y="457200"/>
            <a:ext cx="11425238" cy="964425"/>
          </a:xfrm>
        </p:spPr>
        <p:txBody>
          <a:bodyPr/>
          <a:lstStyle/>
          <a:p>
            <a:r>
              <a:rPr lang="it-CH" sz="2800" dirty="0"/>
              <a:t>Germany </a:t>
            </a:r>
            <a:r>
              <a:rPr lang="it-CH" sz="2800" dirty="0" err="1"/>
              <a:t>border</a:t>
            </a:r>
            <a:r>
              <a:rPr lang="it-CH" sz="2800" dirty="0"/>
              <a:t> </a:t>
            </a:r>
            <a:r>
              <a:rPr lang="it-CH" sz="2800" dirty="0" err="1"/>
              <a:t>bottlenecks</a:t>
            </a:r>
            <a:r>
              <a:rPr lang="it-CH" sz="2800" dirty="0"/>
              <a:t> – </a:t>
            </a:r>
            <a:r>
              <a:rPr lang="it-CH" sz="2800" dirty="0" err="1"/>
              <a:t>examples</a:t>
            </a:r>
            <a:r>
              <a:rPr lang="it-CH" sz="2800" dirty="0"/>
              <a:t> of </a:t>
            </a:r>
            <a:r>
              <a:rPr lang="it-CH" sz="2800" dirty="0" err="1"/>
              <a:t>difficult</a:t>
            </a:r>
            <a:r>
              <a:rPr lang="it-CH" sz="2800" dirty="0"/>
              <a:t> </a:t>
            </a:r>
            <a:r>
              <a:rPr lang="it-CH" sz="2800" dirty="0" err="1"/>
              <a:t>railway</a:t>
            </a:r>
            <a:r>
              <a:rPr lang="it-CH" sz="2800" dirty="0"/>
              <a:t> </a:t>
            </a:r>
            <a:r>
              <a:rPr lang="it-CH" sz="2800" dirty="0" err="1"/>
              <a:t>infrastructure</a:t>
            </a:r>
            <a:endParaRPr lang="it-CH" sz="2800" dirty="0"/>
          </a:p>
        </p:txBody>
      </p:sp>
      <p:pic>
        <p:nvPicPr>
          <p:cNvPr id="2" name="Segnaposto contenuto 1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5" t="30742" r="36873" b="11929"/>
          <a:stretch/>
        </p:blipFill>
        <p:spPr>
          <a:xfrm>
            <a:off x="431800" y="1394699"/>
            <a:ext cx="5845175" cy="5282325"/>
          </a:xfr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3" name="Ovale 2"/>
          <p:cNvSpPr/>
          <p:nvPr/>
        </p:nvSpPr>
        <p:spPr>
          <a:xfrm>
            <a:off x="2460514" y="2679825"/>
            <a:ext cx="1912086" cy="2400939"/>
          </a:xfrm>
          <a:prstGeom prst="ellipse">
            <a:avLst/>
          </a:prstGeom>
          <a:solidFill>
            <a:schemeClr val="accent1">
              <a:alpha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6" name="Freccia a destra 5"/>
          <p:cNvSpPr/>
          <p:nvPr/>
        </p:nvSpPr>
        <p:spPr>
          <a:xfrm rot="20580889">
            <a:off x="2252743" y="4552636"/>
            <a:ext cx="640348" cy="21063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 sz="1400" b="1" dirty="0"/>
          </a:p>
        </p:txBody>
      </p:sp>
      <p:sp>
        <p:nvSpPr>
          <p:cNvPr id="7" name="Freccia a destra 6"/>
          <p:cNvSpPr/>
          <p:nvPr/>
        </p:nvSpPr>
        <p:spPr>
          <a:xfrm rot="11281124">
            <a:off x="2396061" y="4019188"/>
            <a:ext cx="640348" cy="21063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 sz="1400" b="1" dirty="0"/>
          </a:p>
        </p:txBody>
      </p:sp>
      <p:sp>
        <p:nvSpPr>
          <p:cNvPr id="15" name="Ovale 14"/>
          <p:cNvSpPr/>
          <p:nvPr/>
        </p:nvSpPr>
        <p:spPr>
          <a:xfrm>
            <a:off x="2581105" y="3941198"/>
            <a:ext cx="108000" cy="720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16" name="Ovale 15"/>
          <p:cNvSpPr/>
          <p:nvPr/>
        </p:nvSpPr>
        <p:spPr>
          <a:xfrm>
            <a:off x="2939970" y="4502915"/>
            <a:ext cx="108000" cy="720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17" name="CasellaDiTesto 16"/>
          <p:cNvSpPr txBox="1"/>
          <p:nvPr/>
        </p:nvSpPr>
        <p:spPr>
          <a:xfrm>
            <a:off x="2597994" y="3755393"/>
            <a:ext cx="51135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CH" sz="1100" b="1" dirty="0"/>
              <a:t>Aachen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2898753" y="4567913"/>
            <a:ext cx="47769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CH" sz="1100" b="1" dirty="0" err="1"/>
              <a:t>Rastatt</a:t>
            </a:r>
            <a:endParaRPr lang="it-CH" sz="1100" b="1" dirty="0"/>
          </a:p>
        </p:txBody>
      </p:sp>
      <p:cxnSp>
        <p:nvCxnSpPr>
          <p:cNvPr id="21" name="Connettore 2 20"/>
          <p:cNvCxnSpPr/>
          <p:nvPr/>
        </p:nvCxnSpPr>
        <p:spPr>
          <a:xfrm>
            <a:off x="3490297" y="3165383"/>
            <a:ext cx="1060226" cy="241956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 flipV="1">
            <a:off x="3354239" y="3576295"/>
            <a:ext cx="1196284" cy="66882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igura a mano libera 30"/>
          <p:cNvSpPr/>
          <p:nvPr/>
        </p:nvSpPr>
        <p:spPr>
          <a:xfrm>
            <a:off x="3354239" y="3879236"/>
            <a:ext cx="825678" cy="229756"/>
          </a:xfrm>
          <a:custGeom>
            <a:avLst/>
            <a:gdLst>
              <a:gd name="connsiteX0" fmla="*/ 0 w 797719"/>
              <a:gd name="connsiteY0" fmla="*/ 0 h 233363"/>
              <a:gd name="connsiteX1" fmla="*/ 40481 w 797719"/>
              <a:gd name="connsiteY1" fmla="*/ 9525 h 233363"/>
              <a:gd name="connsiteX2" fmla="*/ 54769 w 797719"/>
              <a:gd name="connsiteY2" fmla="*/ 14288 h 233363"/>
              <a:gd name="connsiteX3" fmla="*/ 78581 w 797719"/>
              <a:gd name="connsiteY3" fmla="*/ 23813 h 233363"/>
              <a:gd name="connsiteX4" fmla="*/ 100012 w 797719"/>
              <a:gd name="connsiteY4" fmla="*/ 28575 h 233363"/>
              <a:gd name="connsiteX5" fmla="*/ 142875 w 797719"/>
              <a:gd name="connsiteY5" fmla="*/ 45244 h 233363"/>
              <a:gd name="connsiteX6" fmla="*/ 159544 w 797719"/>
              <a:gd name="connsiteY6" fmla="*/ 54769 h 233363"/>
              <a:gd name="connsiteX7" fmla="*/ 185737 w 797719"/>
              <a:gd name="connsiteY7" fmla="*/ 61913 h 233363"/>
              <a:gd name="connsiteX8" fmla="*/ 209550 w 797719"/>
              <a:gd name="connsiteY8" fmla="*/ 71438 h 233363"/>
              <a:gd name="connsiteX9" fmla="*/ 242887 w 797719"/>
              <a:gd name="connsiteY9" fmla="*/ 80963 h 233363"/>
              <a:gd name="connsiteX10" fmla="*/ 326231 w 797719"/>
              <a:gd name="connsiteY10" fmla="*/ 109538 h 233363"/>
              <a:gd name="connsiteX11" fmla="*/ 435769 w 797719"/>
              <a:gd name="connsiteY11" fmla="*/ 147638 h 233363"/>
              <a:gd name="connsiteX12" fmla="*/ 488156 w 797719"/>
              <a:gd name="connsiteY12" fmla="*/ 164306 h 233363"/>
              <a:gd name="connsiteX13" fmla="*/ 547687 w 797719"/>
              <a:gd name="connsiteY13" fmla="*/ 178594 h 233363"/>
              <a:gd name="connsiteX14" fmla="*/ 666750 w 797719"/>
              <a:gd name="connsiteY14" fmla="*/ 209550 h 233363"/>
              <a:gd name="connsiteX15" fmla="*/ 709612 w 797719"/>
              <a:gd name="connsiteY15" fmla="*/ 214313 h 233363"/>
              <a:gd name="connsiteX16" fmla="*/ 771525 w 797719"/>
              <a:gd name="connsiteY16" fmla="*/ 228600 h 233363"/>
              <a:gd name="connsiteX17" fmla="*/ 797719 w 797719"/>
              <a:gd name="connsiteY17" fmla="*/ 233363 h 233363"/>
              <a:gd name="connsiteX0" fmla="*/ 0 w 797719"/>
              <a:gd name="connsiteY0" fmla="*/ 0 h 233363"/>
              <a:gd name="connsiteX1" fmla="*/ 40481 w 797719"/>
              <a:gd name="connsiteY1" fmla="*/ 9525 h 233363"/>
              <a:gd name="connsiteX2" fmla="*/ 54769 w 797719"/>
              <a:gd name="connsiteY2" fmla="*/ 14288 h 233363"/>
              <a:gd name="connsiteX3" fmla="*/ 78581 w 797719"/>
              <a:gd name="connsiteY3" fmla="*/ 23813 h 233363"/>
              <a:gd name="connsiteX4" fmla="*/ 100012 w 797719"/>
              <a:gd name="connsiteY4" fmla="*/ 28575 h 233363"/>
              <a:gd name="connsiteX5" fmla="*/ 142875 w 797719"/>
              <a:gd name="connsiteY5" fmla="*/ 45244 h 233363"/>
              <a:gd name="connsiteX6" fmla="*/ 159544 w 797719"/>
              <a:gd name="connsiteY6" fmla="*/ 54769 h 233363"/>
              <a:gd name="connsiteX7" fmla="*/ 185737 w 797719"/>
              <a:gd name="connsiteY7" fmla="*/ 61913 h 233363"/>
              <a:gd name="connsiteX8" fmla="*/ 209550 w 797719"/>
              <a:gd name="connsiteY8" fmla="*/ 71438 h 233363"/>
              <a:gd name="connsiteX9" fmla="*/ 326231 w 797719"/>
              <a:gd name="connsiteY9" fmla="*/ 109538 h 233363"/>
              <a:gd name="connsiteX10" fmla="*/ 435769 w 797719"/>
              <a:gd name="connsiteY10" fmla="*/ 147638 h 233363"/>
              <a:gd name="connsiteX11" fmla="*/ 488156 w 797719"/>
              <a:gd name="connsiteY11" fmla="*/ 164306 h 233363"/>
              <a:gd name="connsiteX12" fmla="*/ 547687 w 797719"/>
              <a:gd name="connsiteY12" fmla="*/ 178594 h 233363"/>
              <a:gd name="connsiteX13" fmla="*/ 666750 w 797719"/>
              <a:gd name="connsiteY13" fmla="*/ 209550 h 233363"/>
              <a:gd name="connsiteX14" fmla="*/ 709612 w 797719"/>
              <a:gd name="connsiteY14" fmla="*/ 214313 h 233363"/>
              <a:gd name="connsiteX15" fmla="*/ 771525 w 797719"/>
              <a:gd name="connsiteY15" fmla="*/ 228600 h 233363"/>
              <a:gd name="connsiteX16" fmla="*/ 797719 w 797719"/>
              <a:gd name="connsiteY16" fmla="*/ 233363 h 233363"/>
              <a:gd name="connsiteX0" fmla="*/ 0 w 797719"/>
              <a:gd name="connsiteY0" fmla="*/ 0 h 233363"/>
              <a:gd name="connsiteX1" fmla="*/ 40481 w 797719"/>
              <a:gd name="connsiteY1" fmla="*/ 9525 h 233363"/>
              <a:gd name="connsiteX2" fmla="*/ 78581 w 797719"/>
              <a:gd name="connsiteY2" fmla="*/ 23813 h 233363"/>
              <a:gd name="connsiteX3" fmla="*/ 100012 w 797719"/>
              <a:gd name="connsiteY3" fmla="*/ 28575 h 233363"/>
              <a:gd name="connsiteX4" fmla="*/ 142875 w 797719"/>
              <a:gd name="connsiteY4" fmla="*/ 45244 h 233363"/>
              <a:gd name="connsiteX5" fmla="*/ 159544 w 797719"/>
              <a:gd name="connsiteY5" fmla="*/ 54769 h 233363"/>
              <a:gd name="connsiteX6" fmla="*/ 185737 w 797719"/>
              <a:gd name="connsiteY6" fmla="*/ 61913 h 233363"/>
              <a:gd name="connsiteX7" fmla="*/ 209550 w 797719"/>
              <a:gd name="connsiteY7" fmla="*/ 71438 h 233363"/>
              <a:gd name="connsiteX8" fmla="*/ 326231 w 797719"/>
              <a:gd name="connsiteY8" fmla="*/ 109538 h 233363"/>
              <a:gd name="connsiteX9" fmla="*/ 435769 w 797719"/>
              <a:gd name="connsiteY9" fmla="*/ 147638 h 233363"/>
              <a:gd name="connsiteX10" fmla="*/ 488156 w 797719"/>
              <a:gd name="connsiteY10" fmla="*/ 164306 h 233363"/>
              <a:gd name="connsiteX11" fmla="*/ 547687 w 797719"/>
              <a:gd name="connsiteY11" fmla="*/ 178594 h 233363"/>
              <a:gd name="connsiteX12" fmla="*/ 666750 w 797719"/>
              <a:gd name="connsiteY12" fmla="*/ 209550 h 233363"/>
              <a:gd name="connsiteX13" fmla="*/ 709612 w 797719"/>
              <a:gd name="connsiteY13" fmla="*/ 214313 h 233363"/>
              <a:gd name="connsiteX14" fmla="*/ 771525 w 797719"/>
              <a:gd name="connsiteY14" fmla="*/ 228600 h 233363"/>
              <a:gd name="connsiteX15" fmla="*/ 797719 w 797719"/>
              <a:gd name="connsiteY15" fmla="*/ 233363 h 233363"/>
              <a:gd name="connsiteX0" fmla="*/ 0 w 797719"/>
              <a:gd name="connsiteY0" fmla="*/ 0 h 233363"/>
              <a:gd name="connsiteX1" fmla="*/ 40481 w 797719"/>
              <a:gd name="connsiteY1" fmla="*/ 9525 h 233363"/>
              <a:gd name="connsiteX2" fmla="*/ 47625 w 797719"/>
              <a:gd name="connsiteY2" fmla="*/ 9525 h 233363"/>
              <a:gd name="connsiteX3" fmla="*/ 78581 w 797719"/>
              <a:gd name="connsiteY3" fmla="*/ 23813 h 233363"/>
              <a:gd name="connsiteX4" fmla="*/ 100012 w 797719"/>
              <a:gd name="connsiteY4" fmla="*/ 28575 h 233363"/>
              <a:gd name="connsiteX5" fmla="*/ 142875 w 797719"/>
              <a:gd name="connsiteY5" fmla="*/ 45244 h 233363"/>
              <a:gd name="connsiteX6" fmla="*/ 159544 w 797719"/>
              <a:gd name="connsiteY6" fmla="*/ 54769 h 233363"/>
              <a:gd name="connsiteX7" fmla="*/ 185737 w 797719"/>
              <a:gd name="connsiteY7" fmla="*/ 61913 h 233363"/>
              <a:gd name="connsiteX8" fmla="*/ 209550 w 797719"/>
              <a:gd name="connsiteY8" fmla="*/ 71438 h 233363"/>
              <a:gd name="connsiteX9" fmla="*/ 326231 w 797719"/>
              <a:gd name="connsiteY9" fmla="*/ 109538 h 233363"/>
              <a:gd name="connsiteX10" fmla="*/ 435769 w 797719"/>
              <a:gd name="connsiteY10" fmla="*/ 147638 h 233363"/>
              <a:gd name="connsiteX11" fmla="*/ 488156 w 797719"/>
              <a:gd name="connsiteY11" fmla="*/ 164306 h 233363"/>
              <a:gd name="connsiteX12" fmla="*/ 547687 w 797719"/>
              <a:gd name="connsiteY12" fmla="*/ 178594 h 233363"/>
              <a:gd name="connsiteX13" fmla="*/ 666750 w 797719"/>
              <a:gd name="connsiteY13" fmla="*/ 209550 h 233363"/>
              <a:gd name="connsiteX14" fmla="*/ 709612 w 797719"/>
              <a:gd name="connsiteY14" fmla="*/ 214313 h 233363"/>
              <a:gd name="connsiteX15" fmla="*/ 771525 w 797719"/>
              <a:gd name="connsiteY15" fmla="*/ 228600 h 233363"/>
              <a:gd name="connsiteX16" fmla="*/ 797719 w 797719"/>
              <a:gd name="connsiteY16" fmla="*/ 233363 h 233363"/>
              <a:gd name="connsiteX0" fmla="*/ 0 w 797719"/>
              <a:gd name="connsiteY0" fmla="*/ 0 h 233363"/>
              <a:gd name="connsiteX1" fmla="*/ 40481 w 797719"/>
              <a:gd name="connsiteY1" fmla="*/ 9525 h 233363"/>
              <a:gd name="connsiteX2" fmla="*/ 47625 w 797719"/>
              <a:gd name="connsiteY2" fmla="*/ 9525 h 233363"/>
              <a:gd name="connsiteX3" fmla="*/ 100012 w 797719"/>
              <a:gd name="connsiteY3" fmla="*/ 28575 h 233363"/>
              <a:gd name="connsiteX4" fmla="*/ 142875 w 797719"/>
              <a:gd name="connsiteY4" fmla="*/ 45244 h 233363"/>
              <a:gd name="connsiteX5" fmla="*/ 159544 w 797719"/>
              <a:gd name="connsiteY5" fmla="*/ 54769 h 233363"/>
              <a:gd name="connsiteX6" fmla="*/ 185737 w 797719"/>
              <a:gd name="connsiteY6" fmla="*/ 61913 h 233363"/>
              <a:gd name="connsiteX7" fmla="*/ 209550 w 797719"/>
              <a:gd name="connsiteY7" fmla="*/ 71438 h 233363"/>
              <a:gd name="connsiteX8" fmla="*/ 326231 w 797719"/>
              <a:gd name="connsiteY8" fmla="*/ 109538 h 233363"/>
              <a:gd name="connsiteX9" fmla="*/ 435769 w 797719"/>
              <a:gd name="connsiteY9" fmla="*/ 147638 h 233363"/>
              <a:gd name="connsiteX10" fmla="*/ 488156 w 797719"/>
              <a:gd name="connsiteY10" fmla="*/ 164306 h 233363"/>
              <a:gd name="connsiteX11" fmla="*/ 547687 w 797719"/>
              <a:gd name="connsiteY11" fmla="*/ 178594 h 233363"/>
              <a:gd name="connsiteX12" fmla="*/ 666750 w 797719"/>
              <a:gd name="connsiteY12" fmla="*/ 209550 h 233363"/>
              <a:gd name="connsiteX13" fmla="*/ 709612 w 797719"/>
              <a:gd name="connsiteY13" fmla="*/ 214313 h 233363"/>
              <a:gd name="connsiteX14" fmla="*/ 771525 w 797719"/>
              <a:gd name="connsiteY14" fmla="*/ 228600 h 233363"/>
              <a:gd name="connsiteX15" fmla="*/ 797719 w 797719"/>
              <a:gd name="connsiteY15" fmla="*/ 233363 h 233363"/>
              <a:gd name="connsiteX0" fmla="*/ 0 w 797719"/>
              <a:gd name="connsiteY0" fmla="*/ 0 h 233363"/>
              <a:gd name="connsiteX1" fmla="*/ 40481 w 797719"/>
              <a:gd name="connsiteY1" fmla="*/ 9525 h 233363"/>
              <a:gd name="connsiteX2" fmla="*/ 100012 w 797719"/>
              <a:gd name="connsiteY2" fmla="*/ 28575 h 233363"/>
              <a:gd name="connsiteX3" fmla="*/ 142875 w 797719"/>
              <a:gd name="connsiteY3" fmla="*/ 45244 h 233363"/>
              <a:gd name="connsiteX4" fmla="*/ 159544 w 797719"/>
              <a:gd name="connsiteY4" fmla="*/ 54769 h 233363"/>
              <a:gd name="connsiteX5" fmla="*/ 185737 w 797719"/>
              <a:gd name="connsiteY5" fmla="*/ 61913 h 233363"/>
              <a:gd name="connsiteX6" fmla="*/ 209550 w 797719"/>
              <a:gd name="connsiteY6" fmla="*/ 71438 h 233363"/>
              <a:gd name="connsiteX7" fmla="*/ 326231 w 797719"/>
              <a:gd name="connsiteY7" fmla="*/ 109538 h 233363"/>
              <a:gd name="connsiteX8" fmla="*/ 435769 w 797719"/>
              <a:gd name="connsiteY8" fmla="*/ 147638 h 233363"/>
              <a:gd name="connsiteX9" fmla="*/ 488156 w 797719"/>
              <a:gd name="connsiteY9" fmla="*/ 164306 h 233363"/>
              <a:gd name="connsiteX10" fmla="*/ 547687 w 797719"/>
              <a:gd name="connsiteY10" fmla="*/ 178594 h 233363"/>
              <a:gd name="connsiteX11" fmla="*/ 666750 w 797719"/>
              <a:gd name="connsiteY11" fmla="*/ 209550 h 233363"/>
              <a:gd name="connsiteX12" fmla="*/ 709612 w 797719"/>
              <a:gd name="connsiteY12" fmla="*/ 214313 h 233363"/>
              <a:gd name="connsiteX13" fmla="*/ 771525 w 797719"/>
              <a:gd name="connsiteY13" fmla="*/ 228600 h 233363"/>
              <a:gd name="connsiteX14" fmla="*/ 797719 w 797719"/>
              <a:gd name="connsiteY14" fmla="*/ 233363 h 233363"/>
              <a:gd name="connsiteX0" fmla="*/ 0 w 797719"/>
              <a:gd name="connsiteY0" fmla="*/ 0 h 233363"/>
              <a:gd name="connsiteX1" fmla="*/ 100012 w 797719"/>
              <a:gd name="connsiteY1" fmla="*/ 28575 h 233363"/>
              <a:gd name="connsiteX2" fmla="*/ 142875 w 797719"/>
              <a:gd name="connsiteY2" fmla="*/ 45244 h 233363"/>
              <a:gd name="connsiteX3" fmla="*/ 159544 w 797719"/>
              <a:gd name="connsiteY3" fmla="*/ 54769 h 233363"/>
              <a:gd name="connsiteX4" fmla="*/ 185737 w 797719"/>
              <a:gd name="connsiteY4" fmla="*/ 61913 h 233363"/>
              <a:gd name="connsiteX5" fmla="*/ 209550 w 797719"/>
              <a:gd name="connsiteY5" fmla="*/ 71438 h 233363"/>
              <a:gd name="connsiteX6" fmla="*/ 326231 w 797719"/>
              <a:gd name="connsiteY6" fmla="*/ 109538 h 233363"/>
              <a:gd name="connsiteX7" fmla="*/ 435769 w 797719"/>
              <a:gd name="connsiteY7" fmla="*/ 147638 h 233363"/>
              <a:gd name="connsiteX8" fmla="*/ 488156 w 797719"/>
              <a:gd name="connsiteY8" fmla="*/ 164306 h 233363"/>
              <a:gd name="connsiteX9" fmla="*/ 547687 w 797719"/>
              <a:gd name="connsiteY9" fmla="*/ 178594 h 233363"/>
              <a:gd name="connsiteX10" fmla="*/ 666750 w 797719"/>
              <a:gd name="connsiteY10" fmla="*/ 209550 h 233363"/>
              <a:gd name="connsiteX11" fmla="*/ 709612 w 797719"/>
              <a:gd name="connsiteY11" fmla="*/ 214313 h 233363"/>
              <a:gd name="connsiteX12" fmla="*/ 771525 w 797719"/>
              <a:gd name="connsiteY12" fmla="*/ 228600 h 233363"/>
              <a:gd name="connsiteX13" fmla="*/ 797719 w 797719"/>
              <a:gd name="connsiteY13" fmla="*/ 233363 h 233363"/>
              <a:gd name="connsiteX0" fmla="*/ 0 w 797719"/>
              <a:gd name="connsiteY0" fmla="*/ 0 h 233363"/>
              <a:gd name="connsiteX1" fmla="*/ 142875 w 797719"/>
              <a:gd name="connsiteY1" fmla="*/ 45244 h 233363"/>
              <a:gd name="connsiteX2" fmla="*/ 159544 w 797719"/>
              <a:gd name="connsiteY2" fmla="*/ 54769 h 233363"/>
              <a:gd name="connsiteX3" fmla="*/ 185737 w 797719"/>
              <a:gd name="connsiteY3" fmla="*/ 61913 h 233363"/>
              <a:gd name="connsiteX4" fmla="*/ 209550 w 797719"/>
              <a:gd name="connsiteY4" fmla="*/ 71438 h 233363"/>
              <a:gd name="connsiteX5" fmla="*/ 326231 w 797719"/>
              <a:gd name="connsiteY5" fmla="*/ 109538 h 233363"/>
              <a:gd name="connsiteX6" fmla="*/ 435769 w 797719"/>
              <a:gd name="connsiteY6" fmla="*/ 147638 h 233363"/>
              <a:gd name="connsiteX7" fmla="*/ 488156 w 797719"/>
              <a:gd name="connsiteY7" fmla="*/ 164306 h 233363"/>
              <a:gd name="connsiteX8" fmla="*/ 547687 w 797719"/>
              <a:gd name="connsiteY8" fmla="*/ 178594 h 233363"/>
              <a:gd name="connsiteX9" fmla="*/ 666750 w 797719"/>
              <a:gd name="connsiteY9" fmla="*/ 209550 h 233363"/>
              <a:gd name="connsiteX10" fmla="*/ 709612 w 797719"/>
              <a:gd name="connsiteY10" fmla="*/ 214313 h 233363"/>
              <a:gd name="connsiteX11" fmla="*/ 771525 w 797719"/>
              <a:gd name="connsiteY11" fmla="*/ 228600 h 233363"/>
              <a:gd name="connsiteX12" fmla="*/ 797719 w 797719"/>
              <a:gd name="connsiteY12" fmla="*/ 233363 h 233363"/>
              <a:gd name="connsiteX0" fmla="*/ 0 w 797719"/>
              <a:gd name="connsiteY0" fmla="*/ 0 h 233363"/>
              <a:gd name="connsiteX1" fmla="*/ 142875 w 797719"/>
              <a:gd name="connsiteY1" fmla="*/ 45244 h 233363"/>
              <a:gd name="connsiteX2" fmla="*/ 185737 w 797719"/>
              <a:gd name="connsiteY2" fmla="*/ 61913 h 233363"/>
              <a:gd name="connsiteX3" fmla="*/ 209550 w 797719"/>
              <a:gd name="connsiteY3" fmla="*/ 71438 h 233363"/>
              <a:gd name="connsiteX4" fmla="*/ 326231 w 797719"/>
              <a:gd name="connsiteY4" fmla="*/ 109538 h 233363"/>
              <a:gd name="connsiteX5" fmla="*/ 435769 w 797719"/>
              <a:gd name="connsiteY5" fmla="*/ 147638 h 233363"/>
              <a:gd name="connsiteX6" fmla="*/ 488156 w 797719"/>
              <a:gd name="connsiteY6" fmla="*/ 164306 h 233363"/>
              <a:gd name="connsiteX7" fmla="*/ 547687 w 797719"/>
              <a:gd name="connsiteY7" fmla="*/ 178594 h 233363"/>
              <a:gd name="connsiteX8" fmla="*/ 666750 w 797719"/>
              <a:gd name="connsiteY8" fmla="*/ 209550 h 233363"/>
              <a:gd name="connsiteX9" fmla="*/ 709612 w 797719"/>
              <a:gd name="connsiteY9" fmla="*/ 214313 h 233363"/>
              <a:gd name="connsiteX10" fmla="*/ 771525 w 797719"/>
              <a:gd name="connsiteY10" fmla="*/ 228600 h 233363"/>
              <a:gd name="connsiteX11" fmla="*/ 797719 w 797719"/>
              <a:gd name="connsiteY11" fmla="*/ 233363 h 233363"/>
              <a:gd name="connsiteX0" fmla="*/ 0 w 797719"/>
              <a:gd name="connsiteY0" fmla="*/ 0 h 233363"/>
              <a:gd name="connsiteX1" fmla="*/ 185737 w 797719"/>
              <a:gd name="connsiteY1" fmla="*/ 61913 h 233363"/>
              <a:gd name="connsiteX2" fmla="*/ 209550 w 797719"/>
              <a:gd name="connsiteY2" fmla="*/ 71438 h 233363"/>
              <a:gd name="connsiteX3" fmla="*/ 326231 w 797719"/>
              <a:gd name="connsiteY3" fmla="*/ 109538 h 233363"/>
              <a:gd name="connsiteX4" fmla="*/ 435769 w 797719"/>
              <a:gd name="connsiteY4" fmla="*/ 147638 h 233363"/>
              <a:gd name="connsiteX5" fmla="*/ 488156 w 797719"/>
              <a:gd name="connsiteY5" fmla="*/ 164306 h 233363"/>
              <a:gd name="connsiteX6" fmla="*/ 547687 w 797719"/>
              <a:gd name="connsiteY6" fmla="*/ 178594 h 233363"/>
              <a:gd name="connsiteX7" fmla="*/ 666750 w 797719"/>
              <a:gd name="connsiteY7" fmla="*/ 209550 h 233363"/>
              <a:gd name="connsiteX8" fmla="*/ 709612 w 797719"/>
              <a:gd name="connsiteY8" fmla="*/ 214313 h 233363"/>
              <a:gd name="connsiteX9" fmla="*/ 771525 w 797719"/>
              <a:gd name="connsiteY9" fmla="*/ 228600 h 233363"/>
              <a:gd name="connsiteX10" fmla="*/ 797719 w 797719"/>
              <a:gd name="connsiteY10" fmla="*/ 233363 h 233363"/>
              <a:gd name="connsiteX0" fmla="*/ 0 w 797719"/>
              <a:gd name="connsiteY0" fmla="*/ 0 h 233363"/>
              <a:gd name="connsiteX1" fmla="*/ 209550 w 797719"/>
              <a:gd name="connsiteY1" fmla="*/ 71438 h 233363"/>
              <a:gd name="connsiteX2" fmla="*/ 326231 w 797719"/>
              <a:gd name="connsiteY2" fmla="*/ 109538 h 233363"/>
              <a:gd name="connsiteX3" fmla="*/ 435769 w 797719"/>
              <a:gd name="connsiteY3" fmla="*/ 147638 h 233363"/>
              <a:gd name="connsiteX4" fmla="*/ 488156 w 797719"/>
              <a:gd name="connsiteY4" fmla="*/ 164306 h 233363"/>
              <a:gd name="connsiteX5" fmla="*/ 547687 w 797719"/>
              <a:gd name="connsiteY5" fmla="*/ 178594 h 233363"/>
              <a:gd name="connsiteX6" fmla="*/ 666750 w 797719"/>
              <a:gd name="connsiteY6" fmla="*/ 209550 h 233363"/>
              <a:gd name="connsiteX7" fmla="*/ 709612 w 797719"/>
              <a:gd name="connsiteY7" fmla="*/ 214313 h 233363"/>
              <a:gd name="connsiteX8" fmla="*/ 771525 w 797719"/>
              <a:gd name="connsiteY8" fmla="*/ 228600 h 233363"/>
              <a:gd name="connsiteX9" fmla="*/ 797719 w 797719"/>
              <a:gd name="connsiteY9" fmla="*/ 233363 h 233363"/>
              <a:gd name="connsiteX0" fmla="*/ 0 w 797719"/>
              <a:gd name="connsiteY0" fmla="*/ 0 h 233363"/>
              <a:gd name="connsiteX1" fmla="*/ 326231 w 797719"/>
              <a:gd name="connsiteY1" fmla="*/ 109538 h 233363"/>
              <a:gd name="connsiteX2" fmla="*/ 435769 w 797719"/>
              <a:gd name="connsiteY2" fmla="*/ 147638 h 233363"/>
              <a:gd name="connsiteX3" fmla="*/ 488156 w 797719"/>
              <a:gd name="connsiteY3" fmla="*/ 164306 h 233363"/>
              <a:gd name="connsiteX4" fmla="*/ 547687 w 797719"/>
              <a:gd name="connsiteY4" fmla="*/ 178594 h 233363"/>
              <a:gd name="connsiteX5" fmla="*/ 666750 w 797719"/>
              <a:gd name="connsiteY5" fmla="*/ 209550 h 233363"/>
              <a:gd name="connsiteX6" fmla="*/ 709612 w 797719"/>
              <a:gd name="connsiteY6" fmla="*/ 214313 h 233363"/>
              <a:gd name="connsiteX7" fmla="*/ 771525 w 797719"/>
              <a:gd name="connsiteY7" fmla="*/ 228600 h 233363"/>
              <a:gd name="connsiteX8" fmla="*/ 797719 w 797719"/>
              <a:gd name="connsiteY8" fmla="*/ 233363 h 233363"/>
              <a:gd name="connsiteX0" fmla="*/ 0 w 797719"/>
              <a:gd name="connsiteY0" fmla="*/ 0 h 233363"/>
              <a:gd name="connsiteX1" fmla="*/ 435769 w 797719"/>
              <a:gd name="connsiteY1" fmla="*/ 147638 h 233363"/>
              <a:gd name="connsiteX2" fmla="*/ 488156 w 797719"/>
              <a:gd name="connsiteY2" fmla="*/ 164306 h 233363"/>
              <a:gd name="connsiteX3" fmla="*/ 547687 w 797719"/>
              <a:gd name="connsiteY3" fmla="*/ 178594 h 233363"/>
              <a:gd name="connsiteX4" fmla="*/ 666750 w 797719"/>
              <a:gd name="connsiteY4" fmla="*/ 209550 h 233363"/>
              <a:gd name="connsiteX5" fmla="*/ 709612 w 797719"/>
              <a:gd name="connsiteY5" fmla="*/ 214313 h 233363"/>
              <a:gd name="connsiteX6" fmla="*/ 771525 w 797719"/>
              <a:gd name="connsiteY6" fmla="*/ 228600 h 233363"/>
              <a:gd name="connsiteX7" fmla="*/ 797719 w 797719"/>
              <a:gd name="connsiteY7" fmla="*/ 233363 h 233363"/>
              <a:gd name="connsiteX0" fmla="*/ 0 w 797719"/>
              <a:gd name="connsiteY0" fmla="*/ 0 h 233363"/>
              <a:gd name="connsiteX1" fmla="*/ 488156 w 797719"/>
              <a:gd name="connsiteY1" fmla="*/ 164306 h 233363"/>
              <a:gd name="connsiteX2" fmla="*/ 547687 w 797719"/>
              <a:gd name="connsiteY2" fmla="*/ 178594 h 233363"/>
              <a:gd name="connsiteX3" fmla="*/ 666750 w 797719"/>
              <a:gd name="connsiteY3" fmla="*/ 209550 h 233363"/>
              <a:gd name="connsiteX4" fmla="*/ 709612 w 797719"/>
              <a:gd name="connsiteY4" fmla="*/ 214313 h 233363"/>
              <a:gd name="connsiteX5" fmla="*/ 771525 w 797719"/>
              <a:gd name="connsiteY5" fmla="*/ 228600 h 233363"/>
              <a:gd name="connsiteX6" fmla="*/ 797719 w 797719"/>
              <a:gd name="connsiteY6" fmla="*/ 233363 h 233363"/>
              <a:gd name="connsiteX0" fmla="*/ 0 w 797719"/>
              <a:gd name="connsiteY0" fmla="*/ 0 h 233363"/>
              <a:gd name="connsiteX1" fmla="*/ 547687 w 797719"/>
              <a:gd name="connsiteY1" fmla="*/ 178594 h 233363"/>
              <a:gd name="connsiteX2" fmla="*/ 666750 w 797719"/>
              <a:gd name="connsiteY2" fmla="*/ 209550 h 233363"/>
              <a:gd name="connsiteX3" fmla="*/ 709612 w 797719"/>
              <a:gd name="connsiteY3" fmla="*/ 214313 h 233363"/>
              <a:gd name="connsiteX4" fmla="*/ 771525 w 797719"/>
              <a:gd name="connsiteY4" fmla="*/ 228600 h 233363"/>
              <a:gd name="connsiteX5" fmla="*/ 797719 w 797719"/>
              <a:gd name="connsiteY5" fmla="*/ 233363 h 233363"/>
              <a:gd name="connsiteX0" fmla="*/ 0 w 797719"/>
              <a:gd name="connsiteY0" fmla="*/ 0 h 233363"/>
              <a:gd name="connsiteX1" fmla="*/ 666750 w 797719"/>
              <a:gd name="connsiteY1" fmla="*/ 209550 h 233363"/>
              <a:gd name="connsiteX2" fmla="*/ 709612 w 797719"/>
              <a:gd name="connsiteY2" fmla="*/ 214313 h 233363"/>
              <a:gd name="connsiteX3" fmla="*/ 771525 w 797719"/>
              <a:gd name="connsiteY3" fmla="*/ 228600 h 233363"/>
              <a:gd name="connsiteX4" fmla="*/ 797719 w 797719"/>
              <a:gd name="connsiteY4" fmla="*/ 233363 h 233363"/>
              <a:gd name="connsiteX0" fmla="*/ 0 w 797719"/>
              <a:gd name="connsiteY0" fmla="*/ 0 h 233363"/>
              <a:gd name="connsiteX1" fmla="*/ 709612 w 797719"/>
              <a:gd name="connsiteY1" fmla="*/ 214313 h 233363"/>
              <a:gd name="connsiteX2" fmla="*/ 771525 w 797719"/>
              <a:gd name="connsiteY2" fmla="*/ 228600 h 233363"/>
              <a:gd name="connsiteX3" fmla="*/ 797719 w 797719"/>
              <a:gd name="connsiteY3" fmla="*/ 233363 h 233363"/>
              <a:gd name="connsiteX0" fmla="*/ 0 w 797719"/>
              <a:gd name="connsiteY0" fmla="*/ 0 h 233363"/>
              <a:gd name="connsiteX1" fmla="*/ 771525 w 797719"/>
              <a:gd name="connsiteY1" fmla="*/ 228600 h 233363"/>
              <a:gd name="connsiteX2" fmla="*/ 797719 w 797719"/>
              <a:gd name="connsiteY2" fmla="*/ 233363 h 233363"/>
              <a:gd name="connsiteX0" fmla="*/ 0 w 797719"/>
              <a:gd name="connsiteY0" fmla="*/ 0 h 233363"/>
              <a:gd name="connsiteX1" fmla="*/ 797719 w 797719"/>
              <a:gd name="connsiteY1" fmla="*/ 233363 h 233363"/>
              <a:gd name="connsiteX0" fmla="*/ 0 w 776288"/>
              <a:gd name="connsiteY0" fmla="*/ 821531 h 821531"/>
              <a:gd name="connsiteX1" fmla="*/ 776288 w 776288"/>
              <a:gd name="connsiteY1" fmla="*/ 0 h 821531"/>
              <a:gd name="connsiteX0" fmla="*/ 0 w 776288"/>
              <a:gd name="connsiteY0" fmla="*/ 821531 h 821531"/>
              <a:gd name="connsiteX1" fmla="*/ 106490 w 776288"/>
              <a:gd name="connsiteY1" fmla="*/ 218707 h 821531"/>
              <a:gd name="connsiteX2" fmla="*/ 776288 w 776288"/>
              <a:gd name="connsiteY2" fmla="*/ 0 h 821531"/>
              <a:gd name="connsiteX0" fmla="*/ 0 w 776288"/>
              <a:gd name="connsiteY0" fmla="*/ 821531 h 821531"/>
              <a:gd name="connsiteX1" fmla="*/ 106490 w 776288"/>
              <a:gd name="connsiteY1" fmla="*/ 218707 h 821531"/>
              <a:gd name="connsiteX2" fmla="*/ 776288 w 776288"/>
              <a:gd name="connsiteY2" fmla="*/ 0 h 821531"/>
              <a:gd name="connsiteX0" fmla="*/ 0 w 776288"/>
              <a:gd name="connsiteY0" fmla="*/ 821531 h 821531"/>
              <a:gd name="connsiteX1" fmla="*/ 106490 w 776288"/>
              <a:gd name="connsiteY1" fmla="*/ 218707 h 821531"/>
              <a:gd name="connsiteX2" fmla="*/ 776288 w 776288"/>
              <a:gd name="connsiteY2" fmla="*/ 0 h 821531"/>
              <a:gd name="connsiteX0" fmla="*/ 0 w 833438"/>
              <a:gd name="connsiteY0" fmla="*/ 842962 h 842962"/>
              <a:gd name="connsiteX1" fmla="*/ 106490 w 833438"/>
              <a:gd name="connsiteY1" fmla="*/ 240138 h 842962"/>
              <a:gd name="connsiteX2" fmla="*/ 833438 w 833438"/>
              <a:gd name="connsiteY2" fmla="*/ 0 h 842962"/>
              <a:gd name="connsiteX0" fmla="*/ 0 w 854869"/>
              <a:gd name="connsiteY0" fmla="*/ 852487 h 852487"/>
              <a:gd name="connsiteX1" fmla="*/ 106490 w 854869"/>
              <a:gd name="connsiteY1" fmla="*/ 249663 h 852487"/>
              <a:gd name="connsiteX2" fmla="*/ 854869 w 854869"/>
              <a:gd name="connsiteY2" fmla="*/ 0 h 852487"/>
              <a:gd name="connsiteX0" fmla="*/ 0 w 845344"/>
              <a:gd name="connsiteY0" fmla="*/ 854868 h 854868"/>
              <a:gd name="connsiteX1" fmla="*/ 106490 w 845344"/>
              <a:gd name="connsiteY1" fmla="*/ 252044 h 854868"/>
              <a:gd name="connsiteX2" fmla="*/ 845344 w 845344"/>
              <a:gd name="connsiteY2" fmla="*/ 0 h 854868"/>
              <a:gd name="connsiteX0" fmla="*/ 0 w 909638"/>
              <a:gd name="connsiteY0" fmla="*/ 785811 h 785811"/>
              <a:gd name="connsiteX1" fmla="*/ 170784 w 909638"/>
              <a:gd name="connsiteY1" fmla="*/ 252044 h 785811"/>
              <a:gd name="connsiteX2" fmla="*/ 909638 w 909638"/>
              <a:gd name="connsiteY2" fmla="*/ 0 h 785811"/>
              <a:gd name="connsiteX0" fmla="*/ 0 w 909638"/>
              <a:gd name="connsiteY0" fmla="*/ 785811 h 785811"/>
              <a:gd name="connsiteX1" fmla="*/ 170784 w 909638"/>
              <a:gd name="connsiteY1" fmla="*/ 252044 h 785811"/>
              <a:gd name="connsiteX2" fmla="*/ 909638 w 909638"/>
              <a:gd name="connsiteY2" fmla="*/ 0 h 785811"/>
              <a:gd name="connsiteX0" fmla="*/ 0 w 909638"/>
              <a:gd name="connsiteY0" fmla="*/ 785811 h 785811"/>
              <a:gd name="connsiteX1" fmla="*/ 170784 w 909638"/>
              <a:gd name="connsiteY1" fmla="*/ 252044 h 785811"/>
              <a:gd name="connsiteX2" fmla="*/ 909638 w 909638"/>
              <a:gd name="connsiteY2" fmla="*/ 0 h 785811"/>
              <a:gd name="connsiteX0" fmla="*/ 0 w 900113"/>
              <a:gd name="connsiteY0" fmla="*/ 778667 h 778667"/>
              <a:gd name="connsiteX1" fmla="*/ 170784 w 900113"/>
              <a:gd name="connsiteY1" fmla="*/ 244900 h 778667"/>
              <a:gd name="connsiteX2" fmla="*/ 900113 w 900113"/>
              <a:gd name="connsiteY2" fmla="*/ 0 h 778667"/>
              <a:gd name="connsiteX0" fmla="*/ 0 w 900113"/>
              <a:gd name="connsiteY0" fmla="*/ 778667 h 778667"/>
              <a:gd name="connsiteX1" fmla="*/ 52726 w 900113"/>
              <a:gd name="connsiteY1" fmla="*/ 215319 h 778667"/>
              <a:gd name="connsiteX2" fmla="*/ 900113 w 900113"/>
              <a:gd name="connsiteY2" fmla="*/ 0 h 778667"/>
              <a:gd name="connsiteX0" fmla="*/ 0 w 900113"/>
              <a:gd name="connsiteY0" fmla="*/ 778667 h 778667"/>
              <a:gd name="connsiteX1" fmla="*/ 52726 w 900113"/>
              <a:gd name="connsiteY1" fmla="*/ 215319 h 778667"/>
              <a:gd name="connsiteX2" fmla="*/ 900113 w 900113"/>
              <a:gd name="connsiteY2" fmla="*/ 0 h 778667"/>
              <a:gd name="connsiteX0" fmla="*/ 0 w 900113"/>
              <a:gd name="connsiteY0" fmla="*/ 778667 h 778667"/>
              <a:gd name="connsiteX1" fmla="*/ 52726 w 900113"/>
              <a:gd name="connsiteY1" fmla="*/ 215319 h 778667"/>
              <a:gd name="connsiteX2" fmla="*/ 900113 w 900113"/>
              <a:gd name="connsiteY2" fmla="*/ 0 h 778667"/>
              <a:gd name="connsiteX0" fmla="*/ 0 w 900113"/>
              <a:gd name="connsiteY0" fmla="*/ 778667 h 778667"/>
              <a:gd name="connsiteX1" fmla="*/ 52726 w 900113"/>
              <a:gd name="connsiteY1" fmla="*/ 215319 h 778667"/>
              <a:gd name="connsiteX2" fmla="*/ 900113 w 900113"/>
              <a:gd name="connsiteY2" fmla="*/ 0 h 778667"/>
              <a:gd name="connsiteX0" fmla="*/ 0 w 900113"/>
              <a:gd name="connsiteY0" fmla="*/ 778667 h 778667"/>
              <a:gd name="connsiteX1" fmla="*/ 52726 w 900113"/>
              <a:gd name="connsiteY1" fmla="*/ 215319 h 778667"/>
              <a:gd name="connsiteX2" fmla="*/ 900113 w 900113"/>
              <a:gd name="connsiteY2" fmla="*/ 0 h 778667"/>
              <a:gd name="connsiteX0" fmla="*/ 0 w 900113"/>
              <a:gd name="connsiteY0" fmla="*/ 778667 h 778667"/>
              <a:gd name="connsiteX1" fmla="*/ 52726 w 900113"/>
              <a:gd name="connsiteY1" fmla="*/ 215319 h 778667"/>
              <a:gd name="connsiteX2" fmla="*/ 900113 w 900113"/>
              <a:gd name="connsiteY2" fmla="*/ 0 h 778667"/>
              <a:gd name="connsiteX0" fmla="*/ 0 w 818381"/>
              <a:gd name="connsiteY0" fmla="*/ 758947 h 758947"/>
              <a:gd name="connsiteX1" fmla="*/ 52726 w 818381"/>
              <a:gd name="connsiteY1" fmla="*/ 195599 h 758947"/>
              <a:gd name="connsiteX2" fmla="*/ 818381 w 818381"/>
              <a:gd name="connsiteY2" fmla="*/ 0 h 758947"/>
              <a:gd name="connsiteX0" fmla="*/ 0 w 854707"/>
              <a:gd name="connsiteY0" fmla="*/ 763877 h 763877"/>
              <a:gd name="connsiteX1" fmla="*/ 52726 w 854707"/>
              <a:gd name="connsiteY1" fmla="*/ 200529 h 763877"/>
              <a:gd name="connsiteX2" fmla="*/ 854707 w 854707"/>
              <a:gd name="connsiteY2" fmla="*/ 0 h 763877"/>
              <a:gd name="connsiteX0" fmla="*/ 0 w 863788"/>
              <a:gd name="connsiteY0" fmla="*/ 749087 h 749087"/>
              <a:gd name="connsiteX1" fmla="*/ 52726 w 863788"/>
              <a:gd name="connsiteY1" fmla="*/ 185739 h 749087"/>
              <a:gd name="connsiteX2" fmla="*/ 863788 w 863788"/>
              <a:gd name="connsiteY2" fmla="*/ 0 h 749087"/>
              <a:gd name="connsiteX0" fmla="*/ 0 w 861517"/>
              <a:gd name="connsiteY0" fmla="*/ 776202 h 776202"/>
              <a:gd name="connsiteX1" fmla="*/ 52726 w 861517"/>
              <a:gd name="connsiteY1" fmla="*/ 212854 h 776202"/>
              <a:gd name="connsiteX2" fmla="*/ 861517 w 861517"/>
              <a:gd name="connsiteY2" fmla="*/ 0 h 776202"/>
              <a:gd name="connsiteX0" fmla="*/ 0 w 868328"/>
              <a:gd name="connsiteY0" fmla="*/ 763877 h 763877"/>
              <a:gd name="connsiteX1" fmla="*/ 52726 w 868328"/>
              <a:gd name="connsiteY1" fmla="*/ 200529 h 763877"/>
              <a:gd name="connsiteX2" fmla="*/ 868328 w 868328"/>
              <a:gd name="connsiteY2" fmla="*/ 0 h 763877"/>
              <a:gd name="connsiteX0" fmla="*/ 27721 w 896049"/>
              <a:gd name="connsiteY0" fmla="*/ 763877 h 795537"/>
              <a:gd name="connsiteX1" fmla="*/ 24069 w 896049"/>
              <a:gd name="connsiteY1" fmla="*/ 750637 h 795537"/>
              <a:gd name="connsiteX2" fmla="*/ 80447 w 896049"/>
              <a:gd name="connsiteY2" fmla="*/ 200529 h 795537"/>
              <a:gd name="connsiteX3" fmla="*/ 896049 w 896049"/>
              <a:gd name="connsiteY3" fmla="*/ 0 h 795537"/>
              <a:gd name="connsiteX0" fmla="*/ 25336 w 893664"/>
              <a:gd name="connsiteY0" fmla="*/ 763877 h 763877"/>
              <a:gd name="connsiteX1" fmla="*/ 78062 w 893664"/>
              <a:gd name="connsiteY1" fmla="*/ 200529 h 763877"/>
              <a:gd name="connsiteX2" fmla="*/ 893664 w 893664"/>
              <a:gd name="connsiteY2" fmla="*/ 0 h 763877"/>
              <a:gd name="connsiteX0" fmla="*/ 0 w 815602"/>
              <a:gd name="connsiteY0" fmla="*/ 200529 h 200529"/>
              <a:gd name="connsiteX1" fmla="*/ 815602 w 815602"/>
              <a:gd name="connsiteY1" fmla="*/ 0 h 200529"/>
              <a:gd name="connsiteX0" fmla="*/ 0 w 960904"/>
              <a:gd name="connsiteY0" fmla="*/ 190669 h 190669"/>
              <a:gd name="connsiteX1" fmla="*/ 960904 w 960904"/>
              <a:gd name="connsiteY1" fmla="*/ 0 h 190669"/>
              <a:gd name="connsiteX0" fmla="*/ 0 w 597649"/>
              <a:gd name="connsiteY0" fmla="*/ 0 h 151971"/>
              <a:gd name="connsiteX1" fmla="*/ 597649 w 597649"/>
              <a:gd name="connsiteY1" fmla="*/ 151971 h 151971"/>
              <a:gd name="connsiteX0" fmla="*/ 0 w 649867"/>
              <a:gd name="connsiteY0" fmla="*/ 0 h 196342"/>
              <a:gd name="connsiteX1" fmla="*/ 649867 w 649867"/>
              <a:gd name="connsiteY1" fmla="*/ 196342 h 196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9867" h="196342">
                <a:moveTo>
                  <a:pt x="0" y="0"/>
                </a:moveTo>
                <a:lnTo>
                  <a:pt x="649867" y="196342"/>
                </a:lnTo>
              </a:path>
            </a:pathLst>
          </a:custGeom>
          <a:noFill/>
          <a:ln w="4445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058819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usage of new railway infrastructures and the readiness for new ones</a:t>
            </a:r>
          </a:p>
        </p:txBody>
      </p:sp>
      <p:pic>
        <p:nvPicPr>
          <p:cNvPr id="32771" name="Picture 3" descr="ShuttleNet-vuota"/>
          <p:cNvPicPr>
            <a:picLocks noChangeAspect="1" noChangeArrowheads="1"/>
          </p:cNvPicPr>
          <p:nvPr/>
        </p:nvPicPr>
        <p:blipFill rotWithShape="1">
          <a:blip r:embed="rId2" cstate="print">
            <a:grayscl/>
          </a:blip>
          <a:srcRect t="3059" b="4330"/>
          <a:stretch/>
        </p:blipFill>
        <p:spPr bwMode="auto">
          <a:xfrm>
            <a:off x="431800" y="1743739"/>
            <a:ext cx="6551613" cy="5039833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2772" name="Picture 2" descr="http://t0.gstatic.com/images?q=tbn:ANd9GcTxLgtESX_z5-gqiAB5VsX7gJ9ZOBcmGP2uLQzxkGRd6i2FAO99uNW9MdlLg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9975" y="2107501"/>
            <a:ext cx="1655763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773" name="Connettore 1 21"/>
          <p:cNvCxnSpPr>
            <a:cxnSpLocks noChangeShapeType="1"/>
          </p:cNvCxnSpPr>
          <p:nvPr/>
        </p:nvCxnSpPr>
        <p:spPr bwMode="auto">
          <a:xfrm flipV="1">
            <a:off x="2798762" y="2899663"/>
            <a:ext cx="576262" cy="144463"/>
          </a:xfrm>
          <a:prstGeom prst="curvedConnector3">
            <a:avLst>
              <a:gd name="adj1" fmla="val 50000"/>
            </a:avLst>
          </a:prstGeom>
          <a:noFill/>
          <a:ln w="38100" cap="rnd" algn="ctr">
            <a:solidFill>
              <a:srgbClr val="FF0000"/>
            </a:solidFill>
            <a:miter lim="800000"/>
            <a:headEnd/>
            <a:tailEnd/>
          </a:ln>
        </p:spPr>
      </p:cxnSp>
      <p:cxnSp>
        <p:nvCxnSpPr>
          <p:cNvPr id="32774" name="Connettore 1 21"/>
          <p:cNvCxnSpPr>
            <a:cxnSpLocks noChangeShapeType="1"/>
          </p:cNvCxnSpPr>
          <p:nvPr/>
        </p:nvCxnSpPr>
        <p:spPr bwMode="auto">
          <a:xfrm>
            <a:off x="2078037" y="3691826"/>
            <a:ext cx="360362" cy="73025"/>
          </a:xfrm>
          <a:prstGeom prst="curvedConnector3">
            <a:avLst>
              <a:gd name="adj1" fmla="val 75398"/>
            </a:avLst>
          </a:prstGeom>
          <a:noFill/>
          <a:ln w="38100" cap="rnd" algn="ctr">
            <a:solidFill>
              <a:srgbClr val="FF0000"/>
            </a:solidFill>
            <a:miter lim="800000"/>
            <a:headEnd/>
            <a:tailEnd/>
          </a:ln>
        </p:spPr>
      </p:cxnSp>
      <p:pic>
        <p:nvPicPr>
          <p:cNvPr id="32775" name="Picture 4" descr="Immagin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2638" y="2972688"/>
            <a:ext cx="1381125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776" name="Connettore 1 21"/>
          <p:cNvCxnSpPr>
            <a:cxnSpLocks noChangeShapeType="1"/>
          </p:cNvCxnSpPr>
          <p:nvPr/>
        </p:nvCxnSpPr>
        <p:spPr bwMode="auto">
          <a:xfrm rot="5400000" flipH="1" flipV="1">
            <a:off x="1304131" y="5826219"/>
            <a:ext cx="215900" cy="144463"/>
          </a:xfrm>
          <a:prstGeom prst="curvedConnector3">
            <a:avLst>
              <a:gd name="adj1" fmla="val 50000"/>
            </a:avLst>
          </a:prstGeom>
          <a:noFill/>
          <a:ln w="38100" cap="rnd" algn="ctr">
            <a:solidFill>
              <a:srgbClr val="FF0000"/>
            </a:solidFill>
            <a:miter lim="800000"/>
            <a:headEnd/>
            <a:tailEnd/>
          </a:ln>
        </p:spPr>
      </p:cxnSp>
      <p:sp>
        <p:nvSpPr>
          <p:cNvPr id="41" name="Callout 1 40"/>
          <p:cNvSpPr/>
          <p:nvPr/>
        </p:nvSpPr>
        <p:spPr bwMode="auto">
          <a:xfrm>
            <a:off x="1141413" y="3836288"/>
            <a:ext cx="1081087" cy="360363"/>
          </a:xfrm>
          <a:prstGeom prst="borderCallout1">
            <a:avLst>
              <a:gd name="adj1" fmla="val -2838"/>
              <a:gd name="adj2" fmla="val 87612"/>
              <a:gd name="adj3" fmla="val -28455"/>
              <a:gd name="adj4" fmla="val 103045"/>
            </a:avLst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it-CH">
              <a:latin typeface="Arial" pitchFamily="34" charset="0"/>
            </a:endParaRPr>
          </a:p>
        </p:txBody>
      </p:sp>
      <p:sp>
        <p:nvSpPr>
          <p:cNvPr id="32778" name="CasellaDiTesto 42"/>
          <p:cNvSpPr txBox="1">
            <a:spLocks noChangeArrowheads="1"/>
          </p:cNvSpPr>
          <p:nvPr/>
        </p:nvSpPr>
        <p:spPr bwMode="auto">
          <a:xfrm>
            <a:off x="1122362" y="3880737"/>
            <a:ext cx="1149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1200" b="1" dirty="0" err="1"/>
              <a:t>Betuwe</a:t>
            </a:r>
            <a:r>
              <a:rPr lang="it-IT" sz="1200" b="1" dirty="0"/>
              <a:t> </a:t>
            </a:r>
            <a:r>
              <a:rPr lang="it-IT" sz="1200" b="1" dirty="0" err="1"/>
              <a:t>route</a:t>
            </a:r>
            <a:endParaRPr lang="it-CH" sz="1200" b="1" dirty="0"/>
          </a:p>
        </p:txBody>
      </p:sp>
      <p:sp>
        <p:nvSpPr>
          <p:cNvPr id="44" name="Callout 1 43"/>
          <p:cNvSpPr/>
          <p:nvPr/>
        </p:nvSpPr>
        <p:spPr bwMode="auto">
          <a:xfrm>
            <a:off x="2941637" y="2467863"/>
            <a:ext cx="1276350" cy="360363"/>
          </a:xfrm>
          <a:prstGeom prst="borderCallout1">
            <a:avLst>
              <a:gd name="adj1" fmla="val 102614"/>
              <a:gd name="adj2" fmla="val 10146"/>
              <a:gd name="adj3" fmla="val 151008"/>
              <a:gd name="adj4" fmla="val -3372"/>
            </a:avLst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it-CH">
              <a:latin typeface="Arial" pitchFamily="34" charset="0"/>
            </a:endParaRPr>
          </a:p>
        </p:txBody>
      </p:sp>
      <p:sp>
        <p:nvSpPr>
          <p:cNvPr id="32780" name="CasellaDiTesto 44"/>
          <p:cNvSpPr txBox="1">
            <a:spLocks noChangeArrowheads="1"/>
          </p:cNvSpPr>
          <p:nvPr/>
        </p:nvSpPr>
        <p:spPr bwMode="auto">
          <a:xfrm>
            <a:off x="2919412" y="2515488"/>
            <a:ext cx="13319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1200" b="1" dirty="0" err="1"/>
              <a:t>Oresund</a:t>
            </a:r>
            <a:r>
              <a:rPr lang="it-IT" sz="1200" b="1" dirty="0"/>
              <a:t> bridge</a:t>
            </a:r>
            <a:endParaRPr lang="it-CH" sz="1200" b="1" dirty="0"/>
          </a:p>
        </p:txBody>
      </p:sp>
      <p:cxnSp>
        <p:nvCxnSpPr>
          <p:cNvPr id="32781" name="Connettore 1 21"/>
          <p:cNvCxnSpPr>
            <a:cxnSpLocks noChangeShapeType="1"/>
          </p:cNvCxnSpPr>
          <p:nvPr/>
        </p:nvCxnSpPr>
        <p:spPr bwMode="auto">
          <a:xfrm rot="5400000" flipH="1" flipV="1">
            <a:off x="2474912" y="5061837"/>
            <a:ext cx="215900" cy="12700"/>
          </a:xfrm>
          <a:prstGeom prst="curvedConnector3">
            <a:avLst>
              <a:gd name="adj1" fmla="val 50000"/>
            </a:avLst>
          </a:prstGeom>
          <a:noFill/>
          <a:ln w="38100" cap="rnd" algn="ctr">
            <a:solidFill>
              <a:srgbClr val="FF0000"/>
            </a:solidFill>
            <a:miter lim="800000"/>
            <a:headEnd/>
            <a:tailEnd/>
          </a:ln>
        </p:spPr>
      </p:cxnSp>
      <p:sp>
        <p:nvSpPr>
          <p:cNvPr id="49" name="Callout 1 48"/>
          <p:cNvSpPr/>
          <p:nvPr/>
        </p:nvSpPr>
        <p:spPr bwMode="auto">
          <a:xfrm>
            <a:off x="2911494" y="4884832"/>
            <a:ext cx="935037" cy="287337"/>
          </a:xfrm>
          <a:prstGeom prst="borderCallout1">
            <a:avLst>
              <a:gd name="adj1" fmla="val 40337"/>
              <a:gd name="adj2" fmla="val -3104"/>
              <a:gd name="adj3" fmla="val 55475"/>
              <a:gd name="adj4" fmla="val -29705"/>
            </a:avLst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it-CH">
              <a:latin typeface="Arial" pitchFamily="34" charset="0"/>
            </a:endParaRPr>
          </a:p>
        </p:txBody>
      </p:sp>
      <p:sp>
        <p:nvSpPr>
          <p:cNvPr id="32783" name="CasellaDiTesto 49"/>
          <p:cNvSpPr txBox="1">
            <a:spLocks noChangeArrowheads="1"/>
          </p:cNvSpPr>
          <p:nvPr/>
        </p:nvSpPr>
        <p:spPr bwMode="auto">
          <a:xfrm>
            <a:off x="2916255" y="4888007"/>
            <a:ext cx="9032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1200" b="1"/>
              <a:t>Alptransit</a:t>
            </a:r>
            <a:endParaRPr lang="it-CH" sz="1200" b="1"/>
          </a:p>
        </p:txBody>
      </p:sp>
      <p:grpSp>
        <p:nvGrpSpPr>
          <p:cNvPr id="2" name="Gruppo 1"/>
          <p:cNvGrpSpPr/>
          <p:nvPr/>
        </p:nvGrpSpPr>
        <p:grpSpPr>
          <a:xfrm>
            <a:off x="836613" y="6358853"/>
            <a:ext cx="1295400" cy="288925"/>
            <a:chOff x="2352676" y="6252225"/>
            <a:chExt cx="1295400" cy="288925"/>
          </a:xfrm>
        </p:grpSpPr>
        <p:sp>
          <p:nvSpPr>
            <p:cNvPr id="52" name="Callout 1 51"/>
            <p:cNvSpPr/>
            <p:nvPr/>
          </p:nvSpPr>
          <p:spPr bwMode="auto">
            <a:xfrm>
              <a:off x="2365377" y="6252225"/>
              <a:ext cx="1230313" cy="288925"/>
            </a:xfrm>
            <a:prstGeom prst="borderCallout1">
              <a:avLst>
                <a:gd name="adj1" fmla="val -25753"/>
                <a:gd name="adj2" fmla="val 51918"/>
                <a:gd name="adj3" fmla="val -150980"/>
                <a:gd name="adj4" fmla="val 47674"/>
              </a:avLst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it-CH">
                <a:latin typeface="Arial" pitchFamily="34" charset="0"/>
              </a:endParaRPr>
            </a:p>
          </p:txBody>
        </p:sp>
        <p:sp>
          <p:nvSpPr>
            <p:cNvPr id="32785" name="CasellaDiTesto 52"/>
            <p:cNvSpPr txBox="1">
              <a:spLocks noChangeArrowheads="1"/>
            </p:cNvSpPr>
            <p:nvPr/>
          </p:nvSpPr>
          <p:spPr bwMode="auto">
            <a:xfrm>
              <a:off x="2352676" y="6255400"/>
              <a:ext cx="1295400" cy="277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it-IT" sz="1200" b="1" dirty="0" err="1"/>
                <a:t>Perthus</a:t>
              </a:r>
              <a:r>
                <a:rPr lang="it-IT" sz="1200" b="1" dirty="0"/>
                <a:t> Tunnel</a:t>
              </a:r>
              <a:endParaRPr lang="it-CH" sz="1200" b="1" dirty="0"/>
            </a:p>
          </p:txBody>
        </p:sp>
      </p:grpSp>
      <p:pic>
        <p:nvPicPr>
          <p:cNvPr id="32786" name="Picture 6" descr="http://www.lindependant.fr/image/article/510x328/OBJ2818658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7037" y="5505063"/>
            <a:ext cx="1188000" cy="764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795" name="Connettore 2 20"/>
          <p:cNvCxnSpPr>
            <a:cxnSpLocks noChangeShapeType="1"/>
          </p:cNvCxnSpPr>
          <p:nvPr/>
        </p:nvCxnSpPr>
        <p:spPr bwMode="auto">
          <a:xfrm flipV="1">
            <a:off x="3265488" y="3047300"/>
            <a:ext cx="1584325" cy="863600"/>
          </a:xfrm>
          <a:prstGeom prst="straightConnector1">
            <a:avLst/>
          </a:prstGeom>
          <a:noFill/>
          <a:ln w="38100" algn="ctr">
            <a:solidFill>
              <a:srgbClr val="00B050"/>
            </a:solidFill>
            <a:prstDash val="sysDot"/>
            <a:round/>
            <a:headEnd/>
            <a:tailEnd type="arrow" w="med" len="med"/>
          </a:ln>
        </p:spPr>
      </p:cxnSp>
      <p:cxnSp>
        <p:nvCxnSpPr>
          <p:cNvPr id="32796" name="Connettore 2 22"/>
          <p:cNvCxnSpPr>
            <a:cxnSpLocks noChangeShapeType="1"/>
          </p:cNvCxnSpPr>
          <p:nvPr/>
        </p:nvCxnSpPr>
        <p:spPr bwMode="auto">
          <a:xfrm flipV="1">
            <a:off x="3265487" y="3552126"/>
            <a:ext cx="1655762" cy="358775"/>
          </a:xfrm>
          <a:prstGeom prst="straightConnector1">
            <a:avLst/>
          </a:prstGeom>
          <a:noFill/>
          <a:ln w="38100" algn="ctr">
            <a:solidFill>
              <a:srgbClr val="00B050"/>
            </a:solidFill>
            <a:prstDash val="sysDot"/>
            <a:round/>
            <a:headEnd/>
            <a:tailEnd type="arrow" w="med" len="med"/>
          </a:ln>
        </p:spPr>
      </p:cxnSp>
      <p:cxnSp>
        <p:nvCxnSpPr>
          <p:cNvPr id="32797" name="Connettore 2 24"/>
          <p:cNvCxnSpPr>
            <a:cxnSpLocks noChangeShapeType="1"/>
          </p:cNvCxnSpPr>
          <p:nvPr/>
        </p:nvCxnSpPr>
        <p:spPr bwMode="auto">
          <a:xfrm>
            <a:off x="3265488" y="3910901"/>
            <a:ext cx="1368425" cy="217487"/>
          </a:xfrm>
          <a:prstGeom prst="straightConnector1">
            <a:avLst/>
          </a:prstGeom>
          <a:noFill/>
          <a:ln w="38100" algn="ctr">
            <a:solidFill>
              <a:srgbClr val="00B050"/>
            </a:solidFill>
            <a:prstDash val="sysDot"/>
            <a:round/>
            <a:headEnd/>
            <a:tailEnd type="arrow" w="med" len="med"/>
          </a:ln>
        </p:spPr>
      </p:cxnSp>
      <p:sp>
        <p:nvSpPr>
          <p:cNvPr id="30" name="Oval 37"/>
          <p:cNvSpPr>
            <a:spLocks noChangeArrowheads="1"/>
          </p:cNvSpPr>
          <p:nvPr/>
        </p:nvSpPr>
        <p:spPr bwMode="auto">
          <a:xfrm>
            <a:off x="4562475" y="3983925"/>
            <a:ext cx="176213" cy="17621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it-CH"/>
          </a:p>
        </p:txBody>
      </p:sp>
      <p:sp>
        <p:nvSpPr>
          <p:cNvPr id="32800" name="Text Box 59"/>
          <p:cNvSpPr txBox="1">
            <a:spLocks noChangeArrowheads="1"/>
          </p:cNvSpPr>
          <p:nvPr/>
        </p:nvSpPr>
        <p:spPr bwMode="auto">
          <a:xfrm>
            <a:off x="4022725" y="4196650"/>
            <a:ext cx="11525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it-CH" sz="1400" b="1" dirty="0" err="1"/>
              <a:t>Slawkow</a:t>
            </a:r>
            <a:endParaRPr lang="it-IT" sz="1400" b="1" dirty="0"/>
          </a:p>
        </p:txBody>
      </p:sp>
      <p:pic>
        <p:nvPicPr>
          <p:cNvPr id="32" name="Immagine 3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3" b="19861"/>
          <a:stretch/>
        </p:blipFill>
        <p:spPr>
          <a:xfrm>
            <a:off x="1187589" y="4615750"/>
            <a:ext cx="1224000" cy="689610"/>
          </a:xfrm>
          <a:prstGeom prst="rect">
            <a:avLst/>
          </a:prstGeom>
        </p:spPr>
      </p:pic>
      <p:cxnSp>
        <p:nvCxnSpPr>
          <p:cNvPr id="6" name="Connettore 2 5"/>
          <p:cNvCxnSpPr/>
          <p:nvPr/>
        </p:nvCxnSpPr>
        <p:spPr>
          <a:xfrm flipH="1">
            <a:off x="3739896" y="4412550"/>
            <a:ext cx="998792" cy="269178"/>
          </a:xfrm>
          <a:prstGeom prst="straightConnector1">
            <a:avLst/>
          </a:prstGeom>
          <a:ln w="38100">
            <a:solidFill>
              <a:schemeClr val="tx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59"/>
          <p:cNvSpPr txBox="1">
            <a:spLocks noChangeArrowheads="1"/>
          </p:cNvSpPr>
          <p:nvPr/>
        </p:nvSpPr>
        <p:spPr bwMode="auto">
          <a:xfrm>
            <a:off x="3446462" y="4420713"/>
            <a:ext cx="11525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it-CH" sz="1400" b="1" dirty="0" err="1"/>
              <a:t>Wien</a:t>
            </a:r>
            <a:endParaRPr lang="it-IT" sz="14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315968" y="4528663"/>
            <a:ext cx="676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sz="1400" dirty="0"/>
              <a:t>1520</a:t>
            </a:r>
          </a:p>
        </p:txBody>
      </p:sp>
    </p:spTree>
    <p:extLst>
      <p:ext uri="{BB962C8B-B14F-4D97-AF65-F5344CB8AC3E}">
        <p14:creationId xmlns:p14="http://schemas.microsoft.com/office/powerpoint/2010/main" val="3442009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529389"/>
            <a:ext cx="11425238" cy="452388"/>
          </a:xfrm>
        </p:spPr>
        <p:txBody>
          <a:bodyPr/>
          <a:lstStyle/>
          <a:p>
            <a:pPr eaLnBrk="1" hangingPunct="1"/>
            <a:r>
              <a:rPr lang="it-CH" sz="2400" dirty="0" err="1"/>
              <a:t>Increase</a:t>
            </a:r>
            <a:r>
              <a:rPr lang="it-CH" sz="2400" dirty="0"/>
              <a:t> of the </a:t>
            </a:r>
            <a:r>
              <a:rPr lang="it-CH" sz="2400" dirty="0" err="1"/>
              <a:t>productivity</a:t>
            </a:r>
            <a:r>
              <a:rPr lang="it-CH" sz="2400" dirty="0"/>
              <a:t> of </a:t>
            </a:r>
            <a:r>
              <a:rPr lang="it-CH" sz="2400" dirty="0" err="1"/>
              <a:t>Multimodal</a:t>
            </a:r>
            <a:r>
              <a:rPr lang="it-CH" sz="2400" dirty="0"/>
              <a:t> </a:t>
            </a:r>
            <a:r>
              <a:rPr lang="it-CH" sz="2400" dirty="0" err="1"/>
              <a:t>transport</a:t>
            </a:r>
            <a:endParaRPr lang="it-IT" sz="24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4825" y="1164657"/>
            <a:ext cx="8445500" cy="5440931"/>
          </a:xfrm>
        </p:spPr>
        <p:txBody>
          <a:bodyPr/>
          <a:lstStyle/>
          <a:p>
            <a:pPr eaLnBrk="1" hangingPunct="1">
              <a:spcAft>
                <a:spcPct val="10000"/>
              </a:spcAft>
              <a:buFont typeface="Wingdings" pitchFamily="2" charset="2"/>
              <a:buNone/>
            </a:pPr>
            <a:r>
              <a:rPr lang="en-GB" sz="1600" dirty="0"/>
              <a:t>Infrastructure</a:t>
            </a:r>
          </a:p>
          <a:p>
            <a:pPr eaLnBrk="1" hangingPunct="1">
              <a:spcAft>
                <a:spcPct val="10000"/>
              </a:spcAft>
            </a:pPr>
            <a:r>
              <a:rPr lang="en-GB" sz="1600" dirty="0"/>
              <a:t>Longer and heavier trains: in addition harmonisation in Europe as well as between 1435 EU, 1520 and in China</a:t>
            </a:r>
          </a:p>
          <a:p>
            <a:pPr marL="0" indent="0" eaLnBrk="1" hangingPunct="1">
              <a:spcAft>
                <a:spcPct val="10000"/>
              </a:spcAft>
              <a:buNone/>
            </a:pPr>
            <a:endParaRPr lang="en-GB" sz="1600" dirty="0"/>
          </a:p>
          <a:p>
            <a:pPr marL="0" indent="0">
              <a:spcAft>
                <a:spcPct val="10000"/>
              </a:spcAft>
              <a:buNone/>
            </a:pPr>
            <a:r>
              <a:rPr lang="en-GB" sz="1600" dirty="0"/>
              <a:t>Simplification of communication among the railways in the Eurasian platform</a:t>
            </a:r>
          </a:p>
          <a:p>
            <a:pPr>
              <a:spcAft>
                <a:spcPct val="10000"/>
              </a:spcAft>
            </a:pPr>
            <a:r>
              <a:rPr lang="en-GB" sz="1600" dirty="0"/>
              <a:t>Telegraph…….among all the railways…..solutions to overtake this system</a:t>
            </a:r>
          </a:p>
          <a:p>
            <a:pPr marL="0" indent="0" eaLnBrk="1" hangingPunct="1">
              <a:spcAft>
                <a:spcPct val="10000"/>
              </a:spcAft>
              <a:buNone/>
            </a:pPr>
            <a:r>
              <a:rPr lang="en-GB" sz="1600" dirty="0"/>
              <a:t>			 </a:t>
            </a:r>
          </a:p>
          <a:p>
            <a:pPr eaLnBrk="1" hangingPunct="1">
              <a:spcAft>
                <a:spcPct val="10000"/>
              </a:spcAft>
            </a:pPr>
            <a:r>
              <a:rPr lang="en-GB" sz="1600" dirty="0"/>
              <a:t>Customs clearance operations: please just one language and one form.</a:t>
            </a:r>
          </a:p>
          <a:p>
            <a:pPr eaLnBrk="1" hangingPunct="1">
              <a:spcAft>
                <a:spcPct val="10000"/>
              </a:spcAft>
              <a:buFont typeface="Wingdings" pitchFamily="2" charset="2"/>
              <a:buNone/>
            </a:pPr>
            <a:r>
              <a:rPr lang="en-GB" sz="1600" dirty="0"/>
              <a:t>			 </a:t>
            </a:r>
          </a:p>
          <a:p>
            <a:pPr eaLnBrk="1" hangingPunct="1">
              <a:spcAft>
                <a:spcPct val="10000"/>
              </a:spcAft>
              <a:buFont typeface="Wingdings" pitchFamily="2" charset="2"/>
              <a:buNone/>
            </a:pPr>
            <a:r>
              <a:rPr lang="en-GB" sz="1600" dirty="0"/>
              <a:t>Cost of empty positioning</a:t>
            </a:r>
          </a:p>
          <a:p>
            <a:pPr eaLnBrk="1" hangingPunct="1">
              <a:spcAft>
                <a:spcPct val="10000"/>
              </a:spcAft>
            </a:pPr>
            <a:r>
              <a:rPr lang="en-GB" sz="1600" dirty="0"/>
              <a:t>A reduction of costs for empty container and empty wagon positioning	 </a:t>
            </a:r>
          </a:p>
          <a:p>
            <a:pPr eaLnBrk="1" hangingPunct="1">
              <a:spcAft>
                <a:spcPct val="10000"/>
              </a:spcAft>
              <a:buFont typeface="Wingdings" pitchFamily="2" charset="2"/>
              <a:buNone/>
            </a:pPr>
            <a:endParaRPr lang="en-GB" sz="1600" dirty="0"/>
          </a:p>
          <a:p>
            <a:pPr eaLnBrk="1" hangingPunct="1">
              <a:spcAft>
                <a:spcPct val="10000"/>
              </a:spcAft>
              <a:buFont typeface="Wingdings" pitchFamily="2" charset="2"/>
              <a:buNone/>
            </a:pPr>
            <a:r>
              <a:rPr lang="en-GB" sz="1600" dirty="0"/>
              <a:t>Harmonization of rules</a:t>
            </a:r>
          </a:p>
          <a:p>
            <a:pPr eaLnBrk="1" hangingPunct="1">
              <a:spcAft>
                <a:spcPct val="10000"/>
              </a:spcAft>
            </a:pPr>
            <a:r>
              <a:rPr lang="en-GB" sz="1600" dirty="0"/>
              <a:t>Harmonization among all railway networks</a:t>
            </a:r>
            <a:r>
              <a:rPr lang="en-GB" sz="1600" dirty="0">
                <a:solidFill>
                  <a:srgbClr val="009900"/>
                </a:solidFill>
              </a:rPr>
              <a:t>	</a:t>
            </a:r>
          </a:p>
          <a:p>
            <a:pPr marL="0" indent="0" eaLnBrk="1" hangingPunct="1">
              <a:spcAft>
                <a:spcPct val="10000"/>
              </a:spcAft>
              <a:buNone/>
            </a:pPr>
            <a:r>
              <a:rPr lang="en-GB" sz="1600" dirty="0">
                <a:solidFill>
                  <a:srgbClr val="009900"/>
                </a:solidFill>
              </a:rPr>
              <a:t>	</a:t>
            </a:r>
            <a:r>
              <a:rPr lang="en-GB" sz="1600" dirty="0"/>
              <a:t>	</a:t>
            </a:r>
          </a:p>
          <a:p>
            <a:pPr eaLnBrk="1" hangingPunct="1">
              <a:spcAft>
                <a:spcPct val="10000"/>
              </a:spcAft>
              <a:buFont typeface="Wingdings" pitchFamily="2" charset="2"/>
              <a:buNone/>
            </a:pPr>
            <a:r>
              <a:rPr lang="en-GB" sz="2000" dirty="0"/>
              <a:t>BIG DREAM</a:t>
            </a:r>
          </a:p>
          <a:p>
            <a:pPr eaLnBrk="1" hangingPunct="1">
              <a:spcAft>
                <a:spcPct val="10000"/>
              </a:spcAft>
            </a:pPr>
            <a:r>
              <a:rPr lang="en-GB" sz="1600" dirty="0"/>
              <a:t>Even Russian RZD locomotive running in Europe</a:t>
            </a:r>
          </a:p>
          <a:p>
            <a:pPr marL="0" indent="0" eaLnBrk="1" hangingPunct="1">
              <a:spcAft>
                <a:spcPct val="10000"/>
              </a:spcAft>
              <a:buNone/>
            </a:pPr>
            <a:endParaRPr lang="en-GB" sz="1600" dirty="0"/>
          </a:p>
          <a:p>
            <a:pPr marL="0" indent="0" eaLnBrk="1" hangingPunct="1">
              <a:spcAft>
                <a:spcPct val="10000"/>
              </a:spcAft>
              <a:buNone/>
            </a:pPr>
            <a:endParaRPr lang="en-GB" sz="1600" dirty="0"/>
          </a:p>
          <a:p>
            <a:pPr marL="0" indent="0" eaLnBrk="1" hangingPunct="1">
              <a:spcAft>
                <a:spcPct val="10000"/>
              </a:spcAft>
              <a:buNone/>
            </a:pP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4065784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88000" y="3888000"/>
            <a:ext cx="4032448" cy="2853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tabLst>
                <a:tab pos="8162925" algn="r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tabLst>
                <a:tab pos="8162925" algn="r"/>
              </a:tabLst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tabLst>
                <a:tab pos="8162925" algn="r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tabLst>
                <a:tab pos="81629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tabLst>
                <a:tab pos="81629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tabLst>
                <a:tab pos="81629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tabLst>
                <a:tab pos="81629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tabLst>
                <a:tab pos="81629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tabLst>
                <a:tab pos="81629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074738" algn="r"/>
                <a:tab pos="1168400" algn="l"/>
                <a:tab pos="8162925" algn="r"/>
              </a:tabLst>
            </a:pPr>
            <a:r>
              <a:rPr lang="en-US" sz="1800" dirty="0"/>
              <a:t>   	926,000	road consignments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074738" algn="r"/>
                <a:tab pos="1168400" algn="l"/>
                <a:tab pos="8162925" algn="r"/>
              </a:tabLst>
            </a:pPr>
            <a:r>
              <a:rPr lang="en-US" sz="1800" dirty="0"/>
              <a:t>	1,720,000	TEUs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074738" algn="r"/>
                <a:tab pos="1168400" algn="l"/>
                <a:tab pos="8162925" algn="r"/>
              </a:tabLst>
            </a:pPr>
            <a:r>
              <a:rPr lang="en-US" sz="1800" dirty="0"/>
              <a:t>	130 	trains per day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074738" algn="r"/>
                <a:tab pos="1168400" algn="l"/>
                <a:tab pos="8162925" algn="r"/>
              </a:tabLst>
            </a:pPr>
            <a:r>
              <a:rPr lang="en-US" sz="1800" dirty="0"/>
              <a:t>	526	employees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074738" algn="r"/>
                <a:tab pos="1168400" algn="l"/>
                <a:tab pos="8162925" algn="r"/>
              </a:tabLst>
            </a:pPr>
            <a:r>
              <a:rPr lang="en-US" sz="1800" dirty="0"/>
              <a:t>	6,900	rail platforms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074738" algn="r"/>
                <a:tab pos="1168400" algn="l"/>
                <a:tab pos="8162925" algn="r"/>
              </a:tabLst>
            </a:pPr>
            <a:r>
              <a:rPr lang="en-US" sz="1800" dirty="0"/>
              <a:t>	100%	low-noise wagon fleet 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074738" algn="r"/>
                <a:tab pos="1168400" algn="l"/>
                <a:tab pos="8162925" algn="r"/>
              </a:tabLst>
            </a:pPr>
            <a:r>
              <a:rPr lang="en-US" sz="1800" dirty="0"/>
              <a:t>	CHF 580	million turnover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>
                <a:tab pos="1074738" algn="r"/>
                <a:tab pos="1168400" algn="l"/>
                <a:tab pos="8162925" algn="r"/>
              </a:tabLst>
            </a:pPr>
            <a:r>
              <a:rPr lang="en-US" sz="1800" dirty="0"/>
              <a:t>	EUR 500	million turnover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074738" algn="r"/>
                <a:tab pos="1168400" algn="l"/>
                <a:tab pos="8162925" algn="r"/>
              </a:tabLst>
            </a:pPr>
            <a:endParaRPr lang="en-US" sz="1800" dirty="0">
              <a:solidFill>
                <a:prstClr val="black"/>
              </a:solidFill>
              <a:latin typeface="Arial"/>
              <a:cs typeface="+mn-cs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621" y="1620000"/>
            <a:ext cx="3396139" cy="2061452"/>
          </a:xfrm>
          <a:prstGeom prst="rect">
            <a:avLst/>
          </a:prstGeo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Leading network operator in combined transport</a:t>
            </a:r>
            <a:endParaRPr lang="it-CH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4000" y="1620000"/>
            <a:ext cx="4652270" cy="47160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6950" y="1620000"/>
            <a:ext cx="2966442" cy="4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628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Solutions</a:t>
            </a:r>
            <a:endParaRPr lang="it-CH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31800" y="1340768"/>
            <a:ext cx="10733024" cy="5040560"/>
          </a:xfrm>
        </p:spPr>
        <p:txBody>
          <a:bodyPr/>
          <a:lstStyle/>
          <a:p>
            <a:pPr>
              <a:buNone/>
            </a:pPr>
            <a:r>
              <a:rPr lang="it-CH" sz="1800" i="1" dirty="0" err="1">
                <a:solidFill>
                  <a:srgbClr val="FF0000"/>
                </a:solidFill>
              </a:rPr>
              <a:t>All</a:t>
            </a:r>
            <a:r>
              <a:rPr lang="it-CH" sz="1800" i="1" dirty="0">
                <a:solidFill>
                  <a:srgbClr val="FF0000"/>
                </a:solidFill>
              </a:rPr>
              <a:t> </a:t>
            </a:r>
            <a:r>
              <a:rPr lang="it-CH" sz="1800" i="1" dirty="0" err="1">
                <a:solidFill>
                  <a:srgbClr val="FF0000"/>
                </a:solidFill>
              </a:rPr>
              <a:t>stakeholders</a:t>
            </a:r>
            <a:r>
              <a:rPr lang="it-CH" sz="1800" i="1" dirty="0">
                <a:solidFill>
                  <a:srgbClr val="FF0000"/>
                </a:solidFill>
              </a:rPr>
              <a:t> from the market </a:t>
            </a:r>
            <a:r>
              <a:rPr lang="it-CH" sz="1800" i="1" dirty="0" err="1">
                <a:solidFill>
                  <a:srgbClr val="FF0000"/>
                </a:solidFill>
              </a:rPr>
              <a:t>shall</a:t>
            </a:r>
            <a:r>
              <a:rPr lang="it-CH" sz="1800" i="1" dirty="0">
                <a:solidFill>
                  <a:srgbClr val="FF0000"/>
                </a:solidFill>
              </a:rPr>
              <a:t> cooperate to </a:t>
            </a:r>
            <a:r>
              <a:rPr lang="it-CH" sz="1800" i="1" dirty="0" err="1">
                <a:solidFill>
                  <a:srgbClr val="FF0000"/>
                </a:solidFill>
              </a:rPr>
              <a:t>push</a:t>
            </a:r>
            <a:r>
              <a:rPr lang="it-CH" sz="1800" i="1" dirty="0">
                <a:solidFill>
                  <a:srgbClr val="FF0000"/>
                </a:solidFill>
              </a:rPr>
              <a:t> </a:t>
            </a:r>
            <a:r>
              <a:rPr lang="it-CH" sz="1800" i="1" dirty="0" err="1">
                <a:solidFill>
                  <a:srgbClr val="FF0000"/>
                </a:solidFill>
              </a:rPr>
              <a:t>Chinese</a:t>
            </a:r>
            <a:r>
              <a:rPr lang="it-CH" sz="1800" i="1" dirty="0">
                <a:solidFill>
                  <a:srgbClr val="FF0000"/>
                </a:solidFill>
              </a:rPr>
              <a:t> </a:t>
            </a:r>
            <a:r>
              <a:rPr lang="it-CH" sz="1800" i="1" dirty="0" err="1">
                <a:solidFill>
                  <a:srgbClr val="FF0000"/>
                </a:solidFill>
              </a:rPr>
              <a:t>Railways</a:t>
            </a:r>
            <a:r>
              <a:rPr lang="it-CH" sz="1800" i="1" dirty="0">
                <a:solidFill>
                  <a:srgbClr val="FF0000"/>
                </a:solidFill>
              </a:rPr>
              <a:t> and </a:t>
            </a:r>
            <a:r>
              <a:rPr lang="it-CH" sz="1800" i="1" dirty="0" err="1">
                <a:solidFill>
                  <a:srgbClr val="FF0000"/>
                </a:solidFill>
              </a:rPr>
              <a:t>Railway</a:t>
            </a:r>
            <a:r>
              <a:rPr lang="it-CH" sz="1800" i="1" dirty="0">
                <a:solidFill>
                  <a:srgbClr val="FF0000"/>
                </a:solidFill>
              </a:rPr>
              <a:t> </a:t>
            </a:r>
            <a:r>
              <a:rPr lang="it-CH" sz="1800" i="1" dirty="0" err="1">
                <a:solidFill>
                  <a:srgbClr val="FF0000"/>
                </a:solidFill>
              </a:rPr>
              <a:t>Ministry</a:t>
            </a:r>
            <a:endParaRPr lang="it-CH" sz="1800" i="1" dirty="0">
              <a:solidFill>
                <a:srgbClr val="FF0000"/>
              </a:solidFill>
            </a:endParaRPr>
          </a:p>
          <a:p>
            <a:pPr>
              <a:buNone/>
            </a:pPr>
            <a:endParaRPr lang="it-CH" sz="1800" i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it-CH" sz="1800" i="1" dirty="0">
                <a:solidFill>
                  <a:srgbClr val="FF0000"/>
                </a:solidFill>
              </a:rPr>
              <a:t>To </a:t>
            </a:r>
            <a:r>
              <a:rPr lang="it-CH" sz="1800" i="1" dirty="0" err="1">
                <a:solidFill>
                  <a:srgbClr val="FF0000"/>
                </a:solidFill>
              </a:rPr>
              <a:t>follow</a:t>
            </a:r>
            <a:r>
              <a:rPr lang="it-CH" sz="1800" i="1" dirty="0">
                <a:solidFill>
                  <a:srgbClr val="FF0000"/>
                </a:solidFill>
              </a:rPr>
              <a:t> the standard of the </a:t>
            </a:r>
            <a:r>
              <a:rPr lang="it-CH" sz="1800" i="1" dirty="0" err="1">
                <a:solidFill>
                  <a:srgbClr val="FF0000"/>
                </a:solidFill>
              </a:rPr>
              <a:t>international</a:t>
            </a:r>
            <a:r>
              <a:rPr lang="it-CH" sz="1800" i="1" dirty="0">
                <a:solidFill>
                  <a:srgbClr val="FF0000"/>
                </a:solidFill>
              </a:rPr>
              <a:t> </a:t>
            </a:r>
            <a:r>
              <a:rPr lang="it-CH" sz="1800" i="1" dirty="0" err="1">
                <a:solidFill>
                  <a:srgbClr val="FF0000"/>
                </a:solidFill>
              </a:rPr>
              <a:t>agreements</a:t>
            </a:r>
            <a:r>
              <a:rPr lang="it-CH" sz="1800" i="1" dirty="0">
                <a:solidFill>
                  <a:srgbClr val="FF0000"/>
                </a:solidFill>
              </a:rPr>
              <a:t> </a:t>
            </a:r>
            <a:r>
              <a:rPr lang="it-CH" sz="1800" i="1" dirty="0" err="1">
                <a:solidFill>
                  <a:srgbClr val="FF0000"/>
                </a:solidFill>
              </a:rPr>
              <a:t>that</a:t>
            </a:r>
            <a:r>
              <a:rPr lang="it-CH" sz="1800" i="1" dirty="0">
                <a:solidFill>
                  <a:srgbClr val="FF0000"/>
                </a:solidFill>
              </a:rPr>
              <a:t> </a:t>
            </a:r>
            <a:r>
              <a:rPr lang="it-CH" sz="1800" i="1" dirty="0" err="1">
                <a:solidFill>
                  <a:srgbClr val="FF0000"/>
                </a:solidFill>
              </a:rPr>
              <a:t>they</a:t>
            </a:r>
            <a:r>
              <a:rPr lang="it-CH" sz="1800" i="1" dirty="0">
                <a:solidFill>
                  <a:srgbClr val="FF0000"/>
                </a:solidFill>
              </a:rPr>
              <a:t> </a:t>
            </a:r>
            <a:r>
              <a:rPr lang="it-CH" sz="1800" i="1" dirty="0" err="1">
                <a:solidFill>
                  <a:srgbClr val="FF0000"/>
                </a:solidFill>
              </a:rPr>
              <a:t>accepted</a:t>
            </a:r>
            <a:r>
              <a:rPr lang="it-CH" sz="1800" i="1" dirty="0">
                <a:solidFill>
                  <a:srgbClr val="FF0000"/>
                </a:solidFill>
              </a:rPr>
              <a:t>:</a:t>
            </a:r>
          </a:p>
          <a:p>
            <a:pPr>
              <a:buNone/>
            </a:pPr>
            <a:endParaRPr lang="it-CH" sz="1800" i="1" dirty="0">
              <a:solidFill>
                <a:srgbClr val="FF0000"/>
              </a:solidFill>
            </a:endParaRPr>
          </a:p>
          <a:p>
            <a:pPr>
              <a:buAutoNum type="arabicPeriod"/>
            </a:pPr>
            <a:r>
              <a:rPr lang="it-CH" sz="1800" i="1" dirty="0" err="1">
                <a:solidFill>
                  <a:srgbClr val="FF0000"/>
                </a:solidFill>
              </a:rPr>
              <a:t>Acceptance</a:t>
            </a:r>
            <a:r>
              <a:rPr lang="it-CH" sz="1800" i="1" dirty="0">
                <a:solidFill>
                  <a:srgbClr val="FF0000"/>
                </a:solidFill>
              </a:rPr>
              <a:t> </a:t>
            </a:r>
            <a:r>
              <a:rPr lang="it-CH" sz="1800" i="1" dirty="0" err="1">
                <a:solidFill>
                  <a:srgbClr val="FF0000"/>
                </a:solidFill>
              </a:rPr>
              <a:t>all</a:t>
            </a:r>
            <a:r>
              <a:rPr lang="it-CH" sz="1800" i="1" dirty="0">
                <a:solidFill>
                  <a:srgbClr val="FF0000"/>
                </a:solidFill>
              </a:rPr>
              <a:t> the ISO CERTIFICATE OF TANK and </a:t>
            </a:r>
            <a:r>
              <a:rPr lang="it-CH" sz="1800" i="1" dirty="0" err="1">
                <a:solidFill>
                  <a:srgbClr val="FF0000"/>
                </a:solidFill>
              </a:rPr>
              <a:t>any</a:t>
            </a:r>
            <a:r>
              <a:rPr lang="it-CH" sz="1800" i="1" dirty="0">
                <a:solidFill>
                  <a:srgbClr val="FF0000"/>
                </a:solidFill>
              </a:rPr>
              <a:t> tank </a:t>
            </a:r>
            <a:r>
              <a:rPr lang="it-CH" sz="1800" i="1" dirty="0" err="1">
                <a:solidFill>
                  <a:srgbClr val="FF0000"/>
                </a:solidFill>
              </a:rPr>
              <a:t>certified</a:t>
            </a:r>
            <a:r>
              <a:rPr lang="it-CH" sz="1800" i="1" dirty="0">
                <a:solidFill>
                  <a:srgbClr val="FF0000"/>
                </a:solidFill>
              </a:rPr>
              <a:t>.</a:t>
            </a:r>
          </a:p>
          <a:p>
            <a:pPr>
              <a:buAutoNum type="arabicPeriod"/>
            </a:pPr>
            <a:r>
              <a:rPr lang="it-CH" sz="1800" i="1" dirty="0">
                <a:solidFill>
                  <a:srgbClr val="FF0000"/>
                </a:solidFill>
              </a:rPr>
              <a:t>Opening of </a:t>
            </a:r>
            <a:r>
              <a:rPr lang="it-CH" sz="1800" i="1" dirty="0" err="1">
                <a:solidFill>
                  <a:srgbClr val="FF0000"/>
                </a:solidFill>
              </a:rPr>
              <a:t>all</a:t>
            </a:r>
            <a:r>
              <a:rPr lang="it-CH" sz="1800" i="1" dirty="0">
                <a:solidFill>
                  <a:srgbClr val="FF0000"/>
                </a:solidFill>
              </a:rPr>
              <a:t> terminal for </a:t>
            </a:r>
            <a:r>
              <a:rPr lang="it-CH" sz="1800" i="1" dirty="0" err="1">
                <a:solidFill>
                  <a:srgbClr val="FF0000"/>
                </a:solidFill>
              </a:rPr>
              <a:t>transportation</a:t>
            </a:r>
            <a:r>
              <a:rPr lang="it-CH" sz="1800" i="1" dirty="0">
                <a:solidFill>
                  <a:srgbClr val="FF0000"/>
                </a:solidFill>
              </a:rPr>
              <a:t> of tank for </a:t>
            </a:r>
            <a:r>
              <a:rPr lang="it-CH" sz="1800" i="1" dirty="0" err="1">
                <a:solidFill>
                  <a:srgbClr val="FF0000"/>
                </a:solidFill>
              </a:rPr>
              <a:t>Domestic</a:t>
            </a:r>
            <a:r>
              <a:rPr lang="it-CH" sz="1800" i="1" dirty="0">
                <a:solidFill>
                  <a:srgbClr val="FF0000"/>
                </a:solidFill>
              </a:rPr>
              <a:t> and International </a:t>
            </a:r>
            <a:r>
              <a:rPr lang="it-CH" sz="1800" i="1" dirty="0" err="1">
                <a:solidFill>
                  <a:srgbClr val="FF0000"/>
                </a:solidFill>
              </a:rPr>
              <a:t>connections</a:t>
            </a:r>
            <a:endParaRPr lang="it-CH" sz="1800" i="1" dirty="0">
              <a:solidFill>
                <a:srgbClr val="FF0000"/>
              </a:solidFill>
            </a:endParaRPr>
          </a:p>
          <a:p>
            <a:pPr>
              <a:buAutoNum type="arabicPeriod"/>
            </a:pPr>
            <a:r>
              <a:rPr lang="it-CH" sz="1800" i="1" dirty="0" err="1">
                <a:solidFill>
                  <a:srgbClr val="FF0000"/>
                </a:solidFill>
              </a:rPr>
              <a:t>Accepting</a:t>
            </a:r>
            <a:r>
              <a:rPr lang="it-CH" sz="1800" i="1" dirty="0">
                <a:solidFill>
                  <a:srgbClr val="FF0000"/>
                </a:solidFill>
              </a:rPr>
              <a:t> the </a:t>
            </a:r>
            <a:r>
              <a:rPr lang="it-CH" sz="1800" i="1" dirty="0" err="1">
                <a:solidFill>
                  <a:srgbClr val="FF0000"/>
                </a:solidFill>
              </a:rPr>
              <a:t>mixed</a:t>
            </a:r>
            <a:r>
              <a:rPr lang="it-CH" sz="1800" i="1" dirty="0">
                <a:solidFill>
                  <a:srgbClr val="FF0000"/>
                </a:solidFill>
              </a:rPr>
              <a:t> </a:t>
            </a:r>
            <a:r>
              <a:rPr lang="it-CH" sz="1800" i="1" dirty="0" err="1">
                <a:solidFill>
                  <a:srgbClr val="FF0000"/>
                </a:solidFill>
              </a:rPr>
              <a:t>loaded</a:t>
            </a:r>
            <a:r>
              <a:rPr lang="it-CH" sz="1800" i="1" dirty="0">
                <a:solidFill>
                  <a:srgbClr val="FF0000"/>
                </a:solidFill>
              </a:rPr>
              <a:t> of box and tank container in the </a:t>
            </a:r>
            <a:r>
              <a:rPr lang="it-CH" sz="1800" i="1" dirty="0" err="1">
                <a:solidFill>
                  <a:srgbClr val="FF0000"/>
                </a:solidFill>
              </a:rPr>
              <a:t>international</a:t>
            </a:r>
            <a:r>
              <a:rPr lang="it-CH" sz="1800" i="1" dirty="0">
                <a:solidFill>
                  <a:srgbClr val="FF0000"/>
                </a:solidFill>
              </a:rPr>
              <a:t> </a:t>
            </a:r>
            <a:r>
              <a:rPr lang="it-CH" sz="1800" i="1" dirty="0" err="1">
                <a:solidFill>
                  <a:srgbClr val="FF0000"/>
                </a:solidFill>
              </a:rPr>
              <a:t>block</a:t>
            </a:r>
            <a:r>
              <a:rPr lang="it-CH" sz="1800" i="1" dirty="0">
                <a:solidFill>
                  <a:srgbClr val="FF0000"/>
                </a:solidFill>
              </a:rPr>
              <a:t> </a:t>
            </a:r>
            <a:r>
              <a:rPr lang="it-CH" sz="1800" i="1" dirty="0" err="1">
                <a:solidFill>
                  <a:srgbClr val="FF0000"/>
                </a:solidFill>
              </a:rPr>
              <a:t>trains</a:t>
            </a:r>
            <a:endParaRPr lang="it-CH" sz="1800" i="1" dirty="0">
              <a:solidFill>
                <a:srgbClr val="FF0000"/>
              </a:solidFill>
            </a:endParaRPr>
          </a:p>
          <a:p>
            <a:pPr>
              <a:buAutoNum type="arabicPeriod"/>
            </a:pPr>
            <a:r>
              <a:rPr lang="it-CH" sz="1800" i="1" dirty="0" err="1">
                <a:solidFill>
                  <a:srgbClr val="FF0000"/>
                </a:solidFill>
              </a:rPr>
              <a:t>Recognized</a:t>
            </a:r>
            <a:r>
              <a:rPr lang="it-CH" sz="1800" i="1" dirty="0">
                <a:solidFill>
                  <a:srgbClr val="FF0000"/>
                </a:solidFill>
              </a:rPr>
              <a:t> the </a:t>
            </a:r>
            <a:r>
              <a:rPr lang="it-CH" sz="1800" i="1" dirty="0" err="1">
                <a:solidFill>
                  <a:srgbClr val="FF0000"/>
                </a:solidFill>
              </a:rPr>
              <a:t>international</a:t>
            </a:r>
            <a:r>
              <a:rPr lang="it-CH" sz="1800" i="1" dirty="0">
                <a:solidFill>
                  <a:srgbClr val="FF0000"/>
                </a:solidFill>
              </a:rPr>
              <a:t> MSDS </a:t>
            </a:r>
            <a:r>
              <a:rPr lang="it-CH" sz="1800" i="1" dirty="0" err="1">
                <a:solidFill>
                  <a:srgbClr val="FF0000"/>
                </a:solidFill>
              </a:rPr>
              <a:t>paperwork</a:t>
            </a:r>
            <a:endParaRPr lang="it-CH" sz="1800" i="1" dirty="0">
              <a:solidFill>
                <a:srgbClr val="FF0000"/>
              </a:solidFill>
            </a:endParaRPr>
          </a:p>
          <a:p>
            <a:pPr>
              <a:buAutoNum type="arabicPeriod"/>
            </a:pPr>
            <a:r>
              <a:rPr lang="it-CH" sz="1800" i="1" dirty="0" err="1">
                <a:solidFill>
                  <a:srgbClr val="FF0000"/>
                </a:solidFill>
              </a:rPr>
              <a:t>Finally</a:t>
            </a:r>
            <a:r>
              <a:rPr lang="it-CH" sz="1800" i="1" dirty="0">
                <a:solidFill>
                  <a:srgbClr val="FF0000"/>
                </a:solidFill>
              </a:rPr>
              <a:t> </a:t>
            </a:r>
            <a:r>
              <a:rPr lang="it-CH" sz="1800" i="1" dirty="0" err="1">
                <a:solidFill>
                  <a:srgbClr val="FF0000"/>
                </a:solidFill>
              </a:rPr>
              <a:t>authorize</a:t>
            </a:r>
            <a:r>
              <a:rPr lang="it-CH" sz="1800" i="1" dirty="0">
                <a:solidFill>
                  <a:srgbClr val="FF0000"/>
                </a:solidFill>
              </a:rPr>
              <a:t> the </a:t>
            </a:r>
            <a:r>
              <a:rPr lang="it-CH" sz="1800" i="1" dirty="0" err="1">
                <a:solidFill>
                  <a:srgbClr val="FF0000"/>
                </a:solidFill>
              </a:rPr>
              <a:t>transport</a:t>
            </a:r>
            <a:r>
              <a:rPr lang="it-CH" sz="1800" i="1" dirty="0">
                <a:solidFill>
                  <a:srgbClr val="FF0000"/>
                </a:solidFill>
              </a:rPr>
              <a:t> of DG Cargo </a:t>
            </a:r>
            <a:r>
              <a:rPr lang="it-CH" sz="1800" i="1" dirty="0" err="1">
                <a:solidFill>
                  <a:srgbClr val="FF0000"/>
                </a:solidFill>
              </a:rPr>
              <a:t>accoring</a:t>
            </a:r>
            <a:r>
              <a:rPr lang="it-CH" sz="1800" i="1" dirty="0">
                <a:solidFill>
                  <a:srgbClr val="FF0000"/>
                </a:solidFill>
              </a:rPr>
              <a:t> to SMGS General </a:t>
            </a:r>
            <a:r>
              <a:rPr lang="it-CH" sz="1800" i="1" dirty="0" err="1">
                <a:solidFill>
                  <a:srgbClr val="FF0000"/>
                </a:solidFill>
              </a:rPr>
              <a:t>Terms</a:t>
            </a:r>
            <a:r>
              <a:rPr lang="it-CH" sz="1800" i="1" dirty="0">
                <a:solidFill>
                  <a:srgbClr val="FF0000"/>
                </a:solidFill>
              </a:rPr>
              <a:t> and RID.</a:t>
            </a:r>
          </a:p>
          <a:p>
            <a:pPr>
              <a:buAutoNum type="arabicPeriod"/>
            </a:pPr>
            <a:endParaRPr lang="it-CH" sz="18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CH" sz="1800" i="1" dirty="0">
                <a:solidFill>
                  <a:srgbClr val="FF0000"/>
                </a:solidFill>
              </a:rPr>
              <a:t>WE NEED TO BE TOGETHER – </a:t>
            </a:r>
          </a:p>
          <a:p>
            <a:pPr marL="0" indent="0">
              <a:buNone/>
            </a:pPr>
            <a:r>
              <a:rPr lang="it-CH" sz="1800" i="1" dirty="0">
                <a:solidFill>
                  <a:srgbClr val="FF0000"/>
                </a:solidFill>
              </a:rPr>
              <a:t>ANY LEVEL OF THE LOGISTICS SUPPLY CHAIN INCLUDING CARGO SHIPPERS AND OWNER WE NEED TO WORK TOGETHER </a:t>
            </a:r>
          </a:p>
          <a:p>
            <a:pPr marL="0" indent="0">
              <a:buNone/>
            </a:pPr>
            <a:endParaRPr lang="it-CH" sz="18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CH" sz="1800" i="1" dirty="0">
                <a:solidFill>
                  <a:srgbClr val="FF0000"/>
                </a:solidFill>
              </a:rPr>
              <a:t>THE ONLY WAY FOR A STANDARDIZATION OF THIS TRANSPORT TECHNOLOGY.</a:t>
            </a:r>
            <a:endParaRPr lang="en-US" sz="1800" i="1" dirty="0">
              <a:solidFill>
                <a:srgbClr val="FF0000"/>
              </a:solidFill>
            </a:endParaRPr>
          </a:p>
          <a:p>
            <a:endParaRPr lang="it-CH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1524001" y="6524626"/>
            <a:ext cx="9109075" cy="3333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B77EAE6-B42F-41BD-A54D-122D0123F194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09949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/>
          <p:cNvSpPr>
            <a:spLocks noGrp="1"/>
          </p:cNvSpPr>
          <p:nvPr>
            <p:ph type="ctrTitle"/>
          </p:nvPr>
        </p:nvSpPr>
        <p:spPr>
          <a:xfrm>
            <a:off x="484188" y="4119215"/>
            <a:ext cx="11018545" cy="1470025"/>
          </a:xfrm>
        </p:spPr>
        <p:txBody>
          <a:bodyPr>
            <a:noAutofit/>
          </a:bodyPr>
          <a:lstStyle/>
          <a:p>
            <a:pPr eaLnBrk="1" hangingPunct="1"/>
            <a:r>
              <a:rPr lang="en-GB" dirty="0"/>
              <a:t>Thank you for your attention!</a:t>
            </a:r>
            <a:br>
              <a:rPr lang="it-CH" dirty="0">
                <a:latin typeface="Arial" charset="0"/>
                <a:cs typeface="Arial" charset="0"/>
              </a:rPr>
            </a:br>
            <a:br>
              <a:rPr lang="en-US" dirty="0">
                <a:latin typeface="Arial" charset="0"/>
                <a:cs typeface="Arial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2736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tangolo 26"/>
          <p:cNvSpPr/>
          <p:nvPr/>
        </p:nvSpPr>
        <p:spPr bwMode="auto">
          <a:xfrm>
            <a:off x="9083675" y="2014718"/>
            <a:ext cx="2844800" cy="4582932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4000" rIns="54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28" name="Rettangolo 27"/>
          <p:cNvSpPr/>
          <p:nvPr/>
        </p:nvSpPr>
        <p:spPr bwMode="auto">
          <a:xfrm>
            <a:off x="3251200" y="2024062"/>
            <a:ext cx="5653088" cy="4573587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44" name="Rettangolo 43"/>
          <p:cNvSpPr/>
          <p:nvPr/>
        </p:nvSpPr>
        <p:spPr bwMode="auto">
          <a:xfrm>
            <a:off x="263525" y="2024063"/>
            <a:ext cx="2844800" cy="4573587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100" dirty="0"/>
          </a:p>
        </p:txBody>
      </p:sp>
      <p:sp>
        <p:nvSpPr>
          <p:cNvPr id="45" name="Text Box 11"/>
          <p:cNvSpPr txBox="1">
            <a:spLocks noChangeArrowheads="1"/>
          </p:cNvSpPr>
          <p:nvPr/>
        </p:nvSpPr>
        <p:spPr bwMode="auto">
          <a:xfrm>
            <a:off x="263525" y="1233487"/>
            <a:ext cx="11664950" cy="71913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ebdings" pitchFamily="18" charset="2"/>
              <a:buNone/>
              <a:defRPr/>
            </a:pPr>
            <a:r>
              <a:rPr lang="en-US" altLang="de-CH" sz="1000" b="1" dirty="0">
                <a:latin typeface="Arial" charset="0"/>
                <a:cs typeface="Arial" charset="0"/>
                <a:sym typeface="Wingdings 3" pitchFamily="18" charset="2"/>
              </a:rPr>
              <a:t>Hupac Ltd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ebdings" pitchFamily="18" charset="2"/>
              <a:buNone/>
              <a:defRPr/>
            </a:pPr>
            <a:r>
              <a:rPr lang="en-US" altLang="de-CH" sz="1000" dirty="0">
                <a:latin typeface="Arial" charset="0"/>
                <a:cs typeface="Arial" charset="0"/>
                <a:sym typeface="Wingdings 3" pitchFamily="18" charset="2"/>
              </a:rPr>
              <a:t>Chiasso</a:t>
            </a:r>
            <a:br>
              <a:rPr lang="en-US" altLang="de-CH" sz="1000" b="1" dirty="0">
                <a:latin typeface="Arial" charset="0"/>
                <a:cs typeface="Arial" charset="0"/>
                <a:sym typeface="Wingdings 3" pitchFamily="18" charset="2"/>
              </a:rPr>
            </a:br>
            <a:r>
              <a:rPr lang="en-US" altLang="de-CH" sz="1000" dirty="0">
                <a:solidFill>
                  <a:srgbClr val="000000"/>
                </a:solidFill>
                <a:latin typeface="Arial" charset="0"/>
                <a:cs typeface="Arial" charset="0"/>
                <a:sym typeface="Wingdings 3" pitchFamily="18" charset="2"/>
              </a:rPr>
              <a:t>Parent company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ebdings" pitchFamily="18" charset="2"/>
              <a:buNone/>
              <a:defRPr/>
            </a:pPr>
            <a:r>
              <a:rPr lang="en-US" altLang="de-CH" sz="1000" dirty="0">
                <a:solidFill>
                  <a:srgbClr val="000000"/>
                </a:solidFill>
                <a:latin typeface="Arial" charset="0"/>
                <a:cs typeface="Arial" charset="0"/>
                <a:sym typeface="Wingdings 3" pitchFamily="18" charset="2"/>
              </a:rPr>
              <a:t>Asset Management</a:t>
            </a:r>
          </a:p>
        </p:txBody>
      </p:sp>
      <p:sp>
        <p:nvSpPr>
          <p:cNvPr id="49" name="Text Box 8"/>
          <p:cNvSpPr txBox="1">
            <a:spLocks noChangeArrowheads="1"/>
          </p:cNvSpPr>
          <p:nvPr/>
        </p:nvSpPr>
        <p:spPr bwMode="auto">
          <a:xfrm>
            <a:off x="410901" y="2099906"/>
            <a:ext cx="2552961" cy="64488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r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de-CH" sz="900" b="1" dirty="0">
                <a:solidFill>
                  <a:srgbClr val="000000"/>
                </a:solidFill>
                <a:latin typeface="Arial" charset="0"/>
                <a:cs typeface="Arial" charset="0"/>
              </a:rPr>
              <a:t>Hupac Intermodal Ltd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de-CH" sz="900" dirty="0" err="1">
                <a:solidFill>
                  <a:srgbClr val="000000"/>
                </a:solidFill>
                <a:latin typeface="Arial" charset="0"/>
                <a:cs typeface="Arial" charset="0"/>
              </a:rPr>
              <a:t>Chiasso</a:t>
            </a:r>
            <a:r>
              <a:rPr lang="en-US" altLang="de-CH" sz="900" dirty="0">
                <a:solidFill>
                  <a:srgbClr val="000000"/>
                </a:solidFill>
                <a:latin typeface="Arial" charset="0"/>
                <a:cs typeface="Arial" charset="0"/>
              </a:rPr>
              <a:t>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de-CH" sz="900" dirty="0">
                <a:solidFill>
                  <a:srgbClr val="000000"/>
                </a:solidFill>
                <a:latin typeface="Arial" charset="0"/>
                <a:cs typeface="Arial" charset="0"/>
              </a:rPr>
              <a:t>Sales &amp; operations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de-CH" sz="900" dirty="0">
                <a:solidFill>
                  <a:srgbClr val="000000"/>
                </a:solidFill>
                <a:latin typeface="Arial" charset="0"/>
                <a:cs typeface="Arial" charset="0"/>
              </a:rPr>
              <a:t>Terminal operations</a:t>
            </a:r>
            <a:endParaRPr lang="en-US" altLang="de-CH" sz="900" dirty="0">
              <a:latin typeface="Arial" charset="0"/>
              <a:cs typeface="Arial" charset="0"/>
              <a:sym typeface="Wingdings 3" pitchFamily="18" charset="2"/>
            </a:endParaRPr>
          </a:p>
        </p:txBody>
      </p:sp>
      <p:sp>
        <p:nvSpPr>
          <p:cNvPr id="50" name="Text Box 6"/>
          <p:cNvSpPr txBox="1">
            <a:spLocks noChangeArrowheads="1"/>
          </p:cNvSpPr>
          <p:nvPr/>
        </p:nvSpPr>
        <p:spPr bwMode="auto">
          <a:xfrm>
            <a:off x="407987" y="2819262"/>
            <a:ext cx="2555876" cy="6462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de-CH" sz="900" b="1" dirty="0">
                <a:solidFill>
                  <a:srgbClr val="000000"/>
                </a:solidFill>
                <a:latin typeface="Arial" charset="0"/>
                <a:cs typeface="Arial" charset="0"/>
              </a:rPr>
              <a:t>Termi  Ltd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de-CH" sz="900" dirty="0">
                <a:solidFill>
                  <a:srgbClr val="000000"/>
                </a:solidFill>
                <a:latin typeface="Arial" charset="0"/>
                <a:cs typeface="Arial" charset="0"/>
              </a:rPr>
              <a:t>Chiasso</a:t>
            </a:r>
            <a:br>
              <a:rPr lang="en-US" altLang="de-CH" sz="900" b="1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altLang="de-CH" sz="900" dirty="0">
                <a:solidFill>
                  <a:srgbClr val="000000"/>
                </a:solidFill>
                <a:latin typeface="Arial" charset="0"/>
                <a:cs typeface="Arial" charset="0"/>
              </a:rPr>
              <a:t>Terminal construction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de-CH" sz="900" dirty="0">
                <a:solidFill>
                  <a:srgbClr val="000000"/>
                </a:solidFill>
                <a:latin typeface="Arial" charset="0"/>
                <a:cs typeface="Arial" charset="0"/>
              </a:rPr>
              <a:t>Facility management</a:t>
            </a: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6256232" y="2816224"/>
            <a:ext cx="2503594" cy="64928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lIns="72000" rIns="72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de-CH" sz="900" b="1" dirty="0">
                <a:solidFill>
                  <a:srgbClr val="000000"/>
                </a:solidFill>
                <a:latin typeface="Arial" charset="0"/>
                <a:cs typeface="Arial" charset="0"/>
              </a:rPr>
              <a:t>Hupac Intermodal NV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de-CH" sz="900" dirty="0">
                <a:solidFill>
                  <a:srgbClr val="000000"/>
                </a:solidFill>
                <a:latin typeface="Arial" charset="0"/>
                <a:cs typeface="Arial" charset="0"/>
              </a:rPr>
              <a:t>Rotterdam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de-CH" sz="900" dirty="0">
                <a:solidFill>
                  <a:srgbClr val="000000"/>
                </a:solidFill>
                <a:latin typeface="Arial" charset="0"/>
                <a:cs typeface="Arial" charset="0"/>
              </a:rPr>
              <a:t>Service provider</a:t>
            </a:r>
            <a:endParaRPr lang="en-US" altLang="de-CH" sz="900" dirty="0">
              <a:solidFill>
                <a:srgbClr val="000000"/>
              </a:solidFill>
              <a:latin typeface="Arial" charset="0"/>
              <a:cs typeface="Arial" charset="0"/>
              <a:sym typeface="Wingdings 3" pitchFamily="18" charset="2"/>
            </a:endParaRPr>
          </a:p>
        </p:txBody>
      </p:sp>
      <p:sp>
        <p:nvSpPr>
          <p:cNvPr id="52" name="Text Box 10"/>
          <p:cNvSpPr txBox="1">
            <a:spLocks noChangeArrowheads="1"/>
          </p:cNvSpPr>
          <p:nvPr/>
        </p:nvSpPr>
        <p:spPr bwMode="auto">
          <a:xfrm>
            <a:off x="6256232" y="4257674"/>
            <a:ext cx="2503594" cy="71913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lIns="72000" rIns="72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de-CH" sz="900" b="1" dirty="0">
                <a:solidFill>
                  <a:srgbClr val="000000"/>
                </a:solidFill>
                <a:latin typeface="Arial" charset="0"/>
                <a:cs typeface="Arial" charset="0"/>
              </a:rPr>
              <a:t>Hupac GmbH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de-CH" sz="900" dirty="0">
                <a:solidFill>
                  <a:srgbClr val="000000"/>
                </a:solidFill>
                <a:latin typeface="Arial" charset="0"/>
                <a:cs typeface="Arial" charset="0"/>
              </a:rPr>
              <a:t>Singen</a:t>
            </a:r>
            <a:br>
              <a:rPr lang="en-US" altLang="de-CH" sz="900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altLang="de-CH" sz="900" dirty="0">
                <a:solidFill>
                  <a:srgbClr val="000000"/>
                </a:solidFill>
                <a:latin typeface="Arial" charset="0"/>
                <a:cs typeface="Arial" charset="0"/>
              </a:rPr>
              <a:t>Service provider</a:t>
            </a:r>
          </a:p>
        </p:txBody>
      </p:sp>
      <p:sp>
        <p:nvSpPr>
          <p:cNvPr id="53" name="Text Box 12"/>
          <p:cNvSpPr txBox="1">
            <a:spLocks noChangeArrowheads="1"/>
          </p:cNvSpPr>
          <p:nvPr/>
        </p:nvSpPr>
        <p:spPr bwMode="auto">
          <a:xfrm>
            <a:off x="6256232" y="3536948"/>
            <a:ext cx="2503594" cy="64770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lIns="72000" rIns="72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de-CH" sz="900" b="1" dirty="0">
                <a:solidFill>
                  <a:srgbClr val="000000"/>
                </a:solidFill>
                <a:latin typeface="Arial" charset="0"/>
                <a:cs typeface="Arial" charset="0"/>
              </a:rPr>
              <a:t>Hupac Intermodal BVBA</a:t>
            </a:r>
            <a:br>
              <a:rPr lang="en-US" altLang="de-CH" sz="900" b="1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altLang="de-CH" sz="900" dirty="0">
                <a:solidFill>
                  <a:srgbClr val="000000"/>
                </a:solidFill>
                <a:latin typeface="Arial" charset="0"/>
                <a:cs typeface="Arial" charset="0"/>
              </a:rPr>
              <a:t>Antwerp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de-CH" sz="900" dirty="0">
                <a:solidFill>
                  <a:srgbClr val="000000"/>
                </a:solidFill>
                <a:latin typeface="Arial" charset="0"/>
                <a:cs typeface="Arial" charset="0"/>
              </a:rPr>
              <a:t>Terminal operations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de-CH" sz="900" dirty="0">
                <a:solidFill>
                  <a:srgbClr val="000000"/>
                </a:solidFill>
                <a:latin typeface="Arial" charset="0"/>
                <a:cs typeface="Arial" charset="0"/>
              </a:rPr>
              <a:t>Facility management</a:t>
            </a:r>
            <a:br>
              <a:rPr lang="en-US" altLang="de-CH" sz="900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endParaRPr lang="en-US" altLang="de-CH" sz="900" dirty="0">
              <a:solidFill>
                <a:srgbClr val="000000"/>
              </a:solidFill>
              <a:latin typeface="Arial" charset="0"/>
              <a:cs typeface="Arial" charset="0"/>
              <a:sym typeface="Wingdings 3" pitchFamily="18" charset="2"/>
            </a:endParaRPr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6256232" y="2103932"/>
            <a:ext cx="2503594" cy="64085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lIns="72000" rIns="72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de-CH" sz="900" b="1" dirty="0">
                <a:solidFill>
                  <a:srgbClr val="000000"/>
                </a:solidFill>
                <a:latin typeface="Arial" charset="0"/>
                <a:cs typeface="Arial" charset="0"/>
              </a:rPr>
              <a:t>Hupac Intermodal Italia Srl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de-CH" sz="900" dirty="0">
                <a:solidFill>
                  <a:srgbClr val="000000"/>
                </a:solidFill>
                <a:latin typeface="Arial" charset="0"/>
                <a:cs typeface="Arial" charset="0"/>
              </a:rPr>
              <a:t>Busto Arsizio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de-CH" sz="900" dirty="0">
                <a:solidFill>
                  <a:srgbClr val="000000"/>
                </a:solidFill>
                <a:latin typeface="Arial" charset="0"/>
                <a:cs typeface="Arial" charset="0"/>
              </a:rPr>
              <a:t>Sales</a:t>
            </a:r>
            <a:endParaRPr lang="en-US" altLang="de-CH" sz="900" dirty="0">
              <a:solidFill>
                <a:srgbClr val="000000"/>
              </a:solidFill>
              <a:latin typeface="Arial" charset="0"/>
              <a:cs typeface="Arial" charset="0"/>
              <a:sym typeface="Wingdings 3" pitchFamily="18" charset="2"/>
            </a:endParaRPr>
          </a:p>
        </p:txBody>
      </p:sp>
      <p:sp>
        <p:nvSpPr>
          <p:cNvPr id="55" name="Text Box 9"/>
          <p:cNvSpPr txBox="1">
            <a:spLocks noChangeArrowheads="1"/>
          </p:cNvSpPr>
          <p:nvPr/>
        </p:nvSpPr>
        <p:spPr bwMode="auto">
          <a:xfrm>
            <a:off x="3433174" y="2110624"/>
            <a:ext cx="2519364" cy="63416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de-CH" sz="900" b="1" dirty="0">
                <a:solidFill>
                  <a:srgbClr val="000000"/>
                </a:solidFill>
                <a:latin typeface="Arial" charset="0"/>
                <a:cs typeface="Arial" charset="0"/>
              </a:rPr>
              <a:t>Hupac SpA</a:t>
            </a:r>
            <a:br>
              <a:rPr lang="en-US" altLang="de-CH" sz="900" b="1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altLang="de-CH" sz="900" dirty="0">
                <a:solidFill>
                  <a:srgbClr val="000000"/>
                </a:solidFill>
                <a:latin typeface="Arial" charset="0"/>
                <a:cs typeface="Arial" charset="0"/>
              </a:rPr>
              <a:t>Busto Arsizio</a:t>
            </a:r>
            <a:br>
              <a:rPr lang="en-US" altLang="de-CH" sz="900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altLang="de-CH" sz="900" dirty="0">
                <a:solidFill>
                  <a:srgbClr val="000000"/>
                </a:solidFill>
                <a:latin typeface="Arial" charset="0"/>
                <a:cs typeface="Arial" charset="0"/>
              </a:rPr>
              <a:t>Terminal operations</a:t>
            </a:r>
            <a:br>
              <a:rPr lang="en-US" altLang="de-CH" sz="900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altLang="de-CH" sz="900" dirty="0">
                <a:solidFill>
                  <a:srgbClr val="000000"/>
                </a:solidFill>
                <a:latin typeface="Arial" charset="0"/>
                <a:cs typeface="Arial" charset="0"/>
              </a:rPr>
              <a:t>Railway operations  </a:t>
            </a:r>
            <a:br>
              <a:rPr lang="en-US" altLang="de-CH" sz="900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endParaRPr lang="en-US" altLang="de-CH" sz="9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ebdings" pitchFamily="18" charset="2"/>
              <a:buNone/>
              <a:defRPr/>
            </a:pPr>
            <a:endParaRPr lang="en-US" altLang="de-CH" sz="900" i="1" dirty="0">
              <a:solidFill>
                <a:srgbClr val="000000"/>
              </a:solidFill>
              <a:latin typeface="Arial" charset="0"/>
              <a:cs typeface="Arial" charset="0"/>
              <a:sym typeface="Wingdings 3" pitchFamily="18" charset="2"/>
            </a:endParaRPr>
          </a:p>
        </p:txBody>
      </p:sp>
      <p:sp>
        <p:nvSpPr>
          <p:cNvPr id="56" name="Text Box 5"/>
          <p:cNvSpPr txBox="1">
            <a:spLocks noChangeArrowheads="1"/>
          </p:cNvSpPr>
          <p:nvPr/>
        </p:nvSpPr>
        <p:spPr bwMode="auto">
          <a:xfrm>
            <a:off x="3433174" y="2816223"/>
            <a:ext cx="2519364" cy="64928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de-CH" sz="900" b="1" dirty="0">
                <a:solidFill>
                  <a:srgbClr val="000000"/>
                </a:solidFill>
                <a:latin typeface="Arial" charset="0"/>
                <a:cs typeface="Arial" charset="0"/>
              </a:rPr>
              <a:t>Fidia SpA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de-CH" sz="900" dirty="0">
                <a:solidFill>
                  <a:srgbClr val="000000"/>
                </a:solidFill>
                <a:latin typeface="Arial" charset="0"/>
                <a:cs typeface="Arial" charset="0"/>
              </a:rPr>
              <a:t>Milano</a:t>
            </a:r>
            <a:br>
              <a:rPr lang="en-US" altLang="de-CH" sz="900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altLang="de-CH" sz="900" dirty="0">
                <a:solidFill>
                  <a:srgbClr val="000000"/>
                </a:solidFill>
                <a:latin typeface="Arial" charset="0"/>
                <a:cs typeface="Arial" charset="0"/>
              </a:rPr>
              <a:t>Terminal operations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de-CH" sz="900" dirty="0">
                <a:solidFill>
                  <a:srgbClr val="000000"/>
                </a:solidFill>
                <a:latin typeface="Arial" charset="0"/>
                <a:cs typeface="Arial" charset="0"/>
              </a:rPr>
              <a:t>Warehouse logistics</a:t>
            </a:r>
          </a:p>
        </p:txBody>
      </p:sp>
      <p:sp>
        <p:nvSpPr>
          <p:cNvPr id="57" name="Text Box 9"/>
          <p:cNvSpPr txBox="1">
            <a:spLocks noChangeArrowheads="1"/>
          </p:cNvSpPr>
          <p:nvPr/>
        </p:nvSpPr>
        <p:spPr bwMode="auto">
          <a:xfrm>
            <a:off x="3432174" y="5768975"/>
            <a:ext cx="2519364" cy="64726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de-CH" sz="900" b="1" dirty="0">
                <a:solidFill>
                  <a:srgbClr val="000000"/>
                </a:solidFill>
                <a:latin typeface="Arial" charset="0"/>
                <a:cs typeface="Arial" charset="0"/>
              </a:rPr>
              <a:t>Termi SpA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de-CH" sz="900" dirty="0">
                <a:solidFill>
                  <a:srgbClr val="000000"/>
                </a:solidFill>
                <a:latin typeface="Arial" charset="0"/>
                <a:cs typeface="Arial" charset="0"/>
              </a:rPr>
              <a:t>Busto Arsizio</a:t>
            </a:r>
            <a:br>
              <a:rPr lang="en-US" altLang="de-CH" sz="900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altLang="de-CH" sz="900" dirty="0">
                <a:solidFill>
                  <a:srgbClr val="000000"/>
                </a:solidFill>
                <a:latin typeface="Arial" charset="0"/>
                <a:cs typeface="Arial" charset="0"/>
              </a:rPr>
              <a:t>Terminal construction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de-CH" sz="900" dirty="0">
                <a:solidFill>
                  <a:srgbClr val="000000"/>
                </a:solidFill>
                <a:latin typeface="Arial" charset="0"/>
                <a:cs typeface="Arial" charset="0"/>
              </a:rPr>
              <a:t>Facility management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ebdings" pitchFamily="18" charset="2"/>
              <a:buNone/>
              <a:defRPr/>
            </a:pPr>
            <a:endParaRPr lang="it-IT" altLang="de-CH" sz="900" i="1" dirty="0">
              <a:solidFill>
                <a:srgbClr val="000000"/>
              </a:solidFill>
              <a:latin typeface="Arial" charset="0"/>
              <a:cs typeface="Arial" charset="0"/>
              <a:sym typeface="Wingdings 3" pitchFamily="18" charset="2"/>
            </a:endParaRPr>
          </a:p>
        </p:txBody>
      </p:sp>
      <p:sp>
        <p:nvSpPr>
          <p:cNvPr id="58" name="Text Box 3"/>
          <p:cNvSpPr txBox="1">
            <a:spLocks noChangeArrowheads="1"/>
          </p:cNvSpPr>
          <p:nvPr/>
        </p:nvSpPr>
        <p:spPr bwMode="auto">
          <a:xfrm>
            <a:off x="3433174" y="4257675"/>
            <a:ext cx="2519364" cy="71913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rIns="36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de-CH" sz="900" b="1" dirty="0">
                <a:solidFill>
                  <a:srgbClr val="000000"/>
                </a:solidFill>
                <a:latin typeface="Arial" charset="0"/>
                <a:cs typeface="Arial" charset="0"/>
              </a:rPr>
              <a:t>Terminal Piacenza Intermodale Srl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de-CH" sz="900" dirty="0">
                <a:solidFill>
                  <a:srgbClr val="000000"/>
                </a:solidFill>
                <a:latin typeface="Arial" charset="0"/>
                <a:cs typeface="Arial" charset="0"/>
              </a:rPr>
              <a:t>Piacenza</a:t>
            </a:r>
            <a:br>
              <a:rPr lang="en-US" altLang="de-CH" sz="900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altLang="de-CH" sz="900" dirty="0">
                <a:solidFill>
                  <a:srgbClr val="000000"/>
                </a:solidFill>
                <a:latin typeface="Arial" charset="0"/>
                <a:cs typeface="Arial" charset="0"/>
              </a:rPr>
              <a:t>Terminal operations </a:t>
            </a:r>
            <a:br>
              <a:rPr lang="en-US" altLang="de-CH" sz="900" dirty="0">
                <a:latin typeface="Arial" charset="0"/>
                <a:cs typeface="Arial" charset="0"/>
              </a:rPr>
            </a:br>
            <a:endParaRPr lang="en-US" altLang="de-CH" sz="9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9" name="Text Box 10"/>
          <p:cNvSpPr txBox="1">
            <a:spLocks noChangeArrowheads="1"/>
          </p:cNvSpPr>
          <p:nvPr/>
        </p:nvSpPr>
        <p:spPr bwMode="auto">
          <a:xfrm>
            <a:off x="3433174" y="3536950"/>
            <a:ext cx="2519364" cy="6477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solidFill>
                  <a:srgbClr val="000000"/>
                </a:solidFill>
                <a:latin typeface="Arial" charset="0"/>
                <a:cs typeface="Arial" charset="0"/>
              </a:rPr>
              <a:t>Centro Intermodale SpA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000000"/>
                </a:solidFill>
                <a:latin typeface="Arial" charset="0"/>
                <a:cs typeface="Arial" charset="0"/>
              </a:rPr>
              <a:t>Milano</a:t>
            </a:r>
            <a:endParaRPr lang="en-US" altLang="de-CH" sz="9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de-CH" sz="900" dirty="0">
                <a:latin typeface="Arial" charset="0"/>
                <a:cs typeface="Arial" charset="0"/>
              </a:rPr>
              <a:t>Terminal construction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de-CH" sz="900" dirty="0">
                <a:latin typeface="Arial" charset="0"/>
                <a:cs typeface="Arial" charset="0"/>
              </a:rPr>
              <a:t>Facility management</a:t>
            </a:r>
            <a:br>
              <a:rPr lang="en-US" altLang="de-CH" sz="900" dirty="0">
                <a:latin typeface="Arial" charset="0"/>
                <a:cs typeface="Arial" charset="0"/>
              </a:rPr>
            </a:br>
            <a:endParaRPr lang="en-US" altLang="de-CH" sz="9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0" name="Text Box 4"/>
          <p:cNvSpPr txBox="1">
            <a:spLocks noChangeArrowheads="1"/>
          </p:cNvSpPr>
          <p:nvPr/>
        </p:nvSpPr>
        <p:spPr bwMode="auto">
          <a:xfrm>
            <a:off x="9228138" y="3536950"/>
            <a:ext cx="2520950" cy="6477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de-CH" sz="900" b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altLang="de-CH" sz="900" b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Hupac</a:t>
            </a:r>
            <a:r>
              <a:rPr lang="en-US" altLang="de-CH" sz="900" b="1" dirty="0">
                <a:solidFill>
                  <a:srgbClr val="000000"/>
                </a:solidFill>
                <a:latin typeface="Arial" charset="0"/>
                <a:cs typeface="Arial" charset="0"/>
              </a:rPr>
              <a:t> LLC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de-CH" sz="900" dirty="0">
                <a:solidFill>
                  <a:srgbClr val="000000"/>
                </a:solidFill>
                <a:latin typeface="Arial" charset="0"/>
                <a:cs typeface="Arial" charset="0"/>
              </a:rPr>
              <a:t> Moscow </a:t>
            </a:r>
            <a:br>
              <a:rPr lang="en-US" altLang="de-CH" sz="900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altLang="de-CH" sz="900" dirty="0">
                <a:solidFill>
                  <a:srgbClr val="000000"/>
                </a:solidFill>
                <a:latin typeface="Arial" charset="0"/>
                <a:cs typeface="Arial" charset="0"/>
              </a:rPr>
              <a:t> Rolling stock management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br>
              <a:rPr lang="en-US" altLang="de-CH" sz="900" dirty="0">
                <a:latin typeface="Arial" charset="0"/>
                <a:cs typeface="Arial" charset="0"/>
              </a:rPr>
            </a:br>
            <a:endParaRPr lang="en-US" altLang="de-CH" sz="900" i="1" dirty="0">
              <a:solidFill>
                <a:srgbClr val="000000"/>
              </a:solidFill>
              <a:latin typeface="Arial" charset="0"/>
              <a:cs typeface="Arial" charset="0"/>
              <a:sym typeface="Wingdings 3" pitchFamily="18" charset="2"/>
            </a:endParaRP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9228138" y="2816222"/>
            <a:ext cx="2520950" cy="64929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rIns="36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de-CH" sz="900" b="1" dirty="0">
                <a:solidFill>
                  <a:srgbClr val="000000"/>
                </a:solidFill>
                <a:latin typeface="Arial" charset="0"/>
                <a:cs typeface="Arial" charset="0"/>
              </a:rPr>
              <a:t>Intermodal Express LLC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de-CH" sz="900" dirty="0">
                <a:solidFill>
                  <a:srgbClr val="000000"/>
                </a:solidFill>
                <a:latin typeface="Arial" charset="0"/>
                <a:cs typeface="Arial" charset="0"/>
              </a:rPr>
              <a:t>Moscow </a:t>
            </a:r>
            <a:br>
              <a:rPr lang="en-US" altLang="de-CH" sz="900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altLang="de-CH" sz="900" dirty="0">
                <a:solidFill>
                  <a:srgbClr val="000000"/>
                </a:solidFill>
                <a:latin typeface="Arial" charset="0"/>
                <a:cs typeface="Arial" charset="0"/>
              </a:rPr>
              <a:t>Sales &amp; operations</a:t>
            </a:r>
          </a:p>
        </p:txBody>
      </p:sp>
      <p:sp>
        <p:nvSpPr>
          <p:cNvPr id="62" name="Text Box 4"/>
          <p:cNvSpPr txBox="1">
            <a:spLocks noChangeArrowheads="1"/>
          </p:cNvSpPr>
          <p:nvPr/>
        </p:nvSpPr>
        <p:spPr bwMode="auto">
          <a:xfrm>
            <a:off x="9228138" y="4257674"/>
            <a:ext cx="2520950" cy="71913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de-CH" sz="900" b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altLang="de-CH" sz="900" b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Hupac</a:t>
            </a:r>
            <a:r>
              <a:rPr lang="en-US" altLang="de-CH" sz="900" b="1" dirty="0">
                <a:solidFill>
                  <a:srgbClr val="000000"/>
                </a:solidFill>
                <a:latin typeface="Arial" charset="0"/>
                <a:cs typeface="Arial" charset="0"/>
              </a:rPr>
              <a:t> International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de-CH" sz="900" b="1" dirty="0">
                <a:solidFill>
                  <a:srgbClr val="000000"/>
                </a:solidFill>
                <a:latin typeface="Arial" charset="0"/>
                <a:cs typeface="Arial" charset="0"/>
              </a:rPr>
              <a:t> Logistics (Shanghai) Co. </a:t>
            </a:r>
            <a:br>
              <a:rPr lang="en-US" altLang="de-CH" sz="900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altLang="de-CH" sz="900" dirty="0">
                <a:solidFill>
                  <a:srgbClr val="000000"/>
                </a:solidFill>
                <a:latin typeface="Arial" charset="0"/>
                <a:cs typeface="Arial" charset="0"/>
              </a:rPr>
              <a:t> Shanghai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de-CH" sz="900" dirty="0">
                <a:solidFill>
                  <a:srgbClr val="000000"/>
                </a:solidFill>
                <a:latin typeface="Arial" charset="0"/>
                <a:cs typeface="Arial" charset="0"/>
              </a:rPr>
              <a:t> Sales &amp; operations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br>
              <a:rPr lang="en-US" altLang="de-CH" sz="900" dirty="0">
                <a:latin typeface="Arial" charset="0"/>
                <a:cs typeface="Arial" charset="0"/>
              </a:rPr>
            </a:br>
            <a:r>
              <a:rPr lang="en-US" altLang="de-CH" sz="900" dirty="0">
                <a:latin typeface="Arial" charset="0"/>
                <a:cs typeface="Arial" charset="0"/>
              </a:rPr>
              <a:t> </a:t>
            </a:r>
            <a:endParaRPr lang="en-US" altLang="de-CH" sz="900" i="1" dirty="0">
              <a:solidFill>
                <a:srgbClr val="000000"/>
              </a:solidFill>
              <a:latin typeface="Arial" charset="0"/>
              <a:cs typeface="Arial" charset="0"/>
              <a:sym typeface="Wingdings 3" pitchFamily="18" charset="2"/>
            </a:endParaRPr>
          </a:p>
        </p:txBody>
      </p:sp>
      <p:sp>
        <p:nvSpPr>
          <p:cNvPr id="63" name="Text Box 4"/>
          <p:cNvSpPr txBox="1">
            <a:spLocks noChangeArrowheads="1"/>
          </p:cNvSpPr>
          <p:nvPr/>
        </p:nvSpPr>
        <p:spPr bwMode="auto">
          <a:xfrm>
            <a:off x="9216000" y="2097087"/>
            <a:ext cx="2533088" cy="64769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de-CH" sz="900" b="1" dirty="0">
                <a:latin typeface="Arial" charset="0"/>
                <a:cs typeface="Arial" charset="0"/>
              </a:rPr>
              <a:t> </a:t>
            </a:r>
            <a:r>
              <a:rPr lang="en-US" altLang="de-CH" sz="900" b="1" dirty="0" err="1">
                <a:latin typeface="Arial" charset="0"/>
                <a:cs typeface="Arial" charset="0"/>
              </a:rPr>
              <a:t>Hupac</a:t>
            </a:r>
            <a:r>
              <a:rPr lang="en-US" altLang="de-CH" sz="900" b="1" dirty="0">
                <a:latin typeface="Arial" charset="0"/>
                <a:cs typeface="Arial" charset="0"/>
              </a:rPr>
              <a:t> Terminal </a:t>
            </a:r>
            <a:r>
              <a:rPr lang="en-US" altLang="de-CH" sz="900" b="1" dirty="0" err="1">
                <a:latin typeface="Arial" charset="0"/>
                <a:cs typeface="Arial" charset="0"/>
              </a:rPr>
              <a:t>Brwinów</a:t>
            </a:r>
            <a:endParaRPr lang="en-US" altLang="de-CH" sz="900" b="1" dirty="0"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de-CH" sz="900" dirty="0">
                <a:solidFill>
                  <a:srgbClr val="000000"/>
                </a:solidFill>
                <a:latin typeface="Arial" charset="0"/>
                <a:cs typeface="Arial" charset="0"/>
              </a:rPr>
              <a:t> Warszawa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de-CH" sz="900" dirty="0">
                <a:latin typeface="Arial" charset="0"/>
                <a:cs typeface="Arial" charset="0"/>
              </a:rPr>
              <a:t> Terminal construction</a:t>
            </a: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6256232" y="5048248"/>
            <a:ext cx="2503594" cy="64928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lIns="72000" r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de-CH" sz="900" b="1" dirty="0">
                <a:solidFill>
                  <a:srgbClr val="000000"/>
                </a:solidFill>
                <a:latin typeface="Arial" charset="0"/>
                <a:cs typeface="Arial" charset="0"/>
              </a:rPr>
              <a:t>Hupac Maritime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de-CH" sz="900" b="1" dirty="0">
                <a:solidFill>
                  <a:srgbClr val="000000"/>
                </a:solidFill>
                <a:latin typeface="Arial" charset="0"/>
                <a:cs typeface="Arial" charset="0"/>
              </a:rPr>
              <a:t>Logistics GmbH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de-CH" sz="900" dirty="0">
                <a:solidFill>
                  <a:srgbClr val="000000"/>
                </a:solidFill>
                <a:latin typeface="Arial" charset="0"/>
                <a:cs typeface="Arial" charset="0"/>
              </a:rPr>
              <a:t>Duisburg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de-CH" sz="900" dirty="0">
                <a:solidFill>
                  <a:srgbClr val="000000"/>
                </a:solidFill>
                <a:latin typeface="Arial" charset="0"/>
                <a:cs typeface="Arial" charset="0"/>
              </a:rPr>
              <a:t>Maritime service</a:t>
            </a:r>
            <a:br>
              <a:rPr lang="en-US" altLang="de-CH" sz="900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endParaRPr lang="en-US" altLang="de-CH" sz="9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3432174" y="5049838"/>
            <a:ext cx="2519364" cy="64789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rIns="36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de-CH" sz="900" b="1" dirty="0">
                <a:solidFill>
                  <a:srgbClr val="000000"/>
                </a:solidFill>
                <a:latin typeface="Arial" charset="0"/>
                <a:cs typeface="Arial" charset="0"/>
              </a:rPr>
              <a:t>Piacenza </a:t>
            </a:r>
            <a:r>
              <a:rPr lang="en-US" altLang="de-CH" sz="900" b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Intermodale</a:t>
            </a:r>
            <a:r>
              <a:rPr lang="en-US" altLang="de-CH" sz="900" b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altLang="de-CH" sz="900" b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Srl</a:t>
            </a:r>
            <a:endParaRPr lang="en-US" altLang="de-CH" sz="9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de-CH" sz="900" dirty="0">
                <a:solidFill>
                  <a:srgbClr val="000000"/>
                </a:solidFill>
                <a:latin typeface="Arial" charset="0"/>
                <a:cs typeface="Arial" charset="0"/>
              </a:rPr>
              <a:t>Piacenza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de-CH" sz="900" dirty="0">
                <a:solidFill>
                  <a:srgbClr val="000000"/>
                </a:solidFill>
                <a:latin typeface="Arial" charset="0"/>
                <a:cs typeface="Arial" charset="0"/>
              </a:rPr>
              <a:t>Facility management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de-CH" sz="900" dirty="0">
                <a:solidFill>
                  <a:srgbClr val="000000"/>
                </a:solidFill>
                <a:latin typeface="Arial" charset="0"/>
                <a:cs typeface="Arial" charset="0"/>
              </a:rPr>
              <a:t>Warehouse logistics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br>
              <a:rPr lang="en-US" altLang="de-CH" sz="900" dirty="0">
                <a:latin typeface="Arial" charset="0"/>
                <a:cs typeface="Arial" charset="0"/>
              </a:rPr>
            </a:br>
            <a:endParaRPr lang="en-US" altLang="de-CH" sz="9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6256231" y="5768975"/>
            <a:ext cx="2503594" cy="6477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lIns="72000" r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de-CH" sz="900" b="1" dirty="0">
                <a:solidFill>
                  <a:srgbClr val="000000"/>
                </a:solidFill>
                <a:latin typeface="Arial" charset="0"/>
                <a:cs typeface="Arial" charset="0"/>
              </a:rPr>
              <a:t>ERS Railways BV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de-CH" sz="900" dirty="0">
                <a:solidFill>
                  <a:srgbClr val="000000"/>
                </a:solidFill>
                <a:latin typeface="Arial" charset="0"/>
                <a:cs typeface="Arial" charset="0"/>
              </a:rPr>
              <a:t>Rotterdam; branch office Hamburg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de-CH" sz="900" dirty="0">
                <a:solidFill>
                  <a:srgbClr val="000000"/>
                </a:solidFill>
                <a:latin typeface="Arial" charset="0"/>
                <a:cs typeface="Arial" charset="0"/>
              </a:rPr>
              <a:t>Maritime services</a:t>
            </a:r>
            <a:br>
              <a:rPr lang="en-US" altLang="de-CH" sz="900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endParaRPr lang="en-US" altLang="de-CH" sz="9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2" name="CasellaDiTesto 21"/>
          <p:cNvSpPr txBox="1">
            <a:spLocks noChangeArrowheads="1"/>
          </p:cNvSpPr>
          <p:nvPr/>
        </p:nvSpPr>
        <p:spPr bwMode="auto">
          <a:xfrm>
            <a:off x="9072330" y="6394861"/>
            <a:ext cx="285614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CH" sz="1000" b="1" dirty="0"/>
              <a:t>East Europe &amp; </a:t>
            </a:r>
            <a:r>
              <a:rPr lang="de-CH" sz="1000" b="1" dirty="0" err="1"/>
              <a:t>Far</a:t>
            </a:r>
            <a:r>
              <a:rPr lang="de-CH" sz="1000" b="1" dirty="0"/>
              <a:t> East</a:t>
            </a:r>
            <a:endParaRPr lang="it-IT" sz="1000" b="1" dirty="0"/>
          </a:p>
        </p:txBody>
      </p:sp>
      <p:sp>
        <p:nvSpPr>
          <p:cNvPr id="33" name="CasellaDiTesto 22"/>
          <p:cNvSpPr txBox="1">
            <a:spLocks noChangeArrowheads="1"/>
          </p:cNvSpPr>
          <p:nvPr/>
        </p:nvSpPr>
        <p:spPr bwMode="auto">
          <a:xfrm>
            <a:off x="3264000" y="6389146"/>
            <a:ext cx="566399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CH" sz="1000" b="1" dirty="0"/>
              <a:t>West Europe</a:t>
            </a:r>
            <a:endParaRPr lang="it-IT" sz="1000" b="1" dirty="0"/>
          </a:p>
        </p:txBody>
      </p:sp>
      <p:sp>
        <p:nvSpPr>
          <p:cNvPr id="34" name="CasellaDiTesto 23"/>
          <p:cNvSpPr txBox="1">
            <a:spLocks noChangeArrowheads="1"/>
          </p:cNvSpPr>
          <p:nvPr/>
        </p:nvSpPr>
        <p:spPr bwMode="auto">
          <a:xfrm>
            <a:off x="270087" y="6394861"/>
            <a:ext cx="284926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CH" sz="1000" b="1" dirty="0" err="1"/>
              <a:t>Switzerland</a:t>
            </a:r>
            <a:endParaRPr lang="it-IT" sz="1000" b="1" dirty="0"/>
          </a:p>
        </p:txBody>
      </p:sp>
      <p:sp>
        <p:nvSpPr>
          <p:cNvPr id="36" name="Titolo 1"/>
          <p:cNvSpPr txBox="1">
            <a:spLocks/>
          </p:cNvSpPr>
          <p:nvPr/>
        </p:nvSpPr>
        <p:spPr bwMode="auto">
          <a:xfrm>
            <a:off x="-12269" y="616547"/>
            <a:ext cx="12192000" cy="67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62000"/>
            <a:r>
              <a:rPr lang="it-CH" dirty="0">
                <a:solidFill>
                  <a:srgbClr val="FF0000"/>
                </a:solidFill>
              </a:rPr>
              <a:t>Hupac Group companies – Market </a:t>
            </a:r>
            <a:r>
              <a:rPr lang="it-CH" dirty="0" err="1">
                <a:solidFill>
                  <a:srgbClr val="FF0000"/>
                </a:solidFill>
              </a:rPr>
              <a:t>presence</a:t>
            </a:r>
            <a:endParaRPr lang="it-C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487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1803" y="432000"/>
            <a:ext cx="11425239" cy="809625"/>
          </a:xfrm>
        </p:spPr>
        <p:txBody>
          <a:bodyPr/>
          <a:lstStyle/>
          <a:p>
            <a:r>
              <a:rPr lang="it-CH" dirty="0" err="1"/>
              <a:t>Hupac</a:t>
            </a:r>
            <a:r>
              <a:rPr lang="it-CH" dirty="0"/>
              <a:t> Group – </a:t>
            </a:r>
            <a:r>
              <a:rPr lang="it-CH" dirty="0" err="1"/>
              <a:t>combined</a:t>
            </a:r>
            <a:r>
              <a:rPr lang="it-CH" dirty="0"/>
              <a:t> </a:t>
            </a:r>
            <a:r>
              <a:rPr lang="it-CH" dirty="0" err="1"/>
              <a:t>advantage</a:t>
            </a:r>
            <a:r>
              <a:rPr lang="it-CH" dirty="0"/>
              <a:t> for </a:t>
            </a:r>
            <a:r>
              <a:rPr lang="it-CH" dirty="0" err="1"/>
              <a:t>logistics</a:t>
            </a:r>
            <a:endParaRPr lang="it-CH" dirty="0"/>
          </a:p>
        </p:txBody>
      </p:sp>
      <p:pic>
        <p:nvPicPr>
          <p:cNvPr id="5" name="Immagine 4" descr="5 CARTINE Hupac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252" y="1196752"/>
            <a:ext cx="9613988" cy="56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011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CH" altLang="it-CH" sz="2800"/>
              <a:t>European network connecting the Eurasian railways network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40" t="39141" r="54728" b="30651"/>
          <a:stretch/>
        </p:blipFill>
        <p:spPr>
          <a:xfrm>
            <a:off x="9525" y="1670050"/>
            <a:ext cx="9258300" cy="4779963"/>
          </a:xfr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2292" name="Text Box 3"/>
          <p:cNvSpPr txBox="1">
            <a:spLocks noChangeAspect="1" noChangeArrowheads="1"/>
          </p:cNvSpPr>
          <p:nvPr/>
        </p:nvSpPr>
        <p:spPr bwMode="auto">
          <a:xfrm>
            <a:off x="1543050" y="3173413"/>
            <a:ext cx="561975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CH" sz="900"/>
              <a:t>Rotterdam</a:t>
            </a:r>
          </a:p>
        </p:txBody>
      </p:sp>
      <p:sp>
        <p:nvSpPr>
          <p:cNvPr id="12293" name="Line 4"/>
          <p:cNvSpPr>
            <a:spLocks noChangeAspect="1" noChangeShapeType="1"/>
          </p:cNvSpPr>
          <p:nvPr/>
        </p:nvSpPr>
        <p:spPr bwMode="auto">
          <a:xfrm rot="60000">
            <a:off x="2208213" y="3308350"/>
            <a:ext cx="319087" cy="268288"/>
          </a:xfrm>
          <a:custGeom>
            <a:avLst/>
            <a:gdLst>
              <a:gd name="T0" fmla="*/ 0 w 364730"/>
              <a:gd name="T1" fmla="*/ 0 h 306032"/>
              <a:gd name="T2" fmla="*/ 244794 w 364730"/>
              <a:gd name="T3" fmla="*/ 206248 h 30603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64730" h="306032">
                <a:moveTo>
                  <a:pt x="0" y="0"/>
                </a:moveTo>
                <a:cubicBezTo>
                  <a:pt x="102156" y="80915"/>
                  <a:pt x="243153" y="204021"/>
                  <a:pt x="364730" y="306032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06" tIns="60953" rIns="121906" bIns="60953"/>
          <a:lstStyle/>
          <a:p>
            <a:endParaRPr lang="it-CH"/>
          </a:p>
        </p:txBody>
      </p:sp>
      <p:sp>
        <p:nvSpPr>
          <p:cNvPr id="12294" name="Line 5"/>
          <p:cNvSpPr>
            <a:spLocks noChangeAspect="1" noChangeShapeType="1"/>
          </p:cNvSpPr>
          <p:nvPr/>
        </p:nvSpPr>
        <p:spPr bwMode="auto">
          <a:xfrm rot="21480000" flipH="1">
            <a:off x="2697163" y="3900488"/>
            <a:ext cx="44450" cy="866775"/>
          </a:xfrm>
          <a:custGeom>
            <a:avLst/>
            <a:gdLst>
              <a:gd name="T0" fmla="*/ 34769 w 49831"/>
              <a:gd name="T1" fmla="*/ 0 h 988502"/>
              <a:gd name="T2" fmla="*/ 0 w 49831"/>
              <a:gd name="T3" fmla="*/ 303615 h 988502"/>
              <a:gd name="T4" fmla="*/ 20326 w 49831"/>
              <a:gd name="T5" fmla="*/ 666484 h 98850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9831" h="988502">
                <a:moveTo>
                  <a:pt x="49831" y="0"/>
                </a:moveTo>
                <a:cubicBezTo>
                  <a:pt x="38458" y="66819"/>
                  <a:pt x="11524" y="357945"/>
                  <a:pt x="0" y="450310"/>
                </a:cubicBezTo>
                <a:cubicBezTo>
                  <a:pt x="4727" y="600080"/>
                  <a:pt x="23391" y="842910"/>
                  <a:pt x="29131" y="988502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06" tIns="60953" rIns="121906" bIns="60953"/>
          <a:lstStyle/>
          <a:p>
            <a:endParaRPr lang="it-CH"/>
          </a:p>
        </p:txBody>
      </p:sp>
      <p:sp>
        <p:nvSpPr>
          <p:cNvPr id="12295" name="Text Box 6"/>
          <p:cNvSpPr txBox="1">
            <a:spLocks noChangeAspect="1" noChangeArrowheads="1"/>
          </p:cNvSpPr>
          <p:nvPr/>
        </p:nvSpPr>
        <p:spPr bwMode="auto">
          <a:xfrm>
            <a:off x="2339975" y="4657725"/>
            <a:ext cx="319088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CH" sz="900"/>
              <a:t>Busto</a:t>
            </a:r>
          </a:p>
        </p:txBody>
      </p:sp>
      <p:sp>
        <p:nvSpPr>
          <p:cNvPr id="12296" name="Text Box 7"/>
          <p:cNvSpPr txBox="1">
            <a:spLocks noChangeAspect="1" noChangeArrowheads="1"/>
          </p:cNvSpPr>
          <p:nvPr/>
        </p:nvSpPr>
        <p:spPr bwMode="auto">
          <a:xfrm>
            <a:off x="1498600" y="3421063"/>
            <a:ext cx="449263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CH" sz="900"/>
              <a:t>Antwerp</a:t>
            </a:r>
          </a:p>
        </p:txBody>
      </p:sp>
      <p:sp>
        <p:nvSpPr>
          <p:cNvPr id="12297" name="Line 8"/>
          <p:cNvSpPr>
            <a:spLocks noChangeAspect="1" noChangeShapeType="1"/>
          </p:cNvSpPr>
          <p:nvPr/>
        </p:nvSpPr>
        <p:spPr bwMode="auto">
          <a:xfrm>
            <a:off x="2193925" y="3311525"/>
            <a:ext cx="488950" cy="582613"/>
          </a:xfrm>
          <a:custGeom>
            <a:avLst/>
            <a:gdLst>
              <a:gd name="T0" fmla="*/ 0 w 556560"/>
              <a:gd name="T1" fmla="*/ 0 h 664840"/>
              <a:gd name="T2" fmla="*/ 376679 w 556560"/>
              <a:gd name="T3" fmla="*/ 447711 h 6648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56560" h="664840">
                <a:moveTo>
                  <a:pt x="0" y="0"/>
                </a:moveTo>
                <a:cubicBezTo>
                  <a:pt x="191870" y="243838"/>
                  <a:pt x="364690" y="421002"/>
                  <a:pt x="556560" y="664840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06" tIns="60953" rIns="121906" bIns="60953"/>
          <a:lstStyle/>
          <a:p>
            <a:endParaRPr lang="it-CH"/>
          </a:p>
        </p:txBody>
      </p:sp>
      <p:sp>
        <p:nvSpPr>
          <p:cNvPr id="12298" name="Text Box 10"/>
          <p:cNvSpPr txBox="1">
            <a:spLocks noChangeAspect="1" noChangeArrowheads="1"/>
          </p:cNvSpPr>
          <p:nvPr/>
        </p:nvSpPr>
        <p:spPr bwMode="auto">
          <a:xfrm>
            <a:off x="4586288" y="3375025"/>
            <a:ext cx="473075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CH" sz="900"/>
              <a:t>Slawkow</a:t>
            </a:r>
          </a:p>
        </p:txBody>
      </p:sp>
      <p:sp>
        <p:nvSpPr>
          <p:cNvPr id="12299" name="Line 14"/>
          <p:cNvSpPr>
            <a:spLocks noChangeAspect="1" noChangeShapeType="1"/>
          </p:cNvSpPr>
          <p:nvPr/>
        </p:nvSpPr>
        <p:spPr bwMode="auto">
          <a:xfrm>
            <a:off x="2114550" y="3422650"/>
            <a:ext cx="1443038" cy="122238"/>
          </a:xfrm>
          <a:custGeom>
            <a:avLst/>
            <a:gdLst>
              <a:gd name="T0" fmla="*/ 0 w 1646148"/>
              <a:gd name="T1" fmla="*/ 93509 h 139740"/>
              <a:gd name="T2" fmla="*/ 301093 w 1646148"/>
              <a:gd name="T3" fmla="*/ 76221 h 139740"/>
              <a:gd name="T4" fmla="*/ 1109281 w 1646148"/>
              <a:gd name="T5" fmla="*/ 0 h 1397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46148" h="139740">
                <a:moveTo>
                  <a:pt x="0" y="139358"/>
                </a:moveTo>
                <a:cubicBezTo>
                  <a:pt x="64944" y="143795"/>
                  <a:pt x="365635" y="108046"/>
                  <a:pt x="446815" y="113592"/>
                </a:cubicBezTo>
                <a:cubicBezTo>
                  <a:pt x="575704" y="110369"/>
                  <a:pt x="1179982" y="59946"/>
                  <a:pt x="1646148" y="0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06" tIns="60953" rIns="121906" bIns="60953"/>
          <a:lstStyle/>
          <a:p>
            <a:endParaRPr lang="it-CH"/>
          </a:p>
        </p:txBody>
      </p:sp>
      <p:sp>
        <p:nvSpPr>
          <p:cNvPr id="12300" name="Line 18"/>
          <p:cNvSpPr>
            <a:spLocks noChangeAspect="1" noChangeShapeType="1"/>
          </p:cNvSpPr>
          <p:nvPr/>
        </p:nvSpPr>
        <p:spPr bwMode="auto">
          <a:xfrm rot="60000" flipV="1">
            <a:off x="2693988" y="3443288"/>
            <a:ext cx="844550" cy="446087"/>
          </a:xfrm>
          <a:custGeom>
            <a:avLst/>
            <a:gdLst>
              <a:gd name="T0" fmla="*/ 0 w 962386"/>
              <a:gd name="T1" fmla="*/ 0 h 509103"/>
              <a:gd name="T2" fmla="*/ 649915 w 962386"/>
              <a:gd name="T3" fmla="*/ 342759 h 50910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962386" h="509103">
                <a:moveTo>
                  <a:pt x="0" y="0"/>
                </a:moveTo>
                <a:cubicBezTo>
                  <a:pt x="178394" y="95767"/>
                  <a:pt x="726809" y="414720"/>
                  <a:pt x="962386" y="509103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06" tIns="60953" rIns="121906" bIns="60953"/>
          <a:lstStyle/>
          <a:p>
            <a:endParaRPr lang="it-CH"/>
          </a:p>
        </p:txBody>
      </p:sp>
      <p:sp>
        <p:nvSpPr>
          <p:cNvPr id="12301" name="Line 19"/>
          <p:cNvSpPr>
            <a:spLocks noChangeAspect="1" noChangeShapeType="1"/>
          </p:cNvSpPr>
          <p:nvPr/>
        </p:nvSpPr>
        <p:spPr bwMode="auto">
          <a:xfrm rot="60000">
            <a:off x="2538413" y="3436938"/>
            <a:ext cx="1004887" cy="163512"/>
          </a:xfrm>
          <a:custGeom>
            <a:avLst/>
            <a:gdLst>
              <a:gd name="T0" fmla="*/ 0 w 1146959"/>
              <a:gd name="T1" fmla="*/ 126836 h 184847"/>
              <a:gd name="T2" fmla="*/ 772043 w 1146959"/>
              <a:gd name="T3" fmla="*/ 0 h 18484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146959" h="184847">
                <a:moveTo>
                  <a:pt x="0" y="184847"/>
                </a:moveTo>
                <a:lnTo>
                  <a:pt x="1146959" y="0"/>
                </a:ln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21906" tIns="60953" rIns="121906" bIns="60953" anchor="ctr"/>
          <a:lstStyle/>
          <a:p>
            <a:endParaRPr lang="it-CH"/>
          </a:p>
        </p:txBody>
      </p:sp>
      <p:sp>
        <p:nvSpPr>
          <p:cNvPr id="12302" name="Oval 22"/>
          <p:cNvSpPr>
            <a:spLocks noChangeArrowheads="1"/>
          </p:cNvSpPr>
          <p:nvPr/>
        </p:nvSpPr>
        <p:spPr bwMode="auto">
          <a:xfrm>
            <a:off x="2157413" y="3273425"/>
            <a:ext cx="61912" cy="635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121906" tIns="60953" rIns="121906" bIns="60953" anchor="ctr"/>
          <a:lstStyle>
            <a:lvl1pPr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CH" altLang="it-CH" sz="900" b="0"/>
          </a:p>
        </p:txBody>
      </p:sp>
      <p:sp>
        <p:nvSpPr>
          <p:cNvPr id="12303" name="Freeform 26"/>
          <p:cNvSpPr>
            <a:spLocks noChangeAspect="1"/>
          </p:cNvSpPr>
          <p:nvPr/>
        </p:nvSpPr>
        <p:spPr bwMode="auto">
          <a:xfrm>
            <a:off x="4654550" y="2362200"/>
            <a:ext cx="1628775" cy="1193800"/>
          </a:xfrm>
          <a:custGeom>
            <a:avLst/>
            <a:gdLst>
              <a:gd name="T0" fmla="*/ 0 w 1084"/>
              <a:gd name="T1" fmla="*/ 2147483646 h 886"/>
              <a:gd name="T2" fmla="*/ 2147483646 w 1084"/>
              <a:gd name="T3" fmla="*/ 2147483646 h 886"/>
              <a:gd name="T4" fmla="*/ 2147483646 w 1084"/>
              <a:gd name="T5" fmla="*/ 0 h 886"/>
              <a:gd name="T6" fmla="*/ 0 60000 65536"/>
              <a:gd name="T7" fmla="*/ 0 60000 65536"/>
              <a:gd name="T8" fmla="*/ 0 60000 65536"/>
              <a:gd name="T9" fmla="*/ 0 w 1084"/>
              <a:gd name="T10" fmla="*/ 0 h 886"/>
              <a:gd name="T11" fmla="*/ 1084 w 1084"/>
              <a:gd name="T12" fmla="*/ 886 h 8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4" h="886">
                <a:moveTo>
                  <a:pt x="0" y="886"/>
                </a:moveTo>
                <a:lnTo>
                  <a:pt x="1084" y="813"/>
                </a:lnTo>
                <a:lnTo>
                  <a:pt x="1084" y="0"/>
                </a:ln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21906" tIns="60953" rIns="121906" bIns="60953" anchor="ctr"/>
          <a:lstStyle/>
          <a:p>
            <a:endParaRPr lang="it-CH"/>
          </a:p>
        </p:txBody>
      </p:sp>
      <p:sp>
        <p:nvSpPr>
          <p:cNvPr id="12304" name="Text Box 27"/>
          <p:cNvSpPr txBox="1">
            <a:spLocks noChangeAspect="1" noChangeArrowheads="1"/>
          </p:cNvSpPr>
          <p:nvPr/>
        </p:nvSpPr>
        <p:spPr bwMode="auto">
          <a:xfrm>
            <a:off x="5675313" y="2305050"/>
            <a:ext cx="442912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CH" altLang="it-CH" sz="900"/>
              <a:t>Moscow</a:t>
            </a:r>
            <a:endParaRPr lang="it-IT" altLang="it-CH" sz="900"/>
          </a:p>
        </p:txBody>
      </p:sp>
      <p:sp>
        <p:nvSpPr>
          <p:cNvPr id="12305" name="Text Box 30"/>
          <p:cNvSpPr txBox="1">
            <a:spLocks noChangeAspect="1" noChangeArrowheads="1"/>
          </p:cNvSpPr>
          <p:nvPr/>
        </p:nvSpPr>
        <p:spPr bwMode="auto">
          <a:xfrm>
            <a:off x="2744788" y="4200525"/>
            <a:ext cx="37465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CH" sz="900"/>
              <a:t>Singen</a:t>
            </a:r>
            <a:endParaRPr lang="de-CH" altLang="de-CH" sz="900" b="0"/>
          </a:p>
        </p:txBody>
      </p:sp>
      <p:sp>
        <p:nvSpPr>
          <p:cNvPr id="12306" name="Freeform 31"/>
          <p:cNvSpPr>
            <a:spLocks/>
          </p:cNvSpPr>
          <p:nvPr/>
        </p:nvSpPr>
        <p:spPr bwMode="auto">
          <a:xfrm>
            <a:off x="2522538" y="3600450"/>
            <a:ext cx="160337" cy="681038"/>
          </a:xfrm>
          <a:custGeom>
            <a:avLst/>
            <a:gdLst>
              <a:gd name="T0" fmla="*/ 0 w 10000"/>
              <a:gd name="T1" fmla="*/ 0 h 10000"/>
              <a:gd name="T2" fmla="*/ 37051588 w 10000"/>
              <a:gd name="T3" fmla="*/ 1924604943 h 10000"/>
              <a:gd name="T4" fmla="*/ 41403166 w 10000"/>
              <a:gd name="T5" fmla="*/ 2147483646 h 10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0" h="10000">
                <a:moveTo>
                  <a:pt x="0" y="0"/>
                </a:moveTo>
                <a:cubicBezTo>
                  <a:pt x="995" y="1071"/>
                  <a:pt x="7575" y="5025"/>
                  <a:pt x="8949" y="6087"/>
                </a:cubicBezTo>
                <a:cubicBezTo>
                  <a:pt x="9686" y="7601"/>
                  <a:pt x="9909" y="8801"/>
                  <a:pt x="10000" y="10000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5998" tIns="46793" rIns="0" bIns="46793"/>
          <a:lstStyle/>
          <a:p>
            <a:endParaRPr lang="it-CH"/>
          </a:p>
        </p:txBody>
      </p:sp>
      <p:sp>
        <p:nvSpPr>
          <p:cNvPr id="12307" name="Oval 32"/>
          <p:cNvSpPr>
            <a:spLocks noChangeArrowheads="1"/>
          </p:cNvSpPr>
          <p:nvPr/>
        </p:nvSpPr>
        <p:spPr bwMode="auto">
          <a:xfrm>
            <a:off x="2649538" y="4240213"/>
            <a:ext cx="61912" cy="6191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121906" tIns="60953" rIns="121906" bIns="60953" anchor="ctr"/>
          <a:lstStyle>
            <a:lvl1pPr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CH" altLang="it-CH" sz="900" b="0"/>
          </a:p>
        </p:txBody>
      </p:sp>
      <p:sp>
        <p:nvSpPr>
          <p:cNvPr id="12308" name="Text Box 37"/>
          <p:cNvSpPr txBox="1">
            <a:spLocks noChangeAspect="1" noChangeArrowheads="1"/>
          </p:cNvSpPr>
          <p:nvPr/>
        </p:nvSpPr>
        <p:spPr bwMode="auto">
          <a:xfrm>
            <a:off x="174625" y="5948363"/>
            <a:ext cx="3683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CH" sz="900"/>
              <a:t>Lisbon</a:t>
            </a:r>
          </a:p>
        </p:txBody>
      </p:sp>
      <p:sp>
        <p:nvSpPr>
          <p:cNvPr id="12309" name="Text Box 38"/>
          <p:cNvSpPr txBox="1">
            <a:spLocks noChangeAspect="1" noChangeArrowheads="1"/>
          </p:cNvSpPr>
          <p:nvPr/>
        </p:nvSpPr>
        <p:spPr bwMode="auto">
          <a:xfrm>
            <a:off x="115888" y="5399088"/>
            <a:ext cx="419100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CH" sz="900"/>
              <a:t>Leixoes</a:t>
            </a:r>
          </a:p>
        </p:txBody>
      </p:sp>
      <p:sp>
        <p:nvSpPr>
          <p:cNvPr id="12310" name="Text Box 40"/>
          <p:cNvSpPr txBox="1">
            <a:spLocks noChangeAspect="1" noChangeArrowheads="1"/>
          </p:cNvSpPr>
          <p:nvPr/>
        </p:nvSpPr>
        <p:spPr bwMode="auto">
          <a:xfrm>
            <a:off x="234950" y="6180138"/>
            <a:ext cx="355600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CH" sz="900"/>
              <a:t>Sevilla</a:t>
            </a:r>
          </a:p>
        </p:txBody>
      </p:sp>
      <p:sp>
        <p:nvSpPr>
          <p:cNvPr id="12311" name="Text Box 41"/>
          <p:cNvSpPr txBox="1">
            <a:spLocks noChangeAspect="1" noChangeArrowheads="1"/>
          </p:cNvSpPr>
          <p:nvPr/>
        </p:nvSpPr>
        <p:spPr bwMode="auto">
          <a:xfrm>
            <a:off x="938213" y="5799138"/>
            <a:ext cx="3683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CH" sz="900"/>
              <a:t>Madrid</a:t>
            </a:r>
          </a:p>
        </p:txBody>
      </p:sp>
      <p:sp>
        <p:nvSpPr>
          <p:cNvPr id="12312" name="Text Box 46"/>
          <p:cNvSpPr txBox="1">
            <a:spLocks noChangeAspect="1" noChangeArrowheads="1"/>
          </p:cNvSpPr>
          <p:nvPr/>
        </p:nvSpPr>
        <p:spPr bwMode="auto">
          <a:xfrm>
            <a:off x="3951288" y="3987800"/>
            <a:ext cx="268287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CH" altLang="it-CH" sz="900"/>
              <a:t>Wien</a:t>
            </a:r>
            <a:endParaRPr lang="it-IT" altLang="it-CH" sz="900"/>
          </a:p>
        </p:txBody>
      </p:sp>
      <p:sp>
        <p:nvSpPr>
          <p:cNvPr id="12313" name="Freeform 47"/>
          <p:cNvSpPr>
            <a:spLocks noChangeAspect="1"/>
          </p:cNvSpPr>
          <p:nvPr/>
        </p:nvSpPr>
        <p:spPr bwMode="auto">
          <a:xfrm>
            <a:off x="2538413" y="3605213"/>
            <a:ext cx="1658937" cy="676275"/>
          </a:xfrm>
          <a:custGeom>
            <a:avLst/>
            <a:gdLst>
              <a:gd name="T0" fmla="*/ 0 w 10000"/>
              <a:gd name="T1" fmla="*/ 0 h 10001"/>
              <a:gd name="T2" fmla="*/ 2147483646 w 10000"/>
              <a:gd name="T3" fmla="*/ 2147483646 h 10001"/>
              <a:gd name="T4" fmla="*/ 2147483646 w 10000"/>
              <a:gd name="T5" fmla="*/ 2147483646 h 1000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0" h="10001">
                <a:moveTo>
                  <a:pt x="0" y="0"/>
                </a:moveTo>
                <a:lnTo>
                  <a:pt x="5848" y="8547"/>
                </a:lnTo>
                <a:cubicBezTo>
                  <a:pt x="6632" y="8845"/>
                  <a:pt x="9279" y="10071"/>
                  <a:pt x="10000" y="9998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5998" tIns="46793" rIns="0" bIns="46793"/>
          <a:lstStyle/>
          <a:p>
            <a:endParaRPr lang="it-CH"/>
          </a:p>
        </p:txBody>
      </p:sp>
      <p:sp>
        <p:nvSpPr>
          <p:cNvPr id="12314" name="Freeform 50"/>
          <p:cNvSpPr>
            <a:spLocks noChangeAspect="1"/>
          </p:cNvSpPr>
          <p:nvPr/>
        </p:nvSpPr>
        <p:spPr bwMode="auto">
          <a:xfrm>
            <a:off x="2533650" y="3587750"/>
            <a:ext cx="1339850" cy="522288"/>
          </a:xfrm>
          <a:custGeom>
            <a:avLst/>
            <a:gdLst>
              <a:gd name="T0" fmla="*/ 0 w 9984"/>
              <a:gd name="T1" fmla="*/ 0 h 9804"/>
              <a:gd name="T2" fmla="*/ 2147483646 w 9984"/>
              <a:gd name="T3" fmla="*/ 1279515515 h 9804"/>
              <a:gd name="T4" fmla="*/ 2147483646 w 9984"/>
              <a:gd name="T5" fmla="*/ 1409990079 h 9804"/>
              <a:gd name="T6" fmla="*/ 2147483646 w 9984"/>
              <a:gd name="T7" fmla="*/ 1482259950 h 980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984" h="9804">
                <a:moveTo>
                  <a:pt x="0" y="0"/>
                </a:moveTo>
                <a:lnTo>
                  <a:pt x="6881" y="8463"/>
                </a:lnTo>
                <a:lnTo>
                  <a:pt x="7647" y="9326"/>
                </a:lnTo>
                <a:lnTo>
                  <a:pt x="9984" y="9804"/>
                </a:ln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5998" tIns="46793" rIns="0" bIns="46793"/>
          <a:lstStyle/>
          <a:p>
            <a:endParaRPr lang="it-CH"/>
          </a:p>
        </p:txBody>
      </p:sp>
      <p:sp>
        <p:nvSpPr>
          <p:cNvPr id="12315" name="Freeform 53"/>
          <p:cNvSpPr>
            <a:spLocks/>
          </p:cNvSpPr>
          <p:nvPr/>
        </p:nvSpPr>
        <p:spPr bwMode="auto">
          <a:xfrm flipH="1">
            <a:off x="6151563" y="2122488"/>
            <a:ext cx="107950" cy="247650"/>
          </a:xfrm>
          <a:custGeom>
            <a:avLst/>
            <a:gdLst>
              <a:gd name="T0" fmla="*/ 0 w 66"/>
              <a:gd name="T1" fmla="*/ 2147483646 h 202"/>
              <a:gd name="T2" fmla="*/ 2147483646 w 66"/>
              <a:gd name="T3" fmla="*/ 0 h 202"/>
              <a:gd name="T4" fmla="*/ 0 60000 65536"/>
              <a:gd name="T5" fmla="*/ 0 60000 65536"/>
              <a:gd name="T6" fmla="*/ 0 w 66"/>
              <a:gd name="T7" fmla="*/ 0 h 202"/>
              <a:gd name="T8" fmla="*/ 66 w 66"/>
              <a:gd name="T9" fmla="*/ 202 h 20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6" h="202">
                <a:moveTo>
                  <a:pt x="0" y="202"/>
                </a:moveTo>
                <a:lnTo>
                  <a:pt x="66" y="0"/>
                </a:lnTo>
              </a:path>
            </a:pathLst>
          </a:custGeom>
          <a:noFill/>
          <a:ln w="158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5998" tIns="46793" rIns="0" bIns="46793"/>
          <a:lstStyle/>
          <a:p>
            <a:endParaRPr lang="it-CH"/>
          </a:p>
        </p:txBody>
      </p:sp>
      <p:sp>
        <p:nvSpPr>
          <p:cNvPr id="12316" name="Freeform 54"/>
          <p:cNvSpPr>
            <a:spLocks/>
          </p:cNvSpPr>
          <p:nvPr/>
        </p:nvSpPr>
        <p:spPr bwMode="auto">
          <a:xfrm>
            <a:off x="6267450" y="2406650"/>
            <a:ext cx="1919288" cy="436563"/>
          </a:xfrm>
          <a:custGeom>
            <a:avLst/>
            <a:gdLst>
              <a:gd name="T0" fmla="*/ 0 w 224205"/>
              <a:gd name="T1" fmla="*/ 0 h 17154"/>
              <a:gd name="T2" fmla="*/ 140688206 w 224205"/>
              <a:gd name="T3" fmla="*/ 282982763 h 171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24205" h="17154">
                <a:moveTo>
                  <a:pt x="0" y="0"/>
                </a:moveTo>
                <a:cubicBezTo>
                  <a:pt x="11527" y="1258"/>
                  <a:pt x="201754" y="16027"/>
                  <a:pt x="224205" y="17154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5998" tIns="46793" rIns="0" bIns="46793"/>
          <a:lstStyle/>
          <a:p>
            <a:endParaRPr lang="it-CH"/>
          </a:p>
        </p:txBody>
      </p:sp>
      <p:sp>
        <p:nvSpPr>
          <p:cNvPr id="12317" name="Freeform 58"/>
          <p:cNvSpPr>
            <a:spLocks/>
          </p:cNvSpPr>
          <p:nvPr/>
        </p:nvSpPr>
        <p:spPr bwMode="auto">
          <a:xfrm>
            <a:off x="2725738" y="4784725"/>
            <a:ext cx="577850" cy="682625"/>
          </a:xfrm>
          <a:custGeom>
            <a:avLst/>
            <a:gdLst>
              <a:gd name="T0" fmla="*/ 0 w 9189"/>
              <a:gd name="T1" fmla="*/ 0 h 8364"/>
              <a:gd name="T2" fmla="*/ 2147483646 w 9189"/>
              <a:gd name="T3" fmla="*/ 2147483646 h 836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9189" h="8364">
                <a:moveTo>
                  <a:pt x="0" y="0"/>
                </a:moveTo>
                <a:cubicBezTo>
                  <a:pt x="3333" y="3333"/>
                  <a:pt x="5856" y="5031"/>
                  <a:pt x="9189" y="8364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06" tIns="60953" rIns="121906" bIns="60953"/>
          <a:lstStyle/>
          <a:p>
            <a:endParaRPr lang="it-CH"/>
          </a:p>
        </p:txBody>
      </p:sp>
      <p:sp>
        <p:nvSpPr>
          <p:cNvPr id="12318" name="Text Box 59"/>
          <p:cNvSpPr txBox="1">
            <a:spLocks noChangeArrowheads="1"/>
          </p:cNvSpPr>
          <p:nvPr/>
        </p:nvSpPr>
        <p:spPr bwMode="auto">
          <a:xfrm>
            <a:off x="2763838" y="5441950"/>
            <a:ext cx="455612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CH" altLang="it-CH" sz="900"/>
              <a:t>Pomezia</a:t>
            </a:r>
            <a:endParaRPr lang="it-IT" altLang="it-CH" sz="900"/>
          </a:p>
        </p:txBody>
      </p:sp>
      <p:sp>
        <p:nvSpPr>
          <p:cNvPr id="12319" name="Text Box 60"/>
          <p:cNvSpPr txBox="1">
            <a:spLocks noChangeArrowheads="1"/>
          </p:cNvSpPr>
          <p:nvPr/>
        </p:nvSpPr>
        <p:spPr bwMode="auto">
          <a:xfrm>
            <a:off x="2898775" y="5570538"/>
            <a:ext cx="579438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CH" altLang="it-CH" sz="900"/>
              <a:t>Marcianise</a:t>
            </a:r>
            <a:endParaRPr lang="it-IT" altLang="it-CH" sz="900"/>
          </a:p>
        </p:txBody>
      </p:sp>
      <p:sp>
        <p:nvSpPr>
          <p:cNvPr id="12320" name="Text Box 61"/>
          <p:cNvSpPr txBox="1">
            <a:spLocks noChangeArrowheads="1"/>
          </p:cNvSpPr>
          <p:nvPr/>
        </p:nvSpPr>
        <p:spPr bwMode="auto">
          <a:xfrm>
            <a:off x="3910013" y="5451475"/>
            <a:ext cx="219075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CH" altLang="it-CH" sz="900"/>
              <a:t>Bari</a:t>
            </a:r>
            <a:endParaRPr lang="it-IT" altLang="it-CH" sz="900"/>
          </a:p>
        </p:txBody>
      </p:sp>
      <p:sp>
        <p:nvSpPr>
          <p:cNvPr id="12321" name="Freeform 63"/>
          <p:cNvSpPr>
            <a:spLocks/>
          </p:cNvSpPr>
          <p:nvPr/>
        </p:nvSpPr>
        <p:spPr bwMode="auto">
          <a:xfrm>
            <a:off x="2763838" y="4767263"/>
            <a:ext cx="350837" cy="201612"/>
          </a:xfrm>
          <a:custGeom>
            <a:avLst/>
            <a:gdLst>
              <a:gd name="T0" fmla="*/ 0 w 9092"/>
              <a:gd name="T1" fmla="*/ 0 h 9158"/>
              <a:gd name="T2" fmla="*/ 308764497 w 9092"/>
              <a:gd name="T3" fmla="*/ 65059915 h 9158"/>
              <a:gd name="T4" fmla="*/ 522382517 w 9092"/>
              <a:gd name="T5" fmla="*/ 97118292 h 915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092" h="9158">
                <a:moveTo>
                  <a:pt x="0" y="0"/>
                </a:moveTo>
                <a:lnTo>
                  <a:pt x="5374" y="6135"/>
                </a:lnTo>
                <a:lnTo>
                  <a:pt x="9092" y="9158"/>
                </a:lnTo>
              </a:path>
            </a:pathLst>
          </a:custGeom>
          <a:noFill/>
          <a:ln w="12700">
            <a:solidFill>
              <a:srgbClr val="FF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06" tIns="60953" rIns="121906" bIns="60953"/>
          <a:lstStyle/>
          <a:p>
            <a:endParaRPr lang="it-CH"/>
          </a:p>
        </p:txBody>
      </p:sp>
      <p:sp>
        <p:nvSpPr>
          <p:cNvPr id="12322" name="Freeform 64"/>
          <p:cNvSpPr>
            <a:spLocks/>
          </p:cNvSpPr>
          <p:nvPr/>
        </p:nvSpPr>
        <p:spPr bwMode="auto">
          <a:xfrm>
            <a:off x="2738438" y="4776788"/>
            <a:ext cx="819150" cy="823912"/>
          </a:xfrm>
          <a:custGeom>
            <a:avLst/>
            <a:gdLst>
              <a:gd name="T0" fmla="*/ 0 w 10000"/>
              <a:gd name="T1" fmla="*/ 0 h 10000"/>
              <a:gd name="T2" fmla="*/ 2147483646 w 10000"/>
              <a:gd name="T3" fmla="*/ 2147483646 h 10000"/>
              <a:gd name="T4" fmla="*/ 2147483646 w 10000"/>
              <a:gd name="T5" fmla="*/ 2147483646 h 10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0" h="10000">
                <a:moveTo>
                  <a:pt x="0" y="0"/>
                </a:moveTo>
                <a:lnTo>
                  <a:pt x="7356" y="7766"/>
                </a:lnTo>
                <a:lnTo>
                  <a:pt x="10000" y="10000"/>
                </a:lnTo>
              </a:path>
            </a:pathLst>
          </a:custGeom>
          <a:noFill/>
          <a:ln w="12700">
            <a:solidFill>
              <a:srgbClr val="FF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06" tIns="60953" rIns="121906" bIns="60953"/>
          <a:lstStyle/>
          <a:p>
            <a:endParaRPr lang="it-CH"/>
          </a:p>
        </p:txBody>
      </p:sp>
      <p:sp>
        <p:nvSpPr>
          <p:cNvPr id="12323" name="Freeform 65"/>
          <p:cNvSpPr>
            <a:spLocks/>
          </p:cNvSpPr>
          <p:nvPr/>
        </p:nvSpPr>
        <p:spPr bwMode="auto">
          <a:xfrm>
            <a:off x="2740025" y="4762500"/>
            <a:ext cx="1120775" cy="779463"/>
          </a:xfrm>
          <a:custGeom>
            <a:avLst/>
            <a:gdLst>
              <a:gd name="T0" fmla="*/ 0 w 11352"/>
              <a:gd name="T1" fmla="*/ 0 h 10576"/>
              <a:gd name="T2" fmla="*/ 2147483646 w 11352"/>
              <a:gd name="T3" fmla="*/ 2147483646 h 10576"/>
              <a:gd name="T4" fmla="*/ 2147483646 w 11352"/>
              <a:gd name="T5" fmla="*/ 2147483646 h 105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352" h="10576">
                <a:moveTo>
                  <a:pt x="0" y="0"/>
                </a:moveTo>
                <a:lnTo>
                  <a:pt x="6874" y="8267"/>
                </a:lnTo>
                <a:lnTo>
                  <a:pt x="11352" y="10576"/>
                </a:lnTo>
              </a:path>
            </a:pathLst>
          </a:custGeom>
          <a:noFill/>
          <a:ln w="12700">
            <a:solidFill>
              <a:srgbClr val="FF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06" tIns="60953" rIns="121906" bIns="60953"/>
          <a:lstStyle/>
          <a:p>
            <a:endParaRPr lang="it-CH"/>
          </a:p>
        </p:txBody>
      </p:sp>
      <p:sp>
        <p:nvSpPr>
          <p:cNvPr id="12324" name="Oval 66"/>
          <p:cNvSpPr>
            <a:spLocks noChangeArrowheads="1"/>
          </p:cNvSpPr>
          <p:nvPr/>
        </p:nvSpPr>
        <p:spPr bwMode="auto">
          <a:xfrm>
            <a:off x="3519488" y="5573713"/>
            <a:ext cx="61912" cy="6191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121906" tIns="60953" rIns="121906" bIns="60953" anchor="ctr"/>
          <a:lstStyle>
            <a:lvl1pPr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CH" altLang="it-CH" sz="900" b="0"/>
          </a:p>
        </p:txBody>
      </p:sp>
      <p:sp>
        <p:nvSpPr>
          <p:cNvPr id="12325" name="Oval 67"/>
          <p:cNvSpPr>
            <a:spLocks noChangeArrowheads="1"/>
          </p:cNvSpPr>
          <p:nvPr/>
        </p:nvSpPr>
        <p:spPr bwMode="auto">
          <a:xfrm>
            <a:off x="3832225" y="5514975"/>
            <a:ext cx="61913" cy="619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121906" tIns="60953" rIns="121906" bIns="60953" anchor="ctr"/>
          <a:lstStyle>
            <a:lvl1pPr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CH" altLang="it-CH" sz="900" b="0"/>
          </a:p>
        </p:txBody>
      </p:sp>
      <p:sp>
        <p:nvSpPr>
          <p:cNvPr id="12326" name="Oval 71"/>
          <p:cNvSpPr>
            <a:spLocks noChangeArrowheads="1"/>
          </p:cNvSpPr>
          <p:nvPr/>
        </p:nvSpPr>
        <p:spPr bwMode="auto">
          <a:xfrm>
            <a:off x="3068638" y="4933950"/>
            <a:ext cx="63500" cy="603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121906" tIns="60953" rIns="121906" bIns="60953" anchor="ctr"/>
          <a:lstStyle>
            <a:lvl1pPr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CH" altLang="it-CH" sz="900" b="0"/>
          </a:p>
        </p:txBody>
      </p:sp>
      <p:sp>
        <p:nvSpPr>
          <p:cNvPr id="12327" name="Text Box 72"/>
          <p:cNvSpPr txBox="1">
            <a:spLocks noChangeArrowheads="1"/>
          </p:cNvSpPr>
          <p:nvPr/>
        </p:nvSpPr>
        <p:spPr bwMode="auto">
          <a:xfrm>
            <a:off x="3108325" y="5000625"/>
            <a:ext cx="449263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CH" altLang="it-CH" sz="900"/>
              <a:t>Bologna</a:t>
            </a:r>
            <a:endParaRPr lang="it-IT" altLang="it-CH" sz="900"/>
          </a:p>
        </p:txBody>
      </p:sp>
      <p:sp>
        <p:nvSpPr>
          <p:cNvPr id="12328" name="Oval 74"/>
          <p:cNvSpPr>
            <a:spLocks noChangeArrowheads="1"/>
          </p:cNvSpPr>
          <p:nvPr/>
        </p:nvSpPr>
        <p:spPr bwMode="auto">
          <a:xfrm>
            <a:off x="3276600" y="5440363"/>
            <a:ext cx="61913" cy="6191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121906" tIns="60953" rIns="121906" bIns="60953" anchor="ctr"/>
          <a:lstStyle>
            <a:lvl1pPr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CH" altLang="it-CH" sz="900" b="0"/>
          </a:p>
        </p:txBody>
      </p:sp>
      <p:sp>
        <p:nvSpPr>
          <p:cNvPr id="12329" name="Text Box 76"/>
          <p:cNvSpPr txBox="1">
            <a:spLocks noChangeAspect="1" noChangeArrowheads="1"/>
          </p:cNvSpPr>
          <p:nvPr/>
        </p:nvSpPr>
        <p:spPr bwMode="auto">
          <a:xfrm>
            <a:off x="7251700" y="2038350"/>
            <a:ext cx="531813" cy="228600"/>
          </a:xfrm>
          <a:prstGeom prst="rect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CH" sz="900"/>
              <a:t>Nizhnij 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CH" sz="900"/>
              <a:t>Novgorod</a:t>
            </a:r>
          </a:p>
        </p:txBody>
      </p:sp>
      <p:sp>
        <p:nvSpPr>
          <p:cNvPr id="12330" name="Freeform 77"/>
          <p:cNvSpPr>
            <a:spLocks/>
          </p:cNvSpPr>
          <p:nvPr/>
        </p:nvSpPr>
        <p:spPr bwMode="auto">
          <a:xfrm>
            <a:off x="6296025" y="2416175"/>
            <a:ext cx="61913" cy="231775"/>
          </a:xfrm>
          <a:custGeom>
            <a:avLst/>
            <a:gdLst>
              <a:gd name="T0" fmla="*/ 0 w 42"/>
              <a:gd name="T1" fmla="*/ 0 h 172"/>
              <a:gd name="T2" fmla="*/ 2147483646 w 42"/>
              <a:gd name="T3" fmla="*/ 2147483646 h 172"/>
              <a:gd name="T4" fmla="*/ 0 60000 65536"/>
              <a:gd name="T5" fmla="*/ 0 60000 65536"/>
              <a:gd name="T6" fmla="*/ 0 w 42"/>
              <a:gd name="T7" fmla="*/ 0 h 172"/>
              <a:gd name="T8" fmla="*/ 54 w 42"/>
              <a:gd name="T9" fmla="*/ 204 h 17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" h="172">
                <a:moveTo>
                  <a:pt x="0" y="0"/>
                </a:moveTo>
                <a:lnTo>
                  <a:pt x="42" y="172"/>
                </a:lnTo>
              </a:path>
            </a:pathLst>
          </a:custGeom>
          <a:noFill/>
          <a:ln w="158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5998" tIns="46793" rIns="0" bIns="46793"/>
          <a:lstStyle/>
          <a:p>
            <a:endParaRPr lang="it-CH"/>
          </a:p>
        </p:txBody>
      </p:sp>
      <p:sp>
        <p:nvSpPr>
          <p:cNvPr id="12331" name="Freeform 78"/>
          <p:cNvSpPr>
            <a:spLocks/>
          </p:cNvSpPr>
          <p:nvPr/>
        </p:nvSpPr>
        <p:spPr bwMode="auto">
          <a:xfrm>
            <a:off x="6272213" y="2178050"/>
            <a:ext cx="882650" cy="196850"/>
          </a:xfrm>
          <a:custGeom>
            <a:avLst/>
            <a:gdLst>
              <a:gd name="T0" fmla="*/ 0 w 10272"/>
              <a:gd name="T1" fmla="*/ 86997252 h 9364"/>
              <a:gd name="T2" fmla="*/ 2147483646 w 10272"/>
              <a:gd name="T3" fmla="*/ 0 h 936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0272" h="9364">
                <a:moveTo>
                  <a:pt x="0" y="9364"/>
                </a:moveTo>
                <a:cubicBezTo>
                  <a:pt x="3333" y="6031"/>
                  <a:pt x="6939" y="3333"/>
                  <a:pt x="10272" y="0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5998" tIns="46793" rIns="0" bIns="46793"/>
          <a:lstStyle/>
          <a:p>
            <a:endParaRPr lang="it-CH"/>
          </a:p>
        </p:txBody>
      </p:sp>
      <p:sp>
        <p:nvSpPr>
          <p:cNvPr id="12332" name="Oval 79"/>
          <p:cNvSpPr>
            <a:spLocks noChangeArrowheads="1"/>
          </p:cNvSpPr>
          <p:nvPr/>
        </p:nvSpPr>
        <p:spPr bwMode="auto">
          <a:xfrm>
            <a:off x="6326188" y="2617788"/>
            <a:ext cx="63500" cy="6191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121906" tIns="60953" rIns="121906" bIns="60953" anchor="ctr"/>
          <a:lstStyle>
            <a:lvl1pPr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CH" altLang="it-CH" sz="900" b="0"/>
          </a:p>
        </p:txBody>
      </p:sp>
      <p:sp>
        <p:nvSpPr>
          <p:cNvPr id="12333" name="Oval 80"/>
          <p:cNvSpPr>
            <a:spLocks noChangeArrowheads="1"/>
          </p:cNvSpPr>
          <p:nvPr/>
        </p:nvSpPr>
        <p:spPr bwMode="auto">
          <a:xfrm>
            <a:off x="7113588" y="2138363"/>
            <a:ext cx="93662" cy="80962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lIns="121906" tIns="60953" rIns="121906" bIns="60953" anchor="ctr"/>
          <a:lstStyle>
            <a:lvl1pPr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CH" altLang="it-CH" sz="900" b="0"/>
          </a:p>
        </p:txBody>
      </p:sp>
      <p:sp>
        <p:nvSpPr>
          <p:cNvPr id="12334" name="Text Box 81"/>
          <p:cNvSpPr txBox="1">
            <a:spLocks noChangeAspect="1" noChangeArrowheads="1"/>
          </p:cNvSpPr>
          <p:nvPr/>
        </p:nvSpPr>
        <p:spPr bwMode="auto">
          <a:xfrm>
            <a:off x="6797675" y="2365375"/>
            <a:ext cx="441325" cy="11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CH" sz="900"/>
              <a:t>Vladimir</a:t>
            </a:r>
          </a:p>
        </p:txBody>
      </p:sp>
      <p:sp>
        <p:nvSpPr>
          <p:cNvPr id="12335" name="Text Box 83"/>
          <p:cNvSpPr txBox="1">
            <a:spLocks noChangeAspect="1" noChangeArrowheads="1"/>
          </p:cNvSpPr>
          <p:nvPr/>
        </p:nvSpPr>
        <p:spPr bwMode="auto">
          <a:xfrm>
            <a:off x="6386513" y="2695575"/>
            <a:ext cx="827087" cy="11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CH" sz="900"/>
              <a:t>Novomoskovsk</a:t>
            </a:r>
          </a:p>
        </p:txBody>
      </p:sp>
      <p:sp>
        <p:nvSpPr>
          <p:cNvPr id="12336" name="Text Box 88"/>
          <p:cNvSpPr txBox="1">
            <a:spLocks noChangeAspect="1" noChangeArrowheads="1"/>
          </p:cNvSpPr>
          <p:nvPr/>
        </p:nvSpPr>
        <p:spPr bwMode="auto">
          <a:xfrm>
            <a:off x="1674813" y="5619750"/>
            <a:ext cx="571500" cy="11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CH" sz="900"/>
              <a:t>Barcellona</a:t>
            </a:r>
          </a:p>
        </p:txBody>
      </p:sp>
      <p:sp>
        <p:nvSpPr>
          <p:cNvPr id="53" name="Freeform 91"/>
          <p:cNvSpPr>
            <a:spLocks noChangeAspect="1"/>
          </p:cNvSpPr>
          <p:nvPr/>
        </p:nvSpPr>
        <p:spPr bwMode="auto">
          <a:xfrm>
            <a:off x="930275" y="5562600"/>
            <a:ext cx="754063" cy="187325"/>
          </a:xfrm>
          <a:custGeom>
            <a:avLst/>
            <a:gdLst>
              <a:gd name="T0" fmla="*/ 2147483647 w 882"/>
              <a:gd name="T1" fmla="*/ 0 h 54"/>
              <a:gd name="T2" fmla="*/ 2147483647 w 882"/>
              <a:gd name="T3" fmla="*/ 2147483647 h 54"/>
              <a:gd name="T4" fmla="*/ 0 w 882"/>
              <a:gd name="T5" fmla="*/ 2147483647 h 54"/>
              <a:gd name="T6" fmla="*/ 0 60000 65536"/>
              <a:gd name="T7" fmla="*/ 0 60000 65536"/>
              <a:gd name="T8" fmla="*/ 0 60000 65536"/>
              <a:gd name="T9" fmla="*/ 0 w 882"/>
              <a:gd name="T10" fmla="*/ 0 h 54"/>
              <a:gd name="T11" fmla="*/ 882 w 882"/>
              <a:gd name="T12" fmla="*/ 54 h 54"/>
              <a:gd name="connsiteX0" fmla="*/ 10628 w 10628"/>
              <a:gd name="connsiteY0" fmla="*/ 13839 h 13839"/>
              <a:gd name="connsiteX1" fmla="*/ 6190 w 10628"/>
              <a:gd name="connsiteY1" fmla="*/ 0 h 13839"/>
              <a:gd name="connsiteX2" fmla="*/ 0 w 10628"/>
              <a:gd name="connsiteY2" fmla="*/ 6667 h 13839"/>
              <a:gd name="connsiteX0" fmla="*/ 10628 w 10628"/>
              <a:gd name="connsiteY0" fmla="*/ 7172 h 7172"/>
              <a:gd name="connsiteX1" fmla="*/ 0 w 10628"/>
              <a:gd name="connsiteY1" fmla="*/ 0 h 7172"/>
              <a:gd name="connsiteX0" fmla="*/ 5236 w 5236"/>
              <a:gd name="connsiteY0" fmla="*/ 0 h 43872"/>
              <a:gd name="connsiteX1" fmla="*/ 0 w 5236"/>
              <a:gd name="connsiteY1" fmla="*/ 43872 h 43872"/>
              <a:gd name="connsiteX0" fmla="*/ 10212 w 10212"/>
              <a:gd name="connsiteY0" fmla="*/ 0 h 8181"/>
              <a:gd name="connsiteX1" fmla="*/ 0 w 10212"/>
              <a:gd name="connsiteY1" fmla="*/ 8181 h 8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12" h="8181">
                <a:moveTo>
                  <a:pt x="10212" y="0"/>
                </a:moveTo>
                <a:lnTo>
                  <a:pt x="0" y="8181"/>
                </a:lnTo>
              </a:path>
            </a:pathLst>
          </a:custGeom>
          <a:solidFill>
            <a:schemeClr val="accent6"/>
          </a:solidFill>
          <a:ln w="15875" cap="flat">
            <a:solidFill>
              <a:schemeClr val="accent6"/>
            </a:solidFill>
            <a:prstDash val="sysDash"/>
            <a:round/>
            <a:headEnd/>
            <a:tailEnd type="none" w="sm" len="sm"/>
          </a:ln>
        </p:spPr>
        <p:txBody>
          <a:bodyPr wrap="none" lIns="121906" tIns="60953" rIns="121906" bIns="60953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CH" sz="900">
              <a:latin typeface="+mn-lt"/>
            </a:endParaRPr>
          </a:p>
        </p:txBody>
      </p:sp>
      <p:sp>
        <p:nvSpPr>
          <p:cNvPr id="12338" name="Freeform 92"/>
          <p:cNvSpPr>
            <a:spLocks noChangeAspect="1"/>
          </p:cNvSpPr>
          <p:nvPr/>
        </p:nvSpPr>
        <p:spPr bwMode="auto">
          <a:xfrm>
            <a:off x="4233863" y="4289425"/>
            <a:ext cx="1100137" cy="393700"/>
          </a:xfrm>
          <a:custGeom>
            <a:avLst/>
            <a:gdLst>
              <a:gd name="T0" fmla="*/ 2147483646 w 17697"/>
              <a:gd name="T1" fmla="*/ 199163403 h 17516"/>
              <a:gd name="T2" fmla="*/ 2147483646 w 17697"/>
              <a:gd name="T3" fmla="*/ 191567753 h 17516"/>
              <a:gd name="T4" fmla="*/ 1736022154 w 17697"/>
              <a:gd name="T5" fmla="*/ 73475375 h 17516"/>
              <a:gd name="T6" fmla="*/ 0 w 17697"/>
              <a:gd name="T7" fmla="*/ 0 h 1751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697" h="17516">
                <a:moveTo>
                  <a:pt x="17697" y="17516"/>
                </a:moveTo>
                <a:lnTo>
                  <a:pt x="10670" y="16848"/>
                </a:lnTo>
                <a:cubicBezTo>
                  <a:pt x="9273" y="12733"/>
                  <a:pt x="8589" y="10353"/>
                  <a:pt x="7231" y="6462"/>
                </a:cubicBezTo>
                <a:cubicBezTo>
                  <a:pt x="5403" y="4798"/>
                  <a:pt x="1266" y="1000"/>
                  <a:pt x="0" y="0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06" tIns="60953" rIns="121906" bIns="60953"/>
          <a:lstStyle/>
          <a:p>
            <a:endParaRPr lang="it-CH"/>
          </a:p>
        </p:txBody>
      </p:sp>
      <p:sp>
        <p:nvSpPr>
          <p:cNvPr id="12339" name="Text Box 94"/>
          <p:cNvSpPr txBox="1">
            <a:spLocks noChangeAspect="1" noChangeArrowheads="1"/>
          </p:cNvSpPr>
          <p:nvPr/>
        </p:nvSpPr>
        <p:spPr bwMode="auto">
          <a:xfrm>
            <a:off x="5340350" y="4479925"/>
            <a:ext cx="398463" cy="11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CH" sz="900"/>
              <a:t>Ploiesti</a:t>
            </a:r>
          </a:p>
        </p:txBody>
      </p:sp>
      <p:sp>
        <p:nvSpPr>
          <p:cNvPr id="12340" name="Text Box 95"/>
          <p:cNvSpPr txBox="1">
            <a:spLocks noChangeAspect="1" noChangeArrowheads="1"/>
          </p:cNvSpPr>
          <p:nvPr/>
        </p:nvSpPr>
        <p:spPr bwMode="auto">
          <a:xfrm>
            <a:off x="4735513" y="4351338"/>
            <a:ext cx="355600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CH" altLang="it-CH" sz="900"/>
              <a:t>Curtici</a:t>
            </a:r>
          </a:p>
        </p:txBody>
      </p:sp>
      <p:sp>
        <p:nvSpPr>
          <p:cNvPr id="58" name="Line 104"/>
          <p:cNvSpPr>
            <a:spLocks noChangeShapeType="1"/>
          </p:cNvSpPr>
          <p:nvPr/>
        </p:nvSpPr>
        <p:spPr bwMode="auto">
          <a:xfrm>
            <a:off x="306388" y="5762625"/>
            <a:ext cx="617537" cy="114300"/>
          </a:xfrm>
          <a:custGeom>
            <a:avLst/>
            <a:gdLst>
              <a:gd name="T0" fmla="*/ 0 w 639"/>
              <a:gd name="T1" fmla="*/ 2147483647 h 66"/>
              <a:gd name="T2" fmla="*/ 2147483647 w 639"/>
              <a:gd name="T3" fmla="*/ 0 h 66"/>
              <a:gd name="T4" fmla="*/ 0 60000 65536"/>
              <a:gd name="T5" fmla="*/ 0 60000 65536"/>
              <a:gd name="T6" fmla="*/ 0 w 639"/>
              <a:gd name="T7" fmla="*/ 0 h 66"/>
              <a:gd name="T8" fmla="*/ 639 w 639"/>
              <a:gd name="T9" fmla="*/ 66 h 66"/>
              <a:gd name="connsiteX0" fmla="*/ 0 w 10000"/>
              <a:gd name="connsiteY0" fmla="*/ 17610 h 17610"/>
              <a:gd name="connsiteX1" fmla="*/ 10000 w 10000"/>
              <a:gd name="connsiteY1" fmla="*/ 0 h 17610"/>
              <a:gd name="connsiteX0" fmla="*/ 0 w 6366"/>
              <a:gd name="connsiteY0" fmla="*/ 15268 h 15268"/>
              <a:gd name="connsiteX1" fmla="*/ 6366 w 6366"/>
              <a:gd name="connsiteY1" fmla="*/ 0 h 15268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104"/>
              <a:gd name="connsiteY0" fmla="*/ 8438 h 8438"/>
              <a:gd name="connsiteX1" fmla="*/ 10104 w 10104"/>
              <a:gd name="connsiteY1" fmla="*/ 0 h 8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104" h="8438">
                <a:moveTo>
                  <a:pt x="0" y="8438"/>
                </a:moveTo>
                <a:cubicBezTo>
                  <a:pt x="2935" y="6255"/>
                  <a:pt x="7424" y="2950"/>
                  <a:pt x="10104" y="0"/>
                </a:cubicBezTo>
              </a:path>
            </a:pathLst>
          </a:custGeom>
          <a:noFill/>
          <a:ln w="15875">
            <a:solidFill>
              <a:schemeClr val="accent6"/>
            </a:solidFill>
            <a:prstDash val="sysDash"/>
            <a:round/>
            <a:headEnd/>
            <a:tailEnd/>
          </a:ln>
        </p:spPr>
        <p:txBody>
          <a:bodyPr lIns="121906" tIns="60953" rIns="121906" bIns="60953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CH" sz="900">
              <a:latin typeface="+mn-lt"/>
            </a:endParaRPr>
          </a:p>
        </p:txBody>
      </p:sp>
      <p:sp>
        <p:nvSpPr>
          <p:cNvPr id="59" name="Line 105"/>
          <p:cNvSpPr>
            <a:spLocks noChangeShapeType="1"/>
          </p:cNvSpPr>
          <p:nvPr/>
        </p:nvSpPr>
        <p:spPr bwMode="auto">
          <a:xfrm flipH="1">
            <a:off x="612775" y="5756275"/>
            <a:ext cx="315913" cy="385763"/>
          </a:xfrm>
          <a:custGeom>
            <a:avLst/>
            <a:gdLst>
              <a:gd name="connsiteX0" fmla="*/ 0 w 465970"/>
              <a:gd name="connsiteY0" fmla="*/ 0 h 556320"/>
              <a:gd name="connsiteX1" fmla="*/ 465970 w 465970"/>
              <a:gd name="connsiteY1" fmla="*/ 556320 h 556320"/>
              <a:gd name="connsiteX0" fmla="*/ 0 w 480600"/>
              <a:gd name="connsiteY0" fmla="*/ 0 h 629472"/>
              <a:gd name="connsiteX1" fmla="*/ 480600 w 480600"/>
              <a:gd name="connsiteY1" fmla="*/ 629472 h 629472"/>
              <a:gd name="connsiteX0" fmla="*/ 0 w 209937"/>
              <a:gd name="connsiteY0" fmla="*/ 0 h 549004"/>
              <a:gd name="connsiteX1" fmla="*/ 209937 w 209937"/>
              <a:gd name="connsiteY1" fmla="*/ 549004 h 549004"/>
              <a:gd name="connsiteX0" fmla="*/ 0 w 209937"/>
              <a:gd name="connsiteY0" fmla="*/ 0 h 549004"/>
              <a:gd name="connsiteX1" fmla="*/ 209937 w 209937"/>
              <a:gd name="connsiteY1" fmla="*/ 549004 h 549004"/>
              <a:gd name="connsiteX0" fmla="*/ 0 w 224567"/>
              <a:gd name="connsiteY0" fmla="*/ 0 h 549004"/>
              <a:gd name="connsiteX1" fmla="*/ 224567 w 224567"/>
              <a:gd name="connsiteY1" fmla="*/ 549004 h 549004"/>
              <a:gd name="connsiteX0" fmla="*/ 0 w 224567"/>
              <a:gd name="connsiteY0" fmla="*/ 0 h 549004"/>
              <a:gd name="connsiteX1" fmla="*/ 224567 w 224567"/>
              <a:gd name="connsiteY1" fmla="*/ 549004 h 549004"/>
              <a:gd name="connsiteX0" fmla="*/ 0 w 360033"/>
              <a:gd name="connsiteY0" fmla="*/ 0 h 440146"/>
              <a:gd name="connsiteX1" fmla="*/ 360033 w 360033"/>
              <a:gd name="connsiteY1" fmla="*/ 440146 h 440146"/>
              <a:gd name="connsiteX0" fmla="*/ 0 w 360033"/>
              <a:gd name="connsiteY0" fmla="*/ 0 h 440146"/>
              <a:gd name="connsiteX1" fmla="*/ 360033 w 360033"/>
              <a:gd name="connsiteY1" fmla="*/ 440146 h 440146"/>
              <a:gd name="connsiteX0" fmla="*/ 0 w 360033"/>
              <a:gd name="connsiteY0" fmla="*/ 0 h 440146"/>
              <a:gd name="connsiteX1" fmla="*/ 360033 w 360033"/>
              <a:gd name="connsiteY1" fmla="*/ 440146 h 440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0033" h="440146">
                <a:moveTo>
                  <a:pt x="0" y="0"/>
                </a:moveTo>
                <a:cubicBezTo>
                  <a:pt x="89138" y="126919"/>
                  <a:pt x="251252" y="307983"/>
                  <a:pt x="360033" y="440146"/>
                </a:cubicBezTo>
              </a:path>
            </a:pathLst>
          </a:custGeom>
          <a:noFill/>
          <a:ln w="15875">
            <a:solidFill>
              <a:schemeClr val="accent6"/>
            </a:solidFill>
            <a:prstDash val="sysDash"/>
            <a:round/>
            <a:headEnd/>
            <a:tailEnd/>
          </a:ln>
        </p:spPr>
        <p:txBody>
          <a:bodyPr lIns="121906" tIns="60953" rIns="121906" bIns="60953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CH" sz="900">
              <a:latin typeface="+mn-lt"/>
            </a:endParaRPr>
          </a:p>
        </p:txBody>
      </p:sp>
      <p:sp>
        <p:nvSpPr>
          <p:cNvPr id="60" name="Line 106"/>
          <p:cNvSpPr>
            <a:spLocks noChangeShapeType="1"/>
          </p:cNvSpPr>
          <p:nvPr/>
        </p:nvSpPr>
        <p:spPr bwMode="auto">
          <a:xfrm>
            <a:off x="412750" y="5595938"/>
            <a:ext cx="490538" cy="152400"/>
          </a:xfrm>
          <a:custGeom>
            <a:avLst/>
            <a:gdLst>
              <a:gd name="T0" fmla="*/ 0 w 462"/>
              <a:gd name="T1" fmla="*/ 0 h 234"/>
              <a:gd name="T2" fmla="*/ 2147483647 w 462"/>
              <a:gd name="T3" fmla="*/ 2147483647 h 234"/>
              <a:gd name="T4" fmla="*/ 0 60000 65536"/>
              <a:gd name="T5" fmla="*/ 0 60000 65536"/>
              <a:gd name="T6" fmla="*/ 0 w 462"/>
              <a:gd name="T7" fmla="*/ 0 h 234"/>
              <a:gd name="T8" fmla="*/ 462 w 462"/>
              <a:gd name="T9" fmla="*/ 234 h 234"/>
              <a:gd name="connsiteX0" fmla="*/ 0 w 7679"/>
              <a:gd name="connsiteY0" fmla="*/ 0 h 5707"/>
              <a:gd name="connsiteX1" fmla="*/ 7679 w 7679"/>
              <a:gd name="connsiteY1" fmla="*/ 5707 h 5707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292"/>
              <a:gd name="connsiteY0" fmla="*/ 0 h 9132"/>
              <a:gd name="connsiteX1" fmla="*/ 10292 w 10292"/>
              <a:gd name="connsiteY1" fmla="*/ 9132 h 9132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10000 w 10000"/>
              <a:gd name="connsiteY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0000">
                <a:moveTo>
                  <a:pt x="0" y="0"/>
                </a:moveTo>
                <a:cubicBezTo>
                  <a:pt x="3459" y="3227"/>
                  <a:pt x="7772" y="7406"/>
                  <a:pt x="10000" y="10000"/>
                </a:cubicBezTo>
              </a:path>
            </a:pathLst>
          </a:custGeom>
          <a:noFill/>
          <a:ln w="15875">
            <a:solidFill>
              <a:schemeClr val="accent6"/>
            </a:solidFill>
            <a:prstDash val="sysDash"/>
            <a:round/>
            <a:headEnd/>
            <a:tailEnd/>
          </a:ln>
        </p:spPr>
        <p:txBody>
          <a:bodyPr lIns="121906" tIns="60953" rIns="121906" bIns="60953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CH" sz="900">
              <a:latin typeface="+mn-lt"/>
            </a:endParaRPr>
          </a:p>
        </p:txBody>
      </p:sp>
      <p:sp>
        <p:nvSpPr>
          <p:cNvPr id="61" name="Line 109"/>
          <p:cNvSpPr>
            <a:spLocks noChangeShapeType="1"/>
          </p:cNvSpPr>
          <p:nvPr/>
        </p:nvSpPr>
        <p:spPr bwMode="auto">
          <a:xfrm>
            <a:off x="404813" y="5156200"/>
            <a:ext cx="517525" cy="588963"/>
          </a:xfrm>
          <a:custGeom>
            <a:avLst/>
            <a:gdLst>
              <a:gd name="T0" fmla="*/ 2147483647 w 335"/>
              <a:gd name="T1" fmla="*/ 2147483647 h 529"/>
              <a:gd name="T2" fmla="*/ 0 w 335"/>
              <a:gd name="T3" fmla="*/ 0 h 529"/>
              <a:gd name="T4" fmla="*/ 0 60000 65536"/>
              <a:gd name="T5" fmla="*/ 0 60000 65536"/>
              <a:gd name="T6" fmla="*/ 0 w 335"/>
              <a:gd name="T7" fmla="*/ 0 h 529"/>
              <a:gd name="T8" fmla="*/ 335 w 335"/>
              <a:gd name="T9" fmla="*/ 529 h 529"/>
              <a:gd name="connsiteX0" fmla="*/ 10104 w 10104"/>
              <a:gd name="connsiteY0" fmla="*/ 9125 h 9125"/>
              <a:gd name="connsiteX1" fmla="*/ 0 w 10104"/>
              <a:gd name="connsiteY1" fmla="*/ 0 h 9125"/>
              <a:gd name="connsiteX0" fmla="*/ 10000 w 10000"/>
              <a:gd name="connsiteY0" fmla="*/ 9041 h 9041"/>
              <a:gd name="connsiteX1" fmla="*/ 0 w 10000"/>
              <a:gd name="connsiteY1" fmla="*/ 0 h 9041"/>
              <a:gd name="connsiteX0" fmla="*/ 10000 w 10000"/>
              <a:gd name="connsiteY0" fmla="*/ 10000 h 10000"/>
              <a:gd name="connsiteX1" fmla="*/ 0 w 10000"/>
              <a:gd name="connsiteY1" fmla="*/ 0 h 10000"/>
              <a:gd name="connsiteX0" fmla="*/ 10000 w 10000"/>
              <a:gd name="connsiteY0" fmla="*/ 10000 h 10000"/>
              <a:gd name="connsiteX1" fmla="*/ 0 w 10000"/>
              <a:gd name="connsiteY1" fmla="*/ 0 h 10000"/>
              <a:gd name="connsiteX0" fmla="*/ 10209 w 10209"/>
              <a:gd name="connsiteY0" fmla="*/ 10000 h 10000"/>
              <a:gd name="connsiteX1" fmla="*/ 0 w 10209"/>
              <a:gd name="connsiteY1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09" h="10000">
                <a:moveTo>
                  <a:pt x="10209" y="10000"/>
                </a:moveTo>
                <a:cubicBezTo>
                  <a:pt x="7629" y="7285"/>
                  <a:pt x="3607" y="3863"/>
                  <a:pt x="0" y="0"/>
                </a:cubicBezTo>
              </a:path>
            </a:pathLst>
          </a:custGeom>
          <a:noFill/>
          <a:ln w="15875">
            <a:solidFill>
              <a:schemeClr val="accent6"/>
            </a:solidFill>
            <a:prstDash val="sysDash"/>
            <a:round/>
            <a:headEnd/>
            <a:tailEnd/>
          </a:ln>
        </p:spPr>
        <p:txBody>
          <a:bodyPr lIns="121906" tIns="60953" rIns="121906" bIns="60953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CH" sz="900">
              <a:latin typeface="+mn-lt"/>
            </a:endParaRPr>
          </a:p>
        </p:txBody>
      </p:sp>
      <p:sp>
        <p:nvSpPr>
          <p:cNvPr id="12345" name="Text Box 111"/>
          <p:cNvSpPr txBox="1">
            <a:spLocks noChangeAspect="1" noChangeArrowheads="1"/>
          </p:cNvSpPr>
          <p:nvPr/>
        </p:nvSpPr>
        <p:spPr bwMode="auto">
          <a:xfrm>
            <a:off x="168275" y="4941888"/>
            <a:ext cx="555625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CH" sz="900"/>
              <a:t>La Coruna</a:t>
            </a:r>
          </a:p>
        </p:txBody>
      </p:sp>
      <p:sp>
        <p:nvSpPr>
          <p:cNvPr id="12346" name="Line 114"/>
          <p:cNvSpPr>
            <a:spLocks noChangeShapeType="1"/>
          </p:cNvSpPr>
          <p:nvPr/>
        </p:nvSpPr>
        <p:spPr bwMode="auto">
          <a:xfrm>
            <a:off x="1668463" y="3546475"/>
            <a:ext cx="452437" cy="1985963"/>
          </a:xfrm>
          <a:custGeom>
            <a:avLst/>
            <a:gdLst>
              <a:gd name="T0" fmla="*/ 926071624 w 10000"/>
              <a:gd name="T1" fmla="*/ 0 h 10000"/>
              <a:gd name="T2" fmla="*/ 114555827 w 10000"/>
              <a:gd name="T3" fmla="*/ 2147483646 h 10000"/>
              <a:gd name="T4" fmla="*/ 0 w 10000"/>
              <a:gd name="T5" fmla="*/ 2147483646 h 10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0" h="10000">
                <a:moveTo>
                  <a:pt x="10000" y="0"/>
                </a:moveTo>
                <a:cubicBezTo>
                  <a:pt x="8923" y="1065"/>
                  <a:pt x="2583" y="5711"/>
                  <a:pt x="1237" y="7040"/>
                </a:cubicBezTo>
                <a:cubicBezTo>
                  <a:pt x="643" y="7719"/>
                  <a:pt x="609" y="8756"/>
                  <a:pt x="0" y="10000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06" tIns="60953" rIns="121906" bIns="60953"/>
          <a:lstStyle/>
          <a:p>
            <a:endParaRPr lang="it-CH"/>
          </a:p>
        </p:txBody>
      </p:sp>
      <p:sp>
        <p:nvSpPr>
          <p:cNvPr id="12347" name="Oval 101"/>
          <p:cNvSpPr>
            <a:spLocks noChangeArrowheads="1"/>
          </p:cNvSpPr>
          <p:nvPr/>
        </p:nvSpPr>
        <p:spPr bwMode="auto">
          <a:xfrm>
            <a:off x="882650" y="5707063"/>
            <a:ext cx="92075" cy="809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121906" tIns="60953" rIns="121906" bIns="60953" anchor="ctr"/>
          <a:lstStyle>
            <a:lvl1pPr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CH" altLang="it-CH" sz="900" b="0"/>
          </a:p>
        </p:txBody>
      </p:sp>
      <p:sp>
        <p:nvSpPr>
          <p:cNvPr id="12348" name="Freeform 77"/>
          <p:cNvSpPr>
            <a:spLocks/>
          </p:cNvSpPr>
          <p:nvPr/>
        </p:nvSpPr>
        <p:spPr bwMode="auto">
          <a:xfrm>
            <a:off x="6278563" y="2354263"/>
            <a:ext cx="419100" cy="38100"/>
          </a:xfrm>
          <a:custGeom>
            <a:avLst/>
            <a:gdLst>
              <a:gd name="T0" fmla="*/ 0 w 10245"/>
              <a:gd name="T1" fmla="*/ 1300419 h 6619"/>
              <a:gd name="T2" fmla="*/ 700544161 w 10245"/>
              <a:gd name="T3" fmla="*/ 0 h 661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0245" h="6619">
                <a:moveTo>
                  <a:pt x="0" y="6619"/>
                </a:moveTo>
                <a:cubicBezTo>
                  <a:pt x="3333" y="3286"/>
                  <a:pt x="6912" y="3333"/>
                  <a:pt x="10245" y="0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5998" tIns="46793" rIns="0" bIns="46793"/>
          <a:lstStyle/>
          <a:p>
            <a:endParaRPr lang="it-CH"/>
          </a:p>
        </p:txBody>
      </p:sp>
      <p:sp>
        <p:nvSpPr>
          <p:cNvPr id="12349" name="Oval 84"/>
          <p:cNvSpPr>
            <a:spLocks noChangeArrowheads="1"/>
          </p:cNvSpPr>
          <p:nvPr/>
        </p:nvSpPr>
        <p:spPr bwMode="auto">
          <a:xfrm>
            <a:off x="6643688" y="2332038"/>
            <a:ext cx="63500" cy="61912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lIns="121906" tIns="60953" rIns="121906" bIns="60953" anchor="ctr"/>
          <a:lstStyle>
            <a:lvl1pPr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CH" altLang="it-CH" sz="900" b="0"/>
          </a:p>
        </p:txBody>
      </p:sp>
      <p:sp>
        <p:nvSpPr>
          <p:cNvPr id="12350" name="Oval 35"/>
          <p:cNvSpPr>
            <a:spLocks noChangeArrowheads="1"/>
          </p:cNvSpPr>
          <p:nvPr/>
        </p:nvSpPr>
        <p:spPr bwMode="auto">
          <a:xfrm>
            <a:off x="339725" y="5551488"/>
            <a:ext cx="76200" cy="825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121906" tIns="60953" rIns="121906" bIns="60953" anchor="ctr"/>
          <a:lstStyle>
            <a:lvl1pPr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CH" altLang="it-CH" sz="900" b="0"/>
          </a:p>
        </p:txBody>
      </p:sp>
      <p:sp>
        <p:nvSpPr>
          <p:cNvPr id="12351" name="Oval 42"/>
          <p:cNvSpPr>
            <a:spLocks noChangeArrowheads="1"/>
          </p:cNvSpPr>
          <p:nvPr/>
        </p:nvSpPr>
        <p:spPr bwMode="auto">
          <a:xfrm>
            <a:off x="568325" y="6091238"/>
            <a:ext cx="88900" cy="809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121906" tIns="60953" rIns="121906" bIns="60953" anchor="ctr"/>
          <a:lstStyle>
            <a:lvl1pPr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CH" altLang="it-CH" sz="900" b="0"/>
          </a:p>
        </p:txBody>
      </p:sp>
      <p:sp>
        <p:nvSpPr>
          <p:cNvPr id="12352" name="Oval 43"/>
          <p:cNvSpPr>
            <a:spLocks noChangeArrowheads="1"/>
          </p:cNvSpPr>
          <p:nvPr/>
        </p:nvSpPr>
        <p:spPr bwMode="auto">
          <a:xfrm>
            <a:off x="250825" y="5835650"/>
            <a:ext cx="93663" cy="841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121906" tIns="60953" rIns="121906" bIns="60953" anchor="ctr"/>
          <a:lstStyle>
            <a:lvl1pPr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CH" altLang="it-CH" sz="900" b="0"/>
          </a:p>
        </p:txBody>
      </p:sp>
      <p:sp>
        <p:nvSpPr>
          <p:cNvPr id="12353" name="Oval 110"/>
          <p:cNvSpPr>
            <a:spLocks noChangeArrowheads="1"/>
          </p:cNvSpPr>
          <p:nvPr/>
        </p:nvSpPr>
        <p:spPr bwMode="auto">
          <a:xfrm>
            <a:off x="357188" y="5105400"/>
            <a:ext cx="90487" cy="825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121906" tIns="60953" rIns="121906" bIns="60953" anchor="ctr"/>
          <a:lstStyle>
            <a:lvl1pPr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CH" altLang="it-CH" sz="900" b="0"/>
          </a:p>
        </p:txBody>
      </p:sp>
      <p:sp>
        <p:nvSpPr>
          <p:cNvPr id="12354" name="Freeform 26"/>
          <p:cNvSpPr>
            <a:spLocks noChangeAspect="1"/>
          </p:cNvSpPr>
          <p:nvPr/>
        </p:nvSpPr>
        <p:spPr bwMode="auto">
          <a:xfrm>
            <a:off x="1685925" y="4767263"/>
            <a:ext cx="1030288" cy="755650"/>
          </a:xfrm>
          <a:custGeom>
            <a:avLst/>
            <a:gdLst>
              <a:gd name="T0" fmla="*/ 0 w 10000"/>
              <a:gd name="T1" fmla="*/ 2147483646 h 10000"/>
              <a:gd name="T2" fmla="*/ 991402973 w 10000"/>
              <a:gd name="T3" fmla="*/ 1337229675 h 10000"/>
              <a:gd name="T4" fmla="*/ 2147483646 w 10000"/>
              <a:gd name="T5" fmla="*/ 0 h 10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0" h="10000">
                <a:moveTo>
                  <a:pt x="0" y="10000"/>
                </a:moveTo>
                <a:cubicBezTo>
                  <a:pt x="220" y="8651"/>
                  <a:pt x="686" y="4452"/>
                  <a:pt x="906" y="3103"/>
                </a:cubicBezTo>
                <a:lnTo>
                  <a:pt x="10000" y="0"/>
                </a:ln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21906" tIns="60953" rIns="121906" bIns="60953" anchor="ctr"/>
          <a:lstStyle/>
          <a:p>
            <a:endParaRPr lang="it-CH"/>
          </a:p>
        </p:txBody>
      </p:sp>
      <p:sp>
        <p:nvSpPr>
          <p:cNvPr id="12355" name="Oval 102"/>
          <p:cNvSpPr>
            <a:spLocks noChangeAspect="1" noChangeArrowheads="1"/>
          </p:cNvSpPr>
          <p:nvPr/>
        </p:nvSpPr>
        <p:spPr bwMode="auto">
          <a:xfrm>
            <a:off x="2679700" y="4719638"/>
            <a:ext cx="93663" cy="920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lIns="121906" tIns="60953" rIns="121906" bIns="60953" anchor="ctr"/>
          <a:lstStyle>
            <a:lvl1pPr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CH" altLang="it-CH" sz="900" b="0"/>
          </a:p>
        </p:txBody>
      </p:sp>
      <p:sp>
        <p:nvSpPr>
          <p:cNvPr id="12356" name="Oval 90"/>
          <p:cNvSpPr>
            <a:spLocks noChangeArrowheads="1"/>
          </p:cNvSpPr>
          <p:nvPr/>
        </p:nvSpPr>
        <p:spPr bwMode="auto">
          <a:xfrm>
            <a:off x="1630363" y="5511800"/>
            <a:ext cx="90487" cy="825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121906" tIns="60953" rIns="121906" bIns="60953" anchor="ctr"/>
          <a:lstStyle>
            <a:lvl1pPr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it-IT" altLang="it-CH" sz="900" b="0">
              <a:solidFill>
                <a:srgbClr val="FF0000"/>
              </a:solidFill>
            </a:endParaRPr>
          </a:p>
        </p:txBody>
      </p:sp>
      <p:cxnSp>
        <p:nvCxnSpPr>
          <p:cNvPr id="75" name="Connettore 1 74"/>
          <p:cNvCxnSpPr/>
          <p:nvPr/>
        </p:nvCxnSpPr>
        <p:spPr bwMode="auto">
          <a:xfrm flipV="1">
            <a:off x="4214813" y="3465513"/>
            <a:ext cx="2063750" cy="808037"/>
          </a:xfrm>
          <a:prstGeom prst="line">
            <a:avLst/>
          </a:prstGeom>
          <a:ln w="15875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58" name="Text Box 6"/>
          <p:cNvSpPr txBox="1">
            <a:spLocks noChangeArrowheads="1"/>
          </p:cNvSpPr>
          <p:nvPr/>
        </p:nvSpPr>
        <p:spPr bwMode="auto">
          <a:xfrm>
            <a:off x="4052888" y="2792413"/>
            <a:ext cx="57150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CH" sz="900">
                <a:solidFill>
                  <a:srgbClr val="000000"/>
                </a:solidFill>
              </a:rPr>
              <a:t>Warszawa/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CH" sz="900">
                <a:solidFill>
                  <a:srgbClr val="000000"/>
                </a:solidFill>
              </a:rPr>
              <a:t>Pruszkow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CH" sz="900">
              <a:solidFill>
                <a:srgbClr val="000000"/>
              </a:solidFill>
            </a:endParaRPr>
          </a:p>
        </p:txBody>
      </p:sp>
      <p:sp>
        <p:nvSpPr>
          <p:cNvPr id="12359" name="Freeform 44"/>
          <p:cNvSpPr>
            <a:spLocks/>
          </p:cNvSpPr>
          <p:nvPr/>
        </p:nvSpPr>
        <p:spPr bwMode="auto">
          <a:xfrm>
            <a:off x="4537075" y="2397125"/>
            <a:ext cx="1751013" cy="728663"/>
          </a:xfrm>
          <a:custGeom>
            <a:avLst/>
            <a:gdLst>
              <a:gd name="T0" fmla="*/ 0 w 10084"/>
              <a:gd name="T1" fmla="*/ 2147483646 h 10205"/>
              <a:gd name="T2" fmla="*/ 2147483646 w 10084"/>
              <a:gd name="T3" fmla="*/ 1544776842 h 10205"/>
              <a:gd name="T4" fmla="*/ 2147483646 w 10084"/>
              <a:gd name="T5" fmla="*/ 810449977 h 10205"/>
              <a:gd name="T6" fmla="*/ 2147483646 w 10084"/>
              <a:gd name="T7" fmla="*/ 0 h 1020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84" h="10205">
                <a:moveTo>
                  <a:pt x="0" y="10205"/>
                </a:moveTo>
                <a:cubicBezTo>
                  <a:pt x="346" y="9367"/>
                  <a:pt x="1606" y="5693"/>
                  <a:pt x="2049" y="4241"/>
                </a:cubicBezTo>
                <a:lnTo>
                  <a:pt x="4614" y="2225"/>
                </a:lnTo>
                <a:lnTo>
                  <a:pt x="10084" y="0"/>
                </a:ln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06" tIns="60953" rIns="121906" bIns="60953"/>
          <a:lstStyle/>
          <a:p>
            <a:endParaRPr lang="it-CH"/>
          </a:p>
        </p:txBody>
      </p:sp>
      <p:sp>
        <p:nvSpPr>
          <p:cNvPr id="12360" name="Text Box 6"/>
          <p:cNvSpPr txBox="1">
            <a:spLocks noChangeArrowheads="1"/>
          </p:cNvSpPr>
          <p:nvPr/>
        </p:nvSpPr>
        <p:spPr bwMode="auto">
          <a:xfrm>
            <a:off x="5016500" y="3103563"/>
            <a:ext cx="317500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CH" sz="900">
                <a:solidFill>
                  <a:srgbClr val="000000"/>
                </a:solidFill>
              </a:rPr>
              <a:t>Brest </a:t>
            </a:r>
          </a:p>
        </p:txBody>
      </p:sp>
      <p:sp>
        <p:nvSpPr>
          <p:cNvPr id="12361" name="Freeform 44"/>
          <p:cNvSpPr>
            <a:spLocks/>
          </p:cNvSpPr>
          <p:nvPr/>
        </p:nvSpPr>
        <p:spPr bwMode="auto">
          <a:xfrm>
            <a:off x="2122488" y="3122613"/>
            <a:ext cx="2387600" cy="417512"/>
          </a:xfrm>
          <a:custGeom>
            <a:avLst/>
            <a:gdLst>
              <a:gd name="T0" fmla="*/ 0 w 15662"/>
              <a:gd name="T1" fmla="*/ 124747994 h 24185"/>
              <a:gd name="T2" fmla="*/ 2147483646 w 15662"/>
              <a:gd name="T3" fmla="*/ 68071098 h 24185"/>
              <a:gd name="T4" fmla="*/ 2147483646 w 15662"/>
              <a:gd name="T5" fmla="*/ 0 h 24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662" h="24185">
                <a:moveTo>
                  <a:pt x="0" y="24185"/>
                </a:moveTo>
                <a:lnTo>
                  <a:pt x="2303" y="13197"/>
                </a:lnTo>
                <a:lnTo>
                  <a:pt x="15662" y="0"/>
                </a:ln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06" tIns="60953" rIns="121906" bIns="60953"/>
          <a:lstStyle/>
          <a:p>
            <a:endParaRPr lang="it-CH"/>
          </a:p>
        </p:txBody>
      </p:sp>
      <p:sp>
        <p:nvSpPr>
          <p:cNvPr id="12362" name="Oval 34"/>
          <p:cNvSpPr>
            <a:spLocks noChangeArrowheads="1"/>
          </p:cNvSpPr>
          <p:nvPr/>
        </p:nvSpPr>
        <p:spPr bwMode="auto">
          <a:xfrm>
            <a:off x="2082800" y="3505200"/>
            <a:ext cx="63500" cy="619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121906" tIns="60953" rIns="121906" bIns="60953" anchor="ctr"/>
          <a:lstStyle>
            <a:lvl1pPr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CH" altLang="it-CH" sz="900" b="0"/>
          </a:p>
        </p:txBody>
      </p:sp>
      <p:sp>
        <p:nvSpPr>
          <p:cNvPr id="12363" name="Text Box 8"/>
          <p:cNvSpPr txBox="1">
            <a:spLocks noChangeArrowheads="1"/>
          </p:cNvSpPr>
          <p:nvPr/>
        </p:nvSpPr>
        <p:spPr bwMode="auto">
          <a:xfrm>
            <a:off x="4632325" y="2538413"/>
            <a:ext cx="458788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CH" sz="900">
                <a:solidFill>
                  <a:srgbClr val="000000"/>
                </a:solidFill>
              </a:rPr>
              <a:t>Sestokai</a:t>
            </a:r>
          </a:p>
        </p:txBody>
      </p:sp>
      <p:sp>
        <p:nvSpPr>
          <p:cNvPr id="12364" name="Oval 12"/>
          <p:cNvSpPr>
            <a:spLocks noChangeArrowheads="1"/>
          </p:cNvSpPr>
          <p:nvPr/>
        </p:nvSpPr>
        <p:spPr bwMode="auto">
          <a:xfrm>
            <a:off x="4867275" y="2674938"/>
            <a:ext cx="63500" cy="63500"/>
          </a:xfrm>
          <a:prstGeom prst="ellipse">
            <a:avLst/>
          </a:prstGeom>
          <a:solidFill>
            <a:srgbClr val="7030A0"/>
          </a:solidFill>
          <a:ln w="3429">
            <a:solidFill>
              <a:schemeClr val="bg1"/>
            </a:solidFill>
            <a:round/>
            <a:headEnd/>
            <a:tailEnd/>
          </a:ln>
        </p:spPr>
        <p:txBody>
          <a:bodyPr wrap="none" lIns="121906" tIns="60953" rIns="121906" bIns="60953" anchor="ctr"/>
          <a:lstStyle>
            <a:lvl1pPr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it-CH" altLang="it-CH" sz="900" b="0">
              <a:solidFill>
                <a:srgbClr val="000000"/>
              </a:solidFill>
            </a:endParaRPr>
          </a:p>
        </p:txBody>
      </p:sp>
      <p:sp>
        <p:nvSpPr>
          <p:cNvPr id="12365" name="Text Box 7"/>
          <p:cNvSpPr txBox="1">
            <a:spLocks noChangeArrowheads="1"/>
          </p:cNvSpPr>
          <p:nvPr/>
        </p:nvSpPr>
        <p:spPr bwMode="auto">
          <a:xfrm>
            <a:off x="3810000" y="3497263"/>
            <a:ext cx="635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CH" sz="900">
                <a:solidFill>
                  <a:srgbClr val="000000"/>
                </a:solidFill>
              </a:rPr>
              <a:t>Katy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CH" sz="900">
                <a:solidFill>
                  <a:srgbClr val="000000"/>
                </a:solidFill>
              </a:rPr>
              <a:t>Wroklawski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CH" sz="900">
              <a:solidFill>
                <a:srgbClr val="000000"/>
              </a:solidFill>
            </a:endParaRPr>
          </a:p>
        </p:txBody>
      </p:sp>
      <p:sp>
        <p:nvSpPr>
          <p:cNvPr id="12366" name="Text Box 94"/>
          <p:cNvSpPr txBox="1">
            <a:spLocks noChangeAspect="1" noChangeArrowheads="1"/>
          </p:cNvSpPr>
          <p:nvPr/>
        </p:nvSpPr>
        <p:spPr bwMode="auto">
          <a:xfrm>
            <a:off x="4300538" y="4778375"/>
            <a:ext cx="479425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CH" sz="900"/>
              <a:t>Belgrade</a:t>
            </a:r>
          </a:p>
        </p:txBody>
      </p:sp>
      <p:cxnSp>
        <p:nvCxnSpPr>
          <p:cNvPr id="12367" name="Connettore 1 114"/>
          <p:cNvCxnSpPr>
            <a:cxnSpLocks noChangeShapeType="1"/>
          </p:cNvCxnSpPr>
          <p:nvPr/>
        </p:nvCxnSpPr>
        <p:spPr bwMode="auto">
          <a:xfrm>
            <a:off x="5346700" y="4678363"/>
            <a:ext cx="447675" cy="73025"/>
          </a:xfrm>
          <a:prstGeom prst="line">
            <a:avLst/>
          </a:prstGeom>
          <a:noFill/>
          <a:ln w="15875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68" name="Connettore 1 117"/>
          <p:cNvCxnSpPr>
            <a:cxnSpLocks noChangeShapeType="1"/>
          </p:cNvCxnSpPr>
          <p:nvPr/>
        </p:nvCxnSpPr>
        <p:spPr bwMode="auto">
          <a:xfrm>
            <a:off x="5797550" y="4754563"/>
            <a:ext cx="409575" cy="184150"/>
          </a:xfrm>
          <a:prstGeom prst="line">
            <a:avLst/>
          </a:prstGeom>
          <a:noFill/>
          <a:ln w="15875" algn="ctr">
            <a:solidFill>
              <a:srgbClr val="007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69" name="Connettore 2 119"/>
          <p:cNvCxnSpPr>
            <a:cxnSpLocks noChangeShapeType="1"/>
          </p:cNvCxnSpPr>
          <p:nvPr/>
        </p:nvCxnSpPr>
        <p:spPr bwMode="auto">
          <a:xfrm>
            <a:off x="6202363" y="4935538"/>
            <a:ext cx="0" cy="284162"/>
          </a:xfrm>
          <a:prstGeom prst="straightConnector1">
            <a:avLst/>
          </a:prstGeom>
          <a:noFill/>
          <a:ln w="15875" algn="ctr">
            <a:solidFill>
              <a:srgbClr val="0070C0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70" name="Text Box 45"/>
          <p:cNvSpPr txBox="1">
            <a:spLocks noChangeAspect="1" noChangeArrowheads="1"/>
          </p:cNvSpPr>
          <p:nvPr/>
        </p:nvSpPr>
        <p:spPr bwMode="auto">
          <a:xfrm>
            <a:off x="3275013" y="4519613"/>
            <a:ext cx="373062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CH" sz="900"/>
              <a:t>Zagreb</a:t>
            </a:r>
          </a:p>
        </p:txBody>
      </p:sp>
      <p:cxnSp>
        <p:nvCxnSpPr>
          <p:cNvPr id="12371" name="Connettore 1 121"/>
          <p:cNvCxnSpPr>
            <a:cxnSpLocks noChangeShapeType="1"/>
            <a:stCxn id="12385" idx="3"/>
          </p:cNvCxnSpPr>
          <p:nvPr/>
        </p:nvCxnSpPr>
        <p:spPr bwMode="auto">
          <a:xfrm flipV="1">
            <a:off x="5005388" y="2425700"/>
            <a:ext cx="1112837" cy="652463"/>
          </a:xfrm>
          <a:prstGeom prst="line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72" name="Text Box 45"/>
          <p:cNvSpPr txBox="1">
            <a:spLocks noChangeAspect="1" noChangeArrowheads="1"/>
          </p:cNvSpPr>
          <p:nvPr/>
        </p:nvSpPr>
        <p:spPr bwMode="auto">
          <a:xfrm>
            <a:off x="3746500" y="4714875"/>
            <a:ext cx="636588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CH" sz="900"/>
              <a:t>Rijeka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CH" sz="900"/>
          </a:p>
        </p:txBody>
      </p:sp>
      <p:cxnSp>
        <p:nvCxnSpPr>
          <p:cNvPr id="12373" name="Connettore 1 118"/>
          <p:cNvCxnSpPr>
            <a:cxnSpLocks noChangeShapeType="1"/>
          </p:cNvCxnSpPr>
          <p:nvPr/>
        </p:nvCxnSpPr>
        <p:spPr bwMode="auto">
          <a:xfrm flipV="1">
            <a:off x="2514600" y="3130550"/>
            <a:ext cx="2011363" cy="446088"/>
          </a:xfrm>
          <a:prstGeom prst="line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74" name="Connettore 1 120"/>
          <p:cNvCxnSpPr>
            <a:cxnSpLocks noChangeShapeType="1"/>
            <a:endCxn id="12387" idx="3"/>
          </p:cNvCxnSpPr>
          <p:nvPr/>
        </p:nvCxnSpPr>
        <p:spPr bwMode="auto">
          <a:xfrm flipV="1">
            <a:off x="3538538" y="3151188"/>
            <a:ext cx="968375" cy="290512"/>
          </a:xfrm>
          <a:prstGeom prst="line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75" name="Connettore 1 122"/>
          <p:cNvCxnSpPr>
            <a:cxnSpLocks noChangeShapeType="1"/>
            <a:endCxn id="12398" idx="2"/>
          </p:cNvCxnSpPr>
          <p:nvPr/>
        </p:nvCxnSpPr>
        <p:spPr bwMode="auto">
          <a:xfrm>
            <a:off x="3540125" y="3433763"/>
            <a:ext cx="392113" cy="47625"/>
          </a:xfrm>
          <a:prstGeom prst="line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76" name="Connettore 1 124"/>
          <p:cNvCxnSpPr>
            <a:cxnSpLocks noChangeShapeType="1"/>
          </p:cNvCxnSpPr>
          <p:nvPr/>
        </p:nvCxnSpPr>
        <p:spPr bwMode="auto">
          <a:xfrm flipV="1">
            <a:off x="5380038" y="4546600"/>
            <a:ext cx="1049337" cy="527050"/>
          </a:xfrm>
          <a:prstGeom prst="line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77" name="Text Box 17"/>
          <p:cNvSpPr txBox="1">
            <a:spLocks noChangeAspect="1" noChangeArrowheads="1"/>
          </p:cNvSpPr>
          <p:nvPr/>
        </p:nvSpPr>
        <p:spPr bwMode="auto">
          <a:xfrm>
            <a:off x="2503488" y="3397250"/>
            <a:ext cx="523875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CH" sz="900"/>
              <a:t>Duisburg </a:t>
            </a:r>
          </a:p>
        </p:txBody>
      </p:sp>
      <p:sp>
        <p:nvSpPr>
          <p:cNvPr id="12378" name="Oval 21"/>
          <p:cNvSpPr>
            <a:spLocks noChangeArrowheads="1"/>
          </p:cNvSpPr>
          <p:nvPr/>
        </p:nvSpPr>
        <p:spPr bwMode="auto">
          <a:xfrm>
            <a:off x="3519488" y="3406775"/>
            <a:ext cx="63500" cy="619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lIns="121906" tIns="60953" rIns="121906" bIns="60953" anchor="ctr"/>
          <a:lstStyle>
            <a:lvl1pPr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CH" altLang="it-CH" sz="900" b="0"/>
          </a:p>
        </p:txBody>
      </p:sp>
      <p:sp>
        <p:nvSpPr>
          <p:cNvPr id="12379" name="Freeform 26"/>
          <p:cNvSpPr>
            <a:spLocks noChangeAspect="1"/>
          </p:cNvSpPr>
          <p:nvPr/>
        </p:nvSpPr>
        <p:spPr bwMode="auto">
          <a:xfrm>
            <a:off x="3581400" y="4283075"/>
            <a:ext cx="631825" cy="455613"/>
          </a:xfrm>
          <a:custGeom>
            <a:avLst/>
            <a:gdLst>
              <a:gd name="T0" fmla="*/ 0 w 9649"/>
              <a:gd name="T1" fmla="*/ 624744939 h 12311"/>
              <a:gd name="T2" fmla="*/ 899659016 w 9649"/>
              <a:gd name="T3" fmla="*/ 551466633 h 12311"/>
              <a:gd name="T4" fmla="*/ 2147483646 w 9649"/>
              <a:gd name="T5" fmla="*/ 0 h 1231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649" h="12311">
                <a:moveTo>
                  <a:pt x="0" y="12311"/>
                </a:moveTo>
                <a:lnTo>
                  <a:pt x="3207" y="10867"/>
                </a:lnTo>
                <a:lnTo>
                  <a:pt x="9649" y="0"/>
                </a:ln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21906" tIns="60953" rIns="121906" bIns="60953" anchor="ctr"/>
          <a:lstStyle/>
          <a:p>
            <a:endParaRPr lang="it-CH"/>
          </a:p>
        </p:txBody>
      </p:sp>
      <p:sp>
        <p:nvSpPr>
          <p:cNvPr id="12380" name="Oval 52"/>
          <p:cNvSpPr>
            <a:spLocks noChangeAspect="1" noChangeArrowheads="1"/>
          </p:cNvSpPr>
          <p:nvPr/>
        </p:nvSpPr>
        <p:spPr bwMode="auto">
          <a:xfrm>
            <a:off x="3549650" y="4699000"/>
            <a:ext cx="69850" cy="635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121906" tIns="60953" rIns="121906" bIns="60953" anchor="ctr"/>
          <a:lstStyle>
            <a:lvl1pPr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CH" altLang="it-CH" sz="900" b="0"/>
          </a:p>
        </p:txBody>
      </p:sp>
      <p:sp>
        <p:nvSpPr>
          <p:cNvPr id="12381" name="Oval 93"/>
          <p:cNvSpPr>
            <a:spLocks noChangeArrowheads="1"/>
          </p:cNvSpPr>
          <p:nvPr/>
        </p:nvSpPr>
        <p:spPr bwMode="auto">
          <a:xfrm>
            <a:off x="5308600" y="4652963"/>
            <a:ext cx="63500" cy="635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121906" tIns="60953" rIns="121906" bIns="60953" anchor="ctr"/>
          <a:lstStyle>
            <a:lvl1pPr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it-IT" altLang="it-CH" sz="900" b="0">
              <a:solidFill>
                <a:srgbClr val="FF0000"/>
              </a:solidFill>
            </a:endParaRPr>
          </a:p>
        </p:txBody>
      </p:sp>
      <p:sp>
        <p:nvSpPr>
          <p:cNvPr id="12382" name="Oval 86"/>
          <p:cNvSpPr>
            <a:spLocks noChangeArrowheads="1"/>
          </p:cNvSpPr>
          <p:nvPr/>
        </p:nvSpPr>
        <p:spPr bwMode="auto">
          <a:xfrm>
            <a:off x="6223000" y="2346325"/>
            <a:ext cx="90488" cy="825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121906" tIns="60953" rIns="121906" bIns="60953" anchor="ctr"/>
          <a:lstStyle>
            <a:lvl1pPr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CH" altLang="it-CH" sz="900" b="0"/>
          </a:p>
        </p:txBody>
      </p:sp>
      <p:cxnSp>
        <p:nvCxnSpPr>
          <p:cNvPr id="12383" name="Connettore 1 133"/>
          <p:cNvCxnSpPr>
            <a:cxnSpLocks noChangeShapeType="1"/>
            <a:stCxn id="12387" idx="5"/>
            <a:endCxn id="12385" idx="3"/>
          </p:cNvCxnSpPr>
          <p:nvPr/>
        </p:nvCxnSpPr>
        <p:spPr bwMode="auto">
          <a:xfrm flipV="1">
            <a:off x="4551363" y="3078163"/>
            <a:ext cx="454025" cy="73025"/>
          </a:xfrm>
          <a:prstGeom prst="line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84" name="Connettore 1 141"/>
          <p:cNvCxnSpPr>
            <a:cxnSpLocks noChangeShapeType="1"/>
          </p:cNvCxnSpPr>
          <p:nvPr/>
        </p:nvCxnSpPr>
        <p:spPr bwMode="auto">
          <a:xfrm>
            <a:off x="3868738" y="4098925"/>
            <a:ext cx="368300" cy="195263"/>
          </a:xfrm>
          <a:prstGeom prst="line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85" name="Oval 12"/>
          <p:cNvSpPr>
            <a:spLocks noChangeArrowheads="1"/>
          </p:cNvSpPr>
          <p:nvPr/>
        </p:nvSpPr>
        <p:spPr bwMode="auto">
          <a:xfrm>
            <a:off x="4995863" y="3024188"/>
            <a:ext cx="61912" cy="63500"/>
          </a:xfrm>
          <a:prstGeom prst="ellipse">
            <a:avLst/>
          </a:prstGeom>
          <a:solidFill>
            <a:srgbClr val="7030A0"/>
          </a:solidFill>
          <a:ln w="3429">
            <a:solidFill>
              <a:schemeClr val="bg1"/>
            </a:solidFill>
            <a:round/>
            <a:headEnd/>
            <a:tailEnd/>
          </a:ln>
        </p:spPr>
        <p:txBody>
          <a:bodyPr wrap="none" lIns="121906" tIns="60953" rIns="121906" bIns="60953" anchor="ctr"/>
          <a:lstStyle>
            <a:lvl1pPr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it-CH" altLang="it-CH" sz="900" b="0">
              <a:solidFill>
                <a:srgbClr val="000000"/>
              </a:solidFill>
            </a:endParaRPr>
          </a:p>
        </p:txBody>
      </p:sp>
      <p:sp>
        <p:nvSpPr>
          <p:cNvPr id="12386" name="Oval 15"/>
          <p:cNvSpPr>
            <a:spLocks noChangeArrowheads="1"/>
          </p:cNvSpPr>
          <p:nvPr/>
        </p:nvSpPr>
        <p:spPr bwMode="auto">
          <a:xfrm>
            <a:off x="4818063" y="3984625"/>
            <a:ext cx="63500" cy="63500"/>
          </a:xfrm>
          <a:prstGeom prst="ellipse">
            <a:avLst/>
          </a:prstGeom>
          <a:solidFill>
            <a:srgbClr val="7030A0"/>
          </a:solidFill>
          <a:ln w="3429">
            <a:solidFill>
              <a:schemeClr val="bg1"/>
            </a:solidFill>
            <a:round/>
            <a:headEnd/>
            <a:tailEnd/>
          </a:ln>
        </p:spPr>
        <p:txBody>
          <a:bodyPr wrap="none" lIns="121906" tIns="60953" rIns="121906" bIns="60953" anchor="ctr"/>
          <a:lstStyle>
            <a:lvl1pPr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it-CH" altLang="it-CH" sz="900" b="0">
              <a:solidFill>
                <a:srgbClr val="000000"/>
              </a:solidFill>
            </a:endParaRPr>
          </a:p>
        </p:txBody>
      </p:sp>
      <p:sp>
        <p:nvSpPr>
          <p:cNvPr id="12387" name="Oval 11"/>
          <p:cNvSpPr>
            <a:spLocks noChangeArrowheads="1"/>
          </p:cNvSpPr>
          <p:nvPr/>
        </p:nvSpPr>
        <p:spPr bwMode="auto">
          <a:xfrm>
            <a:off x="4497388" y="3097213"/>
            <a:ext cx="63500" cy="635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121906" tIns="60953" rIns="121906" bIns="60953" anchor="ctr"/>
          <a:lstStyle>
            <a:lvl1pPr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it-CH" altLang="it-CH" sz="900" b="0">
              <a:solidFill>
                <a:srgbClr val="000000"/>
              </a:solidFill>
            </a:endParaRPr>
          </a:p>
        </p:txBody>
      </p:sp>
      <p:sp>
        <p:nvSpPr>
          <p:cNvPr id="12388" name="Text Box 45"/>
          <p:cNvSpPr txBox="1">
            <a:spLocks noChangeAspect="1" noChangeArrowheads="1"/>
          </p:cNvSpPr>
          <p:nvPr/>
        </p:nvSpPr>
        <p:spPr bwMode="auto">
          <a:xfrm>
            <a:off x="4891088" y="3997325"/>
            <a:ext cx="288925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CH" altLang="it-CH" sz="900"/>
              <a:t>Chop</a:t>
            </a:r>
            <a:endParaRPr lang="it-IT" altLang="it-CH" sz="900"/>
          </a:p>
        </p:txBody>
      </p:sp>
      <p:cxnSp>
        <p:nvCxnSpPr>
          <p:cNvPr id="12389" name="Connettore 1 109"/>
          <p:cNvCxnSpPr>
            <a:cxnSpLocks noChangeShapeType="1"/>
          </p:cNvCxnSpPr>
          <p:nvPr/>
        </p:nvCxnSpPr>
        <p:spPr bwMode="auto">
          <a:xfrm>
            <a:off x="3960813" y="3486150"/>
            <a:ext cx="696912" cy="6985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90" name="Connettore 1 133"/>
          <p:cNvCxnSpPr>
            <a:cxnSpLocks noChangeShapeType="1"/>
          </p:cNvCxnSpPr>
          <p:nvPr/>
        </p:nvCxnSpPr>
        <p:spPr bwMode="auto">
          <a:xfrm flipH="1" flipV="1">
            <a:off x="2528888" y="3584575"/>
            <a:ext cx="155575" cy="304800"/>
          </a:xfrm>
          <a:prstGeom prst="line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91" name="Oval 52"/>
          <p:cNvSpPr>
            <a:spLocks noChangeAspect="1" noChangeArrowheads="1"/>
          </p:cNvSpPr>
          <p:nvPr/>
        </p:nvSpPr>
        <p:spPr bwMode="auto">
          <a:xfrm>
            <a:off x="3741738" y="4652963"/>
            <a:ext cx="71437" cy="635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121906" tIns="60953" rIns="121906" bIns="60953" anchor="ctr"/>
          <a:lstStyle>
            <a:lvl1pPr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CH" altLang="it-CH" sz="900" b="0"/>
          </a:p>
        </p:txBody>
      </p:sp>
      <p:cxnSp>
        <p:nvCxnSpPr>
          <p:cNvPr id="12392" name="Connettore 1 141"/>
          <p:cNvCxnSpPr>
            <a:cxnSpLocks noChangeShapeType="1"/>
          </p:cNvCxnSpPr>
          <p:nvPr/>
        </p:nvCxnSpPr>
        <p:spPr bwMode="auto">
          <a:xfrm>
            <a:off x="4225925" y="4297363"/>
            <a:ext cx="236538" cy="431800"/>
          </a:xfrm>
          <a:prstGeom prst="line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93" name="Oval 52"/>
          <p:cNvSpPr>
            <a:spLocks noChangeAspect="1" noChangeArrowheads="1"/>
          </p:cNvSpPr>
          <p:nvPr/>
        </p:nvSpPr>
        <p:spPr bwMode="auto">
          <a:xfrm>
            <a:off x="4445000" y="4719638"/>
            <a:ext cx="73025" cy="635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121906" tIns="60953" rIns="121906" bIns="60953" anchor="ctr"/>
          <a:lstStyle>
            <a:lvl1pPr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CH" altLang="it-CH" sz="900" b="0"/>
          </a:p>
        </p:txBody>
      </p:sp>
      <p:sp>
        <p:nvSpPr>
          <p:cNvPr id="12394" name="Oval 103"/>
          <p:cNvSpPr>
            <a:spLocks noChangeAspect="1" noChangeArrowheads="1"/>
          </p:cNvSpPr>
          <p:nvPr/>
        </p:nvSpPr>
        <p:spPr bwMode="auto">
          <a:xfrm>
            <a:off x="4184650" y="4246563"/>
            <a:ext cx="69850" cy="635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121906" tIns="60953" rIns="121906" bIns="60953" anchor="ctr"/>
          <a:lstStyle>
            <a:lvl1pPr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CH" altLang="it-CH" sz="900" b="0"/>
          </a:p>
        </p:txBody>
      </p:sp>
      <p:sp>
        <p:nvSpPr>
          <p:cNvPr id="12395" name="Oval 51"/>
          <p:cNvSpPr>
            <a:spLocks noChangeArrowheads="1"/>
          </p:cNvSpPr>
          <p:nvPr/>
        </p:nvSpPr>
        <p:spPr bwMode="auto">
          <a:xfrm>
            <a:off x="2495550" y="3556000"/>
            <a:ext cx="63500" cy="635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121906" tIns="60953" rIns="121906" bIns="60953" anchor="ctr"/>
          <a:lstStyle>
            <a:lvl1pPr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CH" altLang="it-CH" sz="900" b="0"/>
          </a:p>
        </p:txBody>
      </p:sp>
      <p:sp>
        <p:nvSpPr>
          <p:cNvPr id="12396" name="Text Box 20"/>
          <p:cNvSpPr txBox="1">
            <a:spLocks noChangeAspect="1" noChangeArrowheads="1"/>
          </p:cNvSpPr>
          <p:nvPr/>
        </p:nvSpPr>
        <p:spPr bwMode="auto">
          <a:xfrm>
            <a:off x="3552825" y="3316288"/>
            <a:ext cx="746125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CH" sz="900"/>
              <a:t>Schwarzheide</a:t>
            </a:r>
          </a:p>
        </p:txBody>
      </p:sp>
      <p:sp>
        <p:nvSpPr>
          <p:cNvPr id="12397" name="Oval 28"/>
          <p:cNvSpPr>
            <a:spLocks noChangeArrowheads="1"/>
          </p:cNvSpPr>
          <p:nvPr/>
        </p:nvSpPr>
        <p:spPr bwMode="auto">
          <a:xfrm>
            <a:off x="4630738" y="3519488"/>
            <a:ext cx="63500" cy="635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121906" tIns="60953" rIns="121906" bIns="60953" anchor="ctr"/>
          <a:lstStyle>
            <a:lvl1pPr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CH" altLang="it-CH" sz="900" b="0"/>
          </a:p>
        </p:txBody>
      </p:sp>
      <p:sp>
        <p:nvSpPr>
          <p:cNvPr id="12398" name="Oval 15"/>
          <p:cNvSpPr>
            <a:spLocks noChangeArrowheads="1"/>
          </p:cNvSpPr>
          <p:nvPr/>
        </p:nvSpPr>
        <p:spPr bwMode="auto">
          <a:xfrm>
            <a:off x="3932238" y="3449638"/>
            <a:ext cx="63500" cy="635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121906" tIns="60953" rIns="121906" bIns="60953" anchor="ctr"/>
          <a:lstStyle>
            <a:lvl1pPr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it-CH" altLang="it-CH" sz="900" b="0">
              <a:solidFill>
                <a:srgbClr val="000000"/>
              </a:solidFill>
            </a:endParaRPr>
          </a:p>
        </p:txBody>
      </p:sp>
      <p:sp>
        <p:nvSpPr>
          <p:cNvPr id="12399" name="Text Box 33"/>
          <p:cNvSpPr txBox="1">
            <a:spLocks noChangeAspect="1" noChangeArrowheads="1"/>
          </p:cNvSpPr>
          <p:nvPr/>
        </p:nvSpPr>
        <p:spPr bwMode="auto">
          <a:xfrm>
            <a:off x="1876425" y="3908425"/>
            <a:ext cx="754063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CH" sz="900"/>
              <a:t>Ludwigshafen</a:t>
            </a:r>
          </a:p>
        </p:txBody>
      </p:sp>
      <p:sp>
        <p:nvSpPr>
          <p:cNvPr id="122" name="Titolo 3"/>
          <p:cNvSpPr txBox="1">
            <a:spLocks/>
          </p:cNvSpPr>
          <p:nvPr/>
        </p:nvSpPr>
        <p:spPr bwMode="auto">
          <a:xfrm>
            <a:off x="9363075" y="1800225"/>
            <a:ext cx="2708275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2333625" algn="r"/>
              </a:tabLst>
              <a:defRPr/>
            </a:pPr>
            <a:r>
              <a:rPr lang="it-CH" sz="1400" b="1" dirty="0">
                <a:latin typeface="Arial" charset="0"/>
                <a:ea typeface="+mj-ea"/>
                <a:cs typeface="Arial" charset="0"/>
              </a:rPr>
              <a:t>	</a:t>
            </a:r>
            <a:r>
              <a:rPr lang="it-CH" sz="1100" dirty="0">
                <a:latin typeface="Arial" charset="0"/>
                <a:ea typeface="+mj-ea"/>
                <a:cs typeface="Arial" charset="0"/>
              </a:rPr>
              <a:t>Train per week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2333625" algn="r"/>
              </a:tabLst>
              <a:defRPr/>
            </a:pPr>
            <a:endParaRPr lang="it-CH" sz="1400" b="1" dirty="0">
              <a:latin typeface="Arial" charset="0"/>
              <a:ea typeface="+mj-ea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200"/>
              </a:spcAft>
              <a:tabLst>
                <a:tab pos="2333625" algn="r"/>
              </a:tabLst>
              <a:defRPr/>
            </a:pPr>
            <a:r>
              <a:rPr lang="it-CH" sz="1200" b="1" dirty="0" err="1">
                <a:latin typeface="Arial" charset="0"/>
                <a:ea typeface="+mj-ea"/>
                <a:cs typeface="Arial" charset="0"/>
              </a:rPr>
              <a:t>Main</a:t>
            </a:r>
            <a:r>
              <a:rPr lang="it-CH" sz="1200" b="1" dirty="0">
                <a:latin typeface="Arial" charset="0"/>
                <a:ea typeface="+mj-ea"/>
                <a:cs typeface="Arial" charset="0"/>
              </a:rPr>
              <a:t> </a:t>
            </a:r>
            <a:r>
              <a:rPr lang="it-CH" sz="1200" b="1" dirty="0" err="1">
                <a:latin typeface="Arial" charset="0"/>
                <a:ea typeface="+mj-ea"/>
                <a:cs typeface="Arial" charset="0"/>
              </a:rPr>
              <a:t>connections</a:t>
            </a:r>
            <a:r>
              <a:rPr lang="it-CH" sz="1200" b="1" dirty="0">
                <a:latin typeface="Arial" charset="0"/>
                <a:ea typeface="+mj-ea"/>
                <a:cs typeface="Arial" charset="0"/>
              </a:rPr>
              <a:t> </a:t>
            </a:r>
            <a:r>
              <a:rPr lang="it-CH" sz="1200" b="1" dirty="0" err="1">
                <a:latin typeface="Arial" charset="0"/>
                <a:ea typeface="+mj-ea"/>
                <a:cs typeface="Arial" charset="0"/>
              </a:rPr>
              <a:t>after</a:t>
            </a:r>
            <a:r>
              <a:rPr lang="it-CH" sz="1200" b="1" dirty="0">
                <a:latin typeface="Arial" charset="0"/>
                <a:ea typeface="+mj-ea"/>
                <a:cs typeface="Arial" charset="0"/>
              </a:rPr>
              <a:t> </a:t>
            </a:r>
            <a:r>
              <a:rPr lang="it-CH" sz="1200" b="1" dirty="0" err="1">
                <a:latin typeface="Arial" charset="0"/>
                <a:ea typeface="+mj-ea"/>
                <a:cs typeface="Arial" charset="0"/>
              </a:rPr>
              <a:t>Slawkow</a:t>
            </a:r>
            <a:endParaRPr lang="it-CH" sz="1200" b="1" dirty="0">
              <a:latin typeface="Arial" charset="0"/>
              <a:ea typeface="+mj-ea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200"/>
              </a:spcAft>
              <a:tabLst>
                <a:tab pos="2333625" algn="r"/>
              </a:tabLst>
              <a:defRPr/>
            </a:pPr>
            <a:r>
              <a:rPr lang="it-CH" sz="1200" dirty="0" err="1">
                <a:latin typeface="Arial" charset="0"/>
                <a:ea typeface="+mj-ea"/>
                <a:cs typeface="Arial" charset="0"/>
              </a:rPr>
              <a:t>Slawkow</a:t>
            </a:r>
            <a:r>
              <a:rPr lang="it-CH" sz="1200" dirty="0">
                <a:latin typeface="Arial" charset="0"/>
                <a:ea typeface="+mj-ea"/>
                <a:cs typeface="Arial" charset="0"/>
              </a:rPr>
              <a:t> </a:t>
            </a:r>
            <a:r>
              <a:rPr lang="it-CH" sz="1200" dirty="0">
                <a:latin typeface="Arial" charset="0"/>
                <a:ea typeface="+mj-ea"/>
                <a:cs typeface="Arial" charset="0"/>
                <a:sym typeface="Wingdings 3" panose="05040102010807070707" pitchFamily="18" charset="2"/>
              </a:rPr>
              <a:t> </a:t>
            </a:r>
            <a:r>
              <a:rPr lang="it-CH" sz="1200" dirty="0">
                <a:latin typeface="Arial" charset="0"/>
                <a:ea typeface="+mj-ea"/>
                <a:cs typeface="Arial" charset="0"/>
              </a:rPr>
              <a:t>Antwerp </a:t>
            </a:r>
            <a:r>
              <a:rPr lang="it-CH" sz="1200" dirty="0">
                <a:latin typeface="Arial" charset="0"/>
                <a:cs typeface="Arial" charset="0"/>
              </a:rPr>
              <a:t>	2 </a:t>
            </a:r>
            <a:endParaRPr lang="it-CH" sz="1200" dirty="0">
              <a:latin typeface="Arial" charset="0"/>
              <a:ea typeface="+mj-ea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200"/>
              </a:spcAft>
              <a:tabLst>
                <a:tab pos="2333625" algn="r"/>
              </a:tabLst>
              <a:defRPr/>
            </a:pPr>
            <a:r>
              <a:rPr lang="it-CH" sz="1200" dirty="0" err="1">
                <a:latin typeface="Arial" charset="0"/>
                <a:ea typeface="+mj-ea"/>
                <a:cs typeface="Arial" charset="0"/>
              </a:rPr>
              <a:t>Slawkow</a:t>
            </a:r>
            <a:r>
              <a:rPr lang="it-CH" sz="1200" dirty="0">
                <a:latin typeface="Arial" charset="0"/>
                <a:ea typeface="+mj-ea"/>
                <a:cs typeface="Arial" charset="0"/>
              </a:rPr>
              <a:t> </a:t>
            </a:r>
            <a:r>
              <a:rPr lang="it-CH" sz="1200" dirty="0">
                <a:latin typeface="Arial" charset="0"/>
                <a:cs typeface="Arial" charset="0"/>
                <a:sym typeface="Wingdings 3" panose="05040102010807070707" pitchFamily="18" charset="2"/>
              </a:rPr>
              <a:t></a:t>
            </a:r>
            <a:r>
              <a:rPr lang="it-CH" sz="1200" dirty="0">
                <a:latin typeface="Arial" charset="0"/>
                <a:ea typeface="+mj-ea"/>
                <a:cs typeface="Arial" charset="0"/>
              </a:rPr>
              <a:t> Ludwigshafen </a:t>
            </a:r>
            <a:r>
              <a:rPr lang="it-CH" sz="1200" dirty="0">
                <a:latin typeface="Arial" charset="0"/>
                <a:cs typeface="Arial" charset="0"/>
              </a:rPr>
              <a:t>	2</a:t>
            </a:r>
            <a:endParaRPr lang="it-CH" sz="1200" dirty="0">
              <a:latin typeface="Arial" charset="0"/>
              <a:ea typeface="+mj-ea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200"/>
              </a:spcAft>
              <a:tabLst>
                <a:tab pos="2333625" algn="r"/>
              </a:tabLst>
              <a:defRPr/>
            </a:pPr>
            <a:r>
              <a:rPr lang="it-CH" sz="1200" dirty="0" err="1">
                <a:latin typeface="Arial" charset="0"/>
                <a:ea typeface="+mj-ea"/>
                <a:cs typeface="Arial" charset="0"/>
              </a:rPr>
              <a:t>Slawkow</a:t>
            </a:r>
            <a:r>
              <a:rPr lang="it-CH" sz="1200" dirty="0">
                <a:latin typeface="Arial" charset="0"/>
                <a:ea typeface="+mj-ea"/>
                <a:cs typeface="Arial" charset="0"/>
              </a:rPr>
              <a:t> </a:t>
            </a:r>
            <a:r>
              <a:rPr lang="it-CH" sz="1200" dirty="0">
                <a:latin typeface="Arial" charset="0"/>
                <a:cs typeface="Arial" charset="0"/>
                <a:sym typeface="Wingdings 3" panose="05040102010807070707" pitchFamily="18" charset="2"/>
              </a:rPr>
              <a:t></a:t>
            </a:r>
            <a:r>
              <a:rPr lang="it-CH" sz="1200" dirty="0">
                <a:latin typeface="Arial" charset="0"/>
                <a:ea typeface="+mj-ea"/>
                <a:cs typeface="Arial" charset="0"/>
              </a:rPr>
              <a:t> Duisburg 	2 </a:t>
            </a:r>
          </a:p>
          <a:p>
            <a:pPr eaLnBrk="1" fontAlgn="auto" hangingPunct="1">
              <a:spcBef>
                <a:spcPts val="0"/>
              </a:spcBef>
              <a:spcAft>
                <a:spcPts val="200"/>
              </a:spcAft>
              <a:tabLst>
                <a:tab pos="2333625" algn="r"/>
              </a:tabLst>
              <a:defRPr/>
            </a:pPr>
            <a:r>
              <a:rPr lang="it-CH" sz="1200" dirty="0" err="1">
                <a:latin typeface="Arial" charset="0"/>
                <a:cs typeface="Arial" charset="0"/>
              </a:rPr>
              <a:t>Slawkow</a:t>
            </a:r>
            <a:r>
              <a:rPr lang="it-CH" sz="1200" dirty="0">
                <a:latin typeface="Arial" charset="0"/>
                <a:cs typeface="Arial" charset="0"/>
              </a:rPr>
              <a:t> </a:t>
            </a:r>
            <a:r>
              <a:rPr lang="it-CH" sz="1200" dirty="0">
                <a:latin typeface="Arial" charset="0"/>
                <a:cs typeface="Arial" charset="0"/>
                <a:sym typeface="Wingdings 3" panose="05040102010807070707" pitchFamily="18" charset="2"/>
              </a:rPr>
              <a:t></a:t>
            </a:r>
            <a:r>
              <a:rPr lang="it-CH" sz="1200" dirty="0">
                <a:latin typeface="Arial" charset="0"/>
                <a:cs typeface="Arial" charset="0"/>
              </a:rPr>
              <a:t> Busto 	2  </a:t>
            </a:r>
          </a:p>
          <a:p>
            <a:pPr eaLnBrk="1" fontAlgn="auto" hangingPunct="1">
              <a:spcBef>
                <a:spcPts val="0"/>
              </a:spcBef>
              <a:spcAft>
                <a:spcPts val="200"/>
              </a:spcAft>
              <a:tabLst>
                <a:tab pos="2333625" algn="r"/>
              </a:tabLst>
              <a:defRPr/>
            </a:pPr>
            <a:r>
              <a:rPr lang="it-CH" sz="1200" dirty="0" err="1">
                <a:latin typeface="Arial" charset="0"/>
                <a:cs typeface="Arial" charset="0"/>
              </a:rPr>
              <a:t>Slawkow</a:t>
            </a:r>
            <a:r>
              <a:rPr lang="it-CH" sz="1200" dirty="0">
                <a:latin typeface="Arial" charset="0"/>
                <a:cs typeface="Arial" charset="0"/>
              </a:rPr>
              <a:t> </a:t>
            </a:r>
            <a:r>
              <a:rPr lang="it-CH" sz="1200" dirty="0">
                <a:latin typeface="Arial" charset="0"/>
                <a:cs typeface="Arial" charset="0"/>
                <a:sym typeface="Wingdings 3" panose="05040102010807070707" pitchFamily="18" charset="2"/>
              </a:rPr>
              <a:t></a:t>
            </a:r>
            <a:r>
              <a:rPr lang="it-CH" sz="1200" dirty="0">
                <a:latin typeface="Arial" charset="0"/>
                <a:cs typeface="Arial" charset="0"/>
              </a:rPr>
              <a:t> Rotterdam	2</a:t>
            </a:r>
          </a:p>
          <a:p>
            <a:pPr eaLnBrk="1" fontAlgn="auto" hangingPunct="1">
              <a:spcBef>
                <a:spcPts val="0"/>
              </a:spcBef>
              <a:spcAft>
                <a:spcPts val="200"/>
              </a:spcAft>
              <a:tabLst>
                <a:tab pos="2333625" algn="r"/>
              </a:tabLst>
              <a:defRPr/>
            </a:pPr>
            <a:r>
              <a:rPr lang="it-CH" sz="1200" dirty="0" err="1">
                <a:latin typeface="Arial" charset="0"/>
                <a:cs typeface="Arial" charset="0"/>
              </a:rPr>
              <a:t>Slawkow</a:t>
            </a:r>
            <a:r>
              <a:rPr lang="it-CH" sz="1200" dirty="0">
                <a:latin typeface="Arial" charset="0"/>
                <a:cs typeface="Arial" charset="0"/>
              </a:rPr>
              <a:t> </a:t>
            </a:r>
            <a:r>
              <a:rPr lang="it-CH" sz="1200" dirty="0">
                <a:latin typeface="Arial" charset="0"/>
                <a:cs typeface="Arial" charset="0"/>
                <a:sym typeface="Wingdings 3" panose="05040102010807070707" pitchFamily="18" charset="2"/>
              </a:rPr>
              <a:t></a:t>
            </a:r>
            <a:r>
              <a:rPr lang="it-CH" sz="1200" dirty="0">
                <a:latin typeface="Arial" charset="0"/>
                <a:cs typeface="Arial" charset="0"/>
              </a:rPr>
              <a:t> </a:t>
            </a:r>
            <a:r>
              <a:rPr lang="it-CH" sz="1200" dirty="0" err="1">
                <a:latin typeface="Arial" charset="0"/>
                <a:cs typeface="Arial" charset="0"/>
              </a:rPr>
              <a:t>Barcelona</a:t>
            </a:r>
            <a:r>
              <a:rPr lang="it-CH" sz="1200" dirty="0">
                <a:latin typeface="Arial" charset="0"/>
                <a:cs typeface="Arial" charset="0"/>
              </a:rPr>
              <a:t> 	2</a:t>
            </a:r>
          </a:p>
          <a:p>
            <a:pPr eaLnBrk="1" fontAlgn="auto" hangingPunct="1">
              <a:spcBef>
                <a:spcPts val="0"/>
              </a:spcBef>
              <a:spcAft>
                <a:spcPts val="200"/>
              </a:spcAft>
              <a:tabLst>
                <a:tab pos="2333625" algn="r"/>
              </a:tabLst>
              <a:defRPr/>
            </a:pPr>
            <a:r>
              <a:rPr lang="it-CH" sz="1200" dirty="0" err="1">
                <a:latin typeface="Arial" charset="0"/>
                <a:cs typeface="Arial" charset="0"/>
              </a:rPr>
              <a:t>Slawkow</a:t>
            </a:r>
            <a:r>
              <a:rPr lang="it-CH" sz="1200" dirty="0">
                <a:latin typeface="Arial" charset="0"/>
                <a:cs typeface="Arial" charset="0"/>
              </a:rPr>
              <a:t> </a:t>
            </a:r>
            <a:r>
              <a:rPr lang="it-CH" sz="1200" dirty="0">
                <a:latin typeface="Arial" charset="0"/>
                <a:cs typeface="Arial" charset="0"/>
                <a:sym typeface="Wingdings 3" panose="05040102010807070707" pitchFamily="18" charset="2"/>
              </a:rPr>
              <a:t></a:t>
            </a:r>
            <a:r>
              <a:rPr lang="it-CH" sz="1200" dirty="0">
                <a:latin typeface="Arial" charset="0"/>
                <a:cs typeface="Arial" charset="0"/>
              </a:rPr>
              <a:t> Le Havre 	2</a:t>
            </a:r>
          </a:p>
          <a:p>
            <a:pPr eaLnBrk="1" fontAlgn="auto" hangingPunct="1">
              <a:spcBef>
                <a:spcPts val="0"/>
              </a:spcBef>
              <a:spcAft>
                <a:spcPts val="200"/>
              </a:spcAft>
              <a:tabLst>
                <a:tab pos="2333625" algn="r"/>
              </a:tabLst>
              <a:defRPr/>
            </a:pPr>
            <a:endParaRPr lang="it-CH" sz="1200" b="1" dirty="0">
              <a:latin typeface="Arial" charset="0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200"/>
              </a:spcAft>
              <a:tabLst>
                <a:tab pos="2333625" algn="r"/>
              </a:tabLst>
              <a:defRPr/>
            </a:pPr>
            <a:r>
              <a:rPr lang="it-CH" sz="1200" b="1" dirty="0" err="1">
                <a:latin typeface="Arial" charset="0"/>
                <a:cs typeface="Arial" charset="0"/>
              </a:rPr>
              <a:t>Main</a:t>
            </a:r>
            <a:r>
              <a:rPr lang="it-CH" sz="1200" b="1" dirty="0">
                <a:latin typeface="Arial" charset="0"/>
                <a:cs typeface="Arial" charset="0"/>
              </a:rPr>
              <a:t> </a:t>
            </a:r>
            <a:r>
              <a:rPr lang="it-CH" sz="1200" b="1" dirty="0" err="1">
                <a:latin typeface="Arial" charset="0"/>
                <a:cs typeface="Arial" charset="0"/>
              </a:rPr>
              <a:t>connections</a:t>
            </a:r>
            <a:r>
              <a:rPr lang="it-CH" sz="1200" b="1" dirty="0">
                <a:latin typeface="Arial" charset="0"/>
                <a:cs typeface="Arial" charset="0"/>
              </a:rPr>
              <a:t> </a:t>
            </a:r>
            <a:r>
              <a:rPr lang="it-CH" sz="1200" b="1" dirty="0" err="1">
                <a:latin typeface="Arial" charset="0"/>
                <a:cs typeface="Arial" charset="0"/>
              </a:rPr>
              <a:t>after</a:t>
            </a:r>
            <a:r>
              <a:rPr lang="it-CH" sz="1200" b="1" dirty="0">
                <a:latin typeface="Arial" charset="0"/>
                <a:cs typeface="Arial" charset="0"/>
              </a:rPr>
              <a:t> </a:t>
            </a:r>
            <a:br>
              <a:rPr lang="it-CH" sz="1200" b="1" dirty="0">
                <a:latin typeface="Arial" charset="0"/>
                <a:cs typeface="Arial" charset="0"/>
              </a:rPr>
            </a:br>
            <a:r>
              <a:rPr lang="it-CH" sz="1200" b="1" dirty="0">
                <a:latin typeface="Arial" charset="0"/>
                <a:cs typeface="Arial" charset="0"/>
              </a:rPr>
              <a:t>Brest/</a:t>
            </a:r>
            <a:r>
              <a:rPr lang="it-CH" sz="1200" b="1" dirty="0" err="1">
                <a:latin typeface="Arial" charset="0"/>
                <a:cs typeface="Arial" charset="0"/>
              </a:rPr>
              <a:t>Sestokai</a:t>
            </a:r>
            <a:r>
              <a:rPr lang="it-CH" sz="1200" b="1" dirty="0">
                <a:latin typeface="Arial" charset="0"/>
                <a:cs typeface="Arial" charset="0"/>
              </a:rPr>
              <a:t> /</a:t>
            </a:r>
            <a:r>
              <a:rPr lang="it-CH" sz="1200" b="1" dirty="0" err="1">
                <a:latin typeface="Arial" charset="0"/>
                <a:cs typeface="Arial" charset="0"/>
              </a:rPr>
              <a:t>Pruszkow</a:t>
            </a:r>
            <a:endParaRPr lang="it-CH" sz="1200" b="1" dirty="0">
              <a:latin typeface="Arial" charset="0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200"/>
              </a:spcAft>
              <a:tabLst>
                <a:tab pos="2333625" algn="r"/>
              </a:tabLst>
              <a:defRPr/>
            </a:pPr>
            <a:r>
              <a:rPr lang="it-CH" sz="1200" dirty="0" err="1">
                <a:latin typeface="Arial" charset="0"/>
                <a:cs typeface="Arial" charset="0"/>
              </a:rPr>
              <a:t>Pruszkow</a:t>
            </a:r>
            <a:r>
              <a:rPr lang="it-CH" sz="1200" dirty="0">
                <a:latin typeface="Arial" charset="0"/>
                <a:cs typeface="Arial" charset="0"/>
              </a:rPr>
              <a:t> </a:t>
            </a:r>
            <a:r>
              <a:rPr lang="it-CH" sz="1200" dirty="0">
                <a:latin typeface="Arial" charset="0"/>
                <a:cs typeface="Arial" charset="0"/>
                <a:sym typeface="Wingdings 3" panose="05040102010807070707" pitchFamily="18" charset="2"/>
              </a:rPr>
              <a:t></a:t>
            </a:r>
            <a:r>
              <a:rPr lang="it-CH" sz="1200" dirty="0">
                <a:latin typeface="Arial" charset="0"/>
                <a:cs typeface="Arial" charset="0"/>
              </a:rPr>
              <a:t> Antwerp 	3</a:t>
            </a:r>
          </a:p>
          <a:p>
            <a:pPr eaLnBrk="1" fontAlgn="auto" hangingPunct="1">
              <a:spcBef>
                <a:spcPts val="0"/>
              </a:spcBef>
              <a:spcAft>
                <a:spcPts val="200"/>
              </a:spcAft>
              <a:tabLst>
                <a:tab pos="2333625" algn="r"/>
              </a:tabLst>
              <a:defRPr/>
            </a:pPr>
            <a:r>
              <a:rPr lang="it-CH" sz="1200" dirty="0" err="1">
                <a:latin typeface="Arial" charset="0"/>
                <a:cs typeface="Arial" charset="0"/>
              </a:rPr>
              <a:t>Pruszkow</a:t>
            </a:r>
            <a:r>
              <a:rPr lang="it-CH" sz="1200" dirty="0">
                <a:latin typeface="Arial" charset="0"/>
                <a:cs typeface="Arial" charset="0"/>
              </a:rPr>
              <a:t> </a:t>
            </a:r>
            <a:r>
              <a:rPr lang="it-CH" sz="1200" dirty="0">
                <a:latin typeface="Arial" charset="0"/>
                <a:cs typeface="Arial" charset="0"/>
                <a:sym typeface="Wingdings 3" panose="05040102010807070707" pitchFamily="18" charset="2"/>
              </a:rPr>
              <a:t></a:t>
            </a:r>
            <a:r>
              <a:rPr lang="it-CH" sz="1200" dirty="0">
                <a:latin typeface="Arial" charset="0"/>
                <a:cs typeface="Arial" charset="0"/>
              </a:rPr>
              <a:t> Ludwigshafen 	3</a:t>
            </a:r>
          </a:p>
          <a:p>
            <a:pPr eaLnBrk="1" fontAlgn="auto" hangingPunct="1">
              <a:spcBef>
                <a:spcPts val="0"/>
              </a:spcBef>
              <a:spcAft>
                <a:spcPts val="200"/>
              </a:spcAft>
              <a:tabLst>
                <a:tab pos="2333625" algn="r"/>
              </a:tabLst>
              <a:defRPr/>
            </a:pPr>
            <a:r>
              <a:rPr lang="it-CH" sz="1200" dirty="0" err="1">
                <a:latin typeface="Arial" charset="0"/>
                <a:cs typeface="Arial" charset="0"/>
              </a:rPr>
              <a:t>Pruszkow</a:t>
            </a:r>
            <a:r>
              <a:rPr lang="it-CH" sz="1200" dirty="0">
                <a:latin typeface="Arial" charset="0"/>
                <a:cs typeface="Arial" charset="0"/>
              </a:rPr>
              <a:t> </a:t>
            </a:r>
            <a:r>
              <a:rPr lang="it-CH" sz="1200" dirty="0">
                <a:latin typeface="Arial" charset="0"/>
                <a:cs typeface="Arial" charset="0"/>
                <a:sym typeface="Wingdings 3" panose="05040102010807070707" pitchFamily="18" charset="2"/>
              </a:rPr>
              <a:t></a:t>
            </a:r>
            <a:r>
              <a:rPr lang="it-CH" sz="1200" dirty="0">
                <a:latin typeface="Arial" charset="0"/>
                <a:cs typeface="Arial" charset="0"/>
              </a:rPr>
              <a:t> Duisburg 	3</a:t>
            </a:r>
          </a:p>
          <a:p>
            <a:pPr eaLnBrk="1" fontAlgn="auto" hangingPunct="1">
              <a:spcBef>
                <a:spcPts val="0"/>
              </a:spcBef>
              <a:spcAft>
                <a:spcPts val="200"/>
              </a:spcAft>
              <a:tabLst>
                <a:tab pos="2333625" algn="r"/>
              </a:tabLst>
              <a:defRPr/>
            </a:pPr>
            <a:r>
              <a:rPr lang="it-CH" sz="1200" dirty="0" err="1">
                <a:latin typeface="Arial" charset="0"/>
                <a:cs typeface="Arial" charset="0"/>
              </a:rPr>
              <a:t>Pruszkow</a:t>
            </a:r>
            <a:r>
              <a:rPr lang="it-CH" sz="1200" dirty="0">
                <a:latin typeface="Arial" charset="0"/>
                <a:cs typeface="Arial" charset="0"/>
              </a:rPr>
              <a:t> </a:t>
            </a:r>
            <a:r>
              <a:rPr lang="it-CH" sz="1200" dirty="0">
                <a:latin typeface="Arial" charset="0"/>
                <a:cs typeface="Arial" charset="0"/>
                <a:sym typeface="Wingdings 3" panose="05040102010807070707" pitchFamily="18" charset="2"/>
              </a:rPr>
              <a:t></a:t>
            </a:r>
            <a:r>
              <a:rPr lang="it-CH" sz="1200" dirty="0">
                <a:latin typeface="Arial" charset="0"/>
                <a:cs typeface="Arial" charset="0"/>
              </a:rPr>
              <a:t> Busto 	5</a:t>
            </a:r>
          </a:p>
          <a:p>
            <a:pPr eaLnBrk="1" fontAlgn="auto" hangingPunct="1">
              <a:spcBef>
                <a:spcPts val="0"/>
              </a:spcBef>
              <a:spcAft>
                <a:spcPts val="200"/>
              </a:spcAft>
              <a:tabLst>
                <a:tab pos="2333625" algn="r"/>
              </a:tabLst>
              <a:defRPr/>
            </a:pPr>
            <a:r>
              <a:rPr lang="it-CH" sz="1200" dirty="0" err="1">
                <a:latin typeface="Arial" charset="0"/>
                <a:cs typeface="Arial" charset="0"/>
              </a:rPr>
              <a:t>Pruszkow</a:t>
            </a:r>
            <a:r>
              <a:rPr lang="it-CH" sz="1200" dirty="0">
                <a:latin typeface="Arial" charset="0"/>
                <a:cs typeface="Arial" charset="0"/>
              </a:rPr>
              <a:t> </a:t>
            </a:r>
            <a:r>
              <a:rPr lang="it-CH" sz="1200" dirty="0">
                <a:latin typeface="Arial" charset="0"/>
                <a:cs typeface="Arial" charset="0"/>
                <a:sym typeface="Wingdings 3" panose="05040102010807070707" pitchFamily="18" charset="2"/>
              </a:rPr>
              <a:t></a:t>
            </a:r>
            <a:r>
              <a:rPr lang="it-CH" sz="1200" dirty="0">
                <a:latin typeface="Arial" charset="0"/>
                <a:cs typeface="Arial" charset="0"/>
              </a:rPr>
              <a:t> Rotterdam 	3</a:t>
            </a:r>
          </a:p>
          <a:p>
            <a:pPr eaLnBrk="1" fontAlgn="auto" hangingPunct="1">
              <a:spcBef>
                <a:spcPts val="0"/>
              </a:spcBef>
              <a:spcAft>
                <a:spcPts val="200"/>
              </a:spcAft>
              <a:tabLst>
                <a:tab pos="2333625" algn="r"/>
              </a:tabLst>
              <a:defRPr/>
            </a:pPr>
            <a:r>
              <a:rPr lang="it-CH" sz="1200" dirty="0" err="1">
                <a:latin typeface="Arial" charset="0"/>
                <a:cs typeface="Arial" charset="0"/>
              </a:rPr>
              <a:t>Pruszkow</a:t>
            </a:r>
            <a:r>
              <a:rPr lang="it-CH" sz="1200" dirty="0">
                <a:latin typeface="Arial" charset="0"/>
                <a:cs typeface="Arial" charset="0"/>
              </a:rPr>
              <a:t> </a:t>
            </a:r>
            <a:r>
              <a:rPr lang="it-CH" sz="1200" dirty="0">
                <a:latin typeface="Arial" charset="0"/>
                <a:cs typeface="Arial" charset="0"/>
                <a:sym typeface="Wingdings 3" panose="05040102010807070707" pitchFamily="18" charset="2"/>
              </a:rPr>
              <a:t></a:t>
            </a:r>
            <a:r>
              <a:rPr lang="it-CH" sz="1200" dirty="0">
                <a:latin typeface="Arial" charset="0"/>
                <a:cs typeface="Arial" charset="0"/>
              </a:rPr>
              <a:t> </a:t>
            </a:r>
            <a:r>
              <a:rPr lang="it-CH" sz="1200" dirty="0" err="1">
                <a:latin typeface="Arial" charset="0"/>
                <a:cs typeface="Arial" charset="0"/>
              </a:rPr>
              <a:t>Barcelona</a:t>
            </a:r>
            <a:r>
              <a:rPr lang="it-CH" sz="1200" dirty="0">
                <a:latin typeface="Arial" charset="0"/>
                <a:cs typeface="Arial" charset="0"/>
              </a:rPr>
              <a:t> 	3</a:t>
            </a:r>
          </a:p>
          <a:p>
            <a:pPr eaLnBrk="1" fontAlgn="auto" hangingPunct="1">
              <a:spcBef>
                <a:spcPts val="0"/>
              </a:spcBef>
              <a:spcAft>
                <a:spcPts val="200"/>
              </a:spcAft>
              <a:tabLst>
                <a:tab pos="2333625" algn="r"/>
              </a:tabLst>
              <a:defRPr/>
            </a:pPr>
            <a:r>
              <a:rPr lang="it-CH" sz="1200" dirty="0" err="1">
                <a:latin typeface="Arial" charset="0"/>
                <a:cs typeface="Arial" charset="0"/>
              </a:rPr>
              <a:t>Pruszkow</a:t>
            </a:r>
            <a:r>
              <a:rPr lang="it-CH" sz="1200" dirty="0">
                <a:latin typeface="Arial" charset="0"/>
                <a:cs typeface="Arial" charset="0"/>
              </a:rPr>
              <a:t> </a:t>
            </a:r>
            <a:r>
              <a:rPr lang="it-CH" sz="1200" dirty="0">
                <a:latin typeface="Arial" charset="0"/>
                <a:cs typeface="Arial" charset="0"/>
                <a:sym typeface="Wingdings 3" panose="05040102010807070707" pitchFamily="18" charset="2"/>
              </a:rPr>
              <a:t></a:t>
            </a:r>
            <a:r>
              <a:rPr lang="it-CH" sz="1200" dirty="0">
                <a:latin typeface="Arial" charset="0"/>
                <a:cs typeface="Arial" charset="0"/>
              </a:rPr>
              <a:t> Le Havre 	2</a:t>
            </a:r>
            <a:endParaRPr lang="it-CH" sz="1400" b="1" dirty="0">
              <a:latin typeface="Arial" charset="0"/>
              <a:ea typeface="+mj-ea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619250" algn="l"/>
              </a:tabLst>
              <a:defRPr/>
            </a:pPr>
            <a:endParaRPr lang="it-CH" sz="1400" b="1" dirty="0">
              <a:latin typeface="Arial" charset="0"/>
              <a:ea typeface="+mj-ea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619250" algn="l"/>
              </a:tabLst>
              <a:defRPr/>
            </a:pPr>
            <a:r>
              <a:rPr lang="it-CH" sz="1400" b="1" dirty="0">
                <a:latin typeface="Arial" charset="0"/>
                <a:ea typeface="+mj-ea"/>
                <a:cs typeface="Arial" charset="0"/>
              </a:rPr>
              <a:t> </a:t>
            </a:r>
          </a:p>
        </p:txBody>
      </p:sp>
      <p:sp>
        <p:nvSpPr>
          <p:cNvPr id="12401" name="Text Box 33"/>
          <p:cNvSpPr txBox="1">
            <a:spLocks noChangeAspect="1" noChangeArrowheads="1"/>
          </p:cNvSpPr>
          <p:nvPr/>
        </p:nvSpPr>
        <p:spPr bwMode="auto">
          <a:xfrm>
            <a:off x="1157288" y="3760788"/>
            <a:ext cx="487362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CH" sz="900"/>
              <a:t>Le Havre</a:t>
            </a:r>
          </a:p>
        </p:txBody>
      </p:sp>
      <p:sp>
        <p:nvSpPr>
          <p:cNvPr id="12402" name="Line 8"/>
          <p:cNvSpPr>
            <a:spLocks noChangeAspect="1" noChangeShapeType="1"/>
          </p:cNvSpPr>
          <p:nvPr/>
        </p:nvSpPr>
        <p:spPr bwMode="auto">
          <a:xfrm>
            <a:off x="1630363" y="3892550"/>
            <a:ext cx="1046162" cy="12700"/>
          </a:xfrm>
          <a:custGeom>
            <a:avLst/>
            <a:gdLst>
              <a:gd name="T0" fmla="*/ 0 w 9541"/>
              <a:gd name="T1" fmla="*/ 18766 h 10001"/>
              <a:gd name="T2" fmla="*/ 2147483646 w 9541"/>
              <a:gd name="T3" fmla="*/ 632 h 1000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9541" h="10001">
                <a:moveTo>
                  <a:pt x="0" y="10001"/>
                </a:moveTo>
                <a:cubicBezTo>
                  <a:pt x="1751" y="5416"/>
                  <a:pt x="6817" y="-1625"/>
                  <a:pt x="9541" y="337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06" tIns="60953" rIns="121906" bIns="60953"/>
          <a:lstStyle/>
          <a:p>
            <a:endParaRPr lang="it-CH"/>
          </a:p>
        </p:txBody>
      </p:sp>
      <p:sp>
        <p:nvSpPr>
          <p:cNvPr id="12403" name="Oval 56"/>
          <p:cNvSpPr>
            <a:spLocks noChangeArrowheads="1"/>
          </p:cNvSpPr>
          <p:nvPr/>
        </p:nvSpPr>
        <p:spPr bwMode="auto">
          <a:xfrm>
            <a:off x="1582738" y="3870325"/>
            <a:ext cx="65087" cy="650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121906" tIns="60953" rIns="121906" bIns="60953" anchor="ctr"/>
          <a:lstStyle>
            <a:lvl1pPr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CH" altLang="it-CH" sz="900" b="0"/>
          </a:p>
        </p:txBody>
      </p:sp>
      <p:sp>
        <p:nvSpPr>
          <p:cNvPr id="12404" name="Oval 56"/>
          <p:cNvSpPr>
            <a:spLocks noChangeArrowheads="1"/>
          </p:cNvSpPr>
          <p:nvPr/>
        </p:nvSpPr>
        <p:spPr bwMode="auto">
          <a:xfrm>
            <a:off x="2651125" y="3860800"/>
            <a:ext cx="63500" cy="619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121906" tIns="60953" rIns="121906" bIns="60953" anchor="ctr"/>
          <a:lstStyle>
            <a:lvl1pPr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CH" altLang="it-CH" sz="900" b="0"/>
          </a:p>
        </p:txBody>
      </p:sp>
      <p:sp>
        <p:nvSpPr>
          <p:cNvPr id="12405" name="Oval 15"/>
          <p:cNvSpPr>
            <a:spLocks noChangeArrowheads="1"/>
          </p:cNvSpPr>
          <p:nvPr/>
        </p:nvSpPr>
        <p:spPr bwMode="auto">
          <a:xfrm>
            <a:off x="3244850" y="3451225"/>
            <a:ext cx="61913" cy="635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121906" tIns="60953" rIns="121906" bIns="60953" anchor="ctr"/>
          <a:lstStyle>
            <a:lvl1pPr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it-CH" altLang="it-CH" sz="900" b="0">
              <a:solidFill>
                <a:srgbClr val="000000"/>
              </a:solidFill>
            </a:endParaRPr>
          </a:p>
        </p:txBody>
      </p:sp>
      <p:sp>
        <p:nvSpPr>
          <p:cNvPr id="12406" name="Text Box 46"/>
          <p:cNvSpPr txBox="1">
            <a:spLocks noChangeAspect="1" noChangeArrowheads="1"/>
          </p:cNvSpPr>
          <p:nvPr/>
        </p:nvSpPr>
        <p:spPr bwMode="auto">
          <a:xfrm>
            <a:off x="3059113" y="3487738"/>
            <a:ext cx="550862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CH" altLang="it-CH" sz="900"/>
              <a:t>Schkopau</a:t>
            </a:r>
            <a:endParaRPr lang="it-IT" altLang="it-CH" sz="900"/>
          </a:p>
        </p:txBody>
      </p:sp>
      <p:sp>
        <p:nvSpPr>
          <p:cNvPr id="12407" name="Freeform 92"/>
          <p:cNvSpPr>
            <a:spLocks noChangeAspect="1"/>
          </p:cNvSpPr>
          <p:nvPr/>
        </p:nvSpPr>
        <p:spPr bwMode="auto">
          <a:xfrm>
            <a:off x="3875088" y="4116388"/>
            <a:ext cx="1966912" cy="1120775"/>
          </a:xfrm>
          <a:custGeom>
            <a:avLst/>
            <a:gdLst>
              <a:gd name="T0" fmla="*/ 2147483646 w 31648"/>
              <a:gd name="T1" fmla="*/ 567771731 h 49794"/>
              <a:gd name="T2" fmla="*/ 2147483646 w 31648"/>
              <a:gd name="T3" fmla="*/ 503313889 h 49794"/>
              <a:gd name="T4" fmla="*/ 1583498838 w 31648"/>
              <a:gd name="T5" fmla="*/ 420418584 h 49794"/>
              <a:gd name="T6" fmla="*/ 0 w 31648"/>
              <a:gd name="T7" fmla="*/ 0 h 4979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1648" h="49794">
                <a:moveTo>
                  <a:pt x="31648" y="49794"/>
                </a:moveTo>
                <a:cubicBezTo>
                  <a:pt x="30254" y="48948"/>
                  <a:pt x="26105" y="45735"/>
                  <a:pt x="23763" y="44141"/>
                </a:cubicBezTo>
                <a:cubicBezTo>
                  <a:pt x="21508" y="43142"/>
                  <a:pt x="9492" y="38145"/>
                  <a:pt x="6599" y="36871"/>
                </a:cubicBezTo>
                <a:cubicBezTo>
                  <a:pt x="5719" y="31718"/>
                  <a:pt x="589" y="3492"/>
                  <a:pt x="0" y="0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06" tIns="60953" rIns="121906" bIns="60953"/>
          <a:lstStyle/>
          <a:p>
            <a:endParaRPr lang="it-CH"/>
          </a:p>
        </p:txBody>
      </p:sp>
      <p:sp>
        <p:nvSpPr>
          <p:cNvPr id="12408" name="Text Box 94"/>
          <p:cNvSpPr txBox="1">
            <a:spLocks noChangeAspect="1" noChangeArrowheads="1"/>
          </p:cNvSpPr>
          <p:nvPr/>
        </p:nvSpPr>
        <p:spPr bwMode="auto">
          <a:xfrm>
            <a:off x="5710238" y="5297488"/>
            <a:ext cx="441325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CH" sz="900"/>
              <a:t>Istanbul</a:t>
            </a:r>
          </a:p>
        </p:txBody>
      </p:sp>
      <p:sp>
        <p:nvSpPr>
          <p:cNvPr id="12409" name="Oval 93"/>
          <p:cNvSpPr>
            <a:spLocks noChangeArrowheads="1"/>
          </p:cNvSpPr>
          <p:nvPr/>
        </p:nvSpPr>
        <p:spPr bwMode="auto">
          <a:xfrm>
            <a:off x="5815013" y="5202238"/>
            <a:ext cx="61912" cy="635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121906" tIns="60953" rIns="121906" bIns="60953" anchor="ctr"/>
          <a:lstStyle>
            <a:lvl1pPr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it-IT" altLang="it-CH" sz="900" b="0">
              <a:solidFill>
                <a:srgbClr val="FF0000"/>
              </a:solidFill>
            </a:endParaRPr>
          </a:p>
        </p:txBody>
      </p:sp>
      <p:sp>
        <p:nvSpPr>
          <p:cNvPr id="12410" name="Text Box 94"/>
          <p:cNvSpPr txBox="1">
            <a:spLocks noChangeAspect="1" noChangeArrowheads="1"/>
          </p:cNvSpPr>
          <p:nvPr/>
        </p:nvSpPr>
        <p:spPr bwMode="auto">
          <a:xfrm>
            <a:off x="4879975" y="5167313"/>
            <a:ext cx="706438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CH" sz="900"/>
              <a:t>Stara Zagora</a:t>
            </a:r>
          </a:p>
        </p:txBody>
      </p:sp>
      <p:sp>
        <p:nvSpPr>
          <p:cNvPr id="12411" name="Oval 93"/>
          <p:cNvSpPr>
            <a:spLocks noChangeArrowheads="1"/>
          </p:cNvSpPr>
          <p:nvPr/>
        </p:nvSpPr>
        <p:spPr bwMode="auto">
          <a:xfrm>
            <a:off x="5316538" y="5073650"/>
            <a:ext cx="63500" cy="635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121906" tIns="60953" rIns="121906" bIns="60953" anchor="ctr"/>
          <a:lstStyle>
            <a:lvl1pPr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it-IT" altLang="it-CH" sz="900" b="0">
              <a:solidFill>
                <a:srgbClr val="FF0000"/>
              </a:solidFill>
            </a:endParaRPr>
          </a:p>
        </p:txBody>
      </p:sp>
      <p:sp>
        <p:nvSpPr>
          <p:cNvPr id="12412" name="Oval 52"/>
          <p:cNvSpPr>
            <a:spLocks noChangeAspect="1" noChangeArrowheads="1"/>
          </p:cNvSpPr>
          <p:nvPr/>
        </p:nvSpPr>
        <p:spPr bwMode="auto">
          <a:xfrm>
            <a:off x="3836988" y="4075113"/>
            <a:ext cx="73025" cy="635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121906" tIns="60953" rIns="121906" bIns="60953" anchor="ctr"/>
          <a:lstStyle>
            <a:lvl1pPr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CH" altLang="it-CH" sz="900" b="0"/>
          </a:p>
        </p:txBody>
      </p:sp>
      <p:cxnSp>
        <p:nvCxnSpPr>
          <p:cNvPr id="137" name="Connettore 1 136"/>
          <p:cNvCxnSpPr/>
          <p:nvPr/>
        </p:nvCxnSpPr>
        <p:spPr>
          <a:xfrm>
            <a:off x="6283325" y="3465513"/>
            <a:ext cx="144463" cy="107950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nettore 1 137"/>
          <p:cNvCxnSpPr/>
          <p:nvPr/>
        </p:nvCxnSpPr>
        <p:spPr>
          <a:xfrm>
            <a:off x="6429375" y="4545013"/>
            <a:ext cx="2486025" cy="227012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ttore 2 139"/>
          <p:cNvCxnSpPr/>
          <p:nvPr/>
        </p:nvCxnSpPr>
        <p:spPr>
          <a:xfrm>
            <a:off x="8905875" y="4775200"/>
            <a:ext cx="258763" cy="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ttore 2 140"/>
          <p:cNvCxnSpPr/>
          <p:nvPr/>
        </p:nvCxnSpPr>
        <p:spPr>
          <a:xfrm flipV="1">
            <a:off x="8832850" y="4000500"/>
            <a:ext cx="165100" cy="1501775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17" name="Text Box 95"/>
          <p:cNvSpPr txBox="1">
            <a:spLocks noChangeAspect="1" noChangeArrowheads="1"/>
          </p:cNvSpPr>
          <p:nvPr/>
        </p:nvSpPr>
        <p:spPr bwMode="auto">
          <a:xfrm>
            <a:off x="4794250" y="4203700"/>
            <a:ext cx="398463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CH" altLang="it-CH" sz="900"/>
              <a:t>Oradea</a:t>
            </a:r>
          </a:p>
        </p:txBody>
      </p:sp>
      <p:sp>
        <p:nvSpPr>
          <p:cNvPr id="12418" name="Text Box 45"/>
          <p:cNvSpPr txBox="1">
            <a:spLocks noChangeAspect="1" noChangeArrowheads="1"/>
          </p:cNvSpPr>
          <p:nvPr/>
        </p:nvSpPr>
        <p:spPr bwMode="auto">
          <a:xfrm>
            <a:off x="4248150" y="4125913"/>
            <a:ext cx="511175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CH" altLang="it-CH" sz="900"/>
              <a:t>Budapest</a:t>
            </a:r>
            <a:endParaRPr lang="it-IT" altLang="it-CH" sz="900"/>
          </a:p>
        </p:txBody>
      </p:sp>
      <p:cxnSp>
        <p:nvCxnSpPr>
          <p:cNvPr id="12419" name="Connettore 1 124"/>
          <p:cNvCxnSpPr>
            <a:cxnSpLocks noChangeShapeType="1"/>
          </p:cNvCxnSpPr>
          <p:nvPr/>
        </p:nvCxnSpPr>
        <p:spPr bwMode="auto">
          <a:xfrm flipV="1">
            <a:off x="4637088" y="4267200"/>
            <a:ext cx="96837" cy="163513"/>
          </a:xfrm>
          <a:prstGeom prst="line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420" name="Oval 96"/>
          <p:cNvSpPr>
            <a:spLocks noChangeAspect="1" noChangeArrowheads="1"/>
          </p:cNvSpPr>
          <p:nvPr/>
        </p:nvSpPr>
        <p:spPr bwMode="auto">
          <a:xfrm>
            <a:off x="4608513" y="4392613"/>
            <a:ext cx="69850" cy="635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121906" tIns="60953" rIns="121906" bIns="60953" anchor="ctr"/>
          <a:lstStyle>
            <a:lvl1pPr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CH" altLang="it-CH" sz="900" b="0"/>
          </a:p>
        </p:txBody>
      </p:sp>
      <p:sp>
        <p:nvSpPr>
          <p:cNvPr id="12421" name="Oval 96"/>
          <p:cNvSpPr>
            <a:spLocks noChangeAspect="1" noChangeArrowheads="1"/>
          </p:cNvSpPr>
          <p:nvPr/>
        </p:nvSpPr>
        <p:spPr bwMode="auto">
          <a:xfrm>
            <a:off x="4679950" y="4251325"/>
            <a:ext cx="71438" cy="635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121906" tIns="60953" rIns="121906" bIns="60953" anchor="ctr"/>
          <a:lstStyle>
            <a:lvl1pPr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CH" altLang="it-CH" sz="900" b="0"/>
          </a:p>
        </p:txBody>
      </p:sp>
    </p:spTree>
    <p:extLst>
      <p:ext uri="{BB962C8B-B14F-4D97-AF65-F5344CB8AC3E}">
        <p14:creationId xmlns:p14="http://schemas.microsoft.com/office/powerpoint/2010/main" val="2333180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New </a:t>
            </a:r>
            <a:r>
              <a:rPr lang="it-CH" dirty="0" err="1"/>
              <a:t>Connections</a:t>
            </a:r>
            <a:r>
              <a:rPr lang="it-CH" dirty="0"/>
              <a:t> via Kaliningrad</a:t>
            </a:r>
          </a:p>
        </p:txBody>
      </p:sp>
      <p:pic>
        <p:nvPicPr>
          <p:cNvPr id="6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3" t="29515" r="7877" b="20009"/>
          <a:stretch/>
        </p:blipFill>
        <p:spPr>
          <a:xfrm>
            <a:off x="-240704" y="1412777"/>
            <a:ext cx="12745416" cy="5472608"/>
          </a:xfr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9" name="CasellaDiTesto 8"/>
          <p:cNvSpPr txBox="1"/>
          <p:nvPr/>
        </p:nvSpPr>
        <p:spPr>
          <a:xfrm>
            <a:off x="5208279" y="4551069"/>
            <a:ext cx="189154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CH" sz="600" b="1" dirty="0">
                <a:latin typeface="Arial" panose="020B0604020202020204" pitchFamily="34" charset="0"/>
                <a:cs typeface="Arial" panose="020B0604020202020204" pitchFamily="34" charset="0"/>
              </a:rPr>
              <a:t>Baku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456033" y="4708719"/>
            <a:ext cx="242054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CH" sz="600" b="1" dirty="0" err="1">
                <a:latin typeface="Arial" panose="020B0604020202020204" pitchFamily="34" charset="0"/>
                <a:cs typeface="Arial" panose="020B0604020202020204" pitchFamily="34" charset="0"/>
              </a:rPr>
              <a:t>Astara</a:t>
            </a:r>
            <a:endParaRPr lang="it-CH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618164" y="4541675"/>
            <a:ext cx="144270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CH" sz="600" b="1" dirty="0">
                <a:latin typeface="Arial" panose="020B0604020202020204" pitchFamily="34" charset="0"/>
                <a:cs typeface="Arial" panose="020B0604020202020204" pitchFamily="34" charset="0"/>
              </a:rPr>
              <a:t>Poti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5490323" y="4064834"/>
            <a:ext cx="214802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CH" sz="600" b="1" dirty="0" err="1">
                <a:latin typeface="Arial" panose="020B0604020202020204" pitchFamily="34" charset="0"/>
                <a:cs typeface="Arial" panose="020B0604020202020204" pitchFamily="34" charset="0"/>
              </a:rPr>
              <a:t>Aktau</a:t>
            </a:r>
            <a:endParaRPr lang="it-CH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880180" y="4644815"/>
            <a:ext cx="351058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CH" sz="600" b="1" dirty="0">
                <a:latin typeface="Arial" panose="020B0604020202020204" pitchFamily="34" charset="0"/>
                <a:cs typeface="Arial" panose="020B0604020202020204" pitchFamily="34" charset="0"/>
              </a:rPr>
              <a:t>Ashgabat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6455026" y="4847946"/>
            <a:ext cx="419987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CH" sz="600" b="1" dirty="0" err="1">
                <a:latin typeface="Arial" panose="020B0604020202020204" pitchFamily="34" charset="0"/>
                <a:cs typeface="Arial" panose="020B0604020202020204" pitchFamily="34" charset="0"/>
              </a:rPr>
              <a:t>Serhetabad</a:t>
            </a:r>
            <a:endParaRPr lang="it-CH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6698800" y="4565288"/>
            <a:ext cx="256480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CH" sz="600" b="1" dirty="0" err="1">
                <a:latin typeface="Arial" panose="020B0604020202020204" pitchFamily="34" charset="0"/>
                <a:cs typeface="Arial" panose="020B0604020202020204" pitchFamily="34" charset="0"/>
              </a:rPr>
              <a:t>Galaba</a:t>
            </a:r>
            <a:endParaRPr lang="it-CH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6848466" y="4175417"/>
            <a:ext cx="338234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CH" sz="600" b="1" dirty="0">
                <a:latin typeface="Arial" panose="020B0604020202020204" pitchFamily="34" charset="0"/>
                <a:cs typeface="Arial" panose="020B0604020202020204" pitchFamily="34" charset="0"/>
              </a:rPr>
              <a:t>Tashkent</a:t>
            </a:r>
          </a:p>
        </p:txBody>
      </p:sp>
      <p:sp>
        <p:nvSpPr>
          <p:cNvPr id="17" name="Figura a mano libera 16"/>
          <p:cNvSpPr/>
          <p:nvPr/>
        </p:nvSpPr>
        <p:spPr>
          <a:xfrm>
            <a:off x="4708486" y="4508594"/>
            <a:ext cx="1767840" cy="285750"/>
          </a:xfrm>
          <a:custGeom>
            <a:avLst/>
            <a:gdLst>
              <a:gd name="connsiteX0" fmla="*/ 0 w 1767840"/>
              <a:gd name="connsiteY0" fmla="*/ 0 h 285750"/>
              <a:gd name="connsiteX1" fmla="*/ 727710 w 1767840"/>
              <a:gd name="connsiteY1" fmla="*/ 45720 h 285750"/>
              <a:gd name="connsiteX2" fmla="*/ 1104900 w 1767840"/>
              <a:gd name="connsiteY2" fmla="*/ 53340 h 285750"/>
              <a:gd name="connsiteX3" fmla="*/ 1554480 w 1767840"/>
              <a:gd name="connsiteY3" fmla="*/ 60960 h 285750"/>
              <a:gd name="connsiteX4" fmla="*/ 1767840 w 1767840"/>
              <a:gd name="connsiteY4" fmla="*/ 285750 h 285750"/>
              <a:gd name="connsiteX5" fmla="*/ 1767840 w 1767840"/>
              <a:gd name="connsiteY5" fmla="*/ 27813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840" h="285750">
                <a:moveTo>
                  <a:pt x="0" y="0"/>
                </a:moveTo>
                <a:lnTo>
                  <a:pt x="727710" y="45720"/>
                </a:lnTo>
                <a:lnTo>
                  <a:pt x="1104900" y="53340"/>
                </a:lnTo>
                <a:lnTo>
                  <a:pt x="1554480" y="60960"/>
                </a:lnTo>
                <a:lnTo>
                  <a:pt x="1767840" y="285750"/>
                </a:lnTo>
                <a:lnTo>
                  <a:pt x="1767840" y="278130"/>
                </a:ln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18" name="Figura a mano libera 17"/>
          <p:cNvSpPr/>
          <p:nvPr/>
        </p:nvSpPr>
        <p:spPr>
          <a:xfrm>
            <a:off x="5390476" y="4192364"/>
            <a:ext cx="1405890" cy="590550"/>
          </a:xfrm>
          <a:custGeom>
            <a:avLst/>
            <a:gdLst>
              <a:gd name="connsiteX0" fmla="*/ 0 w 1405890"/>
              <a:gd name="connsiteY0" fmla="*/ 590550 h 590550"/>
              <a:gd name="connsiteX1" fmla="*/ 53340 w 1405890"/>
              <a:gd name="connsiteY1" fmla="*/ 369570 h 590550"/>
              <a:gd name="connsiteX2" fmla="*/ 186690 w 1405890"/>
              <a:gd name="connsiteY2" fmla="*/ 0 h 590550"/>
              <a:gd name="connsiteX3" fmla="*/ 1405890 w 1405890"/>
              <a:gd name="connsiteY3" fmla="*/ 30480 h 590550"/>
              <a:gd name="connsiteX4" fmla="*/ 1405890 w 1405890"/>
              <a:gd name="connsiteY4" fmla="*/ 3048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5890" h="590550">
                <a:moveTo>
                  <a:pt x="0" y="590550"/>
                </a:moveTo>
                <a:lnTo>
                  <a:pt x="53340" y="369570"/>
                </a:lnTo>
                <a:lnTo>
                  <a:pt x="186690" y="0"/>
                </a:lnTo>
                <a:lnTo>
                  <a:pt x="1405890" y="30480"/>
                </a:lnTo>
                <a:lnTo>
                  <a:pt x="1405890" y="30480"/>
                </a:ln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19" name="Figura a mano libera 18"/>
          <p:cNvSpPr/>
          <p:nvPr/>
        </p:nvSpPr>
        <p:spPr>
          <a:xfrm>
            <a:off x="5805766" y="4230464"/>
            <a:ext cx="986790" cy="381000"/>
          </a:xfrm>
          <a:custGeom>
            <a:avLst/>
            <a:gdLst>
              <a:gd name="connsiteX0" fmla="*/ 285750 w 986790"/>
              <a:gd name="connsiteY0" fmla="*/ 381000 h 381000"/>
              <a:gd name="connsiteX1" fmla="*/ 0 w 986790"/>
              <a:gd name="connsiteY1" fmla="*/ 342900 h 381000"/>
              <a:gd name="connsiteX2" fmla="*/ 205740 w 986790"/>
              <a:gd name="connsiteY2" fmla="*/ 194310 h 381000"/>
              <a:gd name="connsiteX3" fmla="*/ 986790 w 986790"/>
              <a:gd name="connsiteY3" fmla="*/ 0 h 381000"/>
              <a:gd name="connsiteX4" fmla="*/ 986790 w 986790"/>
              <a:gd name="connsiteY4" fmla="*/ 381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6790" h="381000">
                <a:moveTo>
                  <a:pt x="285750" y="381000"/>
                </a:moveTo>
                <a:lnTo>
                  <a:pt x="0" y="342900"/>
                </a:lnTo>
                <a:lnTo>
                  <a:pt x="205740" y="194310"/>
                </a:lnTo>
                <a:lnTo>
                  <a:pt x="986790" y="0"/>
                </a:lnTo>
                <a:lnTo>
                  <a:pt x="986790" y="3810"/>
                </a:ln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20" name="CasellaDiTesto 19"/>
          <p:cNvSpPr txBox="1"/>
          <p:nvPr/>
        </p:nvSpPr>
        <p:spPr>
          <a:xfrm>
            <a:off x="4179449" y="4327400"/>
            <a:ext cx="386324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CH" sz="600" b="1" dirty="0">
                <a:latin typeface="Arial" panose="020B0604020202020204" pitchFamily="34" charset="0"/>
                <a:cs typeface="Arial" panose="020B0604020202020204" pitchFamily="34" charset="0"/>
              </a:rPr>
              <a:t>Krasnodar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4599572" y="4277144"/>
            <a:ext cx="508152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CH" sz="600" b="1" dirty="0" err="1">
                <a:latin typeface="Arial" panose="020B0604020202020204" pitchFamily="34" charset="0"/>
                <a:cs typeface="Arial" panose="020B0604020202020204" pitchFamily="34" charset="0"/>
              </a:rPr>
              <a:t>Budyonnovsk</a:t>
            </a:r>
            <a:endParaRPr lang="it-CH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4980307" y="3660146"/>
            <a:ext cx="286938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CH" sz="600" b="1" dirty="0" err="1">
                <a:latin typeface="Arial" panose="020B0604020202020204" pitchFamily="34" charset="0"/>
                <a:cs typeface="Arial" panose="020B0604020202020204" pitchFamily="34" charset="0"/>
              </a:rPr>
              <a:t>Volszky</a:t>
            </a:r>
            <a:endParaRPr lang="it-CH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igura a mano libera 22"/>
          <p:cNvSpPr/>
          <p:nvPr/>
        </p:nvSpPr>
        <p:spPr>
          <a:xfrm>
            <a:off x="3710266" y="3136994"/>
            <a:ext cx="1737360" cy="1409700"/>
          </a:xfrm>
          <a:custGeom>
            <a:avLst/>
            <a:gdLst>
              <a:gd name="connsiteX0" fmla="*/ 0 w 1737360"/>
              <a:gd name="connsiteY0" fmla="*/ 0 h 1409700"/>
              <a:gd name="connsiteX1" fmla="*/ 339090 w 1737360"/>
              <a:gd name="connsiteY1" fmla="*/ 205740 h 1409700"/>
              <a:gd name="connsiteX2" fmla="*/ 1737360 w 1737360"/>
              <a:gd name="connsiteY2" fmla="*/ 1409700 h 1409700"/>
              <a:gd name="connsiteX3" fmla="*/ 1737360 w 1737360"/>
              <a:gd name="connsiteY3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7360" h="1409700">
                <a:moveTo>
                  <a:pt x="0" y="0"/>
                </a:moveTo>
                <a:lnTo>
                  <a:pt x="339090" y="205740"/>
                </a:lnTo>
                <a:lnTo>
                  <a:pt x="1737360" y="1409700"/>
                </a:lnTo>
                <a:lnTo>
                  <a:pt x="1737360" y="140970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cxnSp>
        <p:nvCxnSpPr>
          <p:cNvPr id="24" name="Connettore 1 23"/>
          <p:cNvCxnSpPr/>
          <p:nvPr/>
        </p:nvCxnSpPr>
        <p:spPr>
          <a:xfrm flipH="1">
            <a:off x="4902392" y="4133200"/>
            <a:ext cx="72000" cy="14400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 flipH="1">
            <a:off x="4451759" y="3841844"/>
            <a:ext cx="175571" cy="450431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/>
          <p:nvPr/>
        </p:nvCxnSpPr>
        <p:spPr>
          <a:xfrm flipH="1">
            <a:off x="4578946" y="3707678"/>
            <a:ext cx="342494" cy="73607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 flipH="1">
            <a:off x="4201885" y="3441250"/>
            <a:ext cx="86014" cy="13865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/>
          <p:cNvCxnSpPr>
            <a:stCxn id="114" idx="3"/>
          </p:cNvCxnSpPr>
          <p:nvPr/>
        </p:nvCxnSpPr>
        <p:spPr>
          <a:xfrm flipH="1">
            <a:off x="4285031" y="3453026"/>
            <a:ext cx="164097" cy="67917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igura a mano libera 28"/>
          <p:cNvSpPr/>
          <p:nvPr/>
        </p:nvSpPr>
        <p:spPr>
          <a:xfrm>
            <a:off x="3733254" y="3138816"/>
            <a:ext cx="4597492" cy="1042788"/>
          </a:xfrm>
          <a:custGeom>
            <a:avLst/>
            <a:gdLst>
              <a:gd name="connsiteX0" fmla="*/ 0 w 1737360"/>
              <a:gd name="connsiteY0" fmla="*/ 0 h 1409700"/>
              <a:gd name="connsiteX1" fmla="*/ 339090 w 1737360"/>
              <a:gd name="connsiteY1" fmla="*/ 205740 h 1409700"/>
              <a:gd name="connsiteX2" fmla="*/ 1737360 w 1737360"/>
              <a:gd name="connsiteY2" fmla="*/ 1409700 h 1409700"/>
              <a:gd name="connsiteX3" fmla="*/ 1737360 w 1737360"/>
              <a:gd name="connsiteY3" fmla="*/ 1409700 h 1409700"/>
              <a:gd name="connsiteX0" fmla="*/ 0 w 1737360"/>
              <a:gd name="connsiteY0" fmla="*/ 0 h 1409700"/>
              <a:gd name="connsiteX1" fmla="*/ 1630680 w 1737360"/>
              <a:gd name="connsiteY1" fmla="*/ 49530 h 1409700"/>
              <a:gd name="connsiteX2" fmla="*/ 1737360 w 1737360"/>
              <a:gd name="connsiteY2" fmla="*/ 1409700 h 1409700"/>
              <a:gd name="connsiteX3" fmla="*/ 1737360 w 1737360"/>
              <a:gd name="connsiteY3" fmla="*/ 1409700 h 1409700"/>
              <a:gd name="connsiteX0" fmla="*/ 0 w 2678430"/>
              <a:gd name="connsiteY0" fmla="*/ 0 h 1462561"/>
              <a:gd name="connsiteX1" fmla="*/ 1630680 w 2678430"/>
              <a:gd name="connsiteY1" fmla="*/ 49530 h 1462561"/>
              <a:gd name="connsiteX2" fmla="*/ 1737360 w 2678430"/>
              <a:gd name="connsiteY2" fmla="*/ 1409700 h 1462561"/>
              <a:gd name="connsiteX3" fmla="*/ 2678430 w 2678430"/>
              <a:gd name="connsiteY3" fmla="*/ 1158240 h 1462561"/>
              <a:gd name="connsiteX0" fmla="*/ 0 w 2678430"/>
              <a:gd name="connsiteY0" fmla="*/ 0 h 1158240"/>
              <a:gd name="connsiteX1" fmla="*/ 1630680 w 2678430"/>
              <a:gd name="connsiteY1" fmla="*/ 49530 h 1158240"/>
              <a:gd name="connsiteX2" fmla="*/ 2678430 w 2678430"/>
              <a:gd name="connsiteY2" fmla="*/ 1158240 h 1158240"/>
              <a:gd name="connsiteX0" fmla="*/ 0 w 3596640"/>
              <a:gd name="connsiteY0" fmla="*/ 0 h 518160"/>
              <a:gd name="connsiteX1" fmla="*/ 1630680 w 3596640"/>
              <a:gd name="connsiteY1" fmla="*/ 49530 h 518160"/>
              <a:gd name="connsiteX2" fmla="*/ 3596640 w 3596640"/>
              <a:gd name="connsiteY2" fmla="*/ 518160 h 518160"/>
              <a:gd name="connsiteX0" fmla="*/ 0 w 3596640"/>
              <a:gd name="connsiteY0" fmla="*/ 0 h 518160"/>
              <a:gd name="connsiteX1" fmla="*/ 1630680 w 3596640"/>
              <a:gd name="connsiteY1" fmla="*/ 49530 h 518160"/>
              <a:gd name="connsiteX2" fmla="*/ 3596640 w 3596640"/>
              <a:gd name="connsiteY2" fmla="*/ 518160 h 518160"/>
              <a:gd name="connsiteX0" fmla="*/ 0 w 3596640"/>
              <a:gd name="connsiteY0" fmla="*/ 0 h 518160"/>
              <a:gd name="connsiteX1" fmla="*/ 1630680 w 3596640"/>
              <a:gd name="connsiteY1" fmla="*/ 49530 h 518160"/>
              <a:gd name="connsiteX2" fmla="*/ 3596640 w 3596640"/>
              <a:gd name="connsiteY2" fmla="*/ 518160 h 518160"/>
              <a:gd name="connsiteX0" fmla="*/ 0 w 3855947"/>
              <a:gd name="connsiteY0" fmla="*/ 0 h 569339"/>
              <a:gd name="connsiteX1" fmla="*/ 1630680 w 3855947"/>
              <a:gd name="connsiteY1" fmla="*/ 49530 h 569339"/>
              <a:gd name="connsiteX2" fmla="*/ 3855947 w 3855947"/>
              <a:gd name="connsiteY2" fmla="*/ 569339 h 569339"/>
              <a:gd name="connsiteX0" fmla="*/ 0 w 3855947"/>
              <a:gd name="connsiteY0" fmla="*/ 0 h 569339"/>
              <a:gd name="connsiteX1" fmla="*/ 1630680 w 3855947"/>
              <a:gd name="connsiteY1" fmla="*/ 49530 h 569339"/>
              <a:gd name="connsiteX2" fmla="*/ 3855947 w 3855947"/>
              <a:gd name="connsiteY2" fmla="*/ 569339 h 569339"/>
              <a:gd name="connsiteX0" fmla="*/ 0 w 3876419"/>
              <a:gd name="connsiteY0" fmla="*/ 0 h 593223"/>
              <a:gd name="connsiteX1" fmla="*/ 1630680 w 3876419"/>
              <a:gd name="connsiteY1" fmla="*/ 49530 h 593223"/>
              <a:gd name="connsiteX2" fmla="*/ 3876419 w 3876419"/>
              <a:gd name="connsiteY2" fmla="*/ 593223 h 593223"/>
              <a:gd name="connsiteX0" fmla="*/ 0 w 3876419"/>
              <a:gd name="connsiteY0" fmla="*/ 0 h 586399"/>
              <a:gd name="connsiteX1" fmla="*/ 1630680 w 3876419"/>
              <a:gd name="connsiteY1" fmla="*/ 49530 h 586399"/>
              <a:gd name="connsiteX2" fmla="*/ 3876419 w 3876419"/>
              <a:gd name="connsiteY2" fmla="*/ 586399 h 586399"/>
              <a:gd name="connsiteX0" fmla="*/ 0 w 4435219"/>
              <a:gd name="connsiteY0" fmla="*/ 0 h 857332"/>
              <a:gd name="connsiteX1" fmla="*/ 1630680 w 4435219"/>
              <a:gd name="connsiteY1" fmla="*/ 49530 h 857332"/>
              <a:gd name="connsiteX2" fmla="*/ 4435219 w 4435219"/>
              <a:gd name="connsiteY2" fmla="*/ 857332 h 857332"/>
              <a:gd name="connsiteX0" fmla="*/ 0 w 4435219"/>
              <a:gd name="connsiteY0" fmla="*/ 0 h 857332"/>
              <a:gd name="connsiteX1" fmla="*/ 1630680 w 4435219"/>
              <a:gd name="connsiteY1" fmla="*/ 49530 h 857332"/>
              <a:gd name="connsiteX2" fmla="*/ 3598880 w 4435219"/>
              <a:gd name="connsiteY2" fmla="*/ 518784 h 857332"/>
              <a:gd name="connsiteX3" fmla="*/ 4435219 w 4435219"/>
              <a:gd name="connsiteY3" fmla="*/ 857332 h 857332"/>
              <a:gd name="connsiteX0" fmla="*/ 0 w 4435219"/>
              <a:gd name="connsiteY0" fmla="*/ 0 h 857332"/>
              <a:gd name="connsiteX1" fmla="*/ 1630680 w 4435219"/>
              <a:gd name="connsiteY1" fmla="*/ 49530 h 857332"/>
              <a:gd name="connsiteX2" fmla="*/ 3598880 w 4435219"/>
              <a:gd name="connsiteY2" fmla="*/ 518784 h 857332"/>
              <a:gd name="connsiteX3" fmla="*/ 4435219 w 4435219"/>
              <a:gd name="connsiteY3" fmla="*/ 857332 h 857332"/>
              <a:gd name="connsiteX0" fmla="*/ 0 w 4597492"/>
              <a:gd name="connsiteY0" fmla="*/ 0 h 1042788"/>
              <a:gd name="connsiteX1" fmla="*/ 1630680 w 4597492"/>
              <a:gd name="connsiteY1" fmla="*/ 49530 h 1042788"/>
              <a:gd name="connsiteX2" fmla="*/ 3598880 w 4597492"/>
              <a:gd name="connsiteY2" fmla="*/ 518784 h 1042788"/>
              <a:gd name="connsiteX3" fmla="*/ 4597492 w 4597492"/>
              <a:gd name="connsiteY3" fmla="*/ 1042788 h 1042788"/>
              <a:gd name="connsiteX0" fmla="*/ 0 w 4597492"/>
              <a:gd name="connsiteY0" fmla="*/ 0 h 1042788"/>
              <a:gd name="connsiteX1" fmla="*/ 1630680 w 4597492"/>
              <a:gd name="connsiteY1" fmla="*/ 49530 h 1042788"/>
              <a:gd name="connsiteX2" fmla="*/ 3598880 w 4597492"/>
              <a:gd name="connsiteY2" fmla="*/ 518784 h 1042788"/>
              <a:gd name="connsiteX3" fmla="*/ 4597492 w 4597492"/>
              <a:gd name="connsiteY3" fmla="*/ 1042788 h 1042788"/>
              <a:gd name="connsiteX0" fmla="*/ 0 w 4597492"/>
              <a:gd name="connsiteY0" fmla="*/ 0 h 1042788"/>
              <a:gd name="connsiteX1" fmla="*/ 1630680 w 4597492"/>
              <a:gd name="connsiteY1" fmla="*/ 49530 h 1042788"/>
              <a:gd name="connsiteX2" fmla="*/ 3588577 w 4597492"/>
              <a:gd name="connsiteY2" fmla="*/ 505906 h 1042788"/>
              <a:gd name="connsiteX3" fmla="*/ 4597492 w 4597492"/>
              <a:gd name="connsiteY3" fmla="*/ 1042788 h 1042788"/>
              <a:gd name="connsiteX0" fmla="*/ 0 w 4597492"/>
              <a:gd name="connsiteY0" fmla="*/ 0 h 1042788"/>
              <a:gd name="connsiteX1" fmla="*/ 1630680 w 4597492"/>
              <a:gd name="connsiteY1" fmla="*/ 49530 h 1042788"/>
              <a:gd name="connsiteX2" fmla="*/ 3588577 w 4597492"/>
              <a:gd name="connsiteY2" fmla="*/ 505906 h 1042788"/>
              <a:gd name="connsiteX3" fmla="*/ 4597492 w 4597492"/>
              <a:gd name="connsiteY3" fmla="*/ 1042788 h 1042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7492" h="1042788">
                <a:moveTo>
                  <a:pt x="0" y="0"/>
                </a:moveTo>
                <a:lnTo>
                  <a:pt x="1630680" y="49530"/>
                </a:lnTo>
                <a:cubicBezTo>
                  <a:pt x="2248838" y="158572"/>
                  <a:pt x="3121154" y="371272"/>
                  <a:pt x="3588577" y="505906"/>
                </a:cubicBezTo>
                <a:cubicBezTo>
                  <a:pt x="4066303" y="774480"/>
                  <a:pt x="4468719" y="985759"/>
                  <a:pt x="4597492" y="1042788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cxnSp>
        <p:nvCxnSpPr>
          <p:cNvPr id="30" name="Connettore 1 29"/>
          <p:cNvCxnSpPr>
            <a:stCxn id="29" idx="1"/>
          </p:cNvCxnSpPr>
          <p:nvPr/>
        </p:nvCxnSpPr>
        <p:spPr>
          <a:xfrm flipH="1">
            <a:off x="5155486" y="3188346"/>
            <a:ext cx="208448" cy="95388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/>
          <p:cNvSpPr txBox="1"/>
          <p:nvPr/>
        </p:nvSpPr>
        <p:spPr>
          <a:xfrm>
            <a:off x="4501951" y="3440817"/>
            <a:ext cx="294953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CH" sz="600" b="1" dirty="0" err="1">
                <a:latin typeface="Arial" panose="020B0604020202020204" pitchFamily="34" charset="0"/>
                <a:cs typeface="Arial" panose="020B0604020202020204" pitchFamily="34" charset="0"/>
              </a:rPr>
              <a:t>Tambov</a:t>
            </a:r>
            <a:endParaRPr lang="it-CH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vale 54"/>
          <p:cNvSpPr>
            <a:spLocks noChangeArrowheads="1"/>
          </p:cNvSpPr>
          <p:nvPr/>
        </p:nvSpPr>
        <p:spPr bwMode="auto">
          <a:xfrm>
            <a:off x="4273613" y="3409488"/>
            <a:ext cx="54000" cy="54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sp>
        <p:nvSpPr>
          <p:cNvPr id="33" name="Ovale 54"/>
          <p:cNvSpPr>
            <a:spLocks noChangeArrowheads="1"/>
          </p:cNvSpPr>
          <p:nvPr/>
        </p:nvSpPr>
        <p:spPr bwMode="auto">
          <a:xfrm>
            <a:off x="4414220" y="4296643"/>
            <a:ext cx="54000" cy="54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sp>
        <p:nvSpPr>
          <p:cNvPr id="34" name="Ovale 54"/>
          <p:cNvSpPr>
            <a:spLocks noChangeArrowheads="1"/>
          </p:cNvSpPr>
          <p:nvPr/>
        </p:nvSpPr>
        <p:spPr bwMode="auto">
          <a:xfrm>
            <a:off x="4875348" y="4243899"/>
            <a:ext cx="54000" cy="54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4220103" y="3294203"/>
            <a:ext cx="359073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CH" sz="600" b="1" dirty="0" err="1">
                <a:latin typeface="Arial" panose="020B0604020202020204" pitchFamily="34" charset="0"/>
                <a:cs typeface="Arial" panose="020B0604020202020204" pitchFamily="34" charset="0"/>
              </a:rPr>
              <a:t>Lebedyan</a:t>
            </a:r>
            <a:endParaRPr lang="it-CH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5219295" y="3245865"/>
            <a:ext cx="280526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CH" sz="600" b="1" dirty="0">
                <a:latin typeface="Arial" panose="020B0604020202020204" pitchFamily="34" charset="0"/>
                <a:cs typeface="Arial" panose="020B0604020202020204" pitchFamily="34" charset="0"/>
              </a:rPr>
              <a:t>Samara</a:t>
            </a:r>
          </a:p>
        </p:txBody>
      </p:sp>
      <p:sp>
        <p:nvSpPr>
          <p:cNvPr id="37" name="CasellaDiTesto 36"/>
          <p:cNvSpPr txBox="1"/>
          <p:nvPr/>
        </p:nvSpPr>
        <p:spPr>
          <a:xfrm>
            <a:off x="3601179" y="2613266"/>
            <a:ext cx="302968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CH" sz="600" b="1" dirty="0" err="1">
                <a:latin typeface="Arial" panose="020B0604020202020204" pitchFamily="34" charset="0"/>
                <a:cs typeface="Arial" panose="020B0604020202020204" pitchFamily="34" charset="0"/>
              </a:rPr>
              <a:t>Moscow</a:t>
            </a:r>
            <a:endParaRPr lang="it-CH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3915901" y="2546977"/>
            <a:ext cx="302968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CH" sz="600" b="1" dirty="0">
                <a:latin typeface="Arial" panose="020B0604020202020204" pitchFamily="34" charset="0"/>
                <a:cs typeface="Arial" panose="020B0604020202020204" pitchFamily="34" charset="0"/>
              </a:rPr>
              <a:t>Vladimir</a:t>
            </a:r>
          </a:p>
        </p:txBody>
      </p:sp>
      <p:sp>
        <p:nvSpPr>
          <p:cNvPr id="39" name="CasellaDiTesto 38"/>
          <p:cNvSpPr txBox="1"/>
          <p:nvPr/>
        </p:nvSpPr>
        <p:spPr>
          <a:xfrm>
            <a:off x="3999696" y="2925637"/>
            <a:ext cx="570669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CH" sz="600" b="1" dirty="0" err="1">
                <a:latin typeface="Arial" panose="020B0604020202020204" pitchFamily="34" charset="0"/>
                <a:cs typeface="Arial" panose="020B0604020202020204" pitchFamily="34" charset="0"/>
              </a:rPr>
              <a:t>Novomoskovsk</a:t>
            </a:r>
            <a:endParaRPr lang="it-CH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Figura a mano libera 39"/>
          <p:cNvSpPr/>
          <p:nvPr/>
        </p:nvSpPr>
        <p:spPr>
          <a:xfrm>
            <a:off x="3716499" y="2522791"/>
            <a:ext cx="7668932" cy="1308379"/>
          </a:xfrm>
          <a:custGeom>
            <a:avLst/>
            <a:gdLst>
              <a:gd name="connsiteX0" fmla="*/ 0 w 1737360"/>
              <a:gd name="connsiteY0" fmla="*/ 0 h 1409700"/>
              <a:gd name="connsiteX1" fmla="*/ 339090 w 1737360"/>
              <a:gd name="connsiteY1" fmla="*/ 205740 h 1409700"/>
              <a:gd name="connsiteX2" fmla="*/ 1737360 w 1737360"/>
              <a:gd name="connsiteY2" fmla="*/ 1409700 h 1409700"/>
              <a:gd name="connsiteX3" fmla="*/ 1737360 w 1737360"/>
              <a:gd name="connsiteY3" fmla="*/ 1409700 h 1409700"/>
              <a:gd name="connsiteX0" fmla="*/ 0 w 1737360"/>
              <a:gd name="connsiteY0" fmla="*/ 0 h 1409700"/>
              <a:gd name="connsiteX1" fmla="*/ 1630680 w 1737360"/>
              <a:gd name="connsiteY1" fmla="*/ 49530 h 1409700"/>
              <a:gd name="connsiteX2" fmla="*/ 1737360 w 1737360"/>
              <a:gd name="connsiteY2" fmla="*/ 1409700 h 1409700"/>
              <a:gd name="connsiteX3" fmla="*/ 1737360 w 1737360"/>
              <a:gd name="connsiteY3" fmla="*/ 1409700 h 1409700"/>
              <a:gd name="connsiteX0" fmla="*/ 0 w 2678430"/>
              <a:gd name="connsiteY0" fmla="*/ 0 h 1462561"/>
              <a:gd name="connsiteX1" fmla="*/ 1630680 w 2678430"/>
              <a:gd name="connsiteY1" fmla="*/ 49530 h 1462561"/>
              <a:gd name="connsiteX2" fmla="*/ 1737360 w 2678430"/>
              <a:gd name="connsiteY2" fmla="*/ 1409700 h 1462561"/>
              <a:gd name="connsiteX3" fmla="*/ 2678430 w 2678430"/>
              <a:gd name="connsiteY3" fmla="*/ 1158240 h 1462561"/>
              <a:gd name="connsiteX0" fmla="*/ 0 w 2678430"/>
              <a:gd name="connsiteY0" fmla="*/ 0 h 1158240"/>
              <a:gd name="connsiteX1" fmla="*/ 1630680 w 2678430"/>
              <a:gd name="connsiteY1" fmla="*/ 49530 h 1158240"/>
              <a:gd name="connsiteX2" fmla="*/ 2678430 w 2678430"/>
              <a:gd name="connsiteY2" fmla="*/ 1158240 h 1158240"/>
              <a:gd name="connsiteX0" fmla="*/ 0 w 3596640"/>
              <a:gd name="connsiteY0" fmla="*/ 0 h 518160"/>
              <a:gd name="connsiteX1" fmla="*/ 1630680 w 3596640"/>
              <a:gd name="connsiteY1" fmla="*/ 49530 h 518160"/>
              <a:gd name="connsiteX2" fmla="*/ 3596640 w 3596640"/>
              <a:gd name="connsiteY2" fmla="*/ 518160 h 518160"/>
              <a:gd name="connsiteX0" fmla="*/ 0 w 3596640"/>
              <a:gd name="connsiteY0" fmla="*/ 0 h 518160"/>
              <a:gd name="connsiteX1" fmla="*/ 1630680 w 3596640"/>
              <a:gd name="connsiteY1" fmla="*/ 49530 h 518160"/>
              <a:gd name="connsiteX2" fmla="*/ 3596640 w 3596640"/>
              <a:gd name="connsiteY2" fmla="*/ 518160 h 518160"/>
              <a:gd name="connsiteX0" fmla="*/ 0 w 3596640"/>
              <a:gd name="connsiteY0" fmla="*/ 0 h 518160"/>
              <a:gd name="connsiteX1" fmla="*/ 1630680 w 3596640"/>
              <a:gd name="connsiteY1" fmla="*/ 49530 h 518160"/>
              <a:gd name="connsiteX2" fmla="*/ 3596640 w 3596640"/>
              <a:gd name="connsiteY2" fmla="*/ 518160 h 518160"/>
              <a:gd name="connsiteX0" fmla="*/ 0 w 3596640"/>
              <a:gd name="connsiteY0" fmla="*/ 588503 h 1106663"/>
              <a:gd name="connsiteX1" fmla="*/ 709456 w 3596640"/>
              <a:gd name="connsiteY1" fmla="*/ 0 h 1106663"/>
              <a:gd name="connsiteX2" fmla="*/ 3596640 w 3596640"/>
              <a:gd name="connsiteY2" fmla="*/ 1106663 h 1106663"/>
              <a:gd name="connsiteX0" fmla="*/ 0 w 3565932"/>
              <a:gd name="connsiteY0" fmla="*/ 588503 h 588503"/>
              <a:gd name="connsiteX1" fmla="*/ 709456 w 3565932"/>
              <a:gd name="connsiteY1" fmla="*/ 0 h 588503"/>
              <a:gd name="connsiteX2" fmla="*/ 3565932 w 3565932"/>
              <a:gd name="connsiteY2" fmla="*/ 540281 h 588503"/>
              <a:gd name="connsiteX0" fmla="*/ 0 w 4060663"/>
              <a:gd name="connsiteY0" fmla="*/ 588503 h 588503"/>
              <a:gd name="connsiteX1" fmla="*/ 709456 w 4060663"/>
              <a:gd name="connsiteY1" fmla="*/ 0 h 588503"/>
              <a:gd name="connsiteX2" fmla="*/ 4060663 w 4060663"/>
              <a:gd name="connsiteY2" fmla="*/ 106964 h 588503"/>
              <a:gd name="connsiteX0" fmla="*/ 0 w 4060663"/>
              <a:gd name="connsiteY0" fmla="*/ 516852 h 516852"/>
              <a:gd name="connsiteX1" fmla="*/ 784519 w 4060663"/>
              <a:gd name="connsiteY1" fmla="*/ 0 h 516852"/>
              <a:gd name="connsiteX2" fmla="*/ 4060663 w 4060663"/>
              <a:gd name="connsiteY2" fmla="*/ 35313 h 516852"/>
              <a:gd name="connsiteX0" fmla="*/ 0 w 4060663"/>
              <a:gd name="connsiteY0" fmla="*/ 537324 h 537324"/>
              <a:gd name="connsiteX1" fmla="*/ 767459 w 4060663"/>
              <a:gd name="connsiteY1" fmla="*/ 0 h 537324"/>
              <a:gd name="connsiteX2" fmla="*/ 4060663 w 4060663"/>
              <a:gd name="connsiteY2" fmla="*/ 55785 h 537324"/>
              <a:gd name="connsiteX0" fmla="*/ 0 w 4173257"/>
              <a:gd name="connsiteY0" fmla="*/ 555378 h 555378"/>
              <a:gd name="connsiteX1" fmla="*/ 767459 w 4173257"/>
              <a:gd name="connsiteY1" fmla="*/ 18054 h 555378"/>
              <a:gd name="connsiteX2" fmla="*/ 4173257 w 4173257"/>
              <a:gd name="connsiteY2" fmla="*/ 15836 h 555378"/>
              <a:gd name="connsiteX0" fmla="*/ 0 w 4173257"/>
              <a:gd name="connsiteY0" fmla="*/ 569650 h 569650"/>
              <a:gd name="connsiteX1" fmla="*/ 767459 w 4173257"/>
              <a:gd name="connsiteY1" fmla="*/ 32326 h 569650"/>
              <a:gd name="connsiteX2" fmla="*/ 4173257 w 4173257"/>
              <a:gd name="connsiteY2" fmla="*/ 30108 h 569650"/>
              <a:gd name="connsiteX0" fmla="*/ 0 w 5208307"/>
              <a:gd name="connsiteY0" fmla="*/ 560674 h 560674"/>
              <a:gd name="connsiteX1" fmla="*/ 767459 w 5208307"/>
              <a:gd name="connsiteY1" fmla="*/ 23350 h 560674"/>
              <a:gd name="connsiteX2" fmla="*/ 5208307 w 5208307"/>
              <a:gd name="connsiteY2" fmla="*/ 33832 h 560674"/>
              <a:gd name="connsiteX0" fmla="*/ 0 w 5302879"/>
              <a:gd name="connsiteY0" fmla="*/ 584271 h 584271"/>
              <a:gd name="connsiteX1" fmla="*/ 767459 w 5302879"/>
              <a:gd name="connsiteY1" fmla="*/ 46947 h 584271"/>
              <a:gd name="connsiteX2" fmla="*/ 4878823 w 5302879"/>
              <a:gd name="connsiteY2" fmla="*/ 28732 h 584271"/>
              <a:gd name="connsiteX3" fmla="*/ 5208307 w 5302879"/>
              <a:gd name="connsiteY3" fmla="*/ 57429 h 584271"/>
              <a:gd name="connsiteX0" fmla="*/ 0 w 7697507"/>
              <a:gd name="connsiteY0" fmla="*/ 584271 h 1308379"/>
              <a:gd name="connsiteX1" fmla="*/ 767459 w 7697507"/>
              <a:gd name="connsiteY1" fmla="*/ 46947 h 1308379"/>
              <a:gd name="connsiteX2" fmla="*/ 4878823 w 7697507"/>
              <a:gd name="connsiteY2" fmla="*/ 28732 h 1308379"/>
              <a:gd name="connsiteX3" fmla="*/ 7697507 w 7697507"/>
              <a:gd name="connsiteY3" fmla="*/ 1308379 h 1308379"/>
              <a:gd name="connsiteX0" fmla="*/ 0 w 7697507"/>
              <a:gd name="connsiteY0" fmla="*/ 584271 h 1308379"/>
              <a:gd name="connsiteX1" fmla="*/ 767459 w 7697507"/>
              <a:gd name="connsiteY1" fmla="*/ 46947 h 1308379"/>
              <a:gd name="connsiteX2" fmla="*/ 4878823 w 7697507"/>
              <a:gd name="connsiteY2" fmla="*/ 28732 h 1308379"/>
              <a:gd name="connsiteX3" fmla="*/ 6155173 w 7697507"/>
              <a:gd name="connsiteY3" fmla="*/ 460533 h 1308379"/>
              <a:gd name="connsiteX4" fmla="*/ 7697507 w 7697507"/>
              <a:gd name="connsiteY4" fmla="*/ 1308379 h 1308379"/>
              <a:gd name="connsiteX0" fmla="*/ 0 w 7697507"/>
              <a:gd name="connsiteY0" fmla="*/ 584271 h 1308379"/>
              <a:gd name="connsiteX1" fmla="*/ 767459 w 7697507"/>
              <a:gd name="connsiteY1" fmla="*/ 46947 h 1308379"/>
              <a:gd name="connsiteX2" fmla="*/ 4878823 w 7697507"/>
              <a:gd name="connsiteY2" fmla="*/ 28732 h 1308379"/>
              <a:gd name="connsiteX3" fmla="*/ 7488673 w 7697507"/>
              <a:gd name="connsiteY3" fmla="*/ 676433 h 1308379"/>
              <a:gd name="connsiteX4" fmla="*/ 7697507 w 7697507"/>
              <a:gd name="connsiteY4" fmla="*/ 1308379 h 1308379"/>
              <a:gd name="connsiteX0" fmla="*/ 0 w 7697507"/>
              <a:gd name="connsiteY0" fmla="*/ 584271 h 1308379"/>
              <a:gd name="connsiteX1" fmla="*/ 767459 w 7697507"/>
              <a:gd name="connsiteY1" fmla="*/ 46947 h 1308379"/>
              <a:gd name="connsiteX2" fmla="*/ 4878823 w 7697507"/>
              <a:gd name="connsiteY2" fmla="*/ 28732 h 1308379"/>
              <a:gd name="connsiteX3" fmla="*/ 6701273 w 7697507"/>
              <a:gd name="connsiteY3" fmla="*/ 403383 h 1308379"/>
              <a:gd name="connsiteX4" fmla="*/ 7488673 w 7697507"/>
              <a:gd name="connsiteY4" fmla="*/ 676433 h 1308379"/>
              <a:gd name="connsiteX5" fmla="*/ 7697507 w 7697507"/>
              <a:gd name="connsiteY5" fmla="*/ 1308379 h 1308379"/>
              <a:gd name="connsiteX0" fmla="*/ 0 w 7697507"/>
              <a:gd name="connsiteY0" fmla="*/ 584271 h 1308379"/>
              <a:gd name="connsiteX1" fmla="*/ 767459 w 7697507"/>
              <a:gd name="connsiteY1" fmla="*/ 46947 h 1308379"/>
              <a:gd name="connsiteX2" fmla="*/ 4878823 w 7697507"/>
              <a:gd name="connsiteY2" fmla="*/ 28732 h 1308379"/>
              <a:gd name="connsiteX3" fmla="*/ 6764773 w 7697507"/>
              <a:gd name="connsiteY3" fmla="*/ 187483 h 1308379"/>
              <a:gd name="connsiteX4" fmla="*/ 7488673 w 7697507"/>
              <a:gd name="connsiteY4" fmla="*/ 676433 h 1308379"/>
              <a:gd name="connsiteX5" fmla="*/ 7697507 w 7697507"/>
              <a:gd name="connsiteY5" fmla="*/ 1308379 h 1308379"/>
              <a:gd name="connsiteX0" fmla="*/ 0 w 7697507"/>
              <a:gd name="connsiteY0" fmla="*/ 584271 h 1308379"/>
              <a:gd name="connsiteX1" fmla="*/ 767459 w 7697507"/>
              <a:gd name="connsiteY1" fmla="*/ 46947 h 1308379"/>
              <a:gd name="connsiteX2" fmla="*/ 4878823 w 7697507"/>
              <a:gd name="connsiteY2" fmla="*/ 28732 h 1308379"/>
              <a:gd name="connsiteX3" fmla="*/ 6764773 w 7697507"/>
              <a:gd name="connsiteY3" fmla="*/ 187483 h 1308379"/>
              <a:gd name="connsiteX4" fmla="*/ 7488673 w 7697507"/>
              <a:gd name="connsiteY4" fmla="*/ 676433 h 1308379"/>
              <a:gd name="connsiteX5" fmla="*/ 7697507 w 7697507"/>
              <a:gd name="connsiteY5" fmla="*/ 1308379 h 1308379"/>
              <a:gd name="connsiteX0" fmla="*/ 0 w 7697507"/>
              <a:gd name="connsiteY0" fmla="*/ 584271 h 1308379"/>
              <a:gd name="connsiteX1" fmla="*/ 767459 w 7697507"/>
              <a:gd name="connsiteY1" fmla="*/ 46947 h 1308379"/>
              <a:gd name="connsiteX2" fmla="*/ 4878823 w 7697507"/>
              <a:gd name="connsiteY2" fmla="*/ 28732 h 1308379"/>
              <a:gd name="connsiteX3" fmla="*/ 6764773 w 7697507"/>
              <a:gd name="connsiteY3" fmla="*/ 187483 h 1308379"/>
              <a:gd name="connsiteX4" fmla="*/ 7488673 w 7697507"/>
              <a:gd name="connsiteY4" fmla="*/ 676433 h 1308379"/>
              <a:gd name="connsiteX5" fmla="*/ 7697507 w 7697507"/>
              <a:gd name="connsiteY5" fmla="*/ 1308379 h 1308379"/>
              <a:gd name="connsiteX0" fmla="*/ 0 w 7697507"/>
              <a:gd name="connsiteY0" fmla="*/ 584271 h 1308379"/>
              <a:gd name="connsiteX1" fmla="*/ 767459 w 7697507"/>
              <a:gd name="connsiteY1" fmla="*/ 46947 h 1308379"/>
              <a:gd name="connsiteX2" fmla="*/ 4878823 w 7697507"/>
              <a:gd name="connsiteY2" fmla="*/ 28732 h 1308379"/>
              <a:gd name="connsiteX3" fmla="*/ 6764773 w 7697507"/>
              <a:gd name="connsiteY3" fmla="*/ 187483 h 1308379"/>
              <a:gd name="connsiteX4" fmla="*/ 7488673 w 7697507"/>
              <a:gd name="connsiteY4" fmla="*/ 676433 h 1308379"/>
              <a:gd name="connsiteX5" fmla="*/ 7697507 w 7697507"/>
              <a:gd name="connsiteY5" fmla="*/ 1308379 h 1308379"/>
              <a:gd name="connsiteX0" fmla="*/ 0 w 7697507"/>
              <a:gd name="connsiteY0" fmla="*/ 584271 h 1308379"/>
              <a:gd name="connsiteX1" fmla="*/ 767459 w 7697507"/>
              <a:gd name="connsiteY1" fmla="*/ 46947 h 1308379"/>
              <a:gd name="connsiteX2" fmla="*/ 4878823 w 7697507"/>
              <a:gd name="connsiteY2" fmla="*/ 28732 h 1308379"/>
              <a:gd name="connsiteX3" fmla="*/ 6764773 w 7697507"/>
              <a:gd name="connsiteY3" fmla="*/ 187483 h 1308379"/>
              <a:gd name="connsiteX4" fmla="*/ 7488673 w 7697507"/>
              <a:gd name="connsiteY4" fmla="*/ 676433 h 1308379"/>
              <a:gd name="connsiteX5" fmla="*/ 7697507 w 7697507"/>
              <a:gd name="connsiteY5" fmla="*/ 1308379 h 1308379"/>
              <a:gd name="connsiteX0" fmla="*/ 0 w 7697507"/>
              <a:gd name="connsiteY0" fmla="*/ 584271 h 1308379"/>
              <a:gd name="connsiteX1" fmla="*/ 767459 w 7697507"/>
              <a:gd name="connsiteY1" fmla="*/ 46947 h 1308379"/>
              <a:gd name="connsiteX2" fmla="*/ 4878823 w 7697507"/>
              <a:gd name="connsiteY2" fmla="*/ 28732 h 1308379"/>
              <a:gd name="connsiteX3" fmla="*/ 6764773 w 7697507"/>
              <a:gd name="connsiteY3" fmla="*/ 187483 h 1308379"/>
              <a:gd name="connsiteX4" fmla="*/ 7615673 w 7697507"/>
              <a:gd name="connsiteY4" fmla="*/ 714533 h 1308379"/>
              <a:gd name="connsiteX5" fmla="*/ 7697507 w 7697507"/>
              <a:gd name="connsiteY5" fmla="*/ 1308379 h 1308379"/>
              <a:gd name="connsiteX0" fmla="*/ 0 w 7697507"/>
              <a:gd name="connsiteY0" fmla="*/ 584271 h 1308379"/>
              <a:gd name="connsiteX1" fmla="*/ 767459 w 7697507"/>
              <a:gd name="connsiteY1" fmla="*/ 46947 h 1308379"/>
              <a:gd name="connsiteX2" fmla="*/ 4878823 w 7697507"/>
              <a:gd name="connsiteY2" fmla="*/ 28732 h 1308379"/>
              <a:gd name="connsiteX3" fmla="*/ 6764773 w 7697507"/>
              <a:gd name="connsiteY3" fmla="*/ 187483 h 1308379"/>
              <a:gd name="connsiteX4" fmla="*/ 7615673 w 7697507"/>
              <a:gd name="connsiteY4" fmla="*/ 714533 h 1308379"/>
              <a:gd name="connsiteX5" fmla="*/ 7697507 w 7697507"/>
              <a:gd name="connsiteY5" fmla="*/ 1308379 h 1308379"/>
              <a:gd name="connsiteX0" fmla="*/ 0 w 7697507"/>
              <a:gd name="connsiteY0" fmla="*/ 584271 h 1308379"/>
              <a:gd name="connsiteX1" fmla="*/ 767459 w 7697507"/>
              <a:gd name="connsiteY1" fmla="*/ 46947 h 1308379"/>
              <a:gd name="connsiteX2" fmla="*/ 4878823 w 7697507"/>
              <a:gd name="connsiteY2" fmla="*/ 28732 h 1308379"/>
              <a:gd name="connsiteX3" fmla="*/ 6764773 w 7697507"/>
              <a:gd name="connsiteY3" fmla="*/ 187483 h 1308379"/>
              <a:gd name="connsiteX4" fmla="*/ 7615673 w 7697507"/>
              <a:gd name="connsiteY4" fmla="*/ 714533 h 1308379"/>
              <a:gd name="connsiteX5" fmla="*/ 7697507 w 7697507"/>
              <a:gd name="connsiteY5" fmla="*/ 1308379 h 1308379"/>
              <a:gd name="connsiteX0" fmla="*/ 0 w 7697507"/>
              <a:gd name="connsiteY0" fmla="*/ 584271 h 1308379"/>
              <a:gd name="connsiteX1" fmla="*/ 767459 w 7697507"/>
              <a:gd name="connsiteY1" fmla="*/ 46947 h 1308379"/>
              <a:gd name="connsiteX2" fmla="*/ 4878823 w 7697507"/>
              <a:gd name="connsiteY2" fmla="*/ 28732 h 1308379"/>
              <a:gd name="connsiteX3" fmla="*/ 6764773 w 7697507"/>
              <a:gd name="connsiteY3" fmla="*/ 187483 h 1308379"/>
              <a:gd name="connsiteX4" fmla="*/ 7615673 w 7697507"/>
              <a:gd name="connsiteY4" fmla="*/ 714533 h 1308379"/>
              <a:gd name="connsiteX5" fmla="*/ 7697507 w 7697507"/>
              <a:gd name="connsiteY5" fmla="*/ 1308379 h 1308379"/>
              <a:gd name="connsiteX0" fmla="*/ 0 w 7697507"/>
              <a:gd name="connsiteY0" fmla="*/ 584271 h 1308379"/>
              <a:gd name="connsiteX1" fmla="*/ 767459 w 7697507"/>
              <a:gd name="connsiteY1" fmla="*/ 46947 h 1308379"/>
              <a:gd name="connsiteX2" fmla="*/ 4878823 w 7697507"/>
              <a:gd name="connsiteY2" fmla="*/ 28732 h 1308379"/>
              <a:gd name="connsiteX3" fmla="*/ 6764773 w 7697507"/>
              <a:gd name="connsiteY3" fmla="*/ 187483 h 1308379"/>
              <a:gd name="connsiteX4" fmla="*/ 7615673 w 7697507"/>
              <a:gd name="connsiteY4" fmla="*/ 714533 h 1308379"/>
              <a:gd name="connsiteX5" fmla="*/ 7697507 w 7697507"/>
              <a:gd name="connsiteY5" fmla="*/ 1308379 h 1308379"/>
              <a:gd name="connsiteX0" fmla="*/ 0 w 7678457"/>
              <a:gd name="connsiteY0" fmla="*/ 584271 h 1308379"/>
              <a:gd name="connsiteX1" fmla="*/ 767459 w 7678457"/>
              <a:gd name="connsiteY1" fmla="*/ 46947 h 1308379"/>
              <a:gd name="connsiteX2" fmla="*/ 4878823 w 7678457"/>
              <a:gd name="connsiteY2" fmla="*/ 28732 h 1308379"/>
              <a:gd name="connsiteX3" fmla="*/ 6764773 w 7678457"/>
              <a:gd name="connsiteY3" fmla="*/ 187483 h 1308379"/>
              <a:gd name="connsiteX4" fmla="*/ 7615673 w 7678457"/>
              <a:gd name="connsiteY4" fmla="*/ 714533 h 1308379"/>
              <a:gd name="connsiteX5" fmla="*/ 7678457 w 7678457"/>
              <a:gd name="connsiteY5" fmla="*/ 1308379 h 1308379"/>
              <a:gd name="connsiteX0" fmla="*/ 0 w 7678457"/>
              <a:gd name="connsiteY0" fmla="*/ 584271 h 1308379"/>
              <a:gd name="connsiteX1" fmla="*/ 767459 w 7678457"/>
              <a:gd name="connsiteY1" fmla="*/ 46947 h 1308379"/>
              <a:gd name="connsiteX2" fmla="*/ 4878823 w 7678457"/>
              <a:gd name="connsiteY2" fmla="*/ 28732 h 1308379"/>
              <a:gd name="connsiteX3" fmla="*/ 6764773 w 7678457"/>
              <a:gd name="connsiteY3" fmla="*/ 187483 h 1308379"/>
              <a:gd name="connsiteX4" fmla="*/ 7615673 w 7678457"/>
              <a:gd name="connsiteY4" fmla="*/ 714533 h 1308379"/>
              <a:gd name="connsiteX5" fmla="*/ 7678457 w 7678457"/>
              <a:gd name="connsiteY5" fmla="*/ 1308379 h 1308379"/>
              <a:gd name="connsiteX0" fmla="*/ 0 w 7668932"/>
              <a:gd name="connsiteY0" fmla="*/ 591415 h 1308379"/>
              <a:gd name="connsiteX1" fmla="*/ 757934 w 7668932"/>
              <a:gd name="connsiteY1" fmla="*/ 46947 h 1308379"/>
              <a:gd name="connsiteX2" fmla="*/ 4869298 w 7668932"/>
              <a:gd name="connsiteY2" fmla="*/ 28732 h 1308379"/>
              <a:gd name="connsiteX3" fmla="*/ 6755248 w 7668932"/>
              <a:gd name="connsiteY3" fmla="*/ 187483 h 1308379"/>
              <a:gd name="connsiteX4" fmla="*/ 7606148 w 7668932"/>
              <a:gd name="connsiteY4" fmla="*/ 714533 h 1308379"/>
              <a:gd name="connsiteX5" fmla="*/ 7668932 w 7668932"/>
              <a:gd name="connsiteY5" fmla="*/ 1308379 h 130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68932" h="1308379">
                <a:moveTo>
                  <a:pt x="0" y="591415"/>
                </a:moveTo>
                <a:cubicBezTo>
                  <a:pt x="255820" y="412307"/>
                  <a:pt x="502114" y="226055"/>
                  <a:pt x="757934" y="46947"/>
                </a:cubicBezTo>
                <a:cubicBezTo>
                  <a:pt x="1571071" y="-45643"/>
                  <a:pt x="4129157" y="26985"/>
                  <a:pt x="4869298" y="28732"/>
                </a:cubicBezTo>
                <a:cubicBezTo>
                  <a:pt x="5858267" y="88138"/>
                  <a:pt x="6282173" y="136683"/>
                  <a:pt x="6755248" y="187483"/>
                </a:cubicBezTo>
                <a:cubicBezTo>
                  <a:pt x="7107673" y="397033"/>
                  <a:pt x="7421059" y="601800"/>
                  <a:pt x="7606148" y="714533"/>
                </a:cubicBezTo>
                <a:cubicBezTo>
                  <a:pt x="7650479" y="927807"/>
                  <a:pt x="7659526" y="1103571"/>
                  <a:pt x="7668932" y="130837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41" name="Ovale 54"/>
          <p:cNvSpPr>
            <a:spLocks noChangeArrowheads="1"/>
          </p:cNvSpPr>
          <p:nvPr/>
        </p:nvSpPr>
        <p:spPr bwMode="auto">
          <a:xfrm>
            <a:off x="3892613" y="2971955"/>
            <a:ext cx="54000" cy="54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sp>
        <p:nvSpPr>
          <p:cNvPr id="42" name="Ovale 54"/>
          <p:cNvSpPr>
            <a:spLocks noChangeArrowheads="1"/>
          </p:cNvSpPr>
          <p:nvPr/>
        </p:nvSpPr>
        <p:spPr bwMode="auto">
          <a:xfrm>
            <a:off x="4435330" y="2514461"/>
            <a:ext cx="54000" cy="54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sp>
        <p:nvSpPr>
          <p:cNvPr id="43" name="CasellaDiTesto 42"/>
          <p:cNvSpPr txBox="1"/>
          <p:nvPr/>
        </p:nvSpPr>
        <p:spPr>
          <a:xfrm>
            <a:off x="4500586" y="2419944"/>
            <a:ext cx="634789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CH" sz="600" b="1" dirty="0" err="1">
                <a:latin typeface="Arial" panose="020B0604020202020204" pitchFamily="34" charset="0"/>
                <a:cs typeface="Arial" panose="020B0604020202020204" pitchFamily="34" charset="0"/>
              </a:rPr>
              <a:t>Nizhny</a:t>
            </a:r>
            <a:r>
              <a:rPr lang="it-CH" sz="600" b="1" dirty="0">
                <a:latin typeface="Arial" panose="020B0604020202020204" pitchFamily="34" charset="0"/>
                <a:cs typeface="Arial" panose="020B0604020202020204" pitchFamily="34" charset="0"/>
              </a:rPr>
              <a:t> Novgorod</a:t>
            </a:r>
          </a:p>
        </p:txBody>
      </p:sp>
      <p:sp>
        <p:nvSpPr>
          <p:cNvPr id="44" name="CasellaDiTesto 43"/>
          <p:cNvSpPr txBox="1"/>
          <p:nvPr/>
        </p:nvSpPr>
        <p:spPr>
          <a:xfrm>
            <a:off x="4708486" y="2818637"/>
            <a:ext cx="227626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CH" sz="600" b="1" dirty="0">
                <a:latin typeface="Arial" panose="020B0604020202020204" pitchFamily="34" charset="0"/>
                <a:cs typeface="Arial" panose="020B0604020202020204" pitchFamily="34" charset="0"/>
              </a:rPr>
              <a:t>Kazan</a:t>
            </a:r>
          </a:p>
        </p:txBody>
      </p:sp>
      <p:cxnSp>
        <p:nvCxnSpPr>
          <p:cNvPr id="45" name="Connettore 1 44"/>
          <p:cNvCxnSpPr/>
          <p:nvPr/>
        </p:nvCxnSpPr>
        <p:spPr>
          <a:xfrm flipH="1" flipV="1">
            <a:off x="3760697" y="2775472"/>
            <a:ext cx="79694" cy="233193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1 45"/>
          <p:cNvCxnSpPr/>
          <p:nvPr/>
        </p:nvCxnSpPr>
        <p:spPr>
          <a:xfrm flipH="1" flipV="1">
            <a:off x="4019062" y="2691359"/>
            <a:ext cx="62611" cy="152794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1 46"/>
          <p:cNvCxnSpPr/>
          <p:nvPr/>
        </p:nvCxnSpPr>
        <p:spPr>
          <a:xfrm flipH="1" flipV="1">
            <a:off x="4744986" y="2577702"/>
            <a:ext cx="53298" cy="197235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sellaDiTesto 47"/>
          <p:cNvSpPr txBox="1"/>
          <p:nvPr/>
        </p:nvSpPr>
        <p:spPr>
          <a:xfrm>
            <a:off x="5788087" y="3000262"/>
            <a:ext cx="416781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CH" sz="600" b="1" dirty="0" err="1">
                <a:latin typeface="Arial" panose="020B0604020202020204" pitchFamily="34" charset="0"/>
                <a:cs typeface="Arial" panose="020B0604020202020204" pitchFamily="34" charset="0"/>
              </a:rPr>
              <a:t>Sterlitamak</a:t>
            </a:r>
            <a:endParaRPr lang="it-CH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Connettore 1 48"/>
          <p:cNvCxnSpPr/>
          <p:nvPr/>
        </p:nvCxnSpPr>
        <p:spPr>
          <a:xfrm flipH="1">
            <a:off x="5399874" y="3039293"/>
            <a:ext cx="318685" cy="147129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asellaDiTesto 49"/>
          <p:cNvSpPr txBox="1"/>
          <p:nvPr/>
        </p:nvSpPr>
        <p:spPr>
          <a:xfrm>
            <a:off x="5982499" y="2678045"/>
            <a:ext cx="214802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CH" sz="600" b="1" dirty="0">
                <a:latin typeface="Arial" panose="020B0604020202020204" pitchFamily="34" charset="0"/>
                <a:cs typeface="Arial" panose="020B0604020202020204" pitchFamily="34" charset="0"/>
              </a:rPr>
              <a:t>Omsk</a:t>
            </a:r>
          </a:p>
        </p:txBody>
      </p:sp>
      <p:sp>
        <p:nvSpPr>
          <p:cNvPr id="51" name="CasellaDiTesto 50"/>
          <p:cNvSpPr txBox="1"/>
          <p:nvPr/>
        </p:nvSpPr>
        <p:spPr>
          <a:xfrm>
            <a:off x="5745254" y="2309164"/>
            <a:ext cx="474489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CH" sz="600" b="1" dirty="0">
                <a:latin typeface="Arial" panose="020B0604020202020204" pitchFamily="34" charset="0"/>
                <a:cs typeface="Arial" panose="020B0604020202020204" pitchFamily="34" charset="0"/>
              </a:rPr>
              <a:t>Ekaterinburg</a:t>
            </a:r>
          </a:p>
        </p:txBody>
      </p:sp>
      <p:cxnSp>
        <p:nvCxnSpPr>
          <p:cNvPr id="52" name="Connettore 1 51"/>
          <p:cNvCxnSpPr/>
          <p:nvPr/>
        </p:nvCxnSpPr>
        <p:spPr>
          <a:xfrm flipV="1">
            <a:off x="5955499" y="2448357"/>
            <a:ext cx="135" cy="93357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1 52"/>
          <p:cNvCxnSpPr/>
          <p:nvPr/>
        </p:nvCxnSpPr>
        <p:spPr>
          <a:xfrm flipV="1">
            <a:off x="6070917" y="2545724"/>
            <a:ext cx="135" cy="93357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e 54"/>
          <p:cNvSpPr>
            <a:spLocks noChangeArrowheads="1"/>
          </p:cNvSpPr>
          <p:nvPr/>
        </p:nvSpPr>
        <p:spPr bwMode="auto">
          <a:xfrm>
            <a:off x="6043917" y="2623025"/>
            <a:ext cx="54000" cy="54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sp>
        <p:nvSpPr>
          <p:cNvPr id="55" name="Ovale 54"/>
          <p:cNvSpPr>
            <a:spLocks noChangeArrowheads="1"/>
          </p:cNvSpPr>
          <p:nvPr/>
        </p:nvSpPr>
        <p:spPr bwMode="auto">
          <a:xfrm>
            <a:off x="5928499" y="2417687"/>
            <a:ext cx="54000" cy="54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sp>
        <p:nvSpPr>
          <p:cNvPr id="56" name="Ovale 54"/>
          <p:cNvSpPr>
            <a:spLocks noChangeArrowheads="1"/>
          </p:cNvSpPr>
          <p:nvPr/>
        </p:nvSpPr>
        <p:spPr bwMode="auto">
          <a:xfrm>
            <a:off x="4769904" y="2763617"/>
            <a:ext cx="54000" cy="54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sp>
        <p:nvSpPr>
          <p:cNvPr id="57" name="Ovale 54"/>
          <p:cNvSpPr>
            <a:spLocks noChangeArrowheads="1"/>
          </p:cNvSpPr>
          <p:nvPr/>
        </p:nvSpPr>
        <p:spPr bwMode="auto">
          <a:xfrm>
            <a:off x="3991673" y="2662685"/>
            <a:ext cx="54000" cy="54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sp>
        <p:nvSpPr>
          <p:cNvPr id="58" name="Ovale 54"/>
          <p:cNvSpPr>
            <a:spLocks noChangeArrowheads="1"/>
          </p:cNvSpPr>
          <p:nvPr/>
        </p:nvSpPr>
        <p:spPr bwMode="auto">
          <a:xfrm>
            <a:off x="3724973" y="2724305"/>
            <a:ext cx="54000" cy="54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cxnSp>
        <p:nvCxnSpPr>
          <p:cNvPr id="59" name="Connettore 1 58"/>
          <p:cNvCxnSpPr/>
          <p:nvPr/>
        </p:nvCxnSpPr>
        <p:spPr>
          <a:xfrm flipV="1">
            <a:off x="7249088" y="2540416"/>
            <a:ext cx="3198" cy="154915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asellaDiTesto 59"/>
          <p:cNvSpPr txBox="1"/>
          <p:nvPr/>
        </p:nvSpPr>
        <p:spPr>
          <a:xfrm>
            <a:off x="7197649" y="2736882"/>
            <a:ext cx="440826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CH" sz="600" b="1" dirty="0">
                <a:latin typeface="Arial" panose="020B0604020202020204" pitchFamily="34" charset="0"/>
                <a:cs typeface="Arial" panose="020B0604020202020204" pitchFamily="34" charset="0"/>
              </a:rPr>
              <a:t>Novosibirsk</a:t>
            </a:r>
          </a:p>
        </p:txBody>
      </p:sp>
      <p:sp>
        <p:nvSpPr>
          <p:cNvPr id="61" name="Ovale 54"/>
          <p:cNvSpPr>
            <a:spLocks noChangeArrowheads="1"/>
          </p:cNvSpPr>
          <p:nvPr/>
        </p:nvSpPr>
        <p:spPr bwMode="auto">
          <a:xfrm>
            <a:off x="7218676" y="2688507"/>
            <a:ext cx="54000" cy="54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sp>
        <p:nvSpPr>
          <p:cNvPr id="62" name="CasellaDiTesto 61"/>
          <p:cNvSpPr txBox="1"/>
          <p:nvPr/>
        </p:nvSpPr>
        <p:spPr>
          <a:xfrm>
            <a:off x="7638475" y="3006788"/>
            <a:ext cx="184346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CH" sz="600" b="1" dirty="0" err="1">
                <a:latin typeface="Arial" panose="020B0604020202020204" pitchFamily="34" charset="0"/>
                <a:cs typeface="Arial" panose="020B0604020202020204" pitchFamily="34" charset="0"/>
              </a:rPr>
              <a:t>Bijsk</a:t>
            </a:r>
            <a:endParaRPr lang="it-CH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3" name="Connettore 1 62"/>
          <p:cNvCxnSpPr/>
          <p:nvPr/>
        </p:nvCxnSpPr>
        <p:spPr>
          <a:xfrm flipH="1" flipV="1">
            <a:off x="6734340" y="2517587"/>
            <a:ext cx="806111" cy="537793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asellaDiTesto 63"/>
          <p:cNvSpPr txBox="1"/>
          <p:nvPr/>
        </p:nvSpPr>
        <p:spPr>
          <a:xfrm>
            <a:off x="7585228" y="2613266"/>
            <a:ext cx="248466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CH" sz="600" b="1" dirty="0">
                <a:latin typeface="Arial" panose="020B0604020202020204" pitchFamily="34" charset="0"/>
                <a:cs typeface="Arial" panose="020B0604020202020204" pitchFamily="34" charset="0"/>
              </a:rPr>
              <a:t>Tomsk</a:t>
            </a:r>
          </a:p>
        </p:txBody>
      </p:sp>
      <p:sp>
        <p:nvSpPr>
          <p:cNvPr id="65" name="CasellaDiTesto 64"/>
          <p:cNvSpPr txBox="1"/>
          <p:nvPr/>
        </p:nvSpPr>
        <p:spPr>
          <a:xfrm>
            <a:off x="6574256" y="2978424"/>
            <a:ext cx="391133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CH" sz="600" b="1" dirty="0" err="1">
                <a:latin typeface="Arial" panose="020B0604020202020204" pitchFamily="34" charset="0"/>
                <a:cs typeface="Arial" panose="020B0604020202020204" pitchFamily="34" charset="0"/>
              </a:rPr>
              <a:t>Kokchetav</a:t>
            </a:r>
            <a:endParaRPr lang="it-CH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CasellaDiTesto 65"/>
          <p:cNvSpPr txBox="1"/>
          <p:nvPr/>
        </p:nvSpPr>
        <p:spPr>
          <a:xfrm>
            <a:off x="6917550" y="3281035"/>
            <a:ext cx="399148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CH" sz="600" b="1" dirty="0" err="1">
                <a:latin typeface="Arial" panose="020B0604020202020204" pitchFamily="34" charset="0"/>
                <a:cs typeface="Arial" panose="020B0604020202020204" pitchFamily="34" charset="0"/>
              </a:rPr>
              <a:t>Karagandy</a:t>
            </a:r>
            <a:endParaRPr lang="it-CH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CasellaDiTesto 66"/>
          <p:cNvSpPr txBox="1"/>
          <p:nvPr/>
        </p:nvSpPr>
        <p:spPr>
          <a:xfrm>
            <a:off x="7199059" y="3488670"/>
            <a:ext cx="258084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CH" sz="600" b="1" dirty="0" err="1">
                <a:latin typeface="Arial" panose="020B0604020202020204" pitchFamily="34" charset="0"/>
                <a:cs typeface="Arial" panose="020B0604020202020204" pitchFamily="34" charset="0"/>
              </a:rPr>
              <a:t>Dostyk</a:t>
            </a:r>
            <a:endParaRPr lang="it-CH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CasellaDiTesto 67"/>
          <p:cNvSpPr txBox="1"/>
          <p:nvPr/>
        </p:nvSpPr>
        <p:spPr>
          <a:xfrm>
            <a:off x="7219182" y="3824698"/>
            <a:ext cx="258084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CH" sz="600" b="1" dirty="0">
                <a:latin typeface="Arial" panose="020B0604020202020204" pitchFamily="34" charset="0"/>
                <a:cs typeface="Arial" panose="020B0604020202020204" pitchFamily="34" charset="0"/>
              </a:rPr>
              <a:t>Almaty</a:t>
            </a:r>
          </a:p>
        </p:txBody>
      </p:sp>
      <p:sp>
        <p:nvSpPr>
          <p:cNvPr id="69" name="CasellaDiTesto 68"/>
          <p:cNvSpPr txBox="1"/>
          <p:nvPr/>
        </p:nvSpPr>
        <p:spPr>
          <a:xfrm>
            <a:off x="5483386" y="3812044"/>
            <a:ext cx="245260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CH" sz="600" b="1" dirty="0" err="1">
                <a:latin typeface="Arial" panose="020B0604020202020204" pitchFamily="34" charset="0"/>
                <a:cs typeface="Arial" panose="020B0604020202020204" pitchFamily="34" charset="0"/>
              </a:rPr>
              <a:t>Atyrau</a:t>
            </a:r>
            <a:endParaRPr lang="it-CH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0" name="Connettore 1 69"/>
          <p:cNvCxnSpPr/>
          <p:nvPr/>
        </p:nvCxnSpPr>
        <p:spPr>
          <a:xfrm flipH="1">
            <a:off x="5631856" y="3340369"/>
            <a:ext cx="423853" cy="429482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1 70"/>
          <p:cNvCxnSpPr/>
          <p:nvPr/>
        </p:nvCxnSpPr>
        <p:spPr>
          <a:xfrm flipH="1">
            <a:off x="6363387" y="3020002"/>
            <a:ext cx="161537" cy="400861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ttore 1 71"/>
          <p:cNvCxnSpPr/>
          <p:nvPr/>
        </p:nvCxnSpPr>
        <p:spPr>
          <a:xfrm flipH="1">
            <a:off x="6785063" y="3350592"/>
            <a:ext cx="62951" cy="170351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ttore 1 72"/>
          <p:cNvCxnSpPr/>
          <p:nvPr/>
        </p:nvCxnSpPr>
        <p:spPr>
          <a:xfrm>
            <a:off x="6810084" y="3528873"/>
            <a:ext cx="414845" cy="420295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e 54"/>
          <p:cNvSpPr>
            <a:spLocks noChangeArrowheads="1"/>
          </p:cNvSpPr>
          <p:nvPr/>
        </p:nvSpPr>
        <p:spPr bwMode="auto">
          <a:xfrm>
            <a:off x="6490281" y="3004361"/>
            <a:ext cx="54000" cy="54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sp>
        <p:nvSpPr>
          <p:cNvPr id="75" name="Ovale 54"/>
          <p:cNvSpPr>
            <a:spLocks noChangeArrowheads="1"/>
          </p:cNvSpPr>
          <p:nvPr/>
        </p:nvSpPr>
        <p:spPr bwMode="auto">
          <a:xfrm>
            <a:off x="6821013" y="3307510"/>
            <a:ext cx="54000" cy="54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sp>
        <p:nvSpPr>
          <p:cNvPr id="76" name="Ovale 54"/>
          <p:cNvSpPr>
            <a:spLocks noChangeArrowheads="1"/>
          </p:cNvSpPr>
          <p:nvPr/>
        </p:nvSpPr>
        <p:spPr bwMode="auto">
          <a:xfrm>
            <a:off x="7289698" y="3603475"/>
            <a:ext cx="54000" cy="54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sp>
        <p:nvSpPr>
          <p:cNvPr id="77" name="Ovale 54"/>
          <p:cNvSpPr>
            <a:spLocks noChangeArrowheads="1"/>
          </p:cNvSpPr>
          <p:nvPr/>
        </p:nvSpPr>
        <p:spPr bwMode="auto">
          <a:xfrm>
            <a:off x="7214693" y="3925944"/>
            <a:ext cx="54000" cy="54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sp>
        <p:nvSpPr>
          <p:cNvPr id="78" name="CasellaDiTesto 77"/>
          <p:cNvSpPr txBox="1"/>
          <p:nvPr/>
        </p:nvSpPr>
        <p:spPr>
          <a:xfrm>
            <a:off x="8036744" y="2371062"/>
            <a:ext cx="469680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CH" sz="600" b="1" dirty="0" err="1">
                <a:latin typeface="Arial" panose="020B0604020202020204" pitchFamily="34" charset="0"/>
                <a:cs typeface="Arial" panose="020B0604020202020204" pitchFamily="34" charset="0"/>
              </a:rPr>
              <a:t>Krasnoyarsk</a:t>
            </a:r>
            <a:endParaRPr lang="it-CH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Ovale 54"/>
          <p:cNvSpPr>
            <a:spLocks noChangeArrowheads="1"/>
          </p:cNvSpPr>
          <p:nvPr/>
        </p:nvSpPr>
        <p:spPr bwMode="auto">
          <a:xfrm>
            <a:off x="8217584" y="2484191"/>
            <a:ext cx="54000" cy="54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sp>
        <p:nvSpPr>
          <p:cNvPr id="80" name="CasellaDiTesto 79"/>
          <p:cNvSpPr txBox="1"/>
          <p:nvPr/>
        </p:nvSpPr>
        <p:spPr>
          <a:xfrm>
            <a:off x="8749188" y="3104635"/>
            <a:ext cx="253274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CH" sz="600" b="1" dirty="0">
                <a:latin typeface="Arial" panose="020B0604020202020204" pitchFamily="34" charset="0"/>
                <a:cs typeface="Arial" panose="020B0604020202020204" pitchFamily="34" charset="0"/>
              </a:rPr>
              <a:t>Irkutsk</a:t>
            </a:r>
          </a:p>
        </p:txBody>
      </p:sp>
      <p:sp>
        <p:nvSpPr>
          <p:cNvPr id="81" name="CasellaDiTesto 80"/>
          <p:cNvSpPr txBox="1"/>
          <p:nvPr/>
        </p:nvSpPr>
        <p:spPr>
          <a:xfrm>
            <a:off x="11431556" y="3765877"/>
            <a:ext cx="431208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CH" sz="600" b="1" dirty="0">
                <a:latin typeface="Arial" panose="020B0604020202020204" pitchFamily="34" charset="0"/>
                <a:cs typeface="Arial" panose="020B0604020202020204" pitchFamily="34" charset="0"/>
              </a:rPr>
              <a:t>Vladivostok</a:t>
            </a:r>
          </a:p>
        </p:txBody>
      </p:sp>
      <p:sp>
        <p:nvSpPr>
          <p:cNvPr id="82" name="CasellaDiTesto 81"/>
          <p:cNvSpPr txBox="1"/>
          <p:nvPr/>
        </p:nvSpPr>
        <p:spPr>
          <a:xfrm>
            <a:off x="10349937" y="3198929"/>
            <a:ext cx="562655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CH" sz="600" b="1" dirty="0" err="1">
                <a:latin typeface="Arial" panose="020B0604020202020204" pitchFamily="34" charset="0"/>
                <a:cs typeface="Arial" panose="020B0604020202020204" pitchFamily="34" charset="0"/>
              </a:rPr>
              <a:t>Blagovescensk</a:t>
            </a:r>
            <a:endParaRPr lang="it-CH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Ovale 54"/>
          <p:cNvSpPr>
            <a:spLocks noChangeArrowheads="1"/>
          </p:cNvSpPr>
          <p:nvPr/>
        </p:nvSpPr>
        <p:spPr bwMode="auto">
          <a:xfrm>
            <a:off x="10577265" y="3123802"/>
            <a:ext cx="54000" cy="54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cxnSp>
        <p:nvCxnSpPr>
          <p:cNvPr id="84" name="Connettore 1 83"/>
          <p:cNvCxnSpPr>
            <a:stCxn id="86" idx="0"/>
          </p:cNvCxnSpPr>
          <p:nvPr/>
        </p:nvCxnSpPr>
        <p:spPr>
          <a:xfrm flipV="1">
            <a:off x="8875825" y="2577703"/>
            <a:ext cx="1599" cy="447232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le 54"/>
          <p:cNvSpPr>
            <a:spLocks noChangeArrowheads="1"/>
          </p:cNvSpPr>
          <p:nvPr/>
        </p:nvSpPr>
        <p:spPr bwMode="auto">
          <a:xfrm>
            <a:off x="7525067" y="3025955"/>
            <a:ext cx="54000" cy="54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sp>
        <p:nvSpPr>
          <p:cNvPr id="86" name="Ovale 54"/>
          <p:cNvSpPr>
            <a:spLocks noChangeArrowheads="1"/>
          </p:cNvSpPr>
          <p:nvPr/>
        </p:nvSpPr>
        <p:spPr bwMode="auto">
          <a:xfrm>
            <a:off x="8848825" y="3024935"/>
            <a:ext cx="54000" cy="54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cxnSp>
        <p:nvCxnSpPr>
          <p:cNvPr id="87" name="Connettore 1 86"/>
          <p:cNvCxnSpPr/>
          <p:nvPr/>
        </p:nvCxnSpPr>
        <p:spPr>
          <a:xfrm flipV="1">
            <a:off x="7497966" y="2521844"/>
            <a:ext cx="3198" cy="154915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vale 54"/>
          <p:cNvSpPr>
            <a:spLocks noChangeArrowheads="1"/>
          </p:cNvSpPr>
          <p:nvPr/>
        </p:nvSpPr>
        <p:spPr bwMode="auto">
          <a:xfrm>
            <a:off x="7471820" y="2632433"/>
            <a:ext cx="54000" cy="54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cxnSp>
        <p:nvCxnSpPr>
          <p:cNvPr id="89" name="Connettore 1 88"/>
          <p:cNvCxnSpPr/>
          <p:nvPr/>
        </p:nvCxnSpPr>
        <p:spPr>
          <a:xfrm flipH="1" flipV="1">
            <a:off x="6797736" y="4237923"/>
            <a:ext cx="8785" cy="31294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asellaDiTesto 91"/>
          <p:cNvSpPr txBox="1"/>
          <p:nvPr/>
        </p:nvSpPr>
        <p:spPr>
          <a:xfrm>
            <a:off x="1542880" y="4155075"/>
            <a:ext cx="336631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CH" sz="600" b="1" dirty="0">
                <a:latin typeface="Arial" panose="020B0604020202020204" pitchFamily="34" charset="0"/>
                <a:cs typeface="Arial" panose="020B0604020202020204" pitchFamily="34" charset="0"/>
              </a:rPr>
              <a:t>München</a:t>
            </a:r>
          </a:p>
        </p:txBody>
      </p:sp>
      <p:sp>
        <p:nvSpPr>
          <p:cNvPr id="94" name="Figura a mano libera 93"/>
          <p:cNvSpPr/>
          <p:nvPr/>
        </p:nvSpPr>
        <p:spPr>
          <a:xfrm>
            <a:off x="2438378" y="3123802"/>
            <a:ext cx="1257546" cy="13388"/>
          </a:xfrm>
          <a:custGeom>
            <a:avLst/>
            <a:gdLst>
              <a:gd name="connsiteX0" fmla="*/ 0 w 1767840"/>
              <a:gd name="connsiteY0" fmla="*/ 0 h 285750"/>
              <a:gd name="connsiteX1" fmla="*/ 727710 w 1767840"/>
              <a:gd name="connsiteY1" fmla="*/ 45720 h 285750"/>
              <a:gd name="connsiteX2" fmla="*/ 1104900 w 1767840"/>
              <a:gd name="connsiteY2" fmla="*/ 53340 h 285750"/>
              <a:gd name="connsiteX3" fmla="*/ 1554480 w 1767840"/>
              <a:gd name="connsiteY3" fmla="*/ 60960 h 285750"/>
              <a:gd name="connsiteX4" fmla="*/ 1767840 w 1767840"/>
              <a:gd name="connsiteY4" fmla="*/ 285750 h 285750"/>
              <a:gd name="connsiteX5" fmla="*/ 1767840 w 1767840"/>
              <a:gd name="connsiteY5" fmla="*/ 278130 h 285750"/>
              <a:gd name="connsiteX0" fmla="*/ 0 w 1767840"/>
              <a:gd name="connsiteY0" fmla="*/ 0 h 314960"/>
              <a:gd name="connsiteX1" fmla="*/ 727710 w 1767840"/>
              <a:gd name="connsiteY1" fmla="*/ 45720 h 314960"/>
              <a:gd name="connsiteX2" fmla="*/ 1104900 w 1767840"/>
              <a:gd name="connsiteY2" fmla="*/ 53340 h 314960"/>
              <a:gd name="connsiteX3" fmla="*/ 811530 w 1767840"/>
              <a:gd name="connsiteY3" fmla="*/ 314960 h 314960"/>
              <a:gd name="connsiteX4" fmla="*/ 1767840 w 1767840"/>
              <a:gd name="connsiteY4" fmla="*/ 285750 h 314960"/>
              <a:gd name="connsiteX5" fmla="*/ 1767840 w 1767840"/>
              <a:gd name="connsiteY5" fmla="*/ 278130 h 314960"/>
              <a:gd name="connsiteX0" fmla="*/ 0 w 1767840"/>
              <a:gd name="connsiteY0" fmla="*/ 0 h 637540"/>
              <a:gd name="connsiteX1" fmla="*/ 727710 w 1767840"/>
              <a:gd name="connsiteY1" fmla="*/ 45720 h 637540"/>
              <a:gd name="connsiteX2" fmla="*/ 520700 w 1767840"/>
              <a:gd name="connsiteY2" fmla="*/ 637540 h 637540"/>
              <a:gd name="connsiteX3" fmla="*/ 811530 w 1767840"/>
              <a:gd name="connsiteY3" fmla="*/ 314960 h 637540"/>
              <a:gd name="connsiteX4" fmla="*/ 1767840 w 1767840"/>
              <a:gd name="connsiteY4" fmla="*/ 285750 h 637540"/>
              <a:gd name="connsiteX5" fmla="*/ 1767840 w 1767840"/>
              <a:gd name="connsiteY5" fmla="*/ 278130 h 637540"/>
              <a:gd name="connsiteX0" fmla="*/ 802640 w 2570480"/>
              <a:gd name="connsiteY0" fmla="*/ 0 h 807720"/>
              <a:gd name="connsiteX1" fmla="*/ 0 w 2570480"/>
              <a:gd name="connsiteY1" fmla="*/ 807720 h 807720"/>
              <a:gd name="connsiteX2" fmla="*/ 1323340 w 2570480"/>
              <a:gd name="connsiteY2" fmla="*/ 637540 h 807720"/>
              <a:gd name="connsiteX3" fmla="*/ 1614170 w 2570480"/>
              <a:gd name="connsiteY3" fmla="*/ 314960 h 807720"/>
              <a:gd name="connsiteX4" fmla="*/ 2570480 w 2570480"/>
              <a:gd name="connsiteY4" fmla="*/ 285750 h 807720"/>
              <a:gd name="connsiteX5" fmla="*/ 2570480 w 2570480"/>
              <a:gd name="connsiteY5" fmla="*/ 278130 h 807720"/>
              <a:gd name="connsiteX0" fmla="*/ 0 w 2923540"/>
              <a:gd name="connsiteY0" fmla="*/ 610870 h 610870"/>
              <a:gd name="connsiteX1" fmla="*/ 353060 w 2923540"/>
              <a:gd name="connsiteY1" fmla="*/ 529590 h 610870"/>
              <a:gd name="connsiteX2" fmla="*/ 1676400 w 2923540"/>
              <a:gd name="connsiteY2" fmla="*/ 359410 h 610870"/>
              <a:gd name="connsiteX3" fmla="*/ 1967230 w 2923540"/>
              <a:gd name="connsiteY3" fmla="*/ 36830 h 610870"/>
              <a:gd name="connsiteX4" fmla="*/ 2923540 w 2923540"/>
              <a:gd name="connsiteY4" fmla="*/ 7620 h 610870"/>
              <a:gd name="connsiteX5" fmla="*/ 2923540 w 2923540"/>
              <a:gd name="connsiteY5" fmla="*/ 0 h 610870"/>
              <a:gd name="connsiteX0" fmla="*/ 0 w 2923540"/>
              <a:gd name="connsiteY0" fmla="*/ 610870 h 610870"/>
              <a:gd name="connsiteX1" fmla="*/ 353060 w 2923540"/>
              <a:gd name="connsiteY1" fmla="*/ 529590 h 610870"/>
              <a:gd name="connsiteX2" fmla="*/ 1676400 w 2923540"/>
              <a:gd name="connsiteY2" fmla="*/ 359410 h 610870"/>
              <a:gd name="connsiteX3" fmla="*/ 1957705 w 2923540"/>
              <a:gd name="connsiteY3" fmla="*/ 15399 h 610870"/>
              <a:gd name="connsiteX4" fmla="*/ 2923540 w 2923540"/>
              <a:gd name="connsiteY4" fmla="*/ 7620 h 610870"/>
              <a:gd name="connsiteX5" fmla="*/ 2923540 w 2923540"/>
              <a:gd name="connsiteY5" fmla="*/ 0 h 610870"/>
              <a:gd name="connsiteX0" fmla="*/ 0 w 2923540"/>
              <a:gd name="connsiteY0" fmla="*/ 610870 h 610870"/>
              <a:gd name="connsiteX1" fmla="*/ 353060 w 2923540"/>
              <a:gd name="connsiteY1" fmla="*/ 529590 h 610870"/>
              <a:gd name="connsiteX2" fmla="*/ 1676400 w 2923540"/>
              <a:gd name="connsiteY2" fmla="*/ 359410 h 610870"/>
              <a:gd name="connsiteX3" fmla="*/ 1694044 w 2923540"/>
              <a:gd name="connsiteY3" fmla="*/ 43448 h 610870"/>
              <a:gd name="connsiteX4" fmla="*/ 2923540 w 2923540"/>
              <a:gd name="connsiteY4" fmla="*/ 7620 h 610870"/>
              <a:gd name="connsiteX5" fmla="*/ 2923540 w 2923540"/>
              <a:gd name="connsiteY5" fmla="*/ 0 h 610870"/>
              <a:gd name="connsiteX0" fmla="*/ 0 w 2923540"/>
              <a:gd name="connsiteY0" fmla="*/ 610870 h 610870"/>
              <a:gd name="connsiteX1" fmla="*/ 353060 w 2923540"/>
              <a:gd name="connsiteY1" fmla="*/ 529590 h 610870"/>
              <a:gd name="connsiteX2" fmla="*/ 1694044 w 2923540"/>
              <a:gd name="connsiteY2" fmla="*/ 43448 h 610870"/>
              <a:gd name="connsiteX3" fmla="*/ 2923540 w 2923540"/>
              <a:gd name="connsiteY3" fmla="*/ 7620 h 610870"/>
              <a:gd name="connsiteX4" fmla="*/ 2923540 w 2923540"/>
              <a:gd name="connsiteY4" fmla="*/ 0 h 610870"/>
              <a:gd name="connsiteX0" fmla="*/ 0 w 2570480"/>
              <a:gd name="connsiteY0" fmla="*/ 529590 h 529590"/>
              <a:gd name="connsiteX1" fmla="*/ 1340984 w 2570480"/>
              <a:gd name="connsiteY1" fmla="*/ 43448 h 529590"/>
              <a:gd name="connsiteX2" fmla="*/ 2570480 w 2570480"/>
              <a:gd name="connsiteY2" fmla="*/ 7620 h 529590"/>
              <a:gd name="connsiteX3" fmla="*/ 2570480 w 2570480"/>
              <a:gd name="connsiteY3" fmla="*/ 0 h 529590"/>
              <a:gd name="connsiteX0" fmla="*/ 0 w 1229496"/>
              <a:gd name="connsiteY0" fmla="*/ 43448 h 43448"/>
              <a:gd name="connsiteX1" fmla="*/ 1229496 w 1229496"/>
              <a:gd name="connsiteY1" fmla="*/ 7620 h 43448"/>
              <a:gd name="connsiteX2" fmla="*/ 1229496 w 1229496"/>
              <a:gd name="connsiteY2" fmla="*/ 0 h 43448"/>
              <a:gd name="connsiteX0" fmla="*/ 0 w 1229496"/>
              <a:gd name="connsiteY0" fmla="*/ 21008 h 21008"/>
              <a:gd name="connsiteX1" fmla="*/ 1229496 w 1229496"/>
              <a:gd name="connsiteY1" fmla="*/ 7620 h 21008"/>
              <a:gd name="connsiteX2" fmla="*/ 1229496 w 1229496"/>
              <a:gd name="connsiteY2" fmla="*/ 0 h 21008"/>
              <a:gd name="connsiteX0" fmla="*/ 0 w 1229496"/>
              <a:gd name="connsiteY0" fmla="*/ 13388 h 13388"/>
              <a:gd name="connsiteX1" fmla="*/ 1229496 w 1229496"/>
              <a:gd name="connsiteY1" fmla="*/ 0 h 13388"/>
              <a:gd name="connsiteX0" fmla="*/ 0 w 1257546"/>
              <a:gd name="connsiteY0" fmla="*/ 13388 h 13388"/>
              <a:gd name="connsiteX1" fmla="*/ 1257546 w 1257546"/>
              <a:gd name="connsiteY1" fmla="*/ 0 h 1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57546" h="13388">
                <a:moveTo>
                  <a:pt x="0" y="13388"/>
                </a:moveTo>
                <a:lnTo>
                  <a:pt x="1257546" y="0"/>
                </a:lnTo>
              </a:path>
            </a:pathLst>
          </a:cu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95" name="CasellaDiTesto 94"/>
          <p:cNvSpPr txBox="1"/>
          <p:nvPr/>
        </p:nvSpPr>
        <p:spPr>
          <a:xfrm>
            <a:off x="923360" y="4131865"/>
            <a:ext cx="254878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CH" sz="600" b="1" dirty="0" err="1">
                <a:latin typeface="Arial" panose="020B0604020202020204" pitchFamily="34" charset="0"/>
                <a:cs typeface="Arial" panose="020B0604020202020204" pitchFamily="34" charset="0"/>
              </a:rPr>
              <a:t>Singen</a:t>
            </a:r>
            <a:endParaRPr lang="it-CH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CasellaDiTesto 95"/>
          <p:cNvSpPr txBox="1"/>
          <p:nvPr/>
        </p:nvSpPr>
        <p:spPr>
          <a:xfrm>
            <a:off x="844919" y="3208936"/>
            <a:ext cx="45044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CH" sz="800" b="1" dirty="0">
                <a:latin typeface="Arial" panose="020B0604020202020204" pitchFamily="34" charset="0"/>
                <a:cs typeface="Arial" panose="020B0604020202020204" pitchFamily="34" charset="0"/>
              </a:rPr>
              <a:t>Hamburg</a:t>
            </a:r>
          </a:p>
        </p:txBody>
      </p:sp>
      <p:cxnSp>
        <p:nvCxnSpPr>
          <p:cNvPr id="97" name="Connettore 1 96"/>
          <p:cNvCxnSpPr/>
          <p:nvPr/>
        </p:nvCxnSpPr>
        <p:spPr>
          <a:xfrm flipV="1">
            <a:off x="10613789" y="2867811"/>
            <a:ext cx="97015" cy="260753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ttore 2 97"/>
          <p:cNvCxnSpPr>
            <a:stCxn id="120" idx="5"/>
          </p:cNvCxnSpPr>
          <p:nvPr/>
        </p:nvCxnSpPr>
        <p:spPr>
          <a:xfrm>
            <a:off x="11400191" y="3850080"/>
            <a:ext cx="359779" cy="545654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Figura a mano libera 98"/>
          <p:cNvSpPr/>
          <p:nvPr/>
        </p:nvSpPr>
        <p:spPr>
          <a:xfrm>
            <a:off x="10484446" y="3841772"/>
            <a:ext cx="1073150" cy="2811852"/>
          </a:xfrm>
          <a:custGeom>
            <a:avLst/>
            <a:gdLst>
              <a:gd name="connsiteX0" fmla="*/ 889000 w 1073150"/>
              <a:gd name="connsiteY0" fmla="*/ 0 h 2806700"/>
              <a:gd name="connsiteX1" fmla="*/ 1073150 w 1073150"/>
              <a:gd name="connsiteY1" fmla="*/ 755650 h 2806700"/>
              <a:gd name="connsiteX2" fmla="*/ 857250 w 1073150"/>
              <a:gd name="connsiteY2" fmla="*/ 1752600 h 2806700"/>
              <a:gd name="connsiteX3" fmla="*/ 0 w 1073150"/>
              <a:gd name="connsiteY3" fmla="*/ 2806700 h 2806700"/>
              <a:gd name="connsiteX4" fmla="*/ 0 w 1073150"/>
              <a:gd name="connsiteY4" fmla="*/ 2806700 h 2806700"/>
              <a:gd name="connsiteX0" fmla="*/ 894152 w 1073150"/>
              <a:gd name="connsiteY0" fmla="*/ 0 h 2811852"/>
              <a:gd name="connsiteX1" fmla="*/ 1073150 w 1073150"/>
              <a:gd name="connsiteY1" fmla="*/ 760802 h 2811852"/>
              <a:gd name="connsiteX2" fmla="*/ 857250 w 1073150"/>
              <a:gd name="connsiteY2" fmla="*/ 1757752 h 2811852"/>
              <a:gd name="connsiteX3" fmla="*/ 0 w 1073150"/>
              <a:gd name="connsiteY3" fmla="*/ 2811852 h 2811852"/>
              <a:gd name="connsiteX4" fmla="*/ 0 w 1073150"/>
              <a:gd name="connsiteY4" fmla="*/ 2811852 h 2811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3150" h="2811852">
                <a:moveTo>
                  <a:pt x="894152" y="0"/>
                </a:moveTo>
                <a:lnTo>
                  <a:pt x="1073150" y="760802"/>
                </a:lnTo>
                <a:lnTo>
                  <a:pt x="857250" y="1757752"/>
                </a:lnTo>
                <a:lnTo>
                  <a:pt x="0" y="2811852"/>
                </a:lnTo>
                <a:lnTo>
                  <a:pt x="0" y="2811852"/>
                </a:lnTo>
              </a:path>
            </a:pathLst>
          </a:custGeom>
          <a:noFill/>
          <a:ln w="19050">
            <a:solidFill>
              <a:srgbClr val="FF0000"/>
            </a:solidFill>
            <a:prstDash val="sys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106" name="Ovale 54"/>
          <p:cNvSpPr>
            <a:spLocks noChangeArrowheads="1"/>
          </p:cNvSpPr>
          <p:nvPr/>
        </p:nvSpPr>
        <p:spPr bwMode="auto">
          <a:xfrm>
            <a:off x="5413463" y="4522625"/>
            <a:ext cx="54000" cy="54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sp>
        <p:nvSpPr>
          <p:cNvPr id="107" name="Ovale 54"/>
          <p:cNvSpPr>
            <a:spLocks noChangeArrowheads="1"/>
          </p:cNvSpPr>
          <p:nvPr/>
        </p:nvSpPr>
        <p:spPr bwMode="auto">
          <a:xfrm>
            <a:off x="5370893" y="4743605"/>
            <a:ext cx="54000" cy="54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sp>
        <p:nvSpPr>
          <p:cNvPr id="108" name="Ovale 54"/>
          <p:cNvSpPr>
            <a:spLocks noChangeArrowheads="1"/>
          </p:cNvSpPr>
          <p:nvPr/>
        </p:nvSpPr>
        <p:spPr bwMode="auto">
          <a:xfrm>
            <a:off x="5552016" y="4164155"/>
            <a:ext cx="54000" cy="54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sp>
        <p:nvSpPr>
          <p:cNvPr id="109" name="Ovale 54"/>
          <p:cNvSpPr>
            <a:spLocks noChangeArrowheads="1"/>
          </p:cNvSpPr>
          <p:nvPr/>
        </p:nvSpPr>
        <p:spPr bwMode="auto">
          <a:xfrm>
            <a:off x="5790880" y="4540625"/>
            <a:ext cx="54000" cy="54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sp>
        <p:nvSpPr>
          <p:cNvPr id="110" name="Ovale 54"/>
          <p:cNvSpPr>
            <a:spLocks noChangeArrowheads="1"/>
          </p:cNvSpPr>
          <p:nvPr/>
        </p:nvSpPr>
        <p:spPr bwMode="auto">
          <a:xfrm>
            <a:off x="6070938" y="4590815"/>
            <a:ext cx="54000" cy="54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sp>
        <p:nvSpPr>
          <p:cNvPr id="111" name="Ovale 54"/>
          <p:cNvSpPr>
            <a:spLocks noChangeArrowheads="1"/>
          </p:cNvSpPr>
          <p:nvPr/>
        </p:nvSpPr>
        <p:spPr bwMode="auto">
          <a:xfrm>
            <a:off x="6455026" y="4773536"/>
            <a:ext cx="54000" cy="54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sp>
        <p:nvSpPr>
          <p:cNvPr id="112" name="Ovale 54"/>
          <p:cNvSpPr>
            <a:spLocks noChangeArrowheads="1"/>
          </p:cNvSpPr>
          <p:nvPr/>
        </p:nvSpPr>
        <p:spPr bwMode="auto">
          <a:xfrm>
            <a:off x="6769823" y="4191155"/>
            <a:ext cx="54000" cy="54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sp>
        <p:nvSpPr>
          <p:cNvPr id="113" name="Ovale 54"/>
          <p:cNvSpPr>
            <a:spLocks noChangeArrowheads="1"/>
          </p:cNvSpPr>
          <p:nvPr/>
        </p:nvSpPr>
        <p:spPr bwMode="auto">
          <a:xfrm>
            <a:off x="6785063" y="4505126"/>
            <a:ext cx="54000" cy="54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sp>
        <p:nvSpPr>
          <p:cNvPr id="114" name="Ovale 54"/>
          <p:cNvSpPr>
            <a:spLocks noChangeArrowheads="1"/>
          </p:cNvSpPr>
          <p:nvPr/>
        </p:nvSpPr>
        <p:spPr bwMode="auto">
          <a:xfrm>
            <a:off x="4441220" y="3406934"/>
            <a:ext cx="54000" cy="54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sp>
        <p:nvSpPr>
          <p:cNvPr id="115" name="Ovale 54"/>
          <p:cNvSpPr>
            <a:spLocks noChangeArrowheads="1"/>
          </p:cNvSpPr>
          <p:nvPr/>
        </p:nvSpPr>
        <p:spPr bwMode="auto">
          <a:xfrm>
            <a:off x="4902348" y="3676695"/>
            <a:ext cx="54000" cy="54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sp>
        <p:nvSpPr>
          <p:cNvPr id="116" name="Ovale 54"/>
          <p:cNvSpPr>
            <a:spLocks noChangeArrowheads="1"/>
          </p:cNvSpPr>
          <p:nvPr/>
        </p:nvSpPr>
        <p:spPr bwMode="auto">
          <a:xfrm>
            <a:off x="5123776" y="3269135"/>
            <a:ext cx="54000" cy="54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sp>
        <p:nvSpPr>
          <p:cNvPr id="117" name="Ovale 54"/>
          <p:cNvSpPr>
            <a:spLocks noChangeArrowheads="1"/>
          </p:cNvSpPr>
          <p:nvPr/>
        </p:nvSpPr>
        <p:spPr bwMode="auto">
          <a:xfrm>
            <a:off x="5584679" y="3749675"/>
            <a:ext cx="54000" cy="54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sp>
        <p:nvSpPr>
          <p:cNvPr id="119" name="Ovale 54"/>
          <p:cNvSpPr>
            <a:spLocks noChangeArrowheads="1"/>
          </p:cNvSpPr>
          <p:nvPr/>
        </p:nvSpPr>
        <p:spPr bwMode="auto">
          <a:xfrm>
            <a:off x="5698087" y="3012293"/>
            <a:ext cx="54000" cy="54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sp>
        <p:nvSpPr>
          <p:cNvPr id="145" name="CasellaDiTesto 144"/>
          <p:cNvSpPr txBox="1"/>
          <p:nvPr/>
        </p:nvSpPr>
        <p:spPr>
          <a:xfrm>
            <a:off x="1525199" y="3906414"/>
            <a:ext cx="346249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CH" sz="600" b="1" dirty="0">
                <a:latin typeface="Arial" panose="020B0604020202020204" pitchFamily="34" charset="0"/>
                <a:cs typeface="Arial" panose="020B0604020202020204" pitchFamily="34" charset="0"/>
              </a:rPr>
              <a:t>Nürnberg</a:t>
            </a:r>
          </a:p>
        </p:txBody>
      </p:sp>
      <p:sp>
        <p:nvSpPr>
          <p:cNvPr id="154" name="Ovale 54"/>
          <p:cNvSpPr>
            <a:spLocks noChangeArrowheads="1"/>
          </p:cNvSpPr>
          <p:nvPr/>
        </p:nvSpPr>
        <p:spPr bwMode="auto">
          <a:xfrm>
            <a:off x="3670973" y="3093440"/>
            <a:ext cx="72000" cy="72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sp>
        <p:nvSpPr>
          <p:cNvPr id="165" name="Ovale 54"/>
          <p:cNvSpPr>
            <a:spLocks noChangeArrowheads="1"/>
          </p:cNvSpPr>
          <p:nvPr/>
        </p:nvSpPr>
        <p:spPr bwMode="auto">
          <a:xfrm>
            <a:off x="4670513" y="4475111"/>
            <a:ext cx="54000" cy="54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sp>
        <p:nvSpPr>
          <p:cNvPr id="172" name="Figura a mano libera 171"/>
          <p:cNvSpPr/>
          <p:nvPr/>
        </p:nvSpPr>
        <p:spPr>
          <a:xfrm>
            <a:off x="9016701" y="2583255"/>
            <a:ext cx="1472703" cy="2693095"/>
          </a:xfrm>
          <a:custGeom>
            <a:avLst/>
            <a:gdLst>
              <a:gd name="connsiteX0" fmla="*/ 0 w 1737360"/>
              <a:gd name="connsiteY0" fmla="*/ 0 h 1409700"/>
              <a:gd name="connsiteX1" fmla="*/ 339090 w 1737360"/>
              <a:gd name="connsiteY1" fmla="*/ 205740 h 1409700"/>
              <a:gd name="connsiteX2" fmla="*/ 1737360 w 1737360"/>
              <a:gd name="connsiteY2" fmla="*/ 1409700 h 1409700"/>
              <a:gd name="connsiteX3" fmla="*/ 1737360 w 1737360"/>
              <a:gd name="connsiteY3" fmla="*/ 1409700 h 1409700"/>
              <a:gd name="connsiteX0" fmla="*/ 0 w 1737360"/>
              <a:gd name="connsiteY0" fmla="*/ 0 h 1409700"/>
              <a:gd name="connsiteX1" fmla="*/ 412832 w 1737360"/>
              <a:gd name="connsiteY1" fmla="*/ 810424 h 1409700"/>
              <a:gd name="connsiteX2" fmla="*/ 1737360 w 1737360"/>
              <a:gd name="connsiteY2" fmla="*/ 1409700 h 1409700"/>
              <a:gd name="connsiteX3" fmla="*/ 1737360 w 1737360"/>
              <a:gd name="connsiteY3" fmla="*/ 1409700 h 1409700"/>
              <a:gd name="connsiteX0" fmla="*/ 0 w 1737360"/>
              <a:gd name="connsiteY0" fmla="*/ 0 h 1704667"/>
              <a:gd name="connsiteX1" fmla="*/ 412832 w 1737360"/>
              <a:gd name="connsiteY1" fmla="*/ 810424 h 1704667"/>
              <a:gd name="connsiteX2" fmla="*/ 1737360 w 1737360"/>
              <a:gd name="connsiteY2" fmla="*/ 1409700 h 1704667"/>
              <a:gd name="connsiteX3" fmla="*/ 830334 w 1737360"/>
              <a:gd name="connsiteY3" fmla="*/ 1704667 h 1704667"/>
              <a:gd name="connsiteX0" fmla="*/ 0 w 830334"/>
              <a:gd name="connsiteY0" fmla="*/ 0 h 1704667"/>
              <a:gd name="connsiteX1" fmla="*/ 412832 w 830334"/>
              <a:gd name="connsiteY1" fmla="*/ 810424 h 1704667"/>
              <a:gd name="connsiteX2" fmla="*/ 830334 w 830334"/>
              <a:gd name="connsiteY2" fmla="*/ 1704667 h 1704667"/>
              <a:gd name="connsiteX0" fmla="*/ 0 w 926198"/>
              <a:gd name="connsiteY0" fmla="*/ 0 h 1660422"/>
              <a:gd name="connsiteX1" fmla="*/ 412832 w 926198"/>
              <a:gd name="connsiteY1" fmla="*/ 810424 h 1660422"/>
              <a:gd name="connsiteX2" fmla="*/ 926198 w 926198"/>
              <a:gd name="connsiteY2" fmla="*/ 1660422 h 1660422"/>
              <a:gd name="connsiteX0" fmla="*/ 0 w 1521736"/>
              <a:gd name="connsiteY0" fmla="*/ 0 h 2663387"/>
              <a:gd name="connsiteX1" fmla="*/ 412832 w 1521736"/>
              <a:gd name="connsiteY1" fmla="*/ 810424 h 2663387"/>
              <a:gd name="connsiteX2" fmla="*/ 1521736 w 1521736"/>
              <a:gd name="connsiteY2" fmla="*/ 2663387 h 266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1736" h="2663387">
                <a:moveTo>
                  <a:pt x="0" y="0"/>
                </a:moveTo>
                <a:lnTo>
                  <a:pt x="412832" y="810424"/>
                </a:lnTo>
                <a:cubicBezTo>
                  <a:pt x="583954" y="1093757"/>
                  <a:pt x="1350614" y="2380054"/>
                  <a:pt x="1521736" y="2663387"/>
                </a:cubicBezTo>
              </a:path>
            </a:pathLst>
          </a:custGeom>
          <a:noFill/>
          <a:ln w="4127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173" name="CasellaDiTesto 172"/>
          <p:cNvSpPr txBox="1"/>
          <p:nvPr/>
        </p:nvSpPr>
        <p:spPr>
          <a:xfrm>
            <a:off x="9212274" y="3852326"/>
            <a:ext cx="423193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CH" sz="600" b="1" dirty="0" err="1">
                <a:latin typeface="Arial" panose="020B0604020202020204" pitchFamily="34" charset="0"/>
                <a:cs typeface="Arial" panose="020B0604020202020204" pitchFamily="34" charset="0"/>
              </a:rPr>
              <a:t>Zamyn-Uud</a:t>
            </a:r>
            <a:endParaRPr lang="it-CH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" name="Ovale 54"/>
          <p:cNvSpPr>
            <a:spLocks noChangeArrowheads="1"/>
          </p:cNvSpPr>
          <p:nvPr/>
        </p:nvSpPr>
        <p:spPr bwMode="auto">
          <a:xfrm>
            <a:off x="9664076" y="3869138"/>
            <a:ext cx="54000" cy="54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sp>
        <p:nvSpPr>
          <p:cNvPr id="175" name="CasellaDiTesto 174"/>
          <p:cNvSpPr txBox="1"/>
          <p:nvPr/>
        </p:nvSpPr>
        <p:spPr>
          <a:xfrm>
            <a:off x="9054930" y="3606990"/>
            <a:ext cx="442429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CH" sz="600" b="1" dirty="0">
                <a:latin typeface="Arial" panose="020B0604020202020204" pitchFamily="34" charset="0"/>
                <a:cs typeface="Arial" panose="020B0604020202020204" pitchFamily="34" charset="0"/>
              </a:rPr>
              <a:t>Ulaanbaatar</a:t>
            </a:r>
          </a:p>
        </p:txBody>
      </p:sp>
      <p:cxnSp>
        <p:nvCxnSpPr>
          <p:cNvPr id="176" name="Connettore 1 175"/>
          <p:cNvCxnSpPr/>
          <p:nvPr/>
        </p:nvCxnSpPr>
        <p:spPr>
          <a:xfrm flipV="1">
            <a:off x="9314134" y="3406546"/>
            <a:ext cx="102200" cy="171014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Ovale 54"/>
          <p:cNvSpPr>
            <a:spLocks noChangeArrowheads="1"/>
          </p:cNvSpPr>
          <p:nvPr/>
        </p:nvSpPr>
        <p:spPr bwMode="auto">
          <a:xfrm>
            <a:off x="9294670" y="3538632"/>
            <a:ext cx="54000" cy="54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sp>
        <p:nvSpPr>
          <p:cNvPr id="184" name="CasellaDiTesto 183"/>
          <p:cNvSpPr txBox="1"/>
          <p:nvPr/>
        </p:nvSpPr>
        <p:spPr>
          <a:xfrm>
            <a:off x="3645979" y="4231310"/>
            <a:ext cx="506549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CH" sz="600" b="1" dirty="0" err="1">
                <a:latin typeface="Arial" panose="020B0604020202020204" pitchFamily="34" charset="0"/>
                <a:cs typeface="Arial" panose="020B0604020202020204" pitchFamily="34" charset="0"/>
              </a:rPr>
              <a:t>Novorossiysk</a:t>
            </a:r>
            <a:endParaRPr lang="it-CH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Figura a mano libera 184"/>
          <p:cNvSpPr/>
          <p:nvPr/>
        </p:nvSpPr>
        <p:spPr>
          <a:xfrm>
            <a:off x="4186666" y="3750411"/>
            <a:ext cx="339895" cy="538365"/>
          </a:xfrm>
          <a:custGeom>
            <a:avLst/>
            <a:gdLst>
              <a:gd name="connsiteX0" fmla="*/ 0 w 1767840"/>
              <a:gd name="connsiteY0" fmla="*/ 0 h 285750"/>
              <a:gd name="connsiteX1" fmla="*/ 727710 w 1767840"/>
              <a:gd name="connsiteY1" fmla="*/ 45720 h 285750"/>
              <a:gd name="connsiteX2" fmla="*/ 1104900 w 1767840"/>
              <a:gd name="connsiteY2" fmla="*/ 53340 h 285750"/>
              <a:gd name="connsiteX3" fmla="*/ 1554480 w 1767840"/>
              <a:gd name="connsiteY3" fmla="*/ 60960 h 285750"/>
              <a:gd name="connsiteX4" fmla="*/ 1767840 w 1767840"/>
              <a:gd name="connsiteY4" fmla="*/ 285750 h 285750"/>
              <a:gd name="connsiteX5" fmla="*/ 1767840 w 1767840"/>
              <a:gd name="connsiteY5" fmla="*/ 278130 h 285750"/>
              <a:gd name="connsiteX0" fmla="*/ 0 w 1767840"/>
              <a:gd name="connsiteY0" fmla="*/ 227330 h 513080"/>
              <a:gd name="connsiteX1" fmla="*/ 384810 w 1767840"/>
              <a:gd name="connsiteY1" fmla="*/ 0 h 513080"/>
              <a:gd name="connsiteX2" fmla="*/ 1104900 w 1767840"/>
              <a:gd name="connsiteY2" fmla="*/ 280670 h 513080"/>
              <a:gd name="connsiteX3" fmla="*/ 1554480 w 1767840"/>
              <a:gd name="connsiteY3" fmla="*/ 288290 h 513080"/>
              <a:gd name="connsiteX4" fmla="*/ 1767840 w 1767840"/>
              <a:gd name="connsiteY4" fmla="*/ 513080 h 513080"/>
              <a:gd name="connsiteX5" fmla="*/ 1767840 w 1767840"/>
              <a:gd name="connsiteY5" fmla="*/ 505460 h 513080"/>
              <a:gd name="connsiteX0" fmla="*/ 0 w 1767840"/>
              <a:gd name="connsiteY0" fmla="*/ 378460 h 664210"/>
              <a:gd name="connsiteX1" fmla="*/ 384810 w 1767840"/>
              <a:gd name="connsiteY1" fmla="*/ 151130 h 664210"/>
              <a:gd name="connsiteX2" fmla="*/ 1390650 w 1767840"/>
              <a:gd name="connsiteY2" fmla="*/ 0 h 664210"/>
              <a:gd name="connsiteX3" fmla="*/ 1554480 w 1767840"/>
              <a:gd name="connsiteY3" fmla="*/ 439420 h 664210"/>
              <a:gd name="connsiteX4" fmla="*/ 1767840 w 1767840"/>
              <a:gd name="connsiteY4" fmla="*/ 664210 h 664210"/>
              <a:gd name="connsiteX5" fmla="*/ 1767840 w 1767840"/>
              <a:gd name="connsiteY5" fmla="*/ 656590 h 664210"/>
              <a:gd name="connsiteX0" fmla="*/ 0 w 1767840"/>
              <a:gd name="connsiteY0" fmla="*/ 378460 h 664210"/>
              <a:gd name="connsiteX1" fmla="*/ 384810 w 1767840"/>
              <a:gd name="connsiteY1" fmla="*/ 151130 h 664210"/>
              <a:gd name="connsiteX2" fmla="*/ 1390650 w 1767840"/>
              <a:gd name="connsiteY2" fmla="*/ 0 h 664210"/>
              <a:gd name="connsiteX3" fmla="*/ 1767840 w 1767840"/>
              <a:gd name="connsiteY3" fmla="*/ 664210 h 664210"/>
              <a:gd name="connsiteX4" fmla="*/ 1767840 w 1767840"/>
              <a:gd name="connsiteY4" fmla="*/ 656590 h 664210"/>
              <a:gd name="connsiteX0" fmla="*/ 0 w 1767840"/>
              <a:gd name="connsiteY0" fmla="*/ 378460 h 664210"/>
              <a:gd name="connsiteX1" fmla="*/ 384810 w 1767840"/>
              <a:gd name="connsiteY1" fmla="*/ 151130 h 664210"/>
              <a:gd name="connsiteX2" fmla="*/ 1390650 w 1767840"/>
              <a:gd name="connsiteY2" fmla="*/ 0 h 664210"/>
              <a:gd name="connsiteX3" fmla="*/ 1767840 w 1767840"/>
              <a:gd name="connsiteY3" fmla="*/ 664210 h 664210"/>
              <a:gd name="connsiteX0" fmla="*/ 0 w 1390650"/>
              <a:gd name="connsiteY0" fmla="*/ 378460 h 378460"/>
              <a:gd name="connsiteX1" fmla="*/ 384810 w 1390650"/>
              <a:gd name="connsiteY1" fmla="*/ 151130 h 378460"/>
              <a:gd name="connsiteX2" fmla="*/ 1390650 w 1390650"/>
              <a:gd name="connsiteY2" fmla="*/ 0 h 378460"/>
              <a:gd name="connsiteX0" fmla="*/ 0 w 1209675"/>
              <a:gd name="connsiteY0" fmla="*/ 147479 h 151130"/>
              <a:gd name="connsiteX1" fmla="*/ 203835 w 1209675"/>
              <a:gd name="connsiteY1" fmla="*/ 151130 h 151130"/>
              <a:gd name="connsiteX2" fmla="*/ 1209675 w 1209675"/>
              <a:gd name="connsiteY2" fmla="*/ 0 h 151130"/>
              <a:gd name="connsiteX0" fmla="*/ 0 w 1209675"/>
              <a:gd name="connsiteY0" fmla="*/ 147479 h 641667"/>
              <a:gd name="connsiteX1" fmla="*/ 789623 w 1209675"/>
              <a:gd name="connsiteY1" fmla="*/ 641667 h 641667"/>
              <a:gd name="connsiteX2" fmla="*/ 1209675 w 1209675"/>
              <a:gd name="connsiteY2" fmla="*/ 0 h 641667"/>
              <a:gd name="connsiteX0" fmla="*/ 0 w 1135856"/>
              <a:gd name="connsiteY0" fmla="*/ 0 h 600233"/>
              <a:gd name="connsiteX1" fmla="*/ 789623 w 1135856"/>
              <a:gd name="connsiteY1" fmla="*/ 494188 h 600233"/>
              <a:gd name="connsiteX2" fmla="*/ 1135856 w 1135856"/>
              <a:gd name="connsiteY2" fmla="*/ 600233 h 600233"/>
              <a:gd name="connsiteX0" fmla="*/ 0 w 1135856"/>
              <a:gd name="connsiteY0" fmla="*/ 0 h 600233"/>
              <a:gd name="connsiteX1" fmla="*/ 806292 w 1135856"/>
              <a:gd name="connsiteY1" fmla="*/ 565625 h 600233"/>
              <a:gd name="connsiteX2" fmla="*/ 1135856 w 1135856"/>
              <a:gd name="connsiteY2" fmla="*/ 600233 h 600233"/>
              <a:gd name="connsiteX0" fmla="*/ 0 w 1407319"/>
              <a:gd name="connsiteY0" fmla="*/ 0 h 697864"/>
              <a:gd name="connsiteX1" fmla="*/ 1077755 w 1407319"/>
              <a:gd name="connsiteY1" fmla="*/ 663256 h 697864"/>
              <a:gd name="connsiteX2" fmla="*/ 1407319 w 1407319"/>
              <a:gd name="connsiteY2" fmla="*/ 697864 h 697864"/>
              <a:gd name="connsiteX0" fmla="*/ 0 w 1407319"/>
              <a:gd name="connsiteY0" fmla="*/ 0 h 697864"/>
              <a:gd name="connsiteX1" fmla="*/ 415224 w 1407319"/>
              <a:gd name="connsiteY1" fmla="*/ 254026 h 697864"/>
              <a:gd name="connsiteX2" fmla="*/ 1077755 w 1407319"/>
              <a:gd name="connsiteY2" fmla="*/ 663256 h 697864"/>
              <a:gd name="connsiteX3" fmla="*/ 1407319 w 1407319"/>
              <a:gd name="connsiteY3" fmla="*/ 697864 h 697864"/>
              <a:gd name="connsiteX0" fmla="*/ 0 w 1407319"/>
              <a:gd name="connsiteY0" fmla="*/ 0 h 697864"/>
              <a:gd name="connsiteX1" fmla="*/ 598580 w 1407319"/>
              <a:gd name="connsiteY1" fmla="*/ 573113 h 697864"/>
              <a:gd name="connsiteX2" fmla="*/ 1077755 w 1407319"/>
              <a:gd name="connsiteY2" fmla="*/ 663256 h 697864"/>
              <a:gd name="connsiteX3" fmla="*/ 1407319 w 1407319"/>
              <a:gd name="connsiteY3" fmla="*/ 697864 h 697864"/>
              <a:gd name="connsiteX0" fmla="*/ 0 w 1393032"/>
              <a:gd name="connsiteY0" fmla="*/ 0 h 702626"/>
              <a:gd name="connsiteX1" fmla="*/ 584293 w 1393032"/>
              <a:gd name="connsiteY1" fmla="*/ 577875 h 702626"/>
              <a:gd name="connsiteX2" fmla="*/ 1063468 w 1393032"/>
              <a:gd name="connsiteY2" fmla="*/ 668018 h 702626"/>
              <a:gd name="connsiteX3" fmla="*/ 1393032 w 1393032"/>
              <a:gd name="connsiteY3" fmla="*/ 702626 h 702626"/>
              <a:gd name="connsiteX0" fmla="*/ 0 w 1393032"/>
              <a:gd name="connsiteY0" fmla="*/ 0 h 702626"/>
              <a:gd name="connsiteX1" fmla="*/ 291399 w 1393032"/>
              <a:gd name="connsiteY1" fmla="*/ 263550 h 702626"/>
              <a:gd name="connsiteX2" fmla="*/ 1063468 w 1393032"/>
              <a:gd name="connsiteY2" fmla="*/ 668018 h 702626"/>
              <a:gd name="connsiteX3" fmla="*/ 1393032 w 1393032"/>
              <a:gd name="connsiteY3" fmla="*/ 702626 h 702626"/>
              <a:gd name="connsiteX0" fmla="*/ 0 w 1393032"/>
              <a:gd name="connsiteY0" fmla="*/ 0 h 702626"/>
              <a:gd name="connsiteX1" fmla="*/ 291399 w 1393032"/>
              <a:gd name="connsiteY1" fmla="*/ 263550 h 702626"/>
              <a:gd name="connsiteX2" fmla="*/ 1220630 w 1393032"/>
              <a:gd name="connsiteY2" fmla="*/ 298925 h 702626"/>
              <a:gd name="connsiteX3" fmla="*/ 1393032 w 1393032"/>
              <a:gd name="connsiteY3" fmla="*/ 702626 h 702626"/>
              <a:gd name="connsiteX0" fmla="*/ 0 w 1220630"/>
              <a:gd name="connsiteY0" fmla="*/ 0 h 298925"/>
              <a:gd name="connsiteX1" fmla="*/ 291399 w 1220630"/>
              <a:gd name="connsiteY1" fmla="*/ 263550 h 298925"/>
              <a:gd name="connsiteX2" fmla="*/ 1220630 w 1220630"/>
              <a:gd name="connsiteY2" fmla="*/ 298925 h 298925"/>
              <a:gd name="connsiteX0" fmla="*/ 0 w 1531406"/>
              <a:gd name="connsiteY0" fmla="*/ 250426 h 250426"/>
              <a:gd name="connsiteX1" fmla="*/ 602175 w 1531406"/>
              <a:gd name="connsiteY1" fmla="*/ 0 h 250426"/>
              <a:gd name="connsiteX2" fmla="*/ 1531406 w 1531406"/>
              <a:gd name="connsiteY2" fmla="*/ 35375 h 250426"/>
              <a:gd name="connsiteX0" fmla="*/ 0 w 1525429"/>
              <a:gd name="connsiteY0" fmla="*/ 244450 h 244450"/>
              <a:gd name="connsiteX1" fmla="*/ 596198 w 1525429"/>
              <a:gd name="connsiteY1" fmla="*/ 0 h 244450"/>
              <a:gd name="connsiteX2" fmla="*/ 1525429 w 1525429"/>
              <a:gd name="connsiteY2" fmla="*/ 35375 h 244450"/>
              <a:gd name="connsiteX0" fmla="*/ 0 w 1525429"/>
              <a:gd name="connsiteY0" fmla="*/ 579132 h 579132"/>
              <a:gd name="connsiteX1" fmla="*/ 865139 w 1525429"/>
              <a:gd name="connsiteY1" fmla="*/ 0 h 579132"/>
              <a:gd name="connsiteX2" fmla="*/ 1525429 w 1525429"/>
              <a:gd name="connsiteY2" fmla="*/ 370057 h 579132"/>
              <a:gd name="connsiteX0" fmla="*/ 0 w 1041335"/>
              <a:gd name="connsiteY0" fmla="*/ 1195192 h 1195192"/>
              <a:gd name="connsiteX1" fmla="*/ 865139 w 1041335"/>
              <a:gd name="connsiteY1" fmla="*/ 616060 h 1195192"/>
              <a:gd name="connsiteX2" fmla="*/ 1041335 w 1041335"/>
              <a:gd name="connsiteY2" fmla="*/ 0 h 1195192"/>
              <a:gd name="connsiteX0" fmla="*/ 0 w 1190747"/>
              <a:gd name="connsiteY0" fmla="*/ 1117497 h 1117497"/>
              <a:gd name="connsiteX1" fmla="*/ 865139 w 1190747"/>
              <a:gd name="connsiteY1" fmla="*/ 538365 h 1117497"/>
              <a:gd name="connsiteX2" fmla="*/ 1190747 w 1190747"/>
              <a:gd name="connsiteY2" fmla="*/ 0 h 1117497"/>
              <a:gd name="connsiteX0" fmla="*/ 0 w 1190747"/>
              <a:gd name="connsiteY0" fmla="*/ 1117497 h 1117497"/>
              <a:gd name="connsiteX1" fmla="*/ 850852 w 1190747"/>
              <a:gd name="connsiteY1" fmla="*/ 538365 h 1117497"/>
              <a:gd name="connsiteX2" fmla="*/ 1190747 w 1190747"/>
              <a:gd name="connsiteY2" fmla="*/ 0 h 1117497"/>
              <a:gd name="connsiteX0" fmla="*/ 0 w 339895"/>
              <a:gd name="connsiteY0" fmla="*/ 538365 h 538365"/>
              <a:gd name="connsiteX1" fmla="*/ 339895 w 339895"/>
              <a:gd name="connsiteY1" fmla="*/ 0 h 538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9895" h="538365">
                <a:moveTo>
                  <a:pt x="0" y="538365"/>
                </a:moveTo>
                <a:lnTo>
                  <a:pt x="339895" y="0"/>
                </a:ln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186" name="Ovale 54"/>
          <p:cNvSpPr>
            <a:spLocks noChangeArrowheads="1"/>
          </p:cNvSpPr>
          <p:nvPr/>
        </p:nvSpPr>
        <p:spPr bwMode="auto">
          <a:xfrm>
            <a:off x="4160599" y="4252066"/>
            <a:ext cx="54000" cy="54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cxnSp>
        <p:nvCxnSpPr>
          <p:cNvPr id="188" name="Connettore 2 187"/>
          <p:cNvCxnSpPr>
            <a:stCxn id="120" idx="3"/>
          </p:cNvCxnSpPr>
          <p:nvPr/>
        </p:nvCxnSpPr>
        <p:spPr>
          <a:xfrm>
            <a:off x="11362007" y="3850080"/>
            <a:ext cx="14141" cy="569653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CasellaDiTesto 191"/>
          <p:cNvSpPr txBox="1"/>
          <p:nvPr/>
        </p:nvSpPr>
        <p:spPr>
          <a:xfrm>
            <a:off x="2050866" y="2950772"/>
            <a:ext cx="565861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CH" sz="800" b="1" dirty="0"/>
              <a:t>Kaliningrad</a:t>
            </a:r>
          </a:p>
        </p:txBody>
      </p:sp>
      <p:sp>
        <p:nvSpPr>
          <p:cNvPr id="3" name="Figura a mano libera 2"/>
          <p:cNvSpPr/>
          <p:nvPr/>
        </p:nvSpPr>
        <p:spPr>
          <a:xfrm>
            <a:off x="1402454" y="3130277"/>
            <a:ext cx="992937" cy="207563"/>
          </a:xfrm>
          <a:custGeom>
            <a:avLst/>
            <a:gdLst>
              <a:gd name="connsiteX0" fmla="*/ 0 w 992937"/>
              <a:gd name="connsiteY0" fmla="*/ 207563 h 207563"/>
              <a:gd name="connsiteX1" fmla="*/ 387077 w 992937"/>
              <a:gd name="connsiteY1" fmla="*/ 5610 h 207563"/>
              <a:gd name="connsiteX2" fmla="*/ 992937 w 992937"/>
              <a:gd name="connsiteY2" fmla="*/ 0 h 207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2937" h="207563">
                <a:moveTo>
                  <a:pt x="0" y="207563"/>
                </a:moveTo>
                <a:lnTo>
                  <a:pt x="387077" y="5610"/>
                </a:lnTo>
                <a:lnTo>
                  <a:pt x="992937" y="0"/>
                </a:ln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191" name="Ovale 54"/>
          <p:cNvSpPr>
            <a:spLocks noChangeArrowheads="1"/>
          </p:cNvSpPr>
          <p:nvPr/>
        </p:nvSpPr>
        <p:spPr bwMode="auto">
          <a:xfrm>
            <a:off x="2380615" y="3099965"/>
            <a:ext cx="72000" cy="72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sp>
        <p:nvSpPr>
          <p:cNvPr id="193" name="CasellaDiTesto 192"/>
          <p:cNvSpPr txBox="1"/>
          <p:nvPr/>
        </p:nvSpPr>
        <p:spPr>
          <a:xfrm>
            <a:off x="1313454" y="4132411"/>
            <a:ext cx="145874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CH" sz="600" b="1" dirty="0" err="1">
                <a:latin typeface="Arial" panose="020B0604020202020204" pitchFamily="34" charset="0"/>
                <a:cs typeface="Arial" panose="020B0604020202020204" pitchFamily="34" charset="0"/>
              </a:rPr>
              <a:t>Ulm</a:t>
            </a:r>
            <a:endParaRPr lang="it-CH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" name="Figura a mano libera 194"/>
          <p:cNvSpPr/>
          <p:nvPr/>
        </p:nvSpPr>
        <p:spPr>
          <a:xfrm>
            <a:off x="1226625" y="3349939"/>
            <a:ext cx="165649" cy="847337"/>
          </a:xfrm>
          <a:custGeom>
            <a:avLst/>
            <a:gdLst>
              <a:gd name="connsiteX0" fmla="*/ 174568 w 174568"/>
              <a:gd name="connsiteY0" fmla="*/ 0 h 689956"/>
              <a:gd name="connsiteX1" fmla="*/ 0 w 174568"/>
              <a:gd name="connsiteY1" fmla="*/ 108065 h 689956"/>
              <a:gd name="connsiteX2" fmla="*/ 4157 w 174568"/>
              <a:gd name="connsiteY2" fmla="*/ 689956 h 689956"/>
              <a:gd name="connsiteX0" fmla="*/ 174568 w 174568"/>
              <a:gd name="connsiteY0" fmla="*/ 0 h 689956"/>
              <a:gd name="connsiteX1" fmla="*/ 0 w 174568"/>
              <a:gd name="connsiteY1" fmla="*/ 108065 h 689956"/>
              <a:gd name="connsiteX2" fmla="*/ 4157 w 174568"/>
              <a:gd name="connsiteY2" fmla="*/ 689956 h 689956"/>
              <a:gd name="connsiteX0" fmla="*/ 174568 w 174568"/>
              <a:gd name="connsiteY0" fmla="*/ 0 h 710738"/>
              <a:gd name="connsiteX1" fmla="*/ 0 w 174568"/>
              <a:gd name="connsiteY1" fmla="*/ 128847 h 710738"/>
              <a:gd name="connsiteX2" fmla="*/ 4157 w 174568"/>
              <a:gd name="connsiteY2" fmla="*/ 710738 h 710738"/>
              <a:gd name="connsiteX0" fmla="*/ 170470 w 170470"/>
              <a:gd name="connsiteY0" fmla="*/ 0 h 710738"/>
              <a:gd name="connsiteX1" fmla="*/ 20841 w 170470"/>
              <a:gd name="connsiteY1" fmla="*/ 128847 h 710738"/>
              <a:gd name="connsiteX2" fmla="*/ 59 w 170470"/>
              <a:gd name="connsiteY2" fmla="*/ 710738 h 710738"/>
              <a:gd name="connsiteX0" fmla="*/ 182919 w 182919"/>
              <a:gd name="connsiteY0" fmla="*/ 0 h 831273"/>
              <a:gd name="connsiteX1" fmla="*/ 33290 w 182919"/>
              <a:gd name="connsiteY1" fmla="*/ 128847 h 831273"/>
              <a:gd name="connsiteX2" fmla="*/ 39 w 182919"/>
              <a:gd name="connsiteY2" fmla="*/ 831273 h 831273"/>
              <a:gd name="connsiteX0" fmla="*/ 182902 w 182902"/>
              <a:gd name="connsiteY0" fmla="*/ 0 h 831273"/>
              <a:gd name="connsiteX1" fmla="*/ 62367 w 182902"/>
              <a:gd name="connsiteY1" fmla="*/ 133003 h 831273"/>
              <a:gd name="connsiteX2" fmla="*/ 22 w 182902"/>
              <a:gd name="connsiteY2" fmla="*/ 831273 h 831273"/>
              <a:gd name="connsiteX0" fmla="*/ 182901 w 182901"/>
              <a:gd name="connsiteY0" fmla="*/ 0 h 831273"/>
              <a:gd name="connsiteX1" fmla="*/ 66523 w 182901"/>
              <a:gd name="connsiteY1" fmla="*/ 440574 h 831273"/>
              <a:gd name="connsiteX2" fmla="*/ 21 w 182901"/>
              <a:gd name="connsiteY2" fmla="*/ 831273 h 831273"/>
              <a:gd name="connsiteX0" fmla="*/ 170432 w 170432"/>
              <a:gd name="connsiteY0" fmla="*/ 0 h 835430"/>
              <a:gd name="connsiteX1" fmla="*/ 66523 w 170432"/>
              <a:gd name="connsiteY1" fmla="*/ 444731 h 835430"/>
              <a:gd name="connsiteX2" fmla="*/ 21 w 170432"/>
              <a:gd name="connsiteY2" fmla="*/ 835430 h 835430"/>
              <a:gd name="connsiteX0" fmla="*/ 170411 w 170411"/>
              <a:gd name="connsiteY0" fmla="*/ 0 h 835430"/>
              <a:gd name="connsiteX1" fmla="*/ 66502 w 170411"/>
              <a:gd name="connsiteY1" fmla="*/ 444731 h 835430"/>
              <a:gd name="connsiteX2" fmla="*/ 0 w 170411"/>
              <a:gd name="connsiteY2" fmla="*/ 835430 h 835430"/>
              <a:gd name="connsiteX0" fmla="*/ 170411 w 170411"/>
              <a:gd name="connsiteY0" fmla="*/ 0 h 835430"/>
              <a:gd name="connsiteX1" fmla="*/ 66502 w 170411"/>
              <a:gd name="connsiteY1" fmla="*/ 444731 h 835430"/>
              <a:gd name="connsiteX2" fmla="*/ 0 w 170411"/>
              <a:gd name="connsiteY2" fmla="*/ 835430 h 835430"/>
              <a:gd name="connsiteX0" fmla="*/ 170411 w 170411"/>
              <a:gd name="connsiteY0" fmla="*/ 0 h 847337"/>
              <a:gd name="connsiteX1" fmla="*/ 66502 w 170411"/>
              <a:gd name="connsiteY1" fmla="*/ 444731 h 847337"/>
              <a:gd name="connsiteX2" fmla="*/ 0 w 170411"/>
              <a:gd name="connsiteY2" fmla="*/ 847337 h 847337"/>
              <a:gd name="connsiteX0" fmla="*/ 170411 w 170411"/>
              <a:gd name="connsiteY0" fmla="*/ 0 h 847337"/>
              <a:gd name="connsiteX1" fmla="*/ 66502 w 170411"/>
              <a:gd name="connsiteY1" fmla="*/ 444731 h 847337"/>
              <a:gd name="connsiteX2" fmla="*/ 0 w 170411"/>
              <a:gd name="connsiteY2" fmla="*/ 847337 h 847337"/>
              <a:gd name="connsiteX0" fmla="*/ 170411 w 170411"/>
              <a:gd name="connsiteY0" fmla="*/ 0 h 847337"/>
              <a:gd name="connsiteX1" fmla="*/ 66502 w 170411"/>
              <a:gd name="connsiteY1" fmla="*/ 444731 h 847337"/>
              <a:gd name="connsiteX2" fmla="*/ 0 w 170411"/>
              <a:gd name="connsiteY2" fmla="*/ 847337 h 847337"/>
              <a:gd name="connsiteX0" fmla="*/ 170411 w 170411"/>
              <a:gd name="connsiteY0" fmla="*/ 0 h 847337"/>
              <a:gd name="connsiteX1" fmla="*/ 66502 w 170411"/>
              <a:gd name="connsiteY1" fmla="*/ 444731 h 847337"/>
              <a:gd name="connsiteX2" fmla="*/ 0 w 170411"/>
              <a:gd name="connsiteY2" fmla="*/ 847337 h 847337"/>
              <a:gd name="connsiteX0" fmla="*/ 165649 w 165649"/>
              <a:gd name="connsiteY0" fmla="*/ 0 h 847337"/>
              <a:gd name="connsiteX1" fmla="*/ 66502 w 165649"/>
              <a:gd name="connsiteY1" fmla="*/ 444731 h 847337"/>
              <a:gd name="connsiteX2" fmla="*/ 0 w 165649"/>
              <a:gd name="connsiteY2" fmla="*/ 847337 h 847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649" h="847337">
                <a:moveTo>
                  <a:pt x="165649" y="0"/>
                </a:moveTo>
                <a:cubicBezTo>
                  <a:pt x="131013" y="148244"/>
                  <a:pt x="86851" y="353637"/>
                  <a:pt x="66502" y="444731"/>
                </a:cubicBezTo>
                <a:cubicBezTo>
                  <a:pt x="52520" y="543445"/>
                  <a:pt x="23552" y="674155"/>
                  <a:pt x="0" y="847337"/>
                </a:cubicBezTo>
              </a:path>
            </a:pathLst>
          </a:custGeom>
          <a:noFill/>
          <a:ln w="12700">
            <a:solidFill>
              <a:srgbClr val="0070C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196" name="Figura a mano libera 195"/>
          <p:cNvSpPr/>
          <p:nvPr/>
        </p:nvSpPr>
        <p:spPr>
          <a:xfrm>
            <a:off x="1378528" y="3346306"/>
            <a:ext cx="24332" cy="758795"/>
          </a:xfrm>
          <a:custGeom>
            <a:avLst/>
            <a:gdLst>
              <a:gd name="connsiteX0" fmla="*/ 174568 w 174568"/>
              <a:gd name="connsiteY0" fmla="*/ 0 h 689956"/>
              <a:gd name="connsiteX1" fmla="*/ 0 w 174568"/>
              <a:gd name="connsiteY1" fmla="*/ 108065 h 689956"/>
              <a:gd name="connsiteX2" fmla="*/ 4157 w 174568"/>
              <a:gd name="connsiteY2" fmla="*/ 689956 h 689956"/>
              <a:gd name="connsiteX0" fmla="*/ 170462 w 170462"/>
              <a:gd name="connsiteY0" fmla="*/ 0 h 689956"/>
              <a:gd name="connsiteX1" fmla="*/ 24989 w 170462"/>
              <a:gd name="connsiteY1" fmla="*/ 128846 h 689956"/>
              <a:gd name="connsiteX2" fmla="*/ 51 w 170462"/>
              <a:gd name="connsiteY2" fmla="*/ 689956 h 689956"/>
              <a:gd name="connsiteX0" fmla="*/ 170411 w 170411"/>
              <a:gd name="connsiteY0" fmla="*/ 0 h 689956"/>
              <a:gd name="connsiteX1" fmla="*/ 0 w 170411"/>
              <a:gd name="connsiteY1" fmla="*/ 689956 h 689956"/>
              <a:gd name="connsiteX0" fmla="*/ 45720 w 45720"/>
              <a:gd name="connsiteY0" fmla="*/ 0 h 856210"/>
              <a:gd name="connsiteX1" fmla="*/ 0 w 45720"/>
              <a:gd name="connsiteY1" fmla="*/ 856210 h 856210"/>
              <a:gd name="connsiteX0" fmla="*/ 29094 w 29094"/>
              <a:gd name="connsiteY0" fmla="*/ 0 h 773083"/>
              <a:gd name="connsiteX1" fmla="*/ 0 w 29094"/>
              <a:gd name="connsiteY1" fmla="*/ 773083 h 773083"/>
              <a:gd name="connsiteX0" fmla="*/ 29094 w 29094"/>
              <a:gd name="connsiteY0" fmla="*/ 0 h 773083"/>
              <a:gd name="connsiteX1" fmla="*/ 0 w 29094"/>
              <a:gd name="connsiteY1" fmla="*/ 773083 h 773083"/>
              <a:gd name="connsiteX0" fmla="*/ 24332 w 24332"/>
              <a:gd name="connsiteY0" fmla="*/ 0 h 758795"/>
              <a:gd name="connsiteX1" fmla="*/ 0 w 24332"/>
              <a:gd name="connsiteY1" fmla="*/ 758795 h 758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332" h="758795">
                <a:moveTo>
                  <a:pt x="24332" y="0"/>
                </a:moveTo>
                <a:lnTo>
                  <a:pt x="0" y="758795"/>
                </a:lnTo>
              </a:path>
            </a:pathLst>
          </a:cu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198" name="Figura a mano libera 197"/>
          <p:cNvSpPr/>
          <p:nvPr/>
        </p:nvSpPr>
        <p:spPr>
          <a:xfrm>
            <a:off x="1409007" y="3341715"/>
            <a:ext cx="52214" cy="610987"/>
          </a:xfrm>
          <a:custGeom>
            <a:avLst/>
            <a:gdLst>
              <a:gd name="connsiteX0" fmla="*/ 0 w 66502"/>
              <a:gd name="connsiteY0" fmla="*/ 0 h 610986"/>
              <a:gd name="connsiteX1" fmla="*/ 49877 w 66502"/>
              <a:gd name="connsiteY1" fmla="*/ 386542 h 610986"/>
              <a:gd name="connsiteX2" fmla="*/ 66502 w 66502"/>
              <a:gd name="connsiteY2" fmla="*/ 610986 h 610986"/>
              <a:gd name="connsiteX0" fmla="*/ 0 w 66502"/>
              <a:gd name="connsiteY0" fmla="*/ 0 h 610986"/>
              <a:gd name="connsiteX1" fmla="*/ 45115 w 66502"/>
              <a:gd name="connsiteY1" fmla="*/ 386542 h 610986"/>
              <a:gd name="connsiteX2" fmla="*/ 66502 w 66502"/>
              <a:gd name="connsiteY2" fmla="*/ 610986 h 610986"/>
              <a:gd name="connsiteX0" fmla="*/ 0 w 59358"/>
              <a:gd name="connsiteY0" fmla="*/ 0 h 608605"/>
              <a:gd name="connsiteX1" fmla="*/ 45115 w 59358"/>
              <a:gd name="connsiteY1" fmla="*/ 386542 h 608605"/>
              <a:gd name="connsiteX2" fmla="*/ 59358 w 59358"/>
              <a:gd name="connsiteY2" fmla="*/ 608605 h 608605"/>
              <a:gd name="connsiteX0" fmla="*/ 0 w 52214"/>
              <a:gd name="connsiteY0" fmla="*/ 0 h 608605"/>
              <a:gd name="connsiteX1" fmla="*/ 45115 w 52214"/>
              <a:gd name="connsiteY1" fmla="*/ 386542 h 608605"/>
              <a:gd name="connsiteX2" fmla="*/ 52214 w 52214"/>
              <a:gd name="connsiteY2" fmla="*/ 608605 h 608605"/>
              <a:gd name="connsiteX0" fmla="*/ 0 w 52214"/>
              <a:gd name="connsiteY0" fmla="*/ 0 h 610987"/>
              <a:gd name="connsiteX1" fmla="*/ 45115 w 52214"/>
              <a:gd name="connsiteY1" fmla="*/ 386542 h 610987"/>
              <a:gd name="connsiteX2" fmla="*/ 52214 w 52214"/>
              <a:gd name="connsiteY2" fmla="*/ 610987 h 610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214" h="610987">
                <a:moveTo>
                  <a:pt x="0" y="0"/>
                </a:moveTo>
                <a:lnTo>
                  <a:pt x="45115" y="386542"/>
                </a:lnTo>
                <a:lnTo>
                  <a:pt x="52214" y="610987"/>
                </a:lnTo>
              </a:path>
            </a:pathLst>
          </a:cu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199" name="Figura a mano libera 198"/>
          <p:cNvSpPr/>
          <p:nvPr/>
        </p:nvSpPr>
        <p:spPr>
          <a:xfrm>
            <a:off x="1425070" y="3342322"/>
            <a:ext cx="92003" cy="818198"/>
          </a:xfrm>
          <a:custGeom>
            <a:avLst/>
            <a:gdLst>
              <a:gd name="connsiteX0" fmla="*/ 0 w 103909"/>
              <a:gd name="connsiteY0" fmla="*/ 0 h 822960"/>
              <a:gd name="connsiteX1" fmla="*/ 103909 w 103909"/>
              <a:gd name="connsiteY1" fmla="*/ 573578 h 822960"/>
              <a:gd name="connsiteX2" fmla="*/ 103909 w 103909"/>
              <a:gd name="connsiteY2" fmla="*/ 822960 h 822960"/>
              <a:gd name="connsiteX0" fmla="*/ 0 w 92003"/>
              <a:gd name="connsiteY0" fmla="*/ 0 h 818198"/>
              <a:gd name="connsiteX1" fmla="*/ 92003 w 92003"/>
              <a:gd name="connsiteY1" fmla="*/ 568816 h 818198"/>
              <a:gd name="connsiteX2" fmla="*/ 92003 w 92003"/>
              <a:gd name="connsiteY2" fmla="*/ 818198 h 818198"/>
              <a:gd name="connsiteX0" fmla="*/ 0 w 92003"/>
              <a:gd name="connsiteY0" fmla="*/ 0 h 818198"/>
              <a:gd name="connsiteX1" fmla="*/ 92003 w 92003"/>
              <a:gd name="connsiteY1" fmla="*/ 568816 h 818198"/>
              <a:gd name="connsiteX2" fmla="*/ 92003 w 92003"/>
              <a:gd name="connsiteY2" fmla="*/ 818198 h 818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003" h="818198">
                <a:moveTo>
                  <a:pt x="0" y="0"/>
                </a:moveTo>
                <a:cubicBezTo>
                  <a:pt x="85436" y="508692"/>
                  <a:pt x="61335" y="379211"/>
                  <a:pt x="92003" y="568816"/>
                </a:cubicBezTo>
                <a:lnTo>
                  <a:pt x="92003" y="818198"/>
                </a:lnTo>
              </a:path>
            </a:pathLst>
          </a:cu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125" name="Ovale 54"/>
          <p:cNvSpPr>
            <a:spLocks noChangeArrowheads="1"/>
          </p:cNvSpPr>
          <p:nvPr/>
        </p:nvSpPr>
        <p:spPr bwMode="auto">
          <a:xfrm>
            <a:off x="1483364" y="4122081"/>
            <a:ext cx="54000" cy="54000"/>
          </a:xfrm>
          <a:prstGeom prst="ellipse">
            <a:avLst/>
          </a:prstGeom>
          <a:solidFill>
            <a:srgbClr val="0070C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sp>
        <p:nvSpPr>
          <p:cNvPr id="141" name="Ovale 54"/>
          <p:cNvSpPr>
            <a:spLocks noChangeArrowheads="1"/>
          </p:cNvSpPr>
          <p:nvPr/>
        </p:nvSpPr>
        <p:spPr bwMode="auto">
          <a:xfrm>
            <a:off x="1354380" y="4081250"/>
            <a:ext cx="54000" cy="54000"/>
          </a:xfrm>
          <a:prstGeom prst="ellipse">
            <a:avLst/>
          </a:prstGeom>
          <a:solidFill>
            <a:srgbClr val="0070C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sp>
        <p:nvSpPr>
          <p:cNvPr id="143" name="Ovale 54"/>
          <p:cNvSpPr>
            <a:spLocks noChangeArrowheads="1"/>
          </p:cNvSpPr>
          <p:nvPr/>
        </p:nvSpPr>
        <p:spPr bwMode="auto">
          <a:xfrm>
            <a:off x="1438223" y="3923138"/>
            <a:ext cx="54000" cy="54000"/>
          </a:xfrm>
          <a:prstGeom prst="ellipse">
            <a:avLst/>
          </a:prstGeom>
          <a:solidFill>
            <a:srgbClr val="0070C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sp>
        <p:nvSpPr>
          <p:cNvPr id="140" name="Ovale 54"/>
          <p:cNvSpPr>
            <a:spLocks noChangeArrowheads="1"/>
          </p:cNvSpPr>
          <p:nvPr/>
        </p:nvSpPr>
        <p:spPr bwMode="auto">
          <a:xfrm>
            <a:off x="1367985" y="3300071"/>
            <a:ext cx="72000" cy="72000"/>
          </a:xfrm>
          <a:prstGeom prst="ellipse">
            <a:avLst/>
          </a:prstGeom>
          <a:solidFill>
            <a:srgbClr val="0070C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sp>
        <p:nvSpPr>
          <p:cNvPr id="146" name="CasellaDiTesto 145"/>
          <p:cNvSpPr txBox="1"/>
          <p:nvPr/>
        </p:nvSpPr>
        <p:spPr>
          <a:xfrm>
            <a:off x="933329" y="4522625"/>
            <a:ext cx="218008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CH" sz="600" b="1" dirty="0">
                <a:latin typeface="Arial" panose="020B0604020202020204" pitchFamily="34" charset="0"/>
                <a:cs typeface="Arial" panose="020B0604020202020204" pitchFamily="34" charset="0"/>
              </a:rPr>
              <a:t>Busto</a:t>
            </a:r>
          </a:p>
        </p:txBody>
      </p:sp>
      <p:sp>
        <p:nvSpPr>
          <p:cNvPr id="148" name="CasellaDiTesto 147"/>
          <p:cNvSpPr txBox="1"/>
          <p:nvPr/>
        </p:nvSpPr>
        <p:spPr>
          <a:xfrm>
            <a:off x="1380795" y="4498482"/>
            <a:ext cx="299274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CH" sz="600" b="1" dirty="0">
                <a:latin typeface="Arial" panose="020B0604020202020204" pitchFamily="34" charset="0"/>
                <a:cs typeface="Arial" panose="020B0604020202020204" pitchFamily="34" charset="0"/>
              </a:rPr>
              <a:t>Brescia</a:t>
            </a:r>
          </a:p>
        </p:txBody>
      </p:sp>
      <p:sp>
        <p:nvSpPr>
          <p:cNvPr id="149" name="Figura a mano libera 148"/>
          <p:cNvSpPr/>
          <p:nvPr/>
        </p:nvSpPr>
        <p:spPr>
          <a:xfrm>
            <a:off x="1192007" y="4205971"/>
            <a:ext cx="23338" cy="364809"/>
          </a:xfrm>
          <a:custGeom>
            <a:avLst/>
            <a:gdLst>
              <a:gd name="connsiteX0" fmla="*/ 174568 w 174568"/>
              <a:gd name="connsiteY0" fmla="*/ 0 h 689956"/>
              <a:gd name="connsiteX1" fmla="*/ 0 w 174568"/>
              <a:gd name="connsiteY1" fmla="*/ 108065 h 689956"/>
              <a:gd name="connsiteX2" fmla="*/ 4157 w 174568"/>
              <a:gd name="connsiteY2" fmla="*/ 689956 h 689956"/>
              <a:gd name="connsiteX0" fmla="*/ 174568 w 174568"/>
              <a:gd name="connsiteY0" fmla="*/ 0 h 689956"/>
              <a:gd name="connsiteX1" fmla="*/ 0 w 174568"/>
              <a:gd name="connsiteY1" fmla="*/ 108065 h 689956"/>
              <a:gd name="connsiteX2" fmla="*/ 4157 w 174568"/>
              <a:gd name="connsiteY2" fmla="*/ 689956 h 689956"/>
              <a:gd name="connsiteX0" fmla="*/ 174568 w 174568"/>
              <a:gd name="connsiteY0" fmla="*/ 0 h 710738"/>
              <a:gd name="connsiteX1" fmla="*/ 0 w 174568"/>
              <a:gd name="connsiteY1" fmla="*/ 128847 h 710738"/>
              <a:gd name="connsiteX2" fmla="*/ 4157 w 174568"/>
              <a:gd name="connsiteY2" fmla="*/ 710738 h 710738"/>
              <a:gd name="connsiteX0" fmla="*/ 170470 w 170470"/>
              <a:gd name="connsiteY0" fmla="*/ 0 h 710738"/>
              <a:gd name="connsiteX1" fmla="*/ 20841 w 170470"/>
              <a:gd name="connsiteY1" fmla="*/ 128847 h 710738"/>
              <a:gd name="connsiteX2" fmla="*/ 59 w 170470"/>
              <a:gd name="connsiteY2" fmla="*/ 710738 h 710738"/>
              <a:gd name="connsiteX0" fmla="*/ 182919 w 182919"/>
              <a:gd name="connsiteY0" fmla="*/ 0 h 831273"/>
              <a:gd name="connsiteX1" fmla="*/ 33290 w 182919"/>
              <a:gd name="connsiteY1" fmla="*/ 128847 h 831273"/>
              <a:gd name="connsiteX2" fmla="*/ 39 w 182919"/>
              <a:gd name="connsiteY2" fmla="*/ 831273 h 831273"/>
              <a:gd name="connsiteX0" fmla="*/ 182902 w 182902"/>
              <a:gd name="connsiteY0" fmla="*/ 0 h 831273"/>
              <a:gd name="connsiteX1" fmla="*/ 62367 w 182902"/>
              <a:gd name="connsiteY1" fmla="*/ 133003 h 831273"/>
              <a:gd name="connsiteX2" fmla="*/ 22 w 182902"/>
              <a:gd name="connsiteY2" fmla="*/ 831273 h 831273"/>
              <a:gd name="connsiteX0" fmla="*/ 182901 w 182901"/>
              <a:gd name="connsiteY0" fmla="*/ 0 h 831273"/>
              <a:gd name="connsiteX1" fmla="*/ 66523 w 182901"/>
              <a:gd name="connsiteY1" fmla="*/ 440574 h 831273"/>
              <a:gd name="connsiteX2" fmla="*/ 21 w 182901"/>
              <a:gd name="connsiteY2" fmla="*/ 831273 h 831273"/>
              <a:gd name="connsiteX0" fmla="*/ 170432 w 170432"/>
              <a:gd name="connsiteY0" fmla="*/ 0 h 835430"/>
              <a:gd name="connsiteX1" fmla="*/ 66523 w 170432"/>
              <a:gd name="connsiteY1" fmla="*/ 444731 h 835430"/>
              <a:gd name="connsiteX2" fmla="*/ 21 w 170432"/>
              <a:gd name="connsiteY2" fmla="*/ 835430 h 835430"/>
              <a:gd name="connsiteX0" fmla="*/ 170411 w 170411"/>
              <a:gd name="connsiteY0" fmla="*/ 0 h 835430"/>
              <a:gd name="connsiteX1" fmla="*/ 66502 w 170411"/>
              <a:gd name="connsiteY1" fmla="*/ 444731 h 835430"/>
              <a:gd name="connsiteX2" fmla="*/ 0 w 170411"/>
              <a:gd name="connsiteY2" fmla="*/ 835430 h 835430"/>
              <a:gd name="connsiteX0" fmla="*/ 170411 w 170411"/>
              <a:gd name="connsiteY0" fmla="*/ 0 h 835430"/>
              <a:gd name="connsiteX1" fmla="*/ 66502 w 170411"/>
              <a:gd name="connsiteY1" fmla="*/ 444731 h 835430"/>
              <a:gd name="connsiteX2" fmla="*/ 0 w 170411"/>
              <a:gd name="connsiteY2" fmla="*/ 835430 h 835430"/>
              <a:gd name="connsiteX0" fmla="*/ 170411 w 170411"/>
              <a:gd name="connsiteY0" fmla="*/ 0 h 847337"/>
              <a:gd name="connsiteX1" fmla="*/ 66502 w 170411"/>
              <a:gd name="connsiteY1" fmla="*/ 444731 h 847337"/>
              <a:gd name="connsiteX2" fmla="*/ 0 w 170411"/>
              <a:gd name="connsiteY2" fmla="*/ 847337 h 847337"/>
              <a:gd name="connsiteX0" fmla="*/ 170411 w 170411"/>
              <a:gd name="connsiteY0" fmla="*/ 0 h 847337"/>
              <a:gd name="connsiteX1" fmla="*/ 66502 w 170411"/>
              <a:gd name="connsiteY1" fmla="*/ 444731 h 847337"/>
              <a:gd name="connsiteX2" fmla="*/ 0 w 170411"/>
              <a:gd name="connsiteY2" fmla="*/ 847337 h 847337"/>
              <a:gd name="connsiteX0" fmla="*/ 170411 w 170411"/>
              <a:gd name="connsiteY0" fmla="*/ 0 h 847337"/>
              <a:gd name="connsiteX1" fmla="*/ 66502 w 170411"/>
              <a:gd name="connsiteY1" fmla="*/ 444731 h 847337"/>
              <a:gd name="connsiteX2" fmla="*/ 0 w 170411"/>
              <a:gd name="connsiteY2" fmla="*/ 847337 h 847337"/>
              <a:gd name="connsiteX0" fmla="*/ 170411 w 170411"/>
              <a:gd name="connsiteY0" fmla="*/ 0 h 847337"/>
              <a:gd name="connsiteX1" fmla="*/ 66502 w 170411"/>
              <a:gd name="connsiteY1" fmla="*/ 444731 h 847337"/>
              <a:gd name="connsiteX2" fmla="*/ 0 w 170411"/>
              <a:gd name="connsiteY2" fmla="*/ 847337 h 847337"/>
              <a:gd name="connsiteX0" fmla="*/ 165649 w 165649"/>
              <a:gd name="connsiteY0" fmla="*/ 0 h 847337"/>
              <a:gd name="connsiteX1" fmla="*/ 66502 w 165649"/>
              <a:gd name="connsiteY1" fmla="*/ 444731 h 847337"/>
              <a:gd name="connsiteX2" fmla="*/ 0 w 165649"/>
              <a:gd name="connsiteY2" fmla="*/ 847337 h 847337"/>
              <a:gd name="connsiteX0" fmla="*/ 165649 w 165649"/>
              <a:gd name="connsiteY0" fmla="*/ 0 h 847337"/>
              <a:gd name="connsiteX1" fmla="*/ 0 w 165649"/>
              <a:gd name="connsiteY1" fmla="*/ 847337 h 847337"/>
              <a:gd name="connsiteX0" fmla="*/ 28489 w 28489"/>
              <a:gd name="connsiteY0" fmla="*/ 0 h 359657"/>
              <a:gd name="connsiteX1" fmla="*/ 0 w 28489"/>
              <a:gd name="connsiteY1" fmla="*/ 359657 h 359657"/>
              <a:gd name="connsiteX0" fmla="*/ 23338 w 23338"/>
              <a:gd name="connsiteY0" fmla="*/ 0 h 364809"/>
              <a:gd name="connsiteX1" fmla="*/ 0 w 23338"/>
              <a:gd name="connsiteY1" fmla="*/ 364809 h 36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338" h="364809">
                <a:moveTo>
                  <a:pt x="23338" y="0"/>
                </a:moveTo>
                <a:lnTo>
                  <a:pt x="0" y="364809"/>
                </a:lnTo>
              </a:path>
            </a:pathLst>
          </a:custGeom>
          <a:noFill/>
          <a:ln w="12700">
            <a:solidFill>
              <a:srgbClr val="0070C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150" name="Figura a mano libera 149"/>
          <p:cNvSpPr/>
          <p:nvPr/>
        </p:nvSpPr>
        <p:spPr>
          <a:xfrm>
            <a:off x="1231925" y="4211123"/>
            <a:ext cx="108671" cy="325367"/>
          </a:xfrm>
          <a:custGeom>
            <a:avLst/>
            <a:gdLst>
              <a:gd name="connsiteX0" fmla="*/ 174568 w 174568"/>
              <a:gd name="connsiteY0" fmla="*/ 0 h 689956"/>
              <a:gd name="connsiteX1" fmla="*/ 0 w 174568"/>
              <a:gd name="connsiteY1" fmla="*/ 108065 h 689956"/>
              <a:gd name="connsiteX2" fmla="*/ 4157 w 174568"/>
              <a:gd name="connsiteY2" fmla="*/ 689956 h 689956"/>
              <a:gd name="connsiteX0" fmla="*/ 174568 w 174568"/>
              <a:gd name="connsiteY0" fmla="*/ 0 h 689956"/>
              <a:gd name="connsiteX1" fmla="*/ 0 w 174568"/>
              <a:gd name="connsiteY1" fmla="*/ 108065 h 689956"/>
              <a:gd name="connsiteX2" fmla="*/ 4157 w 174568"/>
              <a:gd name="connsiteY2" fmla="*/ 689956 h 689956"/>
              <a:gd name="connsiteX0" fmla="*/ 174568 w 174568"/>
              <a:gd name="connsiteY0" fmla="*/ 0 h 710738"/>
              <a:gd name="connsiteX1" fmla="*/ 0 w 174568"/>
              <a:gd name="connsiteY1" fmla="*/ 128847 h 710738"/>
              <a:gd name="connsiteX2" fmla="*/ 4157 w 174568"/>
              <a:gd name="connsiteY2" fmla="*/ 710738 h 710738"/>
              <a:gd name="connsiteX0" fmla="*/ 170470 w 170470"/>
              <a:gd name="connsiteY0" fmla="*/ 0 h 710738"/>
              <a:gd name="connsiteX1" fmla="*/ 20841 w 170470"/>
              <a:gd name="connsiteY1" fmla="*/ 128847 h 710738"/>
              <a:gd name="connsiteX2" fmla="*/ 59 w 170470"/>
              <a:gd name="connsiteY2" fmla="*/ 710738 h 710738"/>
              <a:gd name="connsiteX0" fmla="*/ 182919 w 182919"/>
              <a:gd name="connsiteY0" fmla="*/ 0 h 831273"/>
              <a:gd name="connsiteX1" fmla="*/ 33290 w 182919"/>
              <a:gd name="connsiteY1" fmla="*/ 128847 h 831273"/>
              <a:gd name="connsiteX2" fmla="*/ 39 w 182919"/>
              <a:gd name="connsiteY2" fmla="*/ 831273 h 831273"/>
              <a:gd name="connsiteX0" fmla="*/ 182902 w 182902"/>
              <a:gd name="connsiteY0" fmla="*/ 0 h 831273"/>
              <a:gd name="connsiteX1" fmla="*/ 62367 w 182902"/>
              <a:gd name="connsiteY1" fmla="*/ 133003 h 831273"/>
              <a:gd name="connsiteX2" fmla="*/ 22 w 182902"/>
              <a:gd name="connsiteY2" fmla="*/ 831273 h 831273"/>
              <a:gd name="connsiteX0" fmla="*/ 182901 w 182901"/>
              <a:gd name="connsiteY0" fmla="*/ 0 h 831273"/>
              <a:gd name="connsiteX1" fmla="*/ 66523 w 182901"/>
              <a:gd name="connsiteY1" fmla="*/ 440574 h 831273"/>
              <a:gd name="connsiteX2" fmla="*/ 21 w 182901"/>
              <a:gd name="connsiteY2" fmla="*/ 831273 h 831273"/>
              <a:gd name="connsiteX0" fmla="*/ 170432 w 170432"/>
              <a:gd name="connsiteY0" fmla="*/ 0 h 835430"/>
              <a:gd name="connsiteX1" fmla="*/ 66523 w 170432"/>
              <a:gd name="connsiteY1" fmla="*/ 444731 h 835430"/>
              <a:gd name="connsiteX2" fmla="*/ 21 w 170432"/>
              <a:gd name="connsiteY2" fmla="*/ 835430 h 835430"/>
              <a:gd name="connsiteX0" fmla="*/ 170411 w 170411"/>
              <a:gd name="connsiteY0" fmla="*/ 0 h 835430"/>
              <a:gd name="connsiteX1" fmla="*/ 66502 w 170411"/>
              <a:gd name="connsiteY1" fmla="*/ 444731 h 835430"/>
              <a:gd name="connsiteX2" fmla="*/ 0 w 170411"/>
              <a:gd name="connsiteY2" fmla="*/ 835430 h 835430"/>
              <a:gd name="connsiteX0" fmla="*/ 170411 w 170411"/>
              <a:gd name="connsiteY0" fmla="*/ 0 h 835430"/>
              <a:gd name="connsiteX1" fmla="*/ 66502 w 170411"/>
              <a:gd name="connsiteY1" fmla="*/ 444731 h 835430"/>
              <a:gd name="connsiteX2" fmla="*/ 0 w 170411"/>
              <a:gd name="connsiteY2" fmla="*/ 835430 h 835430"/>
              <a:gd name="connsiteX0" fmla="*/ 170411 w 170411"/>
              <a:gd name="connsiteY0" fmla="*/ 0 h 847337"/>
              <a:gd name="connsiteX1" fmla="*/ 66502 w 170411"/>
              <a:gd name="connsiteY1" fmla="*/ 444731 h 847337"/>
              <a:gd name="connsiteX2" fmla="*/ 0 w 170411"/>
              <a:gd name="connsiteY2" fmla="*/ 847337 h 847337"/>
              <a:gd name="connsiteX0" fmla="*/ 170411 w 170411"/>
              <a:gd name="connsiteY0" fmla="*/ 0 h 847337"/>
              <a:gd name="connsiteX1" fmla="*/ 66502 w 170411"/>
              <a:gd name="connsiteY1" fmla="*/ 444731 h 847337"/>
              <a:gd name="connsiteX2" fmla="*/ 0 w 170411"/>
              <a:gd name="connsiteY2" fmla="*/ 847337 h 847337"/>
              <a:gd name="connsiteX0" fmla="*/ 170411 w 170411"/>
              <a:gd name="connsiteY0" fmla="*/ 0 h 847337"/>
              <a:gd name="connsiteX1" fmla="*/ 66502 w 170411"/>
              <a:gd name="connsiteY1" fmla="*/ 444731 h 847337"/>
              <a:gd name="connsiteX2" fmla="*/ 0 w 170411"/>
              <a:gd name="connsiteY2" fmla="*/ 847337 h 847337"/>
              <a:gd name="connsiteX0" fmla="*/ 170411 w 170411"/>
              <a:gd name="connsiteY0" fmla="*/ 0 h 847337"/>
              <a:gd name="connsiteX1" fmla="*/ 66502 w 170411"/>
              <a:gd name="connsiteY1" fmla="*/ 444731 h 847337"/>
              <a:gd name="connsiteX2" fmla="*/ 0 w 170411"/>
              <a:gd name="connsiteY2" fmla="*/ 847337 h 847337"/>
              <a:gd name="connsiteX0" fmla="*/ 165649 w 165649"/>
              <a:gd name="connsiteY0" fmla="*/ 0 h 847337"/>
              <a:gd name="connsiteX1" fmla="*/ 66502 w 165649"/>
              <a:gd name="connsiteY1" fmla="*/ 444731 h 847337"/>
              <a:gd name="connsiteX2" fmla="*/ 0 w 165649"/>
              <a:gd name="connsiteY2" fmla="*/ 847337 h 847337"/>
              <a:gd name="connsiteX0" fmla="*/ 165649 w 165649"/>
              <a:gd name="connsiteY0" fmla="*/ 0 h 847337"/>
              <a:gd name="connsiteX1" fmla="*/ 0 w 165649"/>
              <a:gd name="connsiteY1" fmla="*/ 847337 h 847337"/>
              <a:gd name="connsiteX0" fmla="*/ 28489 w 28489"/>
              <a:gd name="connsiteY0" fmla="*/ 0 h 359657"/>
              <a:gd name="connsiteX1" fmla="*/ 0 w 28489"/>
              <a:gd name="connsiteY1" fmla="*/ 359657 h 359657"/>
              <a:gd name="connsiteX0" fmla="*/ 0 w 112481"/>
              <a:gd name="connsiteY0" fmla="*/ 0 h 512057"/>
              <a:gd name="connsiteX1" fmla="*/ 112481 w 112481"/>
              <a:gd name="connsiteY1" fmla="*/ 512057 h 512057"/>
              <a:gd name="connsiteX0" fmla="*/ 0 w 108671"/>
              <a:gd name="connsiteY0" fmla="*/ 0 h 325367"/>
              <a:gd name="connsiteX1" fmla="*/ 108671 w 108671"/>
              <a:gd name="connsiteY1" fmla="*/ 325367 h 32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8671" h="325367">
                <a:moveTo>
                  <a:pt x="0" y="0"/>
                </a:moveTo>
                <a:lnTo>
                  <a:pt x="108671" y="325367"/>
                </a:lnTo>
              </a:path>
            </a:pathLst>
          </a:custGeom>
          <a:noFill/>
          <a:ln w="12700">
            <a:solidFill>
              <a:srgbClr val="0070C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124" name="Ovale 54"/>
          <p:cNvSpPr>
            <a:spLocks noChangeArrowheads="1"/>
          </p:cNvSpPr>
          <p:nvPr/>
        </p:nvSpPr>
        <p:spPr bwMode="auto">
          <a:xfrm>
            <a:off x="1191271" y="4167088"/>
            <a:ext cx="54000" cy="54000"/>
          </a:xfrm>
          <a:prstGeom prst="ellipse">
            <a:avLst/>
          </a:prstGeom>
          <a:solidFill>
            <a:srgbClr val="0070C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sp>
        <p:nvSpPr>
          <p:cNvPr id="144" name="Ovale 54"/>
          <p:cNvSpPr>
            <a:spLocks noChangeArrowheads="1"/>
          </p:cNvSpPr>
          <p:nvPr/>
        </p:nvSpPr>
        <p:spPr bwMode="auto">
          <a:xfrm>
            <a:off x="1165672" y="4549625"/>
            <a:ext cx="54000" cy="54000"/>
          </a:xfrm>
          <a:prstGeom prst="ellipse">
            <a:avLst/>
          </a:prstGeom>
          <a:solidFill>
            <a:srgbClr val="0070C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sp>
        <p:nvSpPr>
          <p:cNvPr id="147" name="Ovale 54"/>
          <p:cNvSpPr>
            <a:spLocks noChangeArrowheads="1"/>
          </p:cNvSpPr>
          <p:nvPr/>
        </p:nvSpPr>
        <p:spPr bwMode="auto">
          <a:xfrm>
            <a:off x="1319013" y="4518201"/>
            <a:ext cx="54000" cy="54000"/>
          </a:xfrm>
          <a:prstGeom prst="ellipse">
            <a:avLst/>
          </a:prstGeom>
          <a:solidFill>
            <a:srgbClr val="0070C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sp>
        <p:nvSpPr>
          <p:cNvPr id="151" name="CasellaDiTesto 150"/>
          <p:cNvSpPr txBox="1"/>
          <p:nvPr/>
        </p:nvSpPr>
        <p:spPr>
          <a:xfrm>
            <a:off x="7636524" y="4058934"/>
            <a:ext cx="197170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CH" sz="600" b="1" dirty="0" err="1">
                <a:latin typeface="Arial" panose="020B0604020202020204" pitchFamily="34" charset="0"/>
                <a:cs typeface="Arial" panose="020B0604020202020204" pitchFamily="34" charset="0"/>
              </a:rPr>
              <a:t>Korla</a:t>
            </a:r>
            <a:endParaRPr lang="it-CH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CasellaDiTesto 152"/>
          <p:cNvSpPr txBox="1"/>
          <p:nvPr/>
        </p:nvSpPr>
        <p:spPr>
          <a:xfrm>
            <a:off x="7783712" y="3754478"/>
            <a:ext cx="269304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CH" sz="600" b="1" dirty="0">
                <a:latin typeface="Arial" panose="020B0604020202020204" pitchFamily="34" charset="0"/>
                <a:cs typeface="Arial" panose="020B0604020202020204" pitchFamily="34" charset="0"/>
              </a:rPr>
              <a:t>Urumqi</a:t>
            </a:r>
          </a:p>
        </p:txBody>
      </p:sp>
      <p:cxnSp>
        <p:nvCxnSpPr>
          <p:cNvPr id="156" name="Connettore 1 155"/>
          <p:cNvCxnSpPr/>
          <p:nvPr/>
        </p:nvCxnSpPr>
        <p:spPr>
          <a:xfrm flipH="1">
            <a:off x="7747693" y="3804020"/>
            <a:ext cx="4266" cy="80547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Connettore 1 156"/>
          <p:cNvCxnSpPr/>
          <p:nvPr/>
        </p:nvCxnSpPr>
        <p:spPr>
          <a:xfrm flipH="1">
            <a:off x="7704094" y="3872239"/>
            <a:ext cx="5234" cy="151347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Ovale 54"/>
          <p:cNvSpPr>
            <a:spLocks noChangeArrowheads="1"/>
          </p:cNvSpPr>
          <p:nvPr/>
        </p:nvSpPr>
        <p:spPr bwMode="auto">
          <a:xfrm>
            <a:off x="7677651" y="3999173"/>
            <a:ext cx="54000" cy="54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sp>
        <p:nvSpPr>
          <p:cNvPr id="155" name="Ovale 54"/>
          <p:cNvSpPr>
            <a:spLocks noChangeArrowheads="1"/>
          </p:cNvSpPr>
          <p:nvPr/>
        </p:nvSpPr>
        <p:spPr bwMode="auto">
          <a:xfrm>
            <a:off x="7724049" y="3777915"/>
            <a:ext cx="54000" cy="54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sp>
        <p:nvSpPr>
          <p:cNvPr id="120" name="Ovale 54"/>
          <p:cNvSpPr>
            <a:spLocks noChangeArrowheads="1"/>
          </p:cNvSpPr>
          <p:nvPr/>
        </p:nvSpPr>
        <p:spPr bwMode="auto">
          <a:xfrm>
            <a:off x="11354099" y="3803988"/>
            <a:ext cx="54000" cy="54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sp>
        <p:nvSpPr>
          <p:cNvPr id="158" name="CasellaDiTesto 157"/>
          <p:cNvSpPr txBox="1"/>
          <p:nvPr/>
        </p:nvSpPr>
        <p:spPr>
          <a:xfrm>
            <a:off x="11167305" y="4557458"/>
            <a:ext cx="235642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CH" sz="600" b="1" dirty="0">
                <a:latin typeface="Arial" panose="020B0604020202020204" pitchFamily="34" charset="0"/>
                <a:cs typeface="Arial" panose="020B0604020202020204" pitchFamily="34" charset="0"/>
              </a:rPr>
              <a:t>Busan</a:t>
            </a:r>
          </a:p>
        </p:txBody>
      </p:sp>
      <p:sp>
        <p:nvSpPr>
          <p:cNvPr id="159" name="Ovale 54"/>
          <p:cNvSpPr>
            <a:spLocks noChangeArrowheads="1"/>
          </p:cNvSpPr>
          <p:nvPr/>
        </p:nvSpPr>
        <p:spPr bwMode="auto">
          <a:xfrm>
            <a:off x="11417792" y="4580008"/>
            <a:ext cx="54000" cy="54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sp>
        <p:nvSpPr>
          <p:cNvPr id="162" name="Text Box 35"/>
          <p:cNvSpPr txBox="1">
            <a:spLocks noChangeArrowheads="1"/>
          </p:cNvSpPr>
          <p:nvPr/>
        </p:nvSpPr>
        <p:spPr bwMode="auto">
          <a:xfrm>
            <a:off x="11975681" y="4422743"/>
            <a:ext cx="52130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eaLnBrk="0" hangingPunct="0">
              <a:defRPr sz="1050"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algn="r">
              <a:defRPr/>
            </a:pPr>
            <a:r>
              <a:rPr lang="it-IT" sz="600" dirty="0"/>
              <a:t>Yokohama</a:t>
            </a:r>
          </a:p>
        </p:txBody>
      </p:sp>
      <p:sp>
        <p:nvSpPr>
          <p:cNvPr id="167" name="Ovale 54"/>
          <p:cNvSpPr>
            <a:spLocks noChangeArrowheads="1"/>
          </p:cNvSpPr>
          <p:nvPr/>
        </p:nvSpPr>
        <p:spPr bwMode="auto">
          <a:xfrm>
            <a:off x="12236333" y="4531790"/>
            <a:ext cx="54000" cy="54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sp>
        <p:nvSpPr>
          <p:cNvPr id="168" name="Text Box 35"/>
          <p:cNvSpPr txBox="1">
            <a:spLocks noChangeArrowheads="1"/>
          </p:cNvSpPr>
          <p:nvPr/>
        </p:nvSpPr>
        <p:spPr bwMode="auto">
          <a:xfrm>
            <a:off x="11728543" y="4742425"/>
            <a:ext cx="34412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eaLnBrk="0" hangingPunct="0">
              <a:defRPr sz="1050"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algn="r">
              <a:defRPr/>
            </a:pPr>
            <a:r>
              <a:rPr lang="it-IT" sz="600" dirty="0"/>
              <a:t>Osaka</a:t>
            </a:r>
          </a:p>
        </p:txBody>
      </p:sp>
      <p:sp>
        <p:nvSpPr>
          <p:cNvPr id="169" name="Ovale 54"/>
          <p:cNvSpPr>
            <a:spLocks noChangeArrowheads="1"/>
          </p:cNvSpPr>
          <p:nvPr/>
        </p:nvSpPr>
        <p:spPr bwMode="auto">
          <a:xfrm>
            <a:off x="11985128" y="4674707"/>
            <a:ext cx="54000" cy="54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sp>
        <p:nvSpPr>
          <p:cNvPr id="170" name="Text Box 35"/>
          <p:cNvSpPr txBox="1">
            <a:spLocks noChangeArrowheads="1"/>
          </p:cNvSpPr>
          <p:nvPr/>
        </p:nvSpPr>
        <p:spPr bwMode="auto">
          <a:xfrm>
            <a:off x="11638214" y="4511292"/>
            <a:ext cx="34412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eaLnBrk="0" hangingPunct="0">
              <a:defRPr sz="1050"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algn="r">
              <a:defRPr/>
            </a:pPr>
            <a:r>
              <a:rPr lang="it-IT" sz="600" dirty="0"/>
              <a:t>Nagoya</a:t>
            </a:r>
          </a:p>
        </p:txBody>
      </p:sp>
      <p:sp>
        <p:nvSpPr>
          <p:cNvPr id="171" name="Ovale 54"/>
          <p:cNvSpPr>
            <a:spLocks noChangeArrowheads="1"/>
          </p:cNvSpPr>
          <p:nvPr/>
        </p:nvSpPr>
        <p:spPr bwMode="auto">
          <a:xfrm>
            <a:off x="11958128" y="4603625"/>
            <a:ext cx="54000" cy="54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sp>
        <p:nvSpPr>
          <p:cNvPr id="181" name="Text Box 35"/>
          <p:cNvSpPr txBox="1">
            <a:spLocks noChangeArrowheads="1"/>
          </p:cNvSpPr>
          <p:nvPr/>
        </p:nvSpPr>
        <p:spPr bwMode="auto">
          <a:xfrm>
            <a:off x="10697820" y="5080894"/>
            <a:ext cx="34412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eaLnBrk="0" hangingPunct="0">
              <a:defRPr sz="1050"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algn="r">
              <a:defRPr/>
            </a:pPr>
            <a:r>
              <a:rPr lang="it-IT" sz="600" dirty="0"/>
              <a:t>Shanghai</a:t>
            </a:r>
          </a:p>
        </p:txBody>
      </p:sp>
      <p:sp>
        <p:nvSpPr>
          <p:cNvPr id="183" name="Text Box 35"/>
          <p:cNvSpPr txBox="1">
            <a:spLocks noChangeArrowheads="1"/>
          </p:cNvSpPr>
          <p:nvPr/>
        </p:nvSpPr>
        <p:spPr bwMode="auto">
          <a:xfrm>
            <a:off x="9423251" y="5254263"/>
            <a:ext cx="54989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eaLnBrk="0" hangingPunct="0">
              <a:defRPr sz="1050"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algn="r"/>
            <a:r>
              <a:rPr lang="it-CH" sz="600" dirty="0"/>
              <a:t>Chongqing</a:t>
            </a:r>
          </a:p>
        </p:txBody>
      </p:sp>
      <p:cxnSp>
        <p:nvCxnSpPr>
          <p:cNvPr id="189" name="Connettore 1 188"/>
          <p:cNvCxnSpPr/>
          <p:nvPr/>
        </p:nvCxnSpPr>
        <p:spPr>
          <a:xfrm flipV="1">
            <a:off x="10032232" y="4742274"/>
            <a:ext cx="143804" cy="54152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Connettore 1 189"/>
          <p:cNvCxnSpPr/>
          <p:nvPr/>
        </p:nvCxnSpPr>
        <p:spPr>
          <a:xfrm flipH="1" flipV="1">
            <a:off x="10264107" y="4871944"/>
            <a:ext cx="717298" cy="173064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Ovale 54"/>
          <p:cNvSpPr>
            <a:spLocks noChangeArrowheads="1"/>
          </p:cNvSpPr>
          <p:nvPr/>
        </p:nvSpPr>
        <p:spPr bwMode="auto">
          <a:xfrm>
            <a:off x="10954405" y="5013176"/>
            <a:ext cx="54000" cy="54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sp>
        <p:nvSpPr>
          <p:cNvPr id="187" name="Ovale 54"/>
          <p:cNvSpPr>
            <a:spLocks noChangeArrowheads="1"/>
          </p:cNvSpPr>
          <p:nvPr/>
        </p:nvSpPr>
        <p:spPr bwMode="auto">
          <a:xfrm>
            <a:off x="9999690" y="5278252"/>
            <a:ext cx="54000" cy="54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385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Connections Europe </a:t>
            </a:r>
            <a:r>
              <a:rPr lang="en-GB" dirty="0">
                <a:sym typeface="Wingdings 3" panose="05040102010807070707" pitchFamily="18" charset="2"/>
              </a:rPr>
              <a:t> </a:t>
            </a:r>
            <a:r>
              <a:rPr lang="en-GB" dirty="0"/>
              <a:t>Japan/South Korea</a:t>
            </a:r>
            <a:endParaRPr lang="it-CH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2292" b="3165"/>
          <a:stretch/>
        </p:blipFill>
        <p:spPr>
          <a:xfrm>
            <a:off x="152395" y="1320108"/>
            <a:ext cx="11912600" cy="5461694"/>
          </a:xfrm>
          <a:prstGeom prst="rect">
            <a:avLst/>
          </a:prstGeom>
          <a:ln w="19050">
            <a:noFill/>
          </a:ln>
        </p:spPr>
      </p:pic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2547716" y="3511041"/>
            <a:ext cx="61918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eaLnBrk="0" hangingPunct="0">
              <a:defRPr sz="1050"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it-IT" sz="900" dirty="0" err="1"/>
              <a:t>Warszawa</a:t>
            </a:r>
            <a:endParaRPr lang="it-IT" sz="900" dirty="0"/>
          </a:p>
        </p:txBody>
      </p:sp>
      <p:sp>
        <p:nvSpPr>
          <p:cNvPr id="6" name="Freeform 18"/>
          <p:cNvSpPr>
            <a:spLocks/>
          </p:cNvSpPr>
          <p:nvPr/>
        </p:nvSpPr>
        <p:spPr bwMode="auto">
          <a:xfrm>
            <a:off x="2864944" y="3124213"/>
            <a:ext cx="7332233" cy="880050"/>
          </a:xfrm>
          <a:custGeom>
            <a:avLst/>
            <a:gdLst>
              <a:gd name="T0" fmla="*/ 0 w 700"/>
              <a:gd name="T1" fmla="*/ 0 h 645"/>
              <a:gd name="T2" fmla="*/ 2147483646 w 700"/>
              <a:gd name="T3" fmla="*/ 2147483646 h 645"/>
              <a:gd name="T4" fmla="*/ 2147483646 w 700"/>
              <a:gd name="T5" fmla="*/ 2147483646 h 645"/>
              <a:gd name="T6" fmla="*/ 0 60000 65536"/>
              <a:gd name="T7" fmla="*/ 0 60000 65536"/>
              <a:gd name="T8" fmla="*/ 0 60000 65536"/>
              <a:gd name="T9" fmla="*/ 0 w 700"/>
              <a:gd name="T10" fmla="*/ 0 h 645"/>
              <a:gd name="T11" fmla="*/ 700 w 700"/>
              <a:gd name="T12" fmla="*/ 645 h 645"/>
              <a:gd name="connsiteX0" fmla="*/ 0 w 11563"/>
              <a:gd name="connsiteY0" fmla="*/ 0 h 9682"/>
              <a:gd name="connsiteX1" fmla="*/ 3514 w 11563"/>
              <a:gd name="connsiteY1" fmla="*/ 4155 h 9682"/>
              <a:gd name="connsiteX2" fmla="*/ 11563 w 11563"/>
              <a:gd name="connsiteY2" fmla="*/ 9682 h 9682"/>
              <a:gd name="connsiteX0" fmla="*/ 0 w 10000"/>
              <a:gd name="connsiteY0" fmla="*/ 0 h 10000"/>
              <a:gd name="connsiteX1" fmla="*/ 3039 w 10000"/>
              <a:gd name="connsiteY1" fmla="*/ 4291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962 w 10000"/>
              <a:gd name="connsiteY1" fmla="*/ 2923 h 10000"/>
              <a:gd name="connsiteX2" fmla="*/ 10000 w 10000"/>
              <a:gd name="connsiteY2" fmla="*/ 10000 h 10000"/>
              <a:gd name="connsiteX0" fmla="*/ 0 w 9893"/>
              <a:gd name="connsiteY0" fmla="*/ 0 h 9426"/>
              <a:gd name="connsiteX1" fmla="*/ 3855 w 9893"/>
              <a:gd name="connsiteY1" fmla="*/ 2349 h 9426"/>
              <a:gd name="connsiteX2" fmla="*/ 9893 w 9893"/>
              <a:gd name="connsiteY2" fmla="*/ 9426 h 9426"/>
              <a:gd name="connsiteX0" fmla="*/ 0 w 10000"/>
              <a:gd name="connsiteY0" fmla="*/ 0 h 10000"/>
              <a:gd name="connsiteX1" fmla="*/ 3897 w 10000"/>
              <a:gd name="connsiteY1" fmla="*/ 2492 h 10000"/>
              <a:gd name="connsiteX2" fmla="*/ 6689 w 10000"/>
              <a:gd name="connsiteY2" fmla="*/ 6970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897 w 10000"/>
              <a:gd name="connsiteY1" fmla="*/ 2492 h 10000"/>
              <a:gd name="connsiteX2" fmla="*/ 6689 w 10000"/>
              <a:gd name="connsiteY2" fmla="*/ 6970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897 w 10000"/>
              <a:gd name="connsiteY1" fmla="*/ 2492 h 10000"/>
              <a:gd name="connsiteX2" fmla="*/ 6689 w 10000"/>
              <a:gd name="connsiteY2" fmla="*/ 6970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897 w 10000"/>
              <a:gd name="connsiteY1" fmla="*/ 2492 h 10000"/>
              <a:gd name="connsiteX2" fmla="*/ 6689 w 10000"/>
              <a:gd name="connsiteY2" fmla="*/ 6970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897 w 10000"/>
              <a:gd name="connsiteY1" fmla="*/ 2492 h 10000"/>
              <a:gd name="connsiteX2" fmla="*/ 6689 w 10000"/>
              <a:gd name="connsiteY2" fmla="*/ 6970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897 w 10000"/>
              <a:gd name="connsiteY1" fmla="*/ 2492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5017 w 10000"/>
              <a:gd name="connsiteY1" fmla="*/ 743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82 w 10000"/>
              <a:gd name="connsiteY1" fmla="*/ 457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620 w 10000"/>
              <a:gd name="connsiteY1" fmla="*/ 576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200 w 10000"/>
              <a:gd name="connsiteY1" fmla="*/ 1372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391 w 10000"/>
              <a:gd name="connsiteY1" fmla="*/ 883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009 w 10000"/>
              <a:gd name="connsiteY1" fmla="*/ 679 h 10000"/>
              <a:gd name="connsiteX2" fmla="*/ 10000 w 10000"/>
              <a:gd name="connsiteY2" fmla="*/ 10000 h 10000"/>
              <a:gd name="connsiteX0" fmla="*/ 0 w 11715"/>
              <a:gd name="connsiteY0" fmla="*/ 0 h 10000"/>
              <a:gd name="connsiteX1" fmla="*/ 11323 w 11715"/>
              <a:gd name="connsiteY1" fmla="*/ 7224 h 10000"/>
              <a:gd name="connsiteX2" fmla="*/ 10000 w 11715"/>
              <a:gd name="connsiteY2" fmla="*/ 10000 h 10000"/>
              <a:gd name="connsiteX0" fmla="*/ 0 w 11715"/>
              <a:gd name="connsiteY0" fmla="*/ 0 h 10000"/>
              <a:gd name="connsiteX1" fmla="*/ 11323 w 11715"/>
              <a:gd name="connsiteY1" fmla="*/ 7224 h 10000"/>
              <a:gd name="connsiteX2" fmla="*/ 10000 w 11715"/>
              <a:gd name="connsiteY2" fmla="*/ 10000 h 10000"/>
              <a:gd name="connsiteX0" fmla="*/ 0 w 11342"/>
              <a:gd name="connsiteY0" fmla="*/ 0 h 10000"/>
              <a:gd name="connsiteX1" fmla="*/ 11323 w 11342"/>
              <a:gd name="connsiteY1" fmla="*/ 7224 h 10000"/>
              <a:gd name="connsiteX2" fmla="*/ 10000 w 11342"/>
              <a:gd name="connsiteY2" fmla="*/ 1000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1386"/>
              <a:gd name="connsiteY0" fmla="*/ 0 h 7495"/>
              <a:gd name="connsiteX1" fmla="*/ 11386 w 11386"/>
              <a:gd name="connsiteY1" fmla="*/ 7495 h 7495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7712 w 10000"/>
              <a:gd name="connsiteY1" fmla="*/ 7675 h 10000"/>
              <a:gd name="connsiteX2" fmla="*/ 10000 w 10000"/>
              <a:gd name="connsiteY2" fmla="*/ 10000 h 10000"/>
              <a:gd name="connsiteX0" fmla="*/ 0 w 8783"/>
              <a:gd name="connsiteY0" fmla="*/ 0 h 13479"/>
              <a:gd name="connsiteX1" fmla="*/ 7712 w 8783"/>
              <a:gd name="connsiteY1" fmla="*/ 7675 h 13479"/>
              <a:gd name="connsiteX2" fmla="*/ 8783 w 8783"/>
              <a:gd name="connsiteY2" fmla="*/ 13479 h 13479"/>
              <a:gd name="connsiteX0" fmla="*/ 0 w 11782"/>
              <a:gd name="connsiteY0" fmla="*/ 0 h 10000"/>
              <a:gd name="connsiteX1" fmla="*/ 8781 w 11782"/>
              <a:gd name="connsiteY1" fmla="*/ 5694 h 10000"/>
              <a:gd name="connsiteX2" fmla="*/ 11771 w 11782"/>
              <a:gd name="connsiteY2" fmla="*/ 7465 h 10000"/>
              <a:gd name="connsiteX3" fmla="*/ 10000 w 11782"/>
              <a:gd name="connsiteY3" fmla="*/ 10000 h 10000"/>
              <a:gd name="connsiteX0" fmla="*/ 0 w 11782"/>
              <a:gd name="connsiteY0" fmla="*/ 0 h 10000"/>
              <a:gd name="connsiteX1" fmla="*/ 8781 w 11782"/>
              <a:gd name="connsiteY1" fmla="*/ 5694 h 10000"/>
              <a:gd name="connsiteX2" fmla="*/ 11771 w 11782"/>
              <a:gd name="connsiteY2" fmla="*/ 7465 h 10000"/>
              <a:gd name="connsiteX3" fmla="*/ 10000 w 11782"/>
              <a:gd name="connsiteY3" fmla="*/ 10000 h 10000"/>
              <a:gd name="connsiteX0" fmla="*/ 0 w 11782"/>
              <a:gd name="connsiteY0" fmla="*/ 0 h 10000"/>
              <a:gd name="connsiteX1" fmla="*/ 11771 w 11782"/>
              <a:gd name="connsiteY1" fmla="*/ 7465 h 10000"/>
              <a:gd name="connsiteX2" fmla="*/ 10000 w 11782"/>
              <a:gd name="connsiteY2" fmla="*/ 10000 h 10000"/>
              <a:gd name="connsiteX0" fmla="*/ 0 w 11791"/>
              <a:gd name="connsiteY0" fmla="*/ 0 h 10000"/>
              <a:gd name="connsiteX1" fmla="*/ 11771 w 11791"/>
              <a:gd name="connsiteY1" fmla="*/ 7465 h 10000"/>
              <a:gd name="connsiteX2" fmla="*/ 10000 w 11791"/>
              <a:gd name="connsiteY2" fmla="*/ 10000 h 10000"/>
              <a:gd name="connsiteX0" fmla="*/ 0 w 11771"/>
              <a:gd name="connsiteY0" fmla="*/ 0 h 10000"/>
              <a:gd name="connsiteX1" fmla="*/ 11771 w 11771"/>
              <a:gd name="connsiteY1" fmla="*/ 7465 h 10000"/>
              <a:gd name="connsiteX2" fmla="*/ 10000 w 11771"/>
              <a:gd name="connsiteY2" fmla="*/ 10000 h 10000"/>
              <a:gd name="connsiteX0" fmla="*/ 0 w 11771"/>
              <a:gd name="connsiteY0" fmla="*/ 0 h 10000"/>
              <a:gd name="connsiteX1" fmla="*/ 11771 w 11771"/>
              <a:gd name="connsiteY1" fmla="*/ 7465 h 10000"/>
              <a:gd name="connsiteX2" fmla="*/ 10000 w 11771"/>
              <a:gd name="connsiteY2" fmla="*/ 10000 h 10000"/>
              <a:gd name="connsiteX0" fmla="*/ 0 w 11771"/>
              <a:gd name="connsiteY0" fmla="*/ 0 h 9949"/>
              <a:gd name="connsiteX1" fmla="*/ 11771 w 11771"/>
              <a:gd name="connsiteY1" fmla="*/ 7465 h 9949"/>
              <a:gd name="connsiteX2" fmla="*/ 9927 w 11771"/>
              <a:gd name="connsiteY2" fmla="*/ 9949 h 9949"/>
              <a:gd name="connsiteX0" fmla="*/ 0 w 10000"/>
              <a:gd name="connsiteY0" fmla="*/ 0 h 10000"/>
              <a:gd name="connsiteX1" fmla="*/ 10000 w 10000"/>
              <a:gd name="connsiteY1" fmla="*/ 7503 h 10000"/>
              <a:gd name="connsiteX2" fmla="*/ 8433 w 10000"/>
              <a:gd name="connsiteY2" fmla="*/ 10000 h 10000"/>
              <a:gd name="connsiteX0" fmla="*/ 0 w 10000"/>
              <a:gd name="connsiteY0" fmla="*/ 0 h 7503"/>
              <a:gd name="connsiteX1" fmla="*/ 10000 w 10000"/>
              <a:gd name="connsiteY1" fmla="*/ 7503 h 7503"/>
              <a:gd name="connsiteX0" fmla="*/ 0 w 10723"/>
              <a:gd name="connsiteY0" fmla="*/ 0 h 10722"/>
              <a:gd name="connsiteX1" fmla="*/ 10000 w 10723"/>
              <a:gd name="connsiteY1" fmla="*/ 10000 h 10722"/>
              <a:gd name="connsiteX2" fmla="*/ 9938 w 10723"/>
              <a:gd name="connsiteY2" fmla="*/ 9933 h 10722"/>
              <a:gd name="connsiteX0" fmla="*/ 0 w 10483"/>
              <a:gd name="connsiteY0" fmla="*/ 0 h 13052"/>
              <a:gd name="connsiteX1" fmla="*/ 10000 w 10483"/>
              <a:gd name="connsiteY1" fmla="*/ 10000 h 13052"/>
              <a:gd name="connsiteX2" fmla="*/ 8513 w 10483"/>
              <a:gd name="connsiteY2" fmla="*/ 13052 h 13052"/>
              <a:gd name="connsiteX0" fmla="*/ 0 w 10000"/>
              <a:gd name="connsiteY0" fmla="*/ 0 h 13052"/>
              <a:gd name="connsiteX1" fmla="*/ 10000 w 10000"/>
              <a:gd name="connsiteY1" fmla="*/ 10000 h 13052"/>
              <a:gd name="connsiteX2" fmla="*/ 8513 w 10000"/>
              <a:gd name="connsiteY2" fmla="*/ 13052 h 13052"/>
              <a:gd name="connsiteX0" fmla="*/ 0 w 10000"/>
              <a:gd name="connsiteY0" fmla="*/ 0 h 13052"/>
              <a:gd name="connsiteX1" fmla="*/ 10000 w 10000"/>
              <a:gd name="connsiteY1" fmla="*/ 10000 h 13052"/>
              <a:gd name="connsiteX2" fmla="*/ 8513 w 10000"/>
              <a:gd name="connsiteY2" fmla="*/ 13052 h 13052"/>
              <a:gd name="connsiteX0" fmla="*/ 0 w 10163"/>
              <a:gd name="connsiteY0" fmla="*/ 0 h 13052"/>
              <a:gd name="connsiteX1" fmla="*/ 10163 w 10163"/>
              <a:gd name="connsiteY1" fmla="*/ 9597 h 13052"/>
              <a:gd name="connsiteX2" fmla="*/ 8513 w 10163"/>
              <a:gd name="connsiteY2" fmla="*/ 13052 h 13052"/>
              <a:gd name="connsiteX0" fmla="*/ 0 w 10163"/>
              <a:gd name="connsiteY0" fmla="*/ 0 h 13052"/>
              <a:gd name="connsiteX1" fmla="*/ 10163 w 10163"/>
              <a:gd name="connsiteY1" fmla="*/ 9597 h 13052"/>
              <a:gd name="connsiteX2" fmla="*/ 8513 w 10163"/>
              <a:gd name="connsiteY2" fmla="*/ 13052 h 13052"/>
              <a:gd name="connsiteX0" fmla="*/ 0 w 10163"/>
              <a:gd name="connsiteY0" fmla="*/ 0 h 12426"/>
              <a:gd name="connsiteX1" fmla="*/ 10163 w 10163"/>
              <a:gd name="connsiteY1" fmla="*/ 9597 h 12426"/>
              <a:gd name="connsiteX2" fmla="*/ 8578 w 10163"/>
              <a:gd name="connsiteY2" fmla="*/ 12426 h 12426"/>
              <a:gd name="connsiteX0" fmla="*/ 0 w 10163"/>
              <a:gd name="connsiteY0" fmla="*/ 0 h 12426"/>
              <a:gd name="connsiteX1" fmla="*/ 10163 w 10163"/>
              <a:gd name="connsiteY1" fmla="*/ 9597 h 12426"/>
              <a:gd name="connsiteX2" fmla="*/ 8578 w 10163"/>
              <a:gd name="connsiteY2" fmla="*/ 12426 h 12426"/>
              <a:gd name="connsiteX0" fmla="*/ 0 w 38163"/>
              <a:gd name="connsiteY0" fmla="*/ 0 h 15833"/>
              <a:gd name="connsiteX1" fmla="*/ 10163 w 38163"/>
              <a:gd name="connsiteY1" fmla="*/ 9597 h 15833"/>
              <a:gd name="connsiteX2" fmla="*/ 38163 w 38163"/>
              <a:gd name="connsiteY2" fmla="*/ 15833 h 15833"/>
              <a:gd name="connsiteX0" fmla="*/ 0 w 38163"/>
              <a:gd name="connsiteY0" fmla="*/ 3205 h 19038"/>
              <a:gd name="connsiteX1" fmla="*/ 15462 w 38163"/>
              <a:gd name="connsiteY1" fmla="*/ 0 h 19038"/>
              <a:gd name="connsiteX2" fmla="*/ 38163 w 38163"/>
              <a:gd name="connsiteY2" fmla="*/ 19038 h 19038"/>
              <a:gd name="connsiteX0" fmla="*/ 0 w 38163"/>
              <a:gd name="connsiteY0" fmla="*/ 3205 h 19038"/>
              <a:gd name="connsiteX1" fmla="*/ 15462 w 38163"/>
              <a:gd name="connsiteY1" fmla="*/ 0 h 19038"/>
              <a:gd name="connsiteX2" fmla="*/ 38163 w 38163"/>
              <a:gd name="connsiteY2" fmla="*/ 19038 h 19038"/>
              <a:gd name="connsiteX0" fmla="*/ 0 w 38163"/>
              <a:gd name="connsiteY0" fmla="*/ 3205 h 19038"/>
              <a:gd name="connsiteX1" fmla="*/ 15462 w 38163"/>
              <a:gd name="connsiteY1" fmla="*/ 0 h 19038"/>
              <a:gd name="connsiteX2" fmla="*/ 38163 w 38163"/>
              <a:gd name="connsiteY2" fmla="*/ 19038 h 19038"/>
              <a:gd name="connsiteX0" fmla="*/ 0 w 38455"/>
              <a:gd name="connsiteY0" fmla="*/ 2658 h 19038"/>
              <a:gd name="connsiteX1" fmla="*/ 15754 w 38455"/>
              <a:gd name="connsiteY1" fmla="*/ 0 h 19038"/>
              <a:gd name="connsiteX2" fmla="*/ 38455 w 38455"/>
              <a:gd name="connsiteY2" fmla="*/ 19038 h 19038"/>
              <a:gd name="connsiteX0" fmla="*/ 0 w 38455"/>
              <a:gd name="connsiteY0" fmla="*/ 126 h 16506"/>
              <a:gd name="connsiteX1" fmla="*/ 15631 w 38455"/>
              <a:gd name="connsiteY1" fmla="*/ 0 h 16506"/>
              <a:gd name="connsiteX2" fmla="*/ 38455 w 38455"/>
              <a:gd name="connsiteY2" fmla="*/ 16506 h 16506"/>
              <a:gd name="connsiteX0" fmla="*/ 0 w 47418"/>
              <a:gd name="connsiteY0" fmla="*/ 126 h 3270"/>
              <a:gd name="connsiteX1" fmla="*/ 15631 w 47418"/>
              <a:gd name="connsiteY1" fmla="*/ 0 h 3270"/>
              <a:gd name="connsiteX2" fmla="*/ 47418 w 47418"/>
              <a:gd name="connsiteY2" fmla="*/ 3270 h 3270"/>
              <a:gd name="connsiteX0" fmla="*/ 0 w 10106"/>
              <a:gd name="connsiteY0" fmla="*/ 13221 h 22836"/>
              <a:gd name="connsiteX1" fmla="*/ 3296 w 10106"/>
              <a:gd name="connsiteY1" fmla="*/ 12836 h 22836"/>
              <a:gd name="connsiteX2" fmla="*/ 9523 w 10106"/>
              <a:gd name="connsiteY2" fmla="*/ 123 h 22836"/>
              <a:gd name="connsiteX3" fmla="*/ 10000 w 10106"/>
              <a:gd name="connsiteY3" fmla="*/ 22836 h 22836"/>
              <a:gd name="connsiteX0" fmla="*/ 0 w 10106"/>
              <a:gd name="connsiteY0" fmla="*/ 16265 h 25880"/>
              <a:gd name="connsiteX1" fmla="*/ 3319 w 10106"/>
              <a:gd name="connsiteY1" fmla="*/ 0 h 25880"/>
              <a:gd name="connsiteX2" fmla="*/ 9523 w 10106"/>
              <a:gd name="connsiteY2" fmla="*/ 3167 h 25880"/>
              <a:gd name="connsiteX3" fmla="*/ 10000 w 10106"/>
              <a:gd name="connsiteY3" fmla="*/ 25880 h 25880"/>
              <a:gd name="connsiteX0" fmla="*/ 0 w 10106"/>
              <a:gd name="connsiteY0" fmla="*/ 22792 h 32407"/>
              <a:gd name="connsiteX1" fmla="*/ 3319 w 10106"/>
              <a:gd name="connsiteY1" fmla="*/ 6527 h 32407"/>
              <a:gd name="connsiteX2" fmla="*/ 5224 w 10106"/>
              <a:gd name="connsiteY2" fmla="*/ 42 h 32407"/>
              <a:gd name="connsiteX3" fmla="*/ 9523 w 10106"/>
              <a:gd name="connsiteY3" fmla="*/ 9694 h 32407"/>
              <a:gd name="connsiteX4" fmla="*/ 10000 w 10106"/>
              <a:gd name="connsiteY4" fmla="*/ 32407 h 32407"/>
              <a:gd name="connsiteX0" fmla="*/ 0 w 10106"/>
              <a:gd name="connsiteY0" fmla="*/ 22792 h 32407"/>
              <a:gd name="connsiteX1" fmla="*/ 483 w 10106"/>
              <a:gd name="connsiteY1" fmla="*/ 20567 h 32407"/>
              <a:gd name="connsiteX2" fmla="*/ 3319 w 10106"/>
              <a:gd name="connsiteY2" fmla="*/ 6527 h 32407"/>
              <a:gd name="connsiteX3" fmla="*/ 5224 w 10106"/>
              <a:gd name="connsiteY3" fmla="*/ 42 h 32407"/>
              <a:gd name="connsiteX4" fmla="*/ 9523 w 10106"/>
              <a:gd name="connsiteY4" fmla="*/ 9694 h 32407"/>
              <a:gd name="connsiteX5" fmla="*/ 10000 w 10106"/>
              <a:gd name="connsiteY5" fmla="*/ 32407 h 32407"/>
              <a:gd name="connsiteX0" fmla="*/ 0 w 10106"/>
              <a:gd name="connsiteY0" fmla="*/ 22792 h 32407"/>
              <a:gd name="connsiteX1" fmla="*/ 396 w 10106"/>
              <a:gd name="connsiteY1" fmla="*/ 22904 h 32407"/>
              <a:gd name="connsiteX2" fmla="*/ 3319 w 10106"/>
              <a:gd name="connsiteY2" fmla="*/ 6527 h 32407"/>
              <a:gd name="connsiteX3" fmla="*/ 5224 w 10106"/>
              <a:gd name="connsiteY3" fmla="*/ 42 h 32407"/>
              <a:gd name="connsiteX4" fmla="*/ 9523 w 10106"/>
              <a:gd name="connsiteY4" fmla="*/ 9694 h 32407"/>
              <a:gd name="connsiteX5" fmla="*/ 10000 w 10106"/>
              <a:gd name="connsiteY5" fmla="*/ 32407 h 32407"/>
              <a:gd name="connsiteX0" fmla="*/ 0 w 10087"/>
              <a:gd name="connsiteY0" fmla="*/ 22922 h 32407"/>
              <a:gd name="connsiteX1" fmla="*/ 377 w 10087"/>
              <a:gd name="connsiteY1" fmla="*/ 22904 h 32407"/>
              <a:gd name="connsiteX2" fmla="*/ 3300 w 10087"/>
              <a:gd name="connsiteY2" fmla="*/ 6527 h 32407"/>
              <a:gd name="connsiteX3" fmla="*/ 5205 w 10087"/>
              <a:gd name="connsiteY3" fmla="*/ 42 h 32407"/>
              <a:gd name="connsiteX4" fmla="*/ 9504 w 10087"/>
              <a:gd name="connsiteY4" fmla="*/ 9694 h 32407"/>
              <a:gd name="connsiteX5" fmla="*/ 9981 w 10087"/>
              <a:gd name="connsiteY5" fmla="*/ 32407 h 32407"/>
              <a:gd name="connsiteX0" fmla="*/ 0 w 10087"/>
              <a:gd name="connsiteY0" fmla="*/ 22922 h 32407"/>
              <a:gd name="connsiteX1" fmla="*/ 382 w 10087"/>
              <a:gd name="connsiteY1" fmla="*/ 22514 h 32407"/>
              <a:gd name="connsiteX2" fmla="*/ 3300 w 10087"/>
              <a:gd name="connsiteY2" fmla="*/ 6527 h 32407"/>
              <a:gd name="connsiteX3" fmla="*/ 5205 w 10087"/>
              <a:gd name="connsiteY3" fmla="*/ 42 h 32407"/>
              <a:gd name="connsiteX4" fmla="*/ 9504 w 10087"/>
              <a:gd name="connsiteY4" fmla="*/ 9694 h 32407"/>
              <a:gd name="connsiteX5" fmla="*/ 9981 w 10087"/>
              <a:gd name="connsiteY5" fmla="*/ 32407 h 32407"/>
              <a:gd name="connsiteX0" fmla="*/ 0 w 10087"/>
              <a:gd name="connsiteY0" fmla="*/ 22922 h 32407"/>
              <a:gd name="connsiteX1" fmla="*/ 382 w 10087"/>
              <a:gd name="connsiteY1" fmla="*/ 22514 h 32407"/>
              <a:gd name="connsiteX2" fmla="*/ 3300 w 10087"/>
              <a:gd name="connsiteY2" fmla="*/ 6527 h 32407"/>
              <a:gd name="connsiteX3" fmla="*/ 5205 w 10087"/>
              <a:gd name="connsiteY3" fmla="*/ 42 h 32407"/>
              <a:gd name="connsiteX4" fmla="*/ 9504 w 10087"/>
              <a:gd name="connsiteY4" fmla="*/ 9694 h 32407"/>
              <a:gd name="connsiteX5" fmla="*/ 9981 w 10087"/>
              <a:gd name="connsiteY5" fmla="*/ 32407 h 32407"/>
              <a:gd name="connsiteX0" fmla="*/ 0 w 10087"/>
              <a:gd name="connsiteY0" fmla="*/ 22939 h 32424"/>
              <a:gd name="connsiteX1" fmla="*/ 382 w 10087"/>
              <a:gd name="connsiteY1" fmla="*/ 22531 h 32424"/>
              <a:gd name="connsiteX2" fmla="*/ 3300 w 10087"/>
              <a:gd name="connsiteY2" fmla="*/ 6544 h 32424"/>
              <a:gd name="connsiteX3" fmla="*/ 5205 w 10087"/>
              <a:gd name="connsiteY3" fmla="*/ 59 h 32424"/>
              <a:gd name="connsiteX4" fmla="*/ 9504 w 10087"/>
              <a:gd name="connsiteY4" fmla="*/ 9711 h 32424"/>
              <a:gd name="connsiteX5" fmla="*/ 9981 w 10087"/>
              <a:gd name="connsiteY5" fmla="*/ 32424 h 32424"/>
              <a:gd name="connsiteX0" fmla="*/ 0 w 10087"/>
              <a:gd name="connsiteY0" fmla="*/ 22880 h 32365"/>
              <a:gd name="connsiteX1" fmla="*/ 382 w 10087"/>
              <a:gd name="connsiteY1" fmla="*/ 22472 h 32365"/>
              <a:gd name="connsiteX2" fmla="*/ 3300 w 10087"/>
              <a:gd name="connsiteY2" fmla="*/ 6485 h 32365"/>
              <a:gd name="connsiteX3" fmla="*/ 5205 w 10087"/>
              <a:gd name="connsiteY3" fmla="*/ 0 h 32365"/>
              <a:gd name="connsiteX4" fmla="*/ 9504 w 10087"/>
              <a:gd name="connsiteY4" fmla="*/ 9652 h 32365"/>
              <a:gd name="connsiteX5" fmla="*/ 9981 w 10087"/>
              <a:gd name="connsiteY5" fmla="*/ 32365 h 32365"/>
              <a:gd name="connsiteX0" fmla="*/ 0 w 10087"/>
              <a:gd name="connsiteY0" fmla="*/ 22996 h 32481"/>
              <a:gd name="connsiteX1" fmla="*/ 382 w 10087"/>
              <a:gd name="connsiteY1" fmla="*/ 22588 h 32481"/>
              <a:gd name="connsiteX2" fmla="*/ 3300 w 10087"/>
              <a:gd name="connsiteY2" fmla="*/ 6601 h 32481"/>
              <a:gd name="connsiteX3" fmla="*/ 5205 w 10087"/>
              <a:gd name="connsiteY3" fmla="*/ 116 h 32481"/>
              <a:gd name="connsiteX4" fmla="*/ 7197 w 10087"/>
              <a:gd name="connsiteY4" fmla="*/ 2983 h 32481"/>
              <a:gd name="connsiteX5" fmla="*/ 9504 w 10087"/>
              <a:gd name="connsiteY5" fmla="*/ 9768 h 32481"/>
              <a:gd name="connsiteX6" fmla="*/ 9981 w 10087"/>
              <a:gd name="connsiteY6" fmla="*/ 32481 h 32481"/>
              <a:gd name="connsiteX0" fmla="*/ 0 w 10087"/>
              <a:gd name="connsiteY0" fmla="*/ 22880 h 32365"/>
              <a:gd name="connsiteX1" fmla="*/ 382 w 10087"/>
              <a:gd name="connsiteY1" fmla="*/ 22472 h 32365"/>
              <a:gd name="connsiteX2" fmla="*/ 3300 w 10087"/>
              <a:gd name="connsiteY2" fmla="*/ 6485 h 32365"/>
              <a:gd name="connsiteX3" fmla="*/ 5205 w 10087"/>
              <a:gd name="connsiteY3" fmla="*/ 0 h 32365"/>
              <a:gd name="connsiteX4" fmla="*/ 7197 w 10087"/>
              <a:gd name="connsiteY4" fmla="*/ 2867 h 32365"/>
              <a:gd name="connsiteX5" fmla="*/ 9504 w 10087"/>
              <a:gd name="connsiteY5" fmla="*/ 9652 h 32365"/>
              <a:gd name="connsiteX6" fmla="*/ 9981 w 10087"/>
              <a:gd name="connsiteY6" fmla="*/ 32365 h 32365"/>
              <a:gd name="connsiteX0" fmla="*/ 0 w 10087"/>
              <a:gd name="connsiteY0" fmla="*/ 22880 h 32365"/>
              <a:gd name="connsiteX1" fmla="*/ 382 w 10087"/>
              <a:gd name="connsiteY1" fmla="*/ 22472 h 32365"/>
              <a:gd name="connsiteX2" fmla="*/ 3300 w 10087"/>
              <a:gd name="connsiteY2" fmla="*/ 6485 h 32365"/>
              <a:gd name="connsiteX3" fmla="*/ 5205 w 10087"/>
              <a:gd name="connsiteY3" fmla="*/ 0 h 32365"/>
              <a:gd name="connsiteX4" fmla="*/ 7197 w 10087"/>
              <a:gd name="connsiteY4" fmla="*/ 2867 h 32365"/>
              <a:gd name="connsiteX5" fmla="*/ 9504 w 10087"/>
              <a:gd name="connsiteY5" fmla="*/ 9652 h 32365"/>
              <a:gd name="connsiteX6" fmla="*/ 9981 w 10087"/>
              <a:gd name="connsiteY6" fmla="*/ 32365 h 32365"/>
              <a:gd name="connsiteX0" fmla="*/ 0 w 10087"/>
              <a:gd name="connsiteY0" fmla="*/ 22880 h 32365"/>
              <a:gd name="connsiteX1" fmla="*/ 382 w 10087"/>
              <a:gd name="connsiteY1" fmla="*/ 22472 h 32365"/>
              <a:gd name="connsiteX2" fmla="*/ 3300 w 10087"/>
              <a:gd name="connsiteY2" fmla="*/ 6485 h 32365"/>
              <a:gd name="connsiteX3" fmla="*/ 5205 w 10087"/>
              <a:gd name="connsiteY3" fmla="*/ 0 h 32365"/>
              <a:gd name="connsiteX4" fmla="*/ 7197 w 10087"/>
              <a:gd name="connsiteY4" fmla="*/ 2867 h 32365"/>
              <a:gd name="connsiteX5" fmla="*/ 9504 w 10087"/>
              <a:gd name="connsiteY5" fmla="*/ 9652 h 32365"/>
              <a:gd name="connsiteX6" fmla="*/ 9981 w 10087"/>
              <a:gd name="connsiteY6" fmla="*/ 32365 h 32365"/>
              <a:gd name="connsiteX0" fmla="*/ 0 w 10087"/>
              <a:gd name="connsiteY0" fmla="*/ 22880 h 32365"/>
              <a:gd name="connsiteX1" fmla="*/ 382 w 10087"/>
              <a:gd name="connsiteY1" fmla="*/ 22472 h 32365"/>
              <a:gd name="connsiteX2" fmla="*/ 3300 w 10087"/>
              <a:gd name="connsiteY2" fmla="*/ 6485 h 32365"/>
              <a:gd name="connsiteX3" fmla="*/ 5205 w 10087"/>
              <a:gd name="connsiteY3" fmla="*/ 0 h 32365"/>
              <a:gd name="connsiteX4" fmla="*/ 7197 w 10087"/>
              <a:gd name="connsiteY4" fmla="*/ 2867 h 32365"/>
              <a:gd name="connsiteX5" fmla="*/ 9504 w 10087"/>
              <a:gd name="connsiteY5" fmla="*/ 9652 h 32365"/>
              <a:gd name="connsiteX6" fmla="*/ 9981 w 10087"/>
              <a:gd name="connsiteY6" fmla="*/ 32365 h 32365"/>
              <a:gd name="connsiteX0" fmla="*/ 0 w 10087"/>
              <a:gd name="connsiteY0" fmla="*/ 22880 h 32365"/>
              <a:gd name="connsiteX1" fmla="*/ 382 w 10087"/>
              <a:gd name="connsiteY1" fmla="*/ 22472 h 32365"/>
              <a:gd name="connsiteX2" fmla="*/ 3300 w 10087"/>
              <a:gd name="connsiteY2" fmla="*/ 6485 h 32365"/>
              <a:gd name="connsiteX3" fmla="*/ 5205 w 10087"/>
              <a:gd name="connsiteY3" fmla="*/ 0 h 32365"/>
              <a:gd name="connsiteX4" fmla="*/ 7197 w 10087"/>
              <a:gd name="connsiteY4" fmla="*/ 2867 h 32365"/>
              <a:gd name="connsiteX5" fmla="*/ 9504 w 10087"/>
              <a:gd name="connsiteY5" fmla="*/ 9652 h 32365"/>
              <a:gd name="connsiteX6" fmla="*/ 9981 w 10087"/>
              <a:gd name="connsiteY6" fmla="*/ 32365 h 32365"/>
              <a:gd name="connsiteX0" fmla="*/ 0 w 9981"/>
              <a:gd name="connsiteY0" fmla="*/ 22880 h 32365"/>
              <a:gd name="connsiteX1" fmla="*/ 382 w 9981"/>
              <a:gd name="connsiteY1" fmla="*/ 22472 h 32365"/>
              <a:gd name="connsiteX2" fmla="*/ 3300 w 9981"/>
              <a:gd name="connsiteY2" fmla="*/ 6485 h 32365"/>
              <a:gd name="connsiteX3" fmla="*/ 5205 w 9981"/>
              <a:gd name="connsiteY3" fmla="*/ 0 h 32365"/>
              <a:gd name="connsiteX4" fmla="*/ 7197 w 9981"/>
              <a:gd name="connsiteY4" fmla="*/ 2867 h 32365"/>
              <a:gd name="connsiteX5" fmla="*/ 9504 w 9981"/>
              <a:gd name="connsiteY5" fmla="*/ 9652 h 32365"/>
              <a:gd name="connsiteX6" fmla="*/ 9981 w 9981"/>
              <a:gd name="connsiteY6" fmla="*/ 32365 h 32365"/>
              <a:gd name="connsiteX0" fmla="*/ 0 w 10000"/>
              <a:gd name="connsiteY0" fmla="*/ 7069 h 10000"/>
              <a:gd name="connsiteX1" fmla="*/ 383 w 10000"/>
              <a:gd name="connsiteY1" fmla="*/ 6943 h 10000"/>
              <a:gd name="connsiteX2" fmla="*/ 3306 w 10000"/>
              <a:gd name="connsiteY2" fmla="*/ 2004 h 10000"/>
              <a:gd name="connsiteX3" fmla="*/ 5215 w 10000"/>
              <a:gd name="connsiteY3" fmla="*/ 0 h 10000"/>
              <a:gd name="connsiteX4" fmla="*/ 7211 w 10000"/>
              <a:gd name="connsiteY4" fmla="*/ 886 h 10000"/>
              <a:gd name="connsiteX5" fmla="*/ 9522 w 10000"/>
              <a:gd name="connsiteY5" fmla="*/ 2982 h 10000"/>
              <a:gd name="connsiteX6" fmla="*/ 10000 w 10000"/>
              <a:gd name="connsiteY6" fmla="*/ 10000 h 10000"/>
              <a:gd name="connsiteX0" fmla="*/ 0 w 10000"/>
              <a:gd name="connsiteY0" fmla="*/ 7069 h 10000"/>
              <a:gd name="connsiteX1" fmla="*/ 383 w 10000"/>
              <a:gd name="connsiteY1" fmla="*/ 6943 h 10000"/>
              <a:gd name="connsiteX2" fmla="*/ 3306 w 10000"/>
              <a:gd name="connsiteY2" fmla="*/ 2004 h 10000"/>
              <a:gd name="connsiteX3" fmla="*/ 5215 w 10000"/>
              <a:gd name="connsiteY3" fmla="*/ 0 h 10000"/>
              <a:gd name="connsiteX4" fmla="*/ 7211 w 10000"/>
              <a:gd name="connsiteY4" fmla="*/ 886 h 10000"/>
              <a:gd name="connsiteX5" fmla="*/ 9522 w 10000"/>
              <a:gd name="connsiteY5" fmla="*/ 2982 h 10000"/>
              <a:gd name="connsiteX6" fmla="*/ 9825 w 10000"/>
              <a:gd name="connsiteY6" fmla="*/ 6462 h 10000"/>
              <a:gd name="connsiteX7" fmla="*/ 10000 w 10000"/>
              <a:gd name="connsiteY7" fmla="*/ 10000 h 10000"/>
              <a:gd name="connsiteX0" fmla="*/ 0 w 10000"/>
              <a:gd name="connsiteY0" fmla="*/ 7069 h 10000"/>
              <a:gd name="connsiteX1" fmla="*/ 383 w 10000"/>
              <a:gd name="connsiteY1" fmla="*/ 6943 h 10000"/>
              <a:gd name="connsiteX2" fmla="*/ 3306 w 10000"/>
              <a:gd name="connsiteY2" fmla="*/ 2004 h 10000"/>
              <a:gd name="connsiteX3" fmla="*/ 5215 w 10000"/>
              <a:gd name="connsiteY3" fmla="*/ 0 h 10000"/>
              <a:gd name="connsiteX4" fmla="*/ 7211 w 10000"/>
              <a:gd name="connsiteY4" fmla="*/ 886 h 10000"/>
              <a:gd name="connsiteX5" fmla="*/ 9522 w 10000"/>
              <a:gd name="connsiteY5" fmla="*/ 2982 h 10000"/>
              <a:gd name="connsiteX6" fmla="*/ 9960 w 10000"/>
              <a:gd name="connsiteY6" fmla="*/ 6302 h 10000"/>
              <a:gd name="connsiteX7" fmla="*/ 10000 w 10000"/>
              <a:gd name="connsiteY7" fmla="*/ 10000 h 10000"/>
              <a:gd name="connsiteX0" fmla="*/ 0 w 10006"/>
              <a:gd name="connsiteY0" fmla="*/ 7069 h 10000"/>
              <a:gd name="connsiteX1" fmla="*/ 383 w 10006"/>
              <a:gd name="connsiteY1" fmla="*/ 6943 h 10000"/>
              <a:gd name="connsiteX2" fmla="*/ 3306 w 10006"/>
              <a:gd name="connsiteY2" fmla="*/ 2004 h 10000"/>
              <a:gd name="connsiteX3" fmla="*/ 5215 w 10006"/>
              <a:gd name="connsiteY3" fmla="*/ 0 h 10000"/>
              <a:gd name="connsiteX4" fmla="*/ 7211 w 10006"/>
              <a:gd name="connsiteY4" fmla="*/ 886 h 10000"/>
              <a:gd name="connsiteX5" fmla="*/ 9522 w 10006"/>
              <a:gd name="connsiteY5" fmla="*/ 2982 h 10000"/>
              <a:gd name="connsiteX6" fmla="*/ 9960 w 10006"/>
              <a:gd name="connsiteY6" fmla="*/ 6302 h 10000"/>
              <a:gd name="connsiteX7" fmla="*/ 10000 w 10006"/>
              <a:gd name="connsiteY7" fmla="*/ 10000 h 10000"/>
              <a:gd name="connsiteX0" fmla="*/ 0 w 10000"/>
              <a:gd name="connsiteY0" fmla="*/ 7069 h 10000"/>
              <a:gd name="connsiteX1" fmla="*/ 383 w 10000"/>
              <a:gd name="connsiteY1" fmla="*/ 6943 h 10000"/>
              <a:gd name="connsiteX2" fmla="*/ 3306 w 10000"/>
              <a:gd name="connsiteY2" fmla="*/ 2004 h 10000"/>
              <a:gd name="connsiteX3" fmla="*/ 5215 w 10000"/>
              <a:gd name="connsiteY3" fmla="*/ 0 h 10000"/>
              <a:gd name="connsiteX4" fmla="*/ 7211 w 10000"/>
              <a:gd name="connsiteY4" fmla="*/ 886 h 10000"/>
              <a:gd name="connsiteX5" fmla="*/ 9522 w 10000"/>
              <a:gd name="connsiteY5" fmla="*/ 2982 h 10000"/>
              <a:gd name="connsiteX6" fmla="*/ 9960 w 10000"/>
              <a:gd name="connsiteY6" fmla="*/ 6302 h 10000"/>
              <a:gd name="connsiteX7" fmla="*/ 10000 w 10000"/>
              <a:gd name="connsiteY7" fmla="*/ 10000 h 10000"/>
              <a:gd name="connsiteX0" fmla="*/ 0 w 10000"/>
              <a:gd name="connsiteY0" fmla="*/ 7069 h 10000"/>
              <a:gd name="connsiteX1" fmla="*/ 383 w 10000"/>
              <a:gd name="connsiteY1" fmla="*/ 6943 h 10000"/>
              <a:gd name="connsiteX2" fmla="*/ 3306 w 10000"/>
              <a:gd name="connsiteY2" fmla="*/ 2004 h 10000"/>
              <a:gd name="connsiteX3" fmla="*/ 5215 w 10000"/>
              <a:gd name="connsiteY3" fmla="*/ 0 h 10000"/>
              <a:gd name="connsiteX4" fmla="*/ 7211 w 10000"/>
              <a:gd name="connsiteY4" fmla="*/ 886 h 10000"/>
              <a:gd name="connsiteX5" fmla="*/ 9522 w 10000"/>
              <a:gd name="connsiteY5" fmla="*/ 2982 h 10000"/>
              <a:gd name="connsiteX6" fmla="*/ 9960 w 10000"/>
              <a:gd name="connsiteY6" fmla="*/ 6302 h 10000"/>
              <a:gd name="connsiteX7" fmla="*/ 10000 w 10000"/>
              <a:gd name="connsiteY7" fmla="*/ 10000 h 10000"/>
              <a:gd name="connsiteX0" fmla="*/ 0 w 10000"/>
              <a:gd name="connsiteY0" fmla="*/ 7069 h 10000"/>
              <a:gd name="connsiteX1" fmla="*/ 383 w 10000"/>
              <a:gd name="connsiteY1" fmla="*/ 6943 h 10000"/>
              <a:gd name="connsiteX2" fmla="*/ 3306 w 10000"/>
              <a:gd name="connsiteY2" fmla="*/ 2004 h 10000"/>
              <a:gd name="connsiteX3" fmla="*/ 5215 w 10000"/>
              <a:gd name="connsiteY3" fmla="*/ 0 h 10000"/>
              <a:gd name="connsiteX4" fmla="*/ 7211 w 10000"/>
              <a:gd name="connsiteY4" fmla="*/ 886 h 10000"/>
              <a:gd name="connsiteX5" fmla="*/ 9522 w 10000"/>
              <a:gd name="connsiteY5" fmla="*/ 2982 h 10000"/>
              <a:gd name="connsiteX6" fmla="*/ 9960 w 10000"/>
              <a:gd name="connsiteY6" fmla="*/ 6302 h 10000"/>
              <a:gd name="connsiteX7" fmla="*/ 10000 w 10000"/>
              <a:gd name="connsiteY7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0" h="10000">
                <a:moveTo>
                  <a:pt x="0" y="7069"/>
                </a:moveTo>
                <a:lnTo>
                  <a:pt x="383" y="6943"/>
                </a:lnTo>
                <a:lnTo>
                  <a:pt x="3306" y="2004"/>
                </a:lnTo>
                <a:cubicBezTo>
                  <a:pt x="4199" y="776"/>
                  <a:pt x="4165" y="840"/>
                  <a:pt x="5215" y="0"/>
                </a:cubicBezTo>
                <a:cubicBezTo>
                  <a:pt x="5866" y="175"/>
                  <a:pt x="6984" y="750"/>
                  <a:pt x="7211" y="886"/>
                </a:cubicBezTo>
                <a:cubicBezTo>
                  <a:pt x="7470" y="1022"/>
                  <a:pt x="9009" y="2426"/>
                  <a:pt x="9522" y="2982"/>
                </a:cubicBezTo>
                <a:cubicBezTo>
                  <a:pt x="9780" y="4874"/>
                  <a:pt x="9866" y="5493"/>
                  <a:pt x="9960" y="6302"/>
                </a:cubicBezTo>
                <a:cubicBezTo>
                  <a:pt x="9987" y="7793"/>
                  <a:pt x="9990" y="9410"/>
                  <a:pt x="10000" y="10000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CH" dirty="0"/>
          </a:p>
        </p:txBody>
      </p:sp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1077406" y="3931890"/>
            <a:ext cx="405779" cy="10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eaLnBrk="0" hangingPunct="0">
              <a:defRPr sz="1050"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it-IT" sz="700" dirty="0"/>
              <a:t>Antwerp</a:t>
            </a:r>
          </a:p>
        </p:txBody>
      </p:sp>
      <p:sp>
        <p:nvSpPr>
          <p:cNvPr id="11" name="Text Box 35"/>
          <p:cNvSpPr txBox="1">
            <a:spLocks noChangeArrowheads="1"/>
          </p:cNvSpPr>
          <p:nvPr/>
        </p:nvSpPr>
        <p:spPr bwMode="auto">
          <a:xfrm>
            <a:off x="1204642" y="5118518"/>
            <a:ext cx="481284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eaLnBrk="0" hangingPunct="0">
              <a:defRPr sz="1050"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it-IT" sz="700" dirty="0" err="1"/>
              <a:t>Barcelona</a:t>
            </a:r>
            <a:endParaRPr lang="it-IT" sz="700" dirty="0"/>
          </a:p>
        </p:txBody>
      </p:sp>
      <p:sp>
        <p:nvSpPr>
          <p:cNvPr id="13" name="Freeform 18"/>
          <p:cNvSpPr>
            <a:spLocks/>
          </p:cNvSpPr>
          <p:nvPr/>
        </p:nvSpPr>
        <p:spPr bwMode="auto">
          <a:xfrm>
            <a:off x="1506559" y="3726583"/>
            <a:ext cx="1350750" cy="237405"/>
          </a:xfrm>
          <a:custGeom>
            <a:avLst/>
            <a:gdLst>
              <a:gd name="T0" fmla="*/ 0 w 700"/>
              <a:gd name="T1" fmla="*/ 0 h 645"/>
              <a:gd name="T2" fmla="*/ 2147483646 w 700"/>
              <a:gd name="T3" fmla="*/ 2147483646 h 645"/>
              <a:gd name="T4" fmla="*/ 2147483646 w 700"/>
              <a:gd name="T5" fmla="*/ 2147483646 h 645"/>
              <a:gd name="T6" fmla="*/ 0 60000 65536"/>
              <a:gd name="T7" fmla="*/ 0 60000 65536"/>
              <a:gd name="T8" fmla="*/ 0 60000 65536"/>
              <a:gd name="T9" fmla="*/ 0 w 700"/>
              <a:gd name="T10" fmla="*/ 0 h 645"/>
              <a:gd name="T11" fmla="*/ 700 w 700"/>
              <a:gd name="T12" fmla="*/ 645 h 645"/>
              <a:gd name="connsiteX0" fmla="*/ 0 w 11563"/>
              <a:gd name="connsiteY0" fmla="*/ 0 h 9682"/>
              <a:gd name="connsiteX1" fmla="*/ 3514 w 11563"/>
              <a:gd name="connsiteY1" fmla="*/ 4155 h 9682"/>
              <a:gd name="connsiteX2" fmla="*/ 11563 w 11563"/>
              <a:gd name="connsiteY2" fmla="*/ 9682 h 9682"/>
              <a:gd name="connsiteX0" fmla="*/ 0 w 10000"/>
              <a:gd name="connsiteY0" fmla="*/ 0 h 10000"/>
              <a:gd name="connsiteX1" fmla="*/ 3039 w 10000"/>
              <a:gd name="connsiteY1" fmla="*/ 4291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962 w 10000"/>
              <a:gd name="connsiteY1" fmla="*/ 2923 h 10000"/>
              <a:gd name="connsiteX2" fmla="*/ 10000 w 10000"/>
              <a:gd name="connsiteY2" fmla="*/ 10000 h 10000"/>
              <a:gd name="connsiteX0" fmla="*/ 0 w 9893"/>
              <a:gd name="connsiteY0" fmla="*/ 0 h 9426"/>
              <a:gd name="connsiteX1" fmla="*/ 3855 w 9893"/>
              <a:gd name="connsiteY1" fmla="*/ 2349 h 9426"/>
              <a:gd name="connsiteX2" fmla="*/ 9893 w 9893"/>
              <a:gd name="connsiteY2" fmla="*/ 9426 h 9426"/>
              <a:gd name="connsiteX0" fmla="*/ 0 w 10000"/>
              <a:gd name="connsiteY0" fmla="*/ 0 h 10000"/>
              <a:gd name="connsiteX1" fmla="*/ 3897 w 10000"/>
              <a:gd name="connsiteY1" fmla="*/ 2492 h 10000"/>
              <a:gd name="connsiteX2" fmla="*/ 6689 w 10000"/>
              <a:gd name="connsiteY2" fmla="*/ 6970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897 w 10000"/>
              <a:gd name="connsiteY1" fmla="*/ 2492 h 10000"/>
              <a:gd name="connsiteX2" fmla="*/ 6689 w 10000"/>
              <a:gd name="connsiteY2" fmla="*/ 6970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897 w 10000"/>
              <a:gd name="connsiteY1" fmla="*/ 2492 h 10000"/>
              <a:gd name="connsiteX2" fmla="*/ 6689 w 10000"/>
              <a:gd name="connsiteY2" fmla="*/ 6970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897 w 10000"/>
              <a:gd name="connsiteY1" fmla="*/ 2492 h 10000"/>
              <a:gd name="connsiteX2" fmla="*/ 6689 w 10000"/>
              <a:gd name="connsiteY2" fmla="*/ 6970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897 w 10000"/>
              <a:gd name="connsiteY1" fmla="*/ 2492 h 10000"/>
              <a:gd name="connsiteX2" fmla="*/ 6689 w 10000"/>
              <a:gd name="connsiteY2" fmla="*/ 6970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897 w 10000"/>
              <a:gd name="connsiteY1" fmla="*/ 2492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5017 w 10000"/>
              <a:gd name="connsiteY1" fmla="*/ 743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82 w 10000"/>
              <a:gd name="connsiteY1" fmla="*/ 457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620 w 10000"/>
              <a:gd name="connsiteY1" fmla="*/ 576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200 w 10000"/>
              <a:gd name="connsiteY1" fmla="*/ 1372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391 w 10000"/>
              <a:gd name="connsiteY1" fmla="*/ 883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009 w 10000"/>
              <a:gd name="connsiteY1" fmla="*/ 679 h 10000"/>
              <a:gd name="connsiteX2" fmla="*/ 10000 w 10000"/>
              <a:gd name="connsiteY2" fmla="*/ 10000 h 10000"/>
              <a:gd name="connsiteX0" fmla="*/ 0 w 11715"/>
              <a:gd name="connsiteY0" fmla="*/ 0 h 10000"/>
              <a:gd name="connsiteX1" fmla="*/ 11323 w 11715"/>
              <a:gd name="connsiteY1" fmla="*/ 7224 h 10000"/>
              <a:gd name="connsiteX2" fmla="*/ 10000 w 11715"/>
              <a:gd name="connsiteY2" fmla="*/ 10000 h 10000"/>
              <a:gd name="connsiteX0" fmla="*/ 0 w 11715"/>
              <a:gd name="connsiteY0" fmla="*/ 0 h 10000"/>
              <a:gd name="connsiteX1" fmla="*/ 11323 w 11715"/>
              <a:gd name="connsiteY1" fmla="*/ 7224 h 10000"/>
              <a:gd name="connsiteX2" fmla="*/ 10000 w 11715"/>
              <a:gd name="connsiteY2" fmla="*/ 10000 h 10000"/>
              <a:gd name="connsiteX0" fmla="*/ 0 w 11342"/>
              <a:gd name="connsiteY0" fmla="*/ 0 h 10000"/>
              <a:gd name="connsiteX1" fmla="*/ 11323 w 11342"/>
              <a:gd name="connsiteY1" fmla="*/ 7224 h 10000"/>
              <a:gd name="connsiteX2" fmla="*/ 10000 w 11342"/>
              <a:gd name="connsiteY2" fmla="*/ 1000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1386"/>
              <a:gd name="connsiteY0" fmla="*/ 0 h 7495"/>
              <a:gd name="connsiteX1" fmla="*/ 11386 w 11386"/>
              <a:gd name="connsiteY1" fmla="*/ 7495 h 7495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7712 w 10000"/>
              <a:gd name="connsiteY1" fmla="*/ 7675 h 10000"/>
              <a:gd name="connsiteX2" fmla="*/ 10000 w 10000"/>
              <a:gd name="connsiteY2" fmla="*/ 10000 h 10000"/>
              <a:gd name="connsiteX0" fmla="*/ 0 w 8783"/>
              <a:gd name="connsiteY0" fmla="*/ 0 h 13479"/>
              <a:gd name="connsiteX1" fmla="*/ 7712 w 8783"/>
              <a:gd name="connsiteY1" fmla="*/ 7675 h 13479"/>
              <a:gd name="connsiteX2" fmla="*/ 8783 w 8783"/>
              <a:gd name="connsiteY2" fmla="*/ 13479 h 13479"/>
              <a:gd name="connsiteX0" fmla="*/ 0 w 11782"/>
              <a:gd name="connsiteY0" fmla="*/ 0 h 10000"/>
              <a:gd name="connsiteX1" fmla="*/ 8781 w 11782"/>
              <a:gd name="connsiteY1" fmla="*/ 5694 h 10000"/>
              <a:gd name="connsiteX2" fmla="*/ 11771 w 11782"/>
              <a:gd name="connsiteY2" fmla="*/ 7465 h 10000"/>
              <a:gd name="connsiteX3" fmla="*/ 10000 w 11782"/>
              <a:gd name="connsiteY3" fmla="*/ 10000 h 10000"/>
              <a:gd name="connsiteX0" fmla="*/ 0 w 11782"/>
              <a:gd name="connsiteY0" fmla="*/ 0 h 10000"/>
              <a:gd name="connsiteX1" fmla="*/ 8781 w 11782"/>
              <a:gd name="connsiteY1" fmla="*/ 5694 h 10000"/>
              <a:gd name="connsiteX2" fmla="*/ 11771 w 11782"/>
              <a:gd name="connsiteY2" fmla="*/ 7465 h 10000"/>
              <a:gd name="connsiteX3" fmla="*/ 10000 w 11782"/>
              <a:gd name="connsiteY3" fmla="*/ 10000 h 10000"/>
              <a:gd name="connsiteX0" fmla="*/ 0 w 11782"/>
              <a:gd name="connsiteY0" fmla="*/ 0 h 10000"/>
              <a:gd name="connsiteX1" fmla="*/ 11771 w 11782"/>
              <a:gd name="connsiteY1" fmla="*/ 7465 h 10000"/>
              <a:gd name="connsiteX2" fmla="*/ 10000 w 11782"/>
              <a:gd name="connsiteY2" fmla="*/ 10000 h 10000"/>
              <a:gd name="connsiteX0" fmla="*/ 0 w 11791"/>
              <a:gd name="connsiteY0" fmla="*/ 0 h 10000"/>
              <a:gd name="connsiteX1" fmla="*/ 11771 w 11791"/>
              <a:gd name="connsiteY1" fmla="*/ 7465 h 10000"/>
              <a:gd name="connsiteX2" fmla="*/ 10000 w 11791"/>
              <a:gd name="connsiteY2" fmla="*/ 10000 h 10000"/>
              <a:gd name="connsiteX0" fmla="*/ 0 w 11771"/>
              <a:gd name="connsiteY0" fmla="*/ 0 h 10000"/>
              <a:gd name="connsiteX1" fmla="*/ 11771 w 11771"/>
              <a:gd name="connsiteY1" fmla="*/ 7465 h 10000"/>
              <a:gd name="connsiteX2" fmla="*/ 10000 w 11771"/>
              <a:gd name="connsiteY2" fmla="*/ 10000 h 10000"/>
              <a:gd name="connsiteX0" fmla="*/ 0 w 11771"/>
              <a:gd name="connsiteY0" fmla="*/ 0 h 10000"/>
              <a:gd name="connsiteX1" fmla="*/ 11771 w 11771"/>
              <a:gd name="connsiteY1" fmla="*/ 7465 h 10000"/>
              <a:gd name="connsiteX2" fmla="*/ 10000 w 11771"/>
              <a:gd name="connsiteY2" fmla="*/ 10000 h 10000"/>
              <a:gd name="connsiteX0" fmla="*/ 0 w 11771"/>
              <a:gd name="connsiteY0" fmla="*/ 0 h 9949"/>
              <a:gd name="connsiteX1" fmla="*/ 11771 w 11771"/>
              <a:gd name="connsiteY1" fmla="*/ 7465 h 9949"/>
              <a:gd name="connsiteX2" fmla="*/ 9927 w 11771"/>
              <a:gd name="connsiteY2" fmla="*/ 9949 h 9949"/>
              <a:gd name="connsiteX0" fmla="*/ 0 w 10000"/>
              <a:gd name="connsiteY0" fmla="*/ 0 h 10000"/>
              <a:gd name="connsiteX1" fmla="*/ 10000 w 10000"/>
              <a:gd name="connsiteY1" fmla="*/ 7503 h 10000"/>
              <a:gd name="connsiteX2" fmla="*/ 8433 w 10000"/>
              <a:gd name="connsiteY2" fmla="*/ 10000 h 10000"/>
              <a:gd name="connsiteX0" fmla="*/ 0 w 10000"/>
              <a:gd name="connsiteY0" fmla="*/ 0 h 7503"/>
              <a:gd name="connsiteX1" fmla="*/ 10000 w 10000"/>
              <a:gd name="connsiteY1" fmla="*/ 7503 h 7503"/>
              <a:gd name="connsiteX0" fmla="*/ 0 w 10723"/>
              <a:gd name="connsiteY0" fmla="*/ 0 h 10722"/>
              <a:gd name="connsiteX1" fmla="*/ 10000 w 10723"/>
              <a:gd name="connsiteY1" fmla="*/ 10000 h 10722"/>
              <a:gd name="connsiteX2" fmla="*/ 9938 w 10723"/>
              <a:gd name="connsiteY2" fmla="*/ 9933 h 10722"/>
              <a:gd name="connsiteX0" fmla="*/ 0 w 10483"/>
              <a:gd name="connsiteY0" fmla="*/ 0 h 13052"/>
              <a:gd name="connsiteX1" fmla="*/ 10000 w 10483"/>
              <a:gd name="connsiteY1" fmla="*/ 10000 h 13052"/>
              <a:gd name="connsiteX2" fmla="*/ 8513 w 10483"/>
              <a:gd name="connsiteY2" fmla="*/ 13052 h 13052"/>
              <a:gd name="connsiteX0" fmla="*/ 0 w 10000"/>
              <a:gd name="connsiteY0" fmla="*/ 0 h 13052"/>
              <a:gd name="connsiteX1" fmla="*/ 10000 w 10000"/>
              <a:gd name="connsiteY1" fmla="*/ 10000 h 13052"/>
              <a:gd name="connsiteX2" fmla="*/ 8513 w 10000"/>
              <a:gd name="connsiteY2" fmla="*/ 13052 h 13052"/>
              <a:gd name="connsiteX0" fmla="*/ 0 w 10000"/>
              <a:gd name="connsiteY0" fmla="*/ 0 h 13052"/>
              <a:gd name="connsiteX1" fmla="*/ 10000 w 10000"/>
              <a:gd name="connsiteY1" fmla="*/ 10000 h 13052"/>
              <a:gd name="connsiteX2" fmla="*/ 8513 w 10000"/>
              <a:gd name="connsiteY2" fmla="*/ 13052 h 13052"/>
              <a:gd name="connsiteX0" fmla="*/ 0 w 10163"/>
              <a:gd name="connsiteY0" fmla="*/ 0 h 13052"/>
              <a:gd name="connsiteX1" fmla="*/ 10163 w 10163"/>
              <a:gd name="connsiteY1" fmla="*/ 9597 h 13052"/>
              <a:gd name="connsiteX2" fmla="*/ 8513 w 10163"/>
              <a:gd name="connsiteY2" fmla="*/ 13052 h 13052"/>
              <a:gd name="connsiteX0" fmla="*/ 0 w 10163"/>
              <a:gd name="connsiteY0" fmla="*/ 0 h 13052"/>
              <a:gd name="connsiteX1" fmla="*/ 10163 w 10163"/>
              <a:gd name="connsiteY1" fmla="*/ 9597 h 13052"/>
              <a:gd name="connsiteX2" fmla="*/ 8513 w 10163"/>
              <a:gd name="connsiteY2" fmla="*/ 13052 h 13052"/>
              <a:gd name="connsiteX0" fmla="*/ 0 w 10163"/>
              <a:gd name="connsiteY0" fmla="*/ 0 h 12426"/>
              <a:gd name="connsiteX1" fmla="*/ 10163 w 10163"/>
              <a:gd name="connsiteY1" fmla="*/ 9597 h 12426"/>
              <a:gd name="connsiteX2" fmla="*/ 8578 w 10163"/>
              <a:gd name="connsiteY2" fmla="*/ 12426 h 12426"/>
              <a:gd name="connsiteX0" fmla="*/ 0 w 10163"/>
              <a:gd name="connsiteY0" fmla="*/ 0 h 12426"/>
              <a:gd name="connsiteX1" fmla="*/ 10163 w 10163"/>
              <a:gd name="connsiteY1" fmla="*/ 9597 h 12426"/>
              <a:gd name="connsiteX2" fmla="*/ 8578 w 10163"/>
              <a:gd name="connsiteY2" fmla="*/ 12426 h 12426"/>
              <a:gd name="connsiteX0" fmla="*/ 0 w 10163"/>
              <a:gd name="connsiteY0" fmla="*/ 0 h 12426"/>
              <a:gd name="connsiteX1" fmla="*/ 10163 w 10163"/>
              <a:gd name="connsiteY1" fmla="*/ 9597 h 12426"/>
              <a:gd name="connsiteX2" fmla="*/ 8578 w 10163"/>
              <a:gd name="connsiteY2" fmla="*/ 12426 h 12426"/>
              <a:gd name="connsiteX0" fmla="*/ 0 w 9771"/>
              <a:gd name="connsiteY0" fmla="*/ 2974 h 2974"/>
              <a:gd name="connsiteX1" fmla="*/ 9771 w 9771"/>
              <a:gd name="connsiteY1" fmla="*/ 0 h 2974"/>
              <a:gd name="connsiteX2" fmla="*/ 8186 w 9771"/>
              <a:gd name="connsiteY2" fmla="*/ 2829 h 2974"/>
              <a:gd name="connsiteX0" fmla="*/ 0 w 8378"/>
              <a:gd name="connsiteY0" fmla="*/ 488 h 488"/>
              <a:gd name="connsiteX1" fmla="*/ 8378 w 8378"/>
              <a:gd name="connsiteY1" fmla="*/ 0 h 488"/>
              <a:gd name="connsiteX0" fmla="*/ 0 w 10160"/>
              <a:gd name="connsiteY0" fmla="*/ 19248 h 19248"/>
              <a:gd name="connsiteX1" fmla="*/ 10160 w 10160"/>
              <a:gd name="connsiteY1" fmla="*/ 0 h 19248"/>
              <a:gd name="connsiteX0" fmla="*/ 0 w 10160"/>
              <a:gd name="connsiteY0" fmla="*/ 27448 h 27448"/>
              <a:gd name="connsiteX1" fmla="*/ 10160 w 10160"/>
              <a:gd name="connsiteY1" fmla="*/ 8200 h 27448"/>
              <a:gd name="connsiteX0" fmla="*/ 0 w 10160"/>
              <a:gd name="connsiteY0" fmla="*/ 19248 h 19248"/>
              <a:gd name="connsiteX1" fmla="*/ 10160 w 10160"/>
              <a:gd name="connsiteY1" fmla="*/ 0 h 19248"/>
              <a:gd name="connsiteX0" fmla="*/ 0 w 10160"/>
              <a:gd name="connsiteY0" fmla="*/ 19248 h 19248"/>
              <a:gd name="connsiteX1" fmla="*/ 10160 w 10160"/>
              <a:gd name="connsiteY1" fmla="*/ 0 h 19248"/>
              <a:gd name="connsiteX0" fmla="*/ 0 w 10160"/>
              <a:gd name="connsiteY0" fmla="*/ 19248 h 19248"/>
              <a:gd name="connsiteX1" fmla="*/ 10160 w 10160"/>
              <a:gd name="connsiteY1" fmla="*/ 0 h 19248"/>
              <a:gd name="connsiteX0" fmla="*/ 0 w 10160"/>
              <a:gd name="connsiteY0" fmla="*/ 19248 h 19248"/>
              <a:gd name="connsiteX1" fmla="*/ 6089 w 10160"/>
              <a:gd name="connsiteY1" fmla="*/ 2940 h 19248"/>
              <a:gd name="connsiteX2" fmla="*/ 10160 w 10160"/>
              <a:gd name="connsiteY2" fmla="*/ 0 h 19248"/>
              <a:gd name="connsiteX0" fmla="*/ 0 w 10160"/>
              <a:gd name="connsiteY0" fmla="*/ 19248 h 19248"/>
              <a:gd name="connsiteX1" fmla="*/ 6089 w 10160"/>
              <a:gd name="connsiteY1" fmla="*/ 2940 h 19248"/>
              <a:gd name="connsiteX2" fmla="*/ 10160 w 10160"/>
              <a:gd name="connsiteY2" fmla="*/ 0 h 19248"/>
              <a:gd name="connsiteX0" fmla="*/ 0 w 10160"/>
              <a:gd name="connsiteY0" fmla="*/ 53306 h 53306"/>
              <a:gd name="connsiteX1" fmla="*/ 6195 w 10160"/>
              <a:gd name="connsiteY1" fmla="*/ 8 h 53306"/>
              <a:gd name="connsiteX2" fmla="*/ 10160 w 10160"/>
              <a:gd name="connsiteY2" fmla="*/ 34058 h 53306"/>
              <a:gd name="connsiteX0" fmla="*/ 0 w 10160"/>
              <a:gd name="connsiteY0" fmla="*/ 53298 h 53298"/>
              <a:gd name="connsiteX1" fmla="*/ 6195 w 10160"/>
              <a:gd name="connsiteY1" fmla="*/ 0 h 53298"/>
              <a:gd name="connsiteX2" fmla="*/ 10160 w 10160"/>
              <a:gd name="connsiteY2" fmla="*/ 34050 h 53298"/>
              <a:gd name="connsiteX0" fmla="*/ 0 w 10160"/>
              <a:gd name="connsiteY0" fmla="*/ 53298 h 53298"/>
              <a:gd name="connsiteX1" fmla="*/ 6195 w 10160"/>
              <a:gd name="connsiteY1" fmla="*/ 0 h 53298"/>
              <a:gd name="connsiteX2" fmla="*/ 10160 w 10160"/>
              <a:gd name="connsiteY2" fmla="*/ 34050 h 53298"/>
              <a:gd name="connsiteX0" fmla="*/ 0 w 10160"/>
              <a:gd name="connsiteY0" fmla="*/ 53298 h 53298"/>
              <a:gd name="connsiteX1" fmla="*/ 6195 w 10160"/>
              <a:gd name="connsiteY1" fmla="*/ 0 h 53298"/>
              <a:gd name="connsiteX2" fmla="*/ 10160 w 10160"/>
              <a:gd name="connsiteY2" fmla="*/ 34050 h 53298"/>
              <a:gd name="connsiteX0" fmla="*/ 0 w 10160"/>
              <a:gd name="connsiteY0" fmla="*/ 53298 h 53298"/>
              <a:gd name="connsiteX1" fmla="*/ 6195 w 10160"/>
              <a:gd name="connsiteY1" fmla="*/ 0 h 53298"/>
              <a:gd name="connsiteX2" fmla="*/ 10160 w 10160"/>
              <a:gd name="connsiteY2" fmla="*/ 34050 h 53298"/>
              <a:gd name="connsiteX0" fmla="*/ 0 w 10160"/>
              <a:gd name="connsiteY0" fmla="*/ 53298 h 53298"/>
              <a:gd name="connsiteX1" fmla="*/ 6195 w 10160"/>
              <a:gd name="connsiteY1" fmla="*/ 0 h 53298"/>
              <a:gd name="connsiteX2" fmla="*/ 10160 w 10160"/>
              <a:gd name="connsiteY2" fmla="*/ 34050 h 53298"/>
              <a:gd name="connsiteX0" fmla="*/ 0 w 10160"/>
              <a:gd name="connsiteY0" fmla="*/ 53298 h 53298"/>
              <a:gd name="connsiteX1" fmla="*/ 6195 w 10160"/>
              <a:gd name="connsiteY1" fmla="*/ 0 h 53298"/>
              <a:gd name="connsiteX2" fmla="*/ 10160 w 10160"/>
              <a:gd name="connsiteY2" fmla="*/ 34050 h 53298"/>
              <a:gd name="connsiteX0" fmla="*/ 0 w 10160"/>
              <a:gd name="connsiteY0" fmla="*/ 53298 h 53298"/>
              <a:gd name="connsiteX1" fmla="*/ 6195 w 10160"/>
              <a:gd name="connsiteY1" fmla="*/ 0 h 53298"/>
              <a:gd name="connsiteX2" fmla="*/ 10160 w 10160"/>
              <a:gd name="connsiteY2" fmla="*/ 34050 h 53298"/>
              <a:gd name="connsiteX0" fmla="*/ 0 w 10160"/>
              <a:gd name="connsiteY0" fmla="*/ 53298 h 53298"/>
              <a:gd name="connsiteX1" fmla="*/ 6195 w 10160"/>
              <a:gd name="connsiteY1" fmla="*/ 0 h 53298"/>
              <a:gd name="connsiteX2" fmla="*/ 10160 w 10160"/>
              <a:gd name="connsiteY2" fmla="*/ 34050 h 53298"/>
              <a:gd name="connsiteX0" fmla="*/ 0 w 10160"/>
              <a:gd name="connsiteY0" fmla="*/ 53298 h 53298"/>
              <a:gd name="connsiteX1" fmla="*/ 6195 w 10160"/>
              <a:gd name="connsiteY1" fmla="*/ 0 h 53298"/>
              <a:gd name="connsiteX2" fmla="*/ 10160 w 10160"/>
              <a:gd name="connsiteY2" fmla="*/ 34050 h 53298"/>
              <a:gd name="connsiteX0" fmla="*/ 0 w 10160"/>
              <a:gd name="connsiteY0" fmla="*/ 53298 h 53298"/>
              <a:gd name="connsiteX1" fmla="*/ 6195 w 10160"/>
              <a:gd name="connsiteY1" fmla="*/ 0 h 53298"/>
              <a:gd name="connsiteX2" fmla="*/ 10160 w 10160"/>
              <a:gd name="connsiteY2" fmla="*/ 34050 h 53298"/>
              <a:gd name="connsiteX0" fmla="*/ 0 w 10160"/>
              <a:gd name="connsiteY0" fmla="*/ 53298 h 53298"/>
              <a:gd name="connsiteX1" fmla="*/ 6195 w 10160"/>
              <a:gd name="connsiteY1" fmla="*/ 0 h 53298"/>
              <a:gd name="connsiteX2" fmla="*/ 10160 w 10160"/>
              <a:gd name="connsiteY2" fmla="*/ 34050 h 53298"/>
              <a:gd name="connsiteX0" fmla="*/ 0 w 10160"/>
              <a:gd name="connsiteY0" fmla="*/ 53298 h 53298"/>
              <a:gd name="connsiteX1" fmla="*/ 6195 w 10160"/>
              <a:gd name="connsiteY1" fmla="*/ 0 h 53298"/>
              <a:gd name="connsiteX2" fmla="*/ 10160 w 10160"/>
              <a:gd name="connsiteY2" fmla="*/ 34050 h 53298"/>
              <a:gd name="connsiteX0" fmla="*/ 0 w 10184"/>
              <a:gd name="connsiteY0" fmla="*/ 53298 h 53298"/>
              <a:gd name="connsiteX1" fmla="*/ 6195 w 10184"/>
              <a:gd name="connsiteY1" fmla="*/ 0 h 53298"/>
              <a:gd name="connsiteX2" fmla="*/ 10184 w 10184"/>
              <a:gd name="connsiteY2" fmla="*/ 12615 h 53298"/>
              <a:gd name="connsiteX0" fmla="*/ 0 w 10184"/>
              <a:gd name="connsiteY0" fmla="*/ 53298 h 53298"/>
              <a:gd name="connsiteX1" fmla="*/ 6195 w 10184"/>
              <a:gd name="connsiteY1" fmla="*/ 0 h 53298"/>
              <a:gd name="connsiteX2" fmla="*/ 10184 w 10184"/>
              <a:gd name="connsiteY2" fmla="*/ 12615 h 53298"/>
              <a:gd name="connsiteX0" fmla="*/ 0 w 10232"/>
              <a:gd name="connsiteY0" fmla="*/ 53298 h 53298"/>
              <a:gd name="connsiteX1" fmla="*/ 6195 w 10232"/>
              <a:gd name="connsiteY1" fmla="*/ 0 h 53298"/>
              <a:gd name="connsiteX2" fmla="*/ 10232 w 10232"/>
              <a:gd name="connsiteY2" fmla="*/ 10298 h 53298"/>
              <a:gd name="connsiteX0" fmla="*/ 0 w 10232"/>
              <a:gd name="connsiteY0" fmla="*/ 53298 h 53298"/>
              <a:gd name="connsiteX1" fmla="*/ 6195 w 10232"/>
              <a:gd name="connsiteY1" fmla="*/ 0 h 53298"/>
              <a:gd name="connsiteX2" fmla="*/ 10232 w 10232"/>
              <a:gd name="connsiteY2" fmla="*/ 10298 h 53298"/>
              <a:gd name="connsiteX0" fmla="*/ 0 w 10232"/>
              <a:gd name="connsiteY0" fmla="*/ 53298 h 53298"/>
              <a:gd name="connsiteX1" fmla="*/ 6195 w 10232"/>
              <a:gd name="connsiteY1" fmla="*/ 0 h 53298"/>
              <a:gd name="connsiteX2" fmla="*/ 10232 w 10232"/>
              <a:gd name="connsiteY2" fmla="*/ 10298 h 53298"/>
              <a:gd name="connsiteX0" fmla="*/ 0 w 10232"/>
              <a:gd name="connsiteY0" fmla="*/ 44462 h 44462"/>
              <a:gd name="connsiteX1" fmla="*/ 6249 w 10232"/>
              <a:gd name="connsiteY1" fmla="*/ 0 h 44462"/>
              <a:gd name="connsiteX2" fmla="*/ 10232 w 10232"/>
              <a:gd name="connsiteY2" fmla="*/ 1462 h 44462"/>
              <a:gd name="connsiteX0" fmla="*/ 0 w 10232"/>
              <a:gd name="connsiteY0" fmla="*/ 44841 h 44841"/>
              <a:gd name="connsiteX1" fmla="*/ 6249 w 10232"/>
              <a:gd name="connsiteY1" fmla="*/ 379 h 44841"/>
              <a:gd name="connsiteX2" fmla="*/ 10232 w 10232"/>
              <a:gd name="connsiteY2" fmla="*/ 1841 h 44841"/>
              <a:gd name="connsiteX0" fmla="*/ 0 w 10232"/>
              <a:gd name="connsiteY0" fmla="*/ 44475 h 44475"/>
              <a:gd name="connsiteX1" fmla="*/ 6249 w 10232"/>
              <a:gd name="connsiteY1" fmla="*/ 13 h 44475"/>
              <a:gd name="connsiteX2" fmla="*/ 10232 w 10232"/>
              <a:gd name="connsiteY2" fmla="*/ 1475 h 44475"/>
              <a:gd name="connsiteX0" fmla="*/ 0 w 10232"/>
              <a:gd name="connsiteY0" fmla="*/ 44475 h 44475"/>
              <a:gd name="connsiteX1" fmla="*/ 6249 w 10232"/>
              <a:gd name="connsiteY1" fmla="*/ 13 h 44475"/>
              <a:gd name="connsiteX2" fmla="*/ 10232 w 10232"/>
              <a:gd name="connsiteY2" fmla="*/ 1475 h 44475"/>
              <a:gd name="connsiteX0" fmla="*/ 0 w 10268"/>
              <a:gd name="connsiteY0" fmla="*/ 41950 h 41950"/>
              <a:gd name="connsiteX1" fmla="*/ 6285 w 10268"/>
              <a:gd name="connsiteY1" fmla="*/ 13 h 41950"/>
              <a:gd name="connsiteX2" fmla="*/ 10268 w 10268"/>
              <a:gd name="connsiteY2" fmla="*/ 1475 h 41950"/>
              <a:gd name="connsiteX0" fmla="*/ 0 w 10268"/>
              <a:gd name="connsiteY0" fmla="*/ 41950 h 41950"/>
              <a:gd name="connsiteX1" fmla="*/ 6285 w 10268"/>
              <a:gd name="connsiteY1" fmla="*/ 13 h 41950"/>
              <a:gd name="connsiteX2" fmla="*/ 10268 w 10268"/>
              <a:gd name="connsiteY2" fmla="*/ 1475 h 4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68" h="41950">
                <a:moveTo>
                  <a:pt x="0" y="41950"/>
                </a:moveTo>
                <a:cubicBezTo>
                  <a:pt x="2512" y="24751"/>
                  <a:pt x="4734" y="9510"/>
                  <a:pt x="6285" y="13"/>
                </a:cubicBezTo>
                <a:cubicBezTo>
                  <a:pt x="7793" y="-139"/>
                  <a:pt x="8691" y="1196"/>
                  <a:pt x="10268" y="1475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CH" dirty="0"/>
          </a:p>
        </p:txBody>
      </p:sp>
      <p:sp>
        <p:nvSpPr>
          <p:cNvPr id="14" name="Freeform 18"/>
          <p:cNvSpPr>
            <a:spLocks/>
          </p:cNvSpPr>
          <p:nvPr/>
        </p:nvSpPr>
        <p:spPr bwMode="auto">
          <a:xfrm>
            <a:off x="1738671" y="3759128"/>
            <a:ext cx="1097066" cy="215437"/>
          </a:xfrm>
          <a:custGeom>
            <a:avLst/>
            <a:gdLst>
              <a:gd name="T0" fmla="*/ 0 w 700"/>
              <a:gd name="T1" fmla="*/ 0 h 645"/>
              <a:gd name="T2" fmla="*/ 2147483646 w 700"/>
              <a:gd name="T3" fmla="*/ 2147483646 h 645"/>
              <a:gd name="T4" fmla="*/ 2147483646 w 700"/>
              <a:gd name="T5" fmla="*/ 2147483646 h 645"/>
              <a:gd name="T6" fmla="*/ 0 60000 65536"/>
              <a:gd name="T7" fmla="*/ 0 60000 65536"/>
              <a:gd name="T8" fmla="*/ 0 60000 65536"/>
              <a:gd name="T9" fmla="*/ 0 w 700"/>
              <a:gd name="T10" fmla="*/ 0 h 645"/>
              <a:gd name="T11" fmla="*/ 700 w 700"/>
              <a:gd name="T12" fmla="*/ 645 h 645"/>
              <a:gd name="connsiteX0" fmla="*/ 0 w 11563"/>
              <a:gd name="connsiteY0" fmla="*/ 0 h 9682"/>
              <a:gd name="connsiteX1" fmla="*/ 3514 w 11563"/>
              <a:gd name="connsiteY1" fmla="*/ 4155 h 9682"/>
              <a:gd name="connsiteX2" fmla="*/ 11563 w 11563"/>
              <a:gd name="connsiteY2" fmla="*/ 9682 h 9682"/>
              <a:gd name="connsiteX0" fmla="*/ 0 w 10000"/>
              <a:gd name="connsiteY0" fmla="*/ 0 h 10000"/>
              <a:gd name="connsiteX1" fmla="*/ 3039 w 10000"/>
              <a:gd name="connsiteY1" fmla="*/ 4291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962 w 10000"/>
              <a:gd name="connsiteY1" fmla="*/ 2923 h 10000"/>
              <a:gd name="connsiteX2" fmla="*/ 10000 w 10000"/>
              <a:gd name="connsiteY2" fmla="*/ 10000 h 10000"/>
              <a:gd name="connsiteX0" fmla="*/ 0 w 9893"/>
              <a:gd name="connsiteY0" fmla="*/ 0 h 9426"/>
              <a:gd name="connsiteX1" fmla="*/ 3855 w 9893"/>
              <a:gd name="connsiteY1" fmla="*/ 2349 h 9426"/>
              <a:gd name="connsiteX2" fmla="*/ 9893 w 9893"/>
              <a:gd name="connsiteY2" fmla="*/ 9426 h 9426"/>
              <a:gd name="connsiteX0" fmla="*/ 0 w 10000"/>
              <a:gd name="connsiteY0" fmla="*/ 0 h 10000"/>
              <a:gd name="connsiteX1" fmla="*/ 3897 w 10000"/>
              <a:gd name="connsiteY1" fmla="*/ 2492 h 10000"/>
              <a:gd name="connsiteX2" fmla="*/ 6689 w 10000"/>
              <a:gd name="connsiteY2" fmla="*/ 6970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897 w 10000"/>
              <a:gd name="connsiteY1" fmla="*/ 2492 h 10000"/>
              <a:gd name="connsiteX2" fmla="*/ 6689 w 10000"/>
              <a:gd name="connsiteY2" fmla="*/ 6970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897 w 10000"/>
              <a:gd name="connsiteY1" fmla="*/ 2492 h 10000"/>
              <a:gd name="connsiteX2" fmla="*/ 6689 w 10000"/>
              <a:gd name="connsiteY2" fmla="*/ 6970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897 w 10000"/>
              <a:gd name="connsiteY1" fmla="*/ 2492 h 10000"/>
              <a:gd name="connsiteX2" fmla="*/ 6689 w 10000"/>
              <a:gd name="connsiteY2" fmla="*/ 6970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897 w 10000"/>
              <a:gd name="connsiteY1" fmla="*/ 2492 h 10000"/>
              <a:gd name="connsiteX2" fmla="*/ 6689 w 10000"/>
              <a:gd name="connsiteY2" fmla="*/ 6970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897 w 10000"/>
              <a:gd name="connsiteY1" fmla="*/ 2492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5017 w 10000"/>
              <a:gd name="connsiteY1" fmla="*/ 743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82 w 10000"/>
              <a:gd name="connsiteY1" fmla="*/ 457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620 w 10000"/>
              <a:gd name="connsiteY1" fmla="*/ 576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200 w 10000"/>
              <a:gd name="connsiteY1" fmla="*/ 1372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391 w 10000"/>
              <a:gd name="connsiteY1" fmla="*/ 883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009 w 10000"/>
              <a:gd name="connsiteY1" fmla="*/ 679 h 10000"/>
              <a:gd name="connsiteX2" fmla="*/ 10000 w 10000"/>
              <a:gd name="connsiteY2" fmla="*/ 10000 h 10000"/>
              <a:gd name="connsiteX0" fmla="*/ 0 w 11715"/>
              <a:gd name="connsiteY0" fmla="*/ 0 h 10000"/>
              <a:gd name="connsiteX1" fmla="*/ 11323 w 11715"/>
              <a:gd name="connsiteY1" fmla="*/ 7224 h 10000"/>
              <a:gd name="connsiteX2" fmla="*/ 10000 w 11715"/>
              <a:gd name="connsiteY2" fmla="*/ 10000 h 10000"/>
              <a:gd name="connsiteX0" fmla="*/ 0 w 11715"/>
              <a:gd name="connsiteY0" fmla="*/ 0 h 10000"/>
              <a:gd name="connsiteX1" fmla="*/ 11323 w 11715"/>
              <a:gd name="connsiteY1" fmla="*/ 7224 h 10000"/>
              <a:gd name="connsiteX2" fmla="*/ 10000 w 11715"/>
              <a:gd name="connsiteY2" fmla="*/ 10000 h 10000"/>
              <a:gd name="connsiteX0" fmla="*/ 0 w 11342"/>
              <a:gd name="connsiteY0" fmla="*/ 0 h 10000"/>
              <a:gd name="connsiteX1" fmla="*/ 11323 w 11342"/>
              <a:gd name="connsiteY1" fmla="*/ 7224 h 10000"/>
              <a:gd name="connsiteX2" fmla="*/ 10000 w 11342"/>
              <a:gd name="connsiteY2" fmla="*/ 1000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1386"/>
              <a:gd name="connsiteY0" fmla="*/ 0 h 7495"/>
              <a:gd name="connsiteX1" fmla="*/ 11386 w 11386"/>
              <a:gd name="connsiteY1" fmla="*/ 7495 h 7495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7712 w 10000"/>
              <a:gd name="connsiteY1" fmla="*/ 7675 h 10000"/>
              <a:gd name="connsiteX2" fmla="*/ 10000 w 10000"/>
              <a:gd name="connsiteY2" fmla="*/ 10000 h 10000"/>
              <a:gd name="connsiteX0" fmla="*/ 0 w 8783"/>
              <a:gd name="connsiteY0" fmla="*/ 0 h 13479"/>
              <a:gd name="connsiteX1" fmla="*/ 7712 w 8783"/>
              <a:gd name="connsiteY1" fmla="*/ 7675 h 13479"/>
              <a:gd name="connsiteX2" fmla="*/ 8783 w 8783"/>
              <a:gd name="connsiteY2" fmla="*/ 13479 h 13479"/>
              <a:gd name="connsiteX0" fmla="*/ 0 w 11782"/>
              <a:gd name="connsiteY0" fmla="*/ 0 h 10000"/>
              <a:gd name="connsiteX1" fmla="*/ 8781 w 11782"/>
              <a:gd name="connsiteY1" fmla="*/ 5694 h 10000"/>
              <a:gd name="connsiteX2" fmla="*/ 11771 w 11782"/>
              <a:gd name="connsiteY2" fmla="*/ 7465 h 10000"/>
              <a:gd name="connsiteX3" fmla="*/ 10000 w 11782"/>
              <a:gd name="connsiteY3" fmla="*/ 10000 h 10000"/>
              <a:gd name="connsiteX0" fmla="*/ 0 w 11782"/>
              <a:gd name="connsiteY0" fmla="*/ 0 h 10000"/>
              <a:gd name="connsiteX1" fmla="*/ 8781 w 11782"/>
              <a:gd name="connsiteY1" fmla="*/ 5694 h 10000"/>
              <a:gd name="connsiteX2" fmla="*/ 11771 w 11782"/>
              <a:gd name="connsiteY2" fmla="*/ 7465 h 10000"/>
              <a:gd name="connsiteX3" fmla="*/ 10000 w 11782"/>
              <a:gd name="connsiteY3" fmla="*/ 10000 h 10000"/>
              <a:gd name="connsiteX0" fmla="*/ 0 w 11782"/>
              <a:gd name="connsiteY0" fmla="*/ 0 h 10000"/>
              <a:gd name="connsiteX1" fmla="*/ 11771 w 11782"/>
              <a:gd name="connsiteY1" fmla="*/ 7465 h 10000"/>
              <a:gd name="connsiteX2" fmla="*/ 10000 w 11782"/>
              <a:gd name="connsiteY2" fmla="*/ 10000 h 10000"/>
              <a:gd name="connsiteX0" fmla="*/ 0 w 11791"/>
              <a:gd name="connsiteY0" fmla="*/ 0 h 10000"/>
              <a:gd name="connsiteX1" fmla="*/ 11771 w 11791"/>
              <a:gd name="connsiteY1" fmla="*/ 7465 h 10000"/>
              <a:gd name="connsiteX2" fmla="*/ 10000 w 11791"/>
              <a:gd name="connsiteY2" fmla="*/ 10000 h 10000"/>
              <a:gd name="connsiteX0" fmla="*/ 0 w 11771"/>
              <a:gd name="connsiteY0" fmla="*/ 0 h 10000"/>
              <a:gd name="connsiteX1" fmla="*/ 11771 w 11771"/>
              <a:gd name="connsiteY1" fmla="*/ 7465 h 10000"/>
              <a:gd name="connsiteX2" fmla="*/ 10000 w 11771"/>
              <a:gd name="connsiteY2" fmla="*/ 10000 h 10000"/>
              <a:gd name="connsiteX0" fmla="*/ 0 w 11771"/>
              <a:gd name="connsiteY0" fmla="*/ 0 h 10000"/>
              <a:gd name="connsiteX1" fmla="*/ 11771 w 11771"/>
              <a:gd name="connsiteY1" fmla="*/ 7465 h 10000"/>
              <a:gd name="connsiteX2" fmla="*/ 10000 w 11771"/>
              <a:gd name="connsiteY2" fmla="*/ 10000 h 10000"/>
              <a:gd name="connsiteX0" fmla="*/ 0 w 11771"/>
              <a:gd name="connsiteY0" fmla="*/ 0 h 9949"/>
              <a:gd name="connsiteX1" fmla="*/ 11771 w 11771"/>
              <a:gd name="connsiteY1" fmla="*/ 7465 h 9949"/>
              <a:gd name="connsiteX2" fmla="*/ 9927 w 11771"/>
              <a:gd name="connsiteY2" fmla="*/ 9949 h 9949"/>
              <a:gd name="connsiteX0" fmla="*/ 0 w 10000"/>
              <a:gd name="connsiteY0" fmla="*/ 0 h 10000"/>
              <a:gd name="connsiteX1" fmla="*/ 10000 w 10000"/>
              <a:gd name="connsiteY1" fmla="*/ 7503 h 10000"/>
              <a:gd name="connsiteX2" fmla="*/ 8433 w 10000"/>
              <a:gd name="connsiteY2" fmla="*/ 10000 h 10000"/>
              <a:gd name="connsiteX0" fmla="*/ 0 w 10000"/>
              <a:gd name="connsiteY0" fmla="*/ 0 h 7503"/>
              <a:gd name="connsiteX1" fmla="*/ 10000 w 10000"/>
              <a:gd name="connsiteY1" fmla="*/ 7503 h 7503"/>
              <a:gd name="connsiteX0" fmla="*/ 0 w 10723"/>
              <a:gd name="connsiteY0" fmla="*/ 0 h 10722"/>
              <a:gd name="connsiteX1" fmla="*/ 10000 w 10723"/>
              <a:gd name="connsiteY1" fmla="*/ 10000 h 10722"/>
              <a:gd name="connsiteX2" fmla="*/ 9938 w 10723"/>
              <a:gd name="connsiteY2" fmla="*/ 9933 h 10722"/>
              <a:gd name="connsiteX0" fmla="*/ 0 w 10483"/>
              <a:gd name="connsiteY0" fmla="*/ 0 h 13052"/>
              <a:gd name="connsiteX1" fmla="*/ 10000 w 10483"/>
              <a:gd name="connsiteY1" fmla="*/ 10000 h 13052"/>
              <a:gd name="connsiteX2" fmla="*/ 8513 w 10483"/>
              <a:gd name="connsiteY2" fmla="*/ 13052 h 13052"/>
              <a:gd name="connsiteX0" fmla="*/ 0 w 10000"/>
              <a:gd name="connsiteY0" fmla="*/ 0 h 13052"/>
              <a:gd name="connsiteX1" fmla="*/ 10000 w 10000"/>
              <a:gd name="connsiteY1" fmla="*/ 10000 h 13052"/>
              <a:gd name="connsiteX2" fmla="*/ 8513 w 10000"/>
              <a:gd name="connsiteY2" fmla="*/ 13052 h 13052"/>
              <a:gd name="connsiteX0" fmla="*/ 0 w 10000"/>
              <a:gd name="connsiteY0" fmla="*/ 0 h 13052"/>
              <a:gd name="connsiteX1" fmla="*/ 10000 w 10000"/>
              <a:gd name="connsiteY1" fmla="*/ 10000 h 13052"/>
              <a:gd name="connsiteX2" fmla="*/ 8513 w 10000"/>
              <a:gd name="connsiteY2" fmla="*/ 13052 h 13052"/>
              <a:gd name="connsiteX0" fmla="*/ 0 w 10163"/>
              <a:gd name="connsiteY0" fmla="*/ 0 h 13052"/>
              <a:gd name="connsiteX1" fmla="*/ 10163 w 10163"/>
              <a:gd name="connsiteY1" fmla="*/ 9597 h 13052"/>
              <a:gd name="connsiteX2" fmla="*/ 8513 w 10163"/>
              <a:gd name="connsiteY2" fmla="*/ 13052 h 13052"/>
              <a:gd name="connsiteX0" fmla="*/ 0 w 10163"/>
              <a:gd name="connsiteY0" fmla="*/ 0 h 13052"/>
              <a:gd name="connsiteX1" fmla="*/ 10163 w 10163"/>
              <a:gd name="connsiteY1" fmla="*/ 9597 h 13052"/>
              <a:gd name="connsiteX2" fmla="*/ 8513 w 10163"/>
              <a:gd name="connsiteY2" fmla="*/ 13052 h 13052"/>
              <a:gd name="connsiteX0" fmla="*/ 0 w 10163"/>
              <a:gd name="connsiteY0" fmla="*/ 0 h 12426"/>
              <a:gd name="connsiteX1" fmla="*/ 10163 w 10163"/>
              <a:gd name="connsiteY1" fmla="*/ 9597 h 12426"/>
              <a:gd name="connsiteX2" fmla="*/ 8578 w 10163"/>
              <a:gd name="connsiteY2" fmla="*/ 12426 h 12426"/>
              <a:gd name="connsiteX0" fmla="*/ 0 w 10163"/>
              <a:gd name="connsiteY0" fmla="*/ 0 h 12426"/>
              <a:gd name="connsiteX1" fmla="*/ 10163 w 10163"/>
              <a:gd name="connsiteY1" fmla="*/ 9597 h 12426"/>
              <a:gd name="connsiteX2" fmla="*/ 8578 w 10163"/>
              <a:gd name="connsiteY2" fmla="*/ 12426 h 12426"/>
              <a:gd name="connsiteX0" fmla="*/ 0 w 10163"/>
              <a:gd name="connsiteY0" fmla="*/ 0 h 12426"/>
              <a:gd name="connsiteX1" fmla="*/ 10163 w 10163"/>
              <a:gd name="connsiteY1" fmla="*/ 9597 h 12426"/>
              <a:gd name="connsiteX2" fmla="*/ 8578 w 10163"/>
              <a:gd name="connsiteY2" fmla="*/ 12426 h 12426"/>
              <a:gd name="connsiteX0" fmla="*/ 0 w 9771"/>
              <a:gd name="connsiteY0" fmla="*/ 2974 h 2974"/>
              <a:gd name="connsiteX1" fmla="*/ 9771 w 9771"/>
              <a:gd name="connsiteY1" fmla="*/ 0 h 2974"/>
              <a:gd name="connsiteX2" fmla="*/ 8186 w 9771"/>
              <a:gd name="connsiteY2" fmla="*/ 2829 h 2974"/>
              <a:gd name="connsiteX0" fmla="*/ 0 w 8378"/>
              <a:gd name="connsiteY0" fmla="*/ 488 h 488"/>
              <a:gd name="connsiteX1" fmla="*/ 8378 w 8378"/>
              <a:gd name="connsiteY1" fmla="*/ 0 h 488"/>
              <a:gd name="connsiteX0" fmla="*/ 0 w 10160"/>
              <a:gd name="connsiteY0" fmla="*/ 19248 h 19248"/>
              <a:gd name="connsiteX1" fmla="*/ 10160 w 10160"/>
              <a:gd name="connsiteY1" fmla="*/ 0 h 19248"/>
              <a:gd name="connsiteX0" fmla="*/ 0 w 10160"/>
              <a:gd name="connsiteY0" fmla="*/ 27448 h 27448"/>
              <a:gd name="connsiteX1" fmla="*/ 10160 w 10160"/>
              <a:gd name="connsiteY1" fmla="*/ 8200 h 27448"/>
              <a:gd name="connsiteX0" fmla="*/ 0 w 10160"/>
              <a:gd name="connsiteY0" fmla="*/ 19248 h 19248"/>
              <a:gd name="connsiteX1" fmla="*/ 10160 w 10160"/>
              <a:gd name="connsiteY1" fmla="*/ 0 h 19248"/>
              <a:gd name="connsiteX0" fmla="*/ 0 w 10160"/>
              <a:gd name="connsiteY0" fmla="*/ 19248 h 19248"/>
              <a:gd name="connsiteX1" fmla="*/ 10160 w 10160"/>
              <a:gd name="connsiteY1" fmla="*/ 0 h 19248"/>
              <a:gd name="connsiteX0" fmla="*/ 0 w 10160"/>
              <a:gd name="connsiteY0" fmla="*/ 19248 h 19248"/>
              <a:gd name="connsiteX1" fmla="*/ 10160 w 10160"/>
              <a:gd name="connsiteY1" fmla="*/ 0 h 19248"/>
              <a:gd name="connsiteX0" fmla="*/ 0 w 10160"/>
              <a:gd name="connsiteY0" fmla="*/ 19248 h 19248"/>
              <a:gd name="connsiteX1" fmla="*/ 6089 w 10160"/>
              <a:gd name="connsiteY1" fmla="*/ 2940 h 19248"/>
              <a:gd name="connsiteX2" fmla="*/ 10160 w 10160"/>
              <a:gd name="connsiteY2" fmla="*/ 0 h 19248"/>
              <a:gd name="connsiteX0" fmla="*/ 0 w 10160"/>
              <a:gd name="connsiteY0" fmla="*/ 19248 h 19248"/>
              <a:gd name="connsiteX1" fmla="*/ 6089 w 10160"/>
              <a:gd name="connsiteY1" fmla="*/ 2940 h 19248"/>
              <a:gd name="connsiteX2" fmla="*/ 10160 w 10160"/>
              <a:gd name="connsiteY2" fmla="*/ 0 h 19248"/>
              <a:gd name="connsiteX0" fmla="*/ 0 w 10160"/>
              <a:gd name="connsiteY0" fmla="*/ 53306 h 53306"/>
              <a:gd name="connsiteX1" fmla="*/ 6195 w 10160"/>
              <a:gd name="connsiteY1" fmla="*/ 8 h 53306"/>
              <a:gd name="connsiteX2" fmla="*/ 10160 w 10160"/>
              <a:gd name="connsiteY2" fmla="*/ 34058 h 53306"/>
              <a:gd name="connsiteX0" fmla="*/ 0 w 10160"/>
              <a:gd name="connsiteY0" fmla="*/ 53298 h 53298"/>
              <a:gd name="connsiteX1" fmla="*/ 6195 w 10160"/>
              <a:gd name="connsiteY1" fmla="*/ 0 h 53298"/>
              <a:gd name="connsiteX2" fmla="*/ 10160 w 10160"/>
              <a:gd name="connsiteY2" fmla="*/ 34050 h 53298"/>
              <a:gd name="connsiteX0" fmla="*/ 0 w 10160"/>
              <a:gd name="connsiteY0" fmla="*/ 53298 h 53298"/>
              <a:gd name="connsiteX1" fmla="*/ 6195 w 10160"/>
              <a:gd name="connsiteY1" fmla="*/ 0 h 53298"/>
              <a:gd name="connsiteX2" fmla="*/ 10160 w 10160"/>
              <a:gd name="connsiteY2" fmla="*/ 34050 h 53298"/>
              <a:gd name="connsiteX0" fmla="*/ 0 w 10160"/>
              <a:gd name="connsiteY0" fmla="*/ 53298 h 53298"/>
              <a:gd name="connsiteX1" fmla="*/ 6195 w 10160"/>
              <a:gd name="connsiteY1" fmla="*/ 0 h 53298"/>
              <a:gd name="connsiteX2" fmla="*/ 10160 w 10160"/>
              <a:gd name="connsiteY2" fmla="*/ 34050 h 53298"/>
              <a:gd name="connsiteX0" fmla="*/ 0 w 10160"/>
              <a:gd name="connsiteY0" fmla="*/ 53298 h 53298"/>
              <a:gd name="connsiteX1" fmla="*/ 6195 w 10160"/>
              <a:gd name="connsiteY1" fmla="*/ 0 h 53298"/>
              <a:gd name="connsiteX2" fmla="*/ 10160 w 10160"/>
              <a:gd name="connsiteY2" fmla="*/ 34050 h 53298"/>
              <a:gd name="connsiteX0" fmla="*/ 0 w 10160"/>
              <a:gd name="connsiteY0" fmla="*/ 53298 h 53298"/>
              <a:gd name="connsiteX1" fmla="*/ 6195 w 10160"/>
              <a:gd name="connsiteY1" fmla="*/ 0 h 53298"/>
              <a:gd name="connsiteX2" fmla="*/ 10160 w 10160"/>
              <a:gd name="connsiteY2" fmla="*/ 34050 h 53298"/>
              <a:gd name="connsiteX0" fmla="*/ 0 w 10160"/>
              <a:gd name="connsiteY0" fmla="*/ 53298 h 53298"/>
              <a:gd name="connsiteX1" fmla="*/ 6195 w 10160"/>
              <a:gd name="connsiteY1" fmla="*/ 0 h 53298"/>
              <a:gd name="connsiteX2" fmla="*/ 10160 w 10160"/>
              <a:gd name="connsiteY2" fmla="*/ 34050 h 53298"/>
              <a:gd name="connsiteX0" fmla="*/ 0 w 10160"/>
              <a:gd name="connsiteY0" fmla="*/ 53298 h 53298"/>
              <a:gd name="connsiteX1" fmla="*/ 6195 w 10160"/>
              <a:gd name="connsiteY1" fmla="*/ 0 h 53298"/>
              <a:gd name="connsiteX2" fmla="*/ 10160 w 10160"/>
              <a:gd name="connsiteY2" fmla="*/ 34050 h 53298"/>
              <a:gd name="connsiteX0" fmla="*/ 0 w 10160"/>
              <a:gd name="connsiteY0" fmla="*/ 53298 h 53298"/>
              <a:gd name="connsiteX1" fmla="*/ 6195 w 10160"/>
              <a:gd name="connsiteY1" fmla="*/ 0 h 53298"/>
              <a:gd name="connsiteX2" fmla="*/ 10160 w 10160"/>
              <a:gd name="connsiteY2" fmla="*/ 34050 h 53298"/>
              <a:gd name="connsiteX0" fmla="*/ 0 w 10160"/>
              <a:gd name="connsiteY0" fmla="*/ 53298 h 53298"/>
              <a:gd name="connsiteX1" fmla="*/ 6195 w 10160"/>
              <a:gd name="connsiteY1" fmla="*/ 0 h 53298"/>
              <a:gd name="connsiteX2" fmla="*/ 10160 w 10160"/>
              <a:gd name="connsiteY2" fmla="*/ 34050 h 53298"/>
              <a:gd name="connsiteX0" fmla="*/ 0 w 8936"/>
              <a:gd name="connsiteY0" fmla="*/ 136525 h 136525"/>
              <a:gd name="connsiteX1" fmla="*/ 4971 w 8936"/>
              <a:gd name="connsiteY1" fmla="*/ 0 h 136525"/>
              <a:gd name="connsiteX2" fmla="*/ 8936 w 8936"/>
              <a:gd name="connsiteY2" fmla="*/ 34050 h 136525"/>
              <a:gd name="connsiteX0" fmla="*/ 0 w 10000"/>
              <a:gd name="connsiteY0" fmla="*/ 10000 h 10000"/>
              <a:gd name="connsiteX1" fmla="*/ 5563 w 10000"/>
              <a:gd name="connsiteY1" fmla="*/ 0 h 10000"/>
              <a:gd name="connsiteX2" fmla="*/ 10000 w 10000"/>
              <a:gd name="connsiteY2" fmla="*/ 2494 h 10000"/>
              <a:gd name="connsiteX0" fmla="*/ 0 w 10000"/>
              <a:gd name="connsiteY0" fmla="*/ 8589 h 8589"/>
              <a:gd name="connsiteX1" fmla="*/ 5682 w 10000"/>
              <a:gd name="connsiteY1" fmla="*/ 169 h 8589"/>
              <a:gd name="connsiteX2" fmla="*/ 10000 w 10000"/>
              <a:gd name="connsiteY2" fmla="*/ 1083 h 8589"/>
              <a:gd name="connsiteX0" fmla="*/ 0 w 10000"/>
              <a:gd name="connsiteY0" fmla="*/ 9999 h 9999"/>
              <a:gd name="connsiteX1" fmla="*/ 5682 w 10000"/>
              <a:gd name="connsiteY1" fmla="*/ 196 h 9999"/>
              <a:gd name="connsiteX2" fmla="*/ 10000 w 10000"/>
              <a:gd name="connsiteY2" fmla="*/ 1260 h 9999"/>
              <a:gd name="connsiteX0" fmla="*/ 0 w 10000"/>
              <a:gd name="connsiteY0" fmla="*/ 10330 h 10330"/>
              <a:gd name="connsiteX1" fmla="*/ 5682 w 10000"/>
              <a:gd name="connsiteY1" fmla="*/ 526 h 10330"/>
              <a:gd name="connsiteX2" fmla="*/ 10000 w 10000"/>
              <a:gd name="connsiteY2" fmla="*/ 1590 h 10330"/>
              <a:gd name="connsiteX0" fmla="*/ 0 w 10000"/>
              <a:gd name="connsiteY0" fmla="*/ 9911 h 9911"/>
              <a:gd name="connsiteX1" fmla="*/ 5682 w 10000"/>
              <a:gd name="connsiteY1" fmla="*/ 107 h 9911"/>
              <a:gd name="connsiteX2" fmla="*/ 10000 w 10000"/>
              <a:gd name="connsiteY2" fmla="*/ 1171 h 9911"/>
              <a:gd name="connsiteX0" fmla="*/ 0 w 9777"/>
              <a:gd name="connsiteY0" fmla="*/ 9935 h 9935"/>
              <a:gd name="connsiteX1" fmla="*/ 5682 w 9777"/>
              <a:gd name="connsiteY1" fmla="*/ 43 h 9935"/>
              <a:gd name="connsiteX2" fmla="*/ 9777 w 9777"/>
              <a:gd name="connsiteY2" fmla="*/ 1714 h 9935"/>
              <a:gd name="connsiteX0" fmla="*/ 0 w 10000"/>
              <a:gd name="connsiteY0" fmla="*/ 9957 h 9957"/>
              <a:gd name="connsiteX1" fmla="*/ 5812 w 10000"/>
              <a:gd name="connsiteY1" fmla="*/ 0 h 9957"/>
              <a:gd name="connsiteX2" fmla="*/ 10000 w 10000"/>
              <a:gd name="connsiteY2" fmla="*/ 1682 h 9957"/>
              <a:gd name="connsiteX0" fmla="*/ 0 w 10000"/>
              <a:gd name="connsiteY0" fmla="*/ 10000 h 10000"/>
              <a:gd name="connsiteX1" fmla="*/ 5812 w 10000"/>
              <a:gd name="connsiteY1" fmla="*/ 0 h 10000"/>
              <a:gd name="connsiteX2" fmla="*/ 10000 w 10000"/>
              <a:gd name="connsiteY2" fmla="*/ 1689 h 10000"/>
              <a:gd name="connsiteX0" fmla="*/ 0 w 10000"/>
              <a:gd name="connsiteY0" fmla="*/ 10000 h 10000"/>
              <a:gd name="connsiteX1" fmla="*/ 5812 w 10000"/>
              <a:gd name="connsiteY1" fmla="*/ 0 h 10000"/>
              <a:gd name="connsiteX2" fmla="*/ 10000 w 10000"/>
              <a:gd name="connsiteY2" fmla="*/ 1689 h 10000"/>
              <a:gd name="connsiteX0" fmla="*/ 0 w 10000"/>
              <a:gd name="connsiteY0" fmla="*/ 10000 h 10000"/>
              <a:gd name="connsiteX1" fmla="*/ 5812 w 10000"/>
              <a:gd name="connsiteY1" fmla="*/ 0 h 10000"/>
              <a:gd name="connsiteX2" fmla="*/ 10000 w 10000"/>
              <a:gd name="connsiteY2" fmla="*/ 1689 h 10000"/>
              <a:gd name="connsiteX0" fmla="*/ 0 w 10000"/>
              <a:gd name="connsiteY0" fmla="*/ 10000 h 10000"/>
              <a:gd name="connsiteX1" fmla="*/ 5812 w 10000"/>
              <a:gd name="connsiteY1" fmla="*/ 0 h 10000"/>
              <a:gd name="connsiteX2" fmla="*/ 10000 w 10000"/>
              <a:gd name="connsiteY2" fmla="*/ 1689 h 10000"/>
              <a:gd name="connsiteX0" fmla="*/ 0 w 10114"/>
              <a:gd name="connsiteY0" fmla="*/ 9095 h 9095"/>
              <a:gd name="connsiteX1" fmla="*/ 5926 w 10114"/>
              <a:gd name="connsiteY1" fmla="*/ 0 h 9095"/>
              <a:gd name="connsiteX2" fmla="*/ 10114 w 10114"/>
              <a:gd name="connsiteY2" fmla="*/ 1689 h 9095"/>
              <a:gd name="connsiteX0" fmla="*/ 0 w 10000"/>
              <a:gd name="connsiteY0" fmla="*/ 10000 h 10000"/>
              <a:gd name="connsiteX1" fmla="*/ 5859 w 10000"/>
              <a:gd name="connsiteY1" fmla="*/ 0 h 10000"/>
              <a:gd name="connsiteX2" fmla="*/ 10000 w 10000"/>
              <a:gd name="connsiteY2" fmla="*/ 1857 h 10000"/>
              <a:gd name="connsiteX0" fmla="*/ 0 w 10407"/>
              <a:gd name="connsiteY0" fmla="*/ 11769 h 11769"/>
              <a:gd name="connsiteX1" fmla="*/ 6266 w 10407"/>
              <a:gd name="connsiteY1" fmla="*/ 0 h 11769"/>
              <a:gd name="connsiteX2" fmla="*/ 10407 w 10407"/>
              <a:gd name="connsiteY2" fmla="*/ 1857 h 11769"/>
              <a:gd name="connsiteX0" fmla="*/ 0 w 10407"/>
              <a:gd name="connsiteY0" fmla="*/ 10517 h 10517"/>
              <a:gd name="connsiteX1" fmla="*/ 6176 w 10407"/>
              <a:gd name="connsiteY1" fmla="*/ 296 h 10517"/>
              <a:gd name="connsiteX2" fmla="*/ 10407 w 10407"/>
              <a:gd name="connsiteY2" fmla="*/ 605 h 10517"/>
              <a:gd name="connsiteX0" fmla="*/ 0 w 10407"/>
              <a:gd name="connsiteY0" fmla="*/ 10592 h 10592"/>
              <a:gd name="connsiteX1" fmla="*/ 6176 w 10407"/>
              <a:gd name="connsiteY1" fmla="*/ 371 h 10592"/>
              <a:gd name="connsiteX2" fmla="*/ 10407 w 10407"/>
              <a:gd name="connsiteY2" fmla="*/ 680 h 10592"/>
              <a:gd name="connsiteX0" fmla="*/ 0 w 10407"/>
              <a:gd name="connsiteY0" fmla="*/ 10221 h 10221"/>
              <a:gd name="connsiteX1" fmla="*/ 6176 w 10407"/>
              <a:gd name="connsiteY1" fmla="*/ 0 h 10221"/>
              <a:gd name="connsiteX2" fmla="*/ 10407 w 10407"/>
              <a:gd name="connsiteY2" fmla="*/ 309 h 10221"/>
              <a:gd name="connsiteX0" fmla="*/ 0 w 10407"/>
              <a:gd name="connsiteY0" fmla="*/ 9955 h 9955"/>
              <a:gd name="connsiteX1" fmla="*/ 5634 w 10407"/>
              <a:gd name="connsiteY1" fmla="*/ 397 h 9955"/>
              <a:gd name="connsiteX2" fmla="*/ 10407 w 10407"/>
              <a:gd name="connsiteY2" fmla="*/ 43 h 9955"/>
              <a:gd name="connsiteX0" fmla="*/ 0 w 10000"/>
              <a:gd name="connsiteY0" fmla="*/ 10048 h 10048"/>
              <a:gd name="connsiteX1" fmla="*/ 5414 w 10000"/>
              <a:gd name="connsiteY1" fmla="*/ 447 h 10048"/>
              <a:gd name="connsiteX2" fmla="*/ 10000 w 10000"/>
              <a:gd name="connsiteY2" fmla="*/ 91 h 1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48">
                <a:moveTo>
                  <a:pt x="0" y="10048"/>
                </a:moveTo>
                <a:cubicBezTo>
                  <a:pt x="2540" y="5267"/>
                  <a:pt x="3741" y="2673"/>
                  <a:pt x="5414" y="447"/>
                </a:cubicBezTo>
                <a:cubicBezTo>
                  <a:pt x="6973" y="101"/>
                  <a:pt x="7459" y="-142"/>
                  <a:pt x="10000" y="91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CH" dirty="0"/>
          </a:p>
        </p:txBody>
      </p:sp>
      <p:sp>
        <p:nvSpPr>
          <p:cNvPr id="15" name="Text Box 35"/>
          <p:cNvSpPr txBox="1">
            <a:spLocks noChangeArrowheads="1"/>
          </p:cNvSpPr>
          <p:nvPr/>
        </p:nvSpPr>
        <p:spPr bwMode="auto">
          <a:xfrm>
            <a:off x="1068961" y="3704193"/>
            <a:ext cx="465214" cy="108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it-CH"/>
            </a:defPPr>
            <a:lvl1pPr eaLnBrk="0" hangingPunct="0">
              <a:defRPr sz="700"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Rotterdam</a:t>
            </a:r>
          </a:p>
        </p:txBody>
      </p:sp>
      <p:sp>
        <p:nvSpPr>
          <p:cNvPr id="16" name="Freeform 18"/>
          <p:cNvSpPr>
            <a:spLocks/>
          </p:cNvSpPr>
          <p:nvPr/>
        </p:nvSpPr>
        <p:spPr bwMode="auto">
          <a:xfrm>
            <a:off x="1535003" y="3872733"/>
            <a:ext cx="259301" cy="461859"/>
          </a:xfrm>
          <a:custGeom>
            <a:avLst/>
            <a:gdLst>
              <a:gd name="T0" fmla="*/ 0 w 700"/>
              <a:gd name="T1" fmla="*/ 0 h 645"/>
              <a:gd name="T2" fmla="*/ 2147483646 w 700"/>
              <a:gd name="T3" fmla="*/ 2147483646 h 645"/>
              <a:gd name="T4" fmla="*/ 2147483646 w 700"/>
              <a:gd name="T5" fmla="*/ 2147483646 h 645"/>
              <a:gd name="T6" fmla="*/ 0 60000 65536"/>
              <a:gd name="T7" fmla="*/ 0 60000 65536"/>
              <a:gd name="T8" fmla="*/ 0 60000 65536"/>
              <a:gd name="T9" fmla="*/ 0 w 700"/>
              <a:gd name="T10" fmla="*/ 0 h 645"/>
              <a:gd name="T11" fmla="*/ 700 w 700"/>
              <a:gd name="T12" fmla="*/ 645 h 645"/>
              <a:gd name="connsiteX0" fmla="*/ 0 w 11563"/>
              <a:gd name="connsiteY0" fmla="*/ 0 h 9682"/>
              <a:gd name="connsiteX1" fmla="*/ 3514 w 11563"/>
              <a:gd name="connsiteY1" fmla="*/ 4155 h 9682"/>
              <a:gd name="connsiteX2" fmla="*/ 11563 w 11563"/>
              <a:gd name="connsiteY2" fmla="*/ 9682 h 9682"/>
              <a:gd name="connsiteX0" fmla="*/ 0 w 10000"/>
              <a:gd name="connsiteY0" fmla="*/ 0 h 10000"/>
              <a:gd name="connsiteX1" fmla="*/ 3039 w 10000"/>
              <a:gd name="connsiteY1" fmla="*/ 4291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962 w 10000"/>
              <a:gd name="connsiteY1" fmla="*/ 2923 h 10000"/>
              <a:gd name="connsiteX2" fmla="*/ 10000 w 10000"/>
              <a:gd name="connsiteY2" fmla="*/ 10000 h 10000"/>
              <a:gd name="connsiteX0" fmla="*/ 0 w 9893"/>
              <a:gd name="connsiteY0" fmla="*/ 0 h 9426"/>
              <a:gd name="connsiteX1" fmla="*/ 3855 w 9893"/>
              <a:gd name="connsiteY1" fmla="*/ 2349 h 9426"/>
              <a:gd name="connsiteX2" fmla="*/ 9893 w 9893"/>
              <a:gd name="connsiteY2" fmla="*/ 9426 h 9426"/>
              <a:gd name="connsiteX0" fmla="*/ 0 w 10000"/>
              <a:gd name="connsiteY0" fmla="*/ 0 h 10000"/>
              <a:gd name="connsiteX1" fmla="*/ 3897 w 10000"/>
              <a:gd name="connsiteY1" fmla="*/ 2492 h 10000"/>
              <a:gd name="connsiteX2" fmla="*/ 6689 w 10000"/>
              <a:gd name="connsiteY2" fmla="*/ 6970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897 w 10000"/>
              <a:gd name="connsiteY1" fmla="*/ 2492 h 10000"/>
              <a:gd name="connsiteX2" fmla="*/ 6689 w 10000"/>
              <a:gd name="connsiteY2" fmla="*/ 6970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897 w 10000"/>
              <a:gd name="connsiteY1" fmla="*/ 2492 h 10000"/>
              <a:gd name="connsiteX2" fmla="*/ 6689 w 10000"/>
              <a:gd name="connsiteY2" fmla="*/ 6970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897 w 10000"/>
              <a:gd name="connsiteY1" fmla="*/ 2492 h 10000"/>
              <a:gd name="connsiteX2" fmla="*/ 6689 w 10000"/>
              <a:gd name="connsiteY2" fmla="*/ 6970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897 w 10000"/>
              <a:gd name="connsiteY1" fmla="*/ 2492 h 10000"/>
              <a:gd name="connsiteX2" fmla="*/ 6689 w 10000"/>
              <a:gd name="connsiteY2" fmla="*/ 6970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897 w 10000"/>
              <a:gd name="connsiteY1" fmla="*/ 2492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5017 w 10000"/>
              <a:gd name="connsiteY1" fmla="*/ 743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82 w 10000"/>
              <a:gd name="connsiteY1" fmla="*/ 457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620 w 10000"/>
              <a:gd name="connsiteY1" fmla="*/ 576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200 w 10000"/>
              <a:gd name="connsiteY1" fmla="*/ 1372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391 w 10000"/>
              <a:gd name="connsiteY1" fmla="*/ 883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009 w 10000"/>
              <a:gd name="connsiteY1" fmla="*/ 679 h 10000"/>
              <a:gd name="connsiteX2" fmla="*/ 10000 w 10000"/>
              <a:gd name="connsiteY2" fmla="*/ 10000 h 10000"/>
              <a:gd name="connsiteX0" fmla="*/ 0 w 11715"/>
              <a:gd name="connsiteY0" fmla="*/ 0 h 10000"/>
              <a:gd name="connsiteX1" fmla="*/ 11323 w 11715"/>
              <a:gd name="connsiteY1" fmla="*/ 7224 h 10000"/>
              <a:gd name="connsiteX2" fmla="*/ 10000 w 11715"/>
              <a:gd name="connsiteY2" fmla="*/ 10000 h 10000"/>
              <a:gd name="connsiteX0" fmla="*/ 0 w 11715"/>
              <a:gd name="connsiteY0" fmla="*/ 0 h 10000"/>
              <a:gd name="connsiteX1" fmla="*/ 11323 w 11715"/>
              <a:gd name="connsiteY1" fmla="*/ 7224 h 10000"/>
              <a:gd name="connsiteX2" fmla="*/ 10000 w 11715"/>
              <a:gd name="connsiteY2" fmla="*/ 10000 h 10000"/>
              <a:gd name="connsiteX0" fmla="*/ 0 w 11342"/>
              <a:gd name="connsiteY0" fmla="*/ 0 h 10000"/>
              <a:gd name="connsiteX1" fmla="*/ 11323 w 11342"/>
              <a:gd name="connsiteY1" fmla="*/ 7224 h 10000"/>
              <a:gd name="connsiteX2" fmla="*/ 10000 w 11342"/>
              <a:gd name="connsiteY2" fmla="*/ 1000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1386"/>
              <a:gd name="connsiteY0" fmla="*/ 0 h 7495"/>
              <a:gd name="connsiteX1" fmla="*/ 11386 w 11386"/>
              <a:gd name="connsiteY1" fmla="*/ 7495 h 7495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7712 w 10000"/>
              <a:gd name="connsiteY1" fmla="*/ 7675 h 10000"/>
              <a:gd name="connsiteX2" fmla="*/ 10000 w 10000"/>
              <a:gd name="connsiteY2" fmla="*/ 10000 h 10000"/>
              <a:gd name="connsiteX0" fmla="*/ 0 w 8783"/>
              <a:gd name="connsiteY0" fmla="*/ 0 h 13479"/>
              <a:gd name="connsiteX1" fmla="*/ 7712 w 8783"/>
              <a:gd name="connsiteY1" fmla="*/ 7675 h 13479"/>
              <a:gd name="connsiteX2" fmla="*/ 8783 w 8783"/>
              <a:gd name="connsiteY2" fmla="*/ 13479 h 13479"/>
              <a:gd name="connsiteX0" fmla="*/ 0 w 11782"/>
              <a:gd name="connsiteY0" fmla="*/ 0 h 10000"/>
              <a:gd name="connsiteX1" fmla="*/ 8781 w 11782"/>
              <a:gd name="connsiteY1" fmla="*/ 5694 h 10000"/>
              <a:gd name="connsiteX2" fmla="*/ 11771 w 11782"/>
              <a:gd name="connsiteY2" fmla="*/ 7465 h 10000"/>
              <a:gd name="connsiteX3" fmla="*/ 10000 w 11782"/>
              <a:gd name="connsiteY3" fmla="*/ 10000 h 10000"/>
              <a:gd name="connsiteX0" fmla="*/ 0 w 11782"/>
              <a:gd name="connsiteY0" fmla="*/ 0 h 10000"/>
              <a:gd name="connsiteX1" fmla="*/ 8781 w 11782"/>
              <a:gd name="connsiteY1" fmla="*/ 5694 h 10000"/>
              <a:gd name="connsiteX2" fmla="*/ 11771 w 11782"/>
              <a:gd name="connsiteY2" fmla="*/ 7465 h 10000"/>
              <a:gd name="connsiteX3" fmla="*/ 10000 w 11782"/>
              <a:gd name="connsiteY3" fmla="*/ 10000 h 10000"/>
              <a:gd name="connsiteX0" fmla="*/ 0 w 11782"/>
              <a:gd name="connsiteY0" fmla="*/ 0 h 10000"/>
              <a:gd name="connsiteX1" fmla="*/ 11771 w 11782"/>
              <a:gd name="connsiteY1" fmla="*/ 7465 h 10000"/>
              <a:gd name="connsiteX2" fmla="*/ 10000 w 11782"/>
              <a:gd name="connsiteY2" fmla="*/ 10000 h 10000"/>
              <a:gd name="connsiteX0" fmla="*/ 0 w 11791"/>
              <a:gd name="connsiteY0" fmla="*/ 0 h 10000"/>
              <a:gd name="connsiteX1" fmla="*/ 11771 w 11791"/>
              <a:gd name="connsiteY1" fmla="*/ 7465 h 10000"/>
              <a:gd name="connsiteX2" fmla="*/ 10000 w 11791"/>
              <a:gd name="connsiteY2" fmla="*/ 10000 h 10000"/>
              <a:gd name="connsiteX0" fmla="*/ 0 w 11771"/>
              <a:gd name="connsiteY0" fmla="*/ 0 h 10000"/>
              <a:gd name="connsiteX1" fmla="*/ 11771 w 11771"/>
              <a:gd name="connsiteY1" fmla="*/ 7465 h 10000"/>
              <a:gd name="connsiteX2" fmla="*/ 10000 w 11771"/>
              <a:gd name="connsiteY2" fmla="*/ 10000 h 10000"/>
              <a:gd name="connsiteX0" fmla="*/ 0 w 11771"/>
              <a:gd name="connsiteY0" fmla="*/ 0 h 10000"/>
              <a:gd name="connsiteX1" fmla="*/ 11771 w 11771"/>
              <a:gd name="connsiteY1" fmla="*/ 7465 h 10000"/>
              <a:gd name="connsiteX2" fmla="*/ 10000 w 11771"/>
              <a:gd name="connsiteY2" fmla="*/ 10000 h 10000"/>
              <a:gd name="connsiteX0" fmla="*/ 0 w 11771"/>
              <a:gd name="connsiteY0" fmla="*/ 0 h 9949"/>
              <a:gd name="connsiteX1" fmla="*/ 11771 w 11771"/>
              <a:gd name="connsiteY1" fmla="*/ 7465 h 9949"/>
              <a:gd name="connsiteX2" fmla="*/ 9927 w 11771"/>
              <a:gd name="connsiteY2" fmla="*/ 9949 h 9949"/>
              <a:gd name="connsiteX0" fmla="*/ 0 w 10000"/>
              <a:gd name="connsiteY0" fmla="*/ 0 h 10000"/>
              <a:gd name="connsiteX1" fmla="*/ 10000 w 10000"/>
              <a:gd name="connsiteY1" fmla="*/ 7503 h 10000"/>
              <a:gd name="connsiteX2" fmla="*/ 8433 w 10000"/>
              <a:gd name="connsiteY2" fmla="*/ 10000 h 10000"/>
              <a:gd name="connsiteX0" fmla="*/ 0 w 10000"/>
              <a:gd name="connsiteY0" fmla="*/ 0 h 7503"/>
              <a:gd name="connsiteX1" fmla="*/ 10000 w 10000"/>
              <a:gd name="connsiteY1" fmla="*/ 7503 h 7503"/>
              <a:gd name="connsiteX0" fmla="*/ 0 w 10723"/>
              <a:gd name="connsiteY0" fmla="*/ 0 h 10722"/>
              <a:gd name="connsiteX1" fmla="*/ 10000 w 10723"/>
              <a:gd name="connsiteY1" fmla="*/ 10000 h 10722"/>
              <a:gd name="connsiteX2" fmla="*/ 9938 w 10723"/>
              <a:gd name="connsiteY2" fmla="*/ 9933 h 10722"/>
              <a:gd name="connsiteX0" fmla="*/ 0 w 10483"/>
              <a:gd name="connsiteY0" fmla="*/ 0 h 13052"/>
              <a:gd name="connsiteX1" fmla="*/ 10000 w 10483"/>
              <a:gd name="connsiteY1" fmla="*/ 10000 h 13052"/>
              <a:gd name="connsiteX2" fmla="*/ 8513 w 10483"/>
              <a:gd name="connsiteY2" fmla="*/ 13052 h 13052"/>
              <a:gd name="connsiteX0" fmla="*/ 0 w 10000"/>
              <a:gd name="connsiteY0" fmla="*/ 0 h 13052"/>
              <a:gd name="connsiteX1" fmla="*/ 10000 w 10000"/>
              <a:gd name="connsiteY1" fmla="*/ 10000 h 13052"/>
              <a:gd name="connsiteX2" fmla="*/ 8513 w 10000"/>
              <a:gd name="connsiteY2" fmla="*/ 13052 h 13052"/>
              <a:gd name="connsiteX0" fmla="*/ 0 w 10000"/>
              <a:gd name="connsiteY0" fmla="*/ 0 h 13052"/>
              <a:gd name="connsiteX1" fmla="*/ 10000 w 10000"/>
              <a:gd name="connsiteY1" fmla="*/ 10000 h 13052"/>
              <a:gd name="connsiteX2" fmla="*/ 8513 w 10000"/>
              <a:gd name="connsiteY2" fmla="*/ 13052 h 13052"/>
              <a:gd name="connsiteX0" fmla="*/ 0 w 10163"/>
              <a:gd name="connsiteY0" fmla="*/ 0 h 13052"/>
              <a:gd name="connsiteX1" fmla="*/ 10163 w 10163"/>
              <a:gd name="connsiteY1" fmla="*/ 9597 h 13052"/>
              <a:gd name="connsiteX2" fmla="*/ 8513 w 10163"/>
              <a:gd name="connsiteY2" fmla="*/ 13052 h 13052"/>
              <a:gd name="connsiteX0" fmla="*/ 0 w 10163"/>
              <a:gd name="connsiteY0" fmla="*/ 0 h 13052"/>
              <a:gd name="connsiteX1" fmla="*/ 10163 w 10163"/>
              <a:gd name="connsiteY1" fmla="*/ 9597 h 13052"/>
              <a:gd name="connsiteX2" fmla="*/ 8513 w 10163"/>
              <a:gd name="connsiteY2" fmla="*/ 13052 h 13052"/>
              <a:gd name="connsiteX0" fmla="*/ 0 w 10163"/>
              <a:gd name="connsiteY0" fmla="*/ 0 h 12426"/>
              <a:gd name="connsiteX1" fmla="*/ 10163 w 10163"/>
              <a:gd name="connsiteY1" fmla="*/ 9597 h 12426"/>
              <a:gd name="connsiteX2" fmla="*/ 8578 w 10163"/>
              <a:gd name="connsiteY2" fmla="*/ 12426 h 12426"/>
              <a:gd name="connsiteX0" fmla="*/ 0 w 10163"/>
              <a:gd name="connsiteY0" fmla="*/ 0 h 12426"/>
              <a:gd name="connsiteX1" fmla="*/ 10163 w 10163"/>
              <a:gd name="connsiteY1" fmla="*/ 9597 h 12426"/>
              <a:gd name="connsiteX2" fmla="*/ 8578 w 10163"/>
              <a:gd name="connsiteY2" fmla="*/ 12426 h 12426"/>
              <a:gd name="connsiteX0" fmla="*/ 0 w 8578"/>
              <a:gd name="connsiteY0" fmla="*/ 0 h 12426"/>
              <a:gd name="connsiteX1" fmla="*/ 8578 w 8578"/>
              <a:gd name="connsiteY1" fmla="*/ 12426 h 12426"/>
              <a:gd name="connsiteX0" fmla="*/ 0 w 10659"/>
              <a:gd name="connsiteY0" fmla="*/ 0 h 7322"/>
              <a:gd name="connsiteX1" fmla="*/ 10659 w 10659"/>
              <a:gd name="connsiteY1" fmla="*/ 7322 h 7322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4080"/>
              <a:gd name="connsiteY0" fmla="*/ 0 h 39063"/>
              <a:gd name="connsiteX1" fmla="*/ 14080 w 14080"/>
              <a:gd name="connsiteY1" fmla="*/ 39063 h 39063"/>
              <a:gd name="connsiteX0" fmla="*/ 0 w 14080"/>
              <a:gd name="connsiteY0" fmla="*/ 0 h 39063"/>
              <a:gd name="connsiteX1" fmla="*/ 7588 w 14080"/>
              <a:gd name="connsiteY1" fmla="*/ 20721 h 39063"/>
              <a:gd name="connsiteX2" fmla="*/ 14080 w 14080"/>
              <a:gd name="connsiteY2" fmla="*/ 39063 h 39063"/>
              <a:gd name="connsiteX0" fmla="*/ 0 w 14080"/>
              <a:gd name="connsiteY0" fmla="*/ 0 h 39063"/>
              <a:gd name="connsiteX1" fmla="*/ 10555 w 14080"/>
              <a:gd name="connsiteY1" fmla="*/ 9943 h 39063"/>
              <a:gd name="connsiteX2" fmla="*/ 14080 w 14080"/>
              <a:gd name="connsiteY2" fmla="*/ 39063 h 39063"/>
              <a:gd name="connsiteX0" fmla="*/ 0 w 14080"/>
              <a:gd name="connsiteY0" fmla="*/ 0 h 39063"/>
              <a:gd name="connsiteX1" fmla="*/ 10555 w 14080"/>
              <a:gd name="connsiteY1" fmla="*/ 9943 h 39063"/>
              <a:gd name="connsiteX2" fmla="*/ 14080 w 14080"/>
              <a:gd name="connsiteY2" fmla="*/ 39063 h 39063"/>
              <a:gd name="connsiteX0" fmla="*/ 0 w 14080"/>
              <a:gd name="connsiteY0" fmla="*/ 0 h 39063"/>
              <a:gd name="connsiteX1" fmla="*/ 10555 w 14080"/>
              <a:gd name="connsiteY1" fmla="*/ 9943 h 39063"/>
              <a:gd name="connsiteX2" fmla="*/ 14080 w 14080"/>
              <a:gd name="connsiteY2" fmla="*/ 39063 h 39063"/>
              <a:gd name="connsiteX0" fmla="*/ 0 w 14080"/>
              <a:gd name="connsiteY0" fmla="*/ 0 h 39063"/>
              <a:gd name="connsiteX1" fmla="*/ 10555 w 14080"/>
              <a:gd name="connsiteY1" fmla="*/ 9943 h 39063"/>
              <a:gd name="connsiteX2" fmla="*/ 14080 w 14080"/>
              <a:gd name="connsiteY2" fmla="*/ 39063 h 39063"/>
              <a:gd name="connsiteX0" fmla="*/ 0 w 14080"/>
              <a:gd name="connsiteY0" fmla="*/ 0 h 39063"/>
              <a:gd name="connsiteX1" fmla="*/ 10555 w 14080"/>
              <a:gd name="connsiteY1" fmla="*/ 9943 h 39063"/>
              <a:gd name="connsiteX2" fmla="*/ 14080 w 14080"/>
              <a:gd name="connsiteY2" fmla="*/ 39063 h 39063"/>
              <a:gd name="connsiteX0" fmla="*/ 0 w 14080"/>
              <a:gd name="connsiteY0" fmla="*/ 0 h 39063"/>
              <a:gd name="connsiteX1" fmla="*/ 10555 w 14080"/>
              <a:gd name="connsiteY1" fmla="*/ 9943 h 39063"/>
              <a:gd name="connsiteX2" fmla="*/ 14080 w 14080"/>
              <a:gd name="connsiteY2" fmla="*/ 39063 h 39063"/>
              <a:gd name="connsiteX0" fmla="*/ 0 w 14080"/>
              <a:gd name="connsiteY0" fmla="*/ 0 h 39063"/>
              <a:gd name="connsiteX1" fmla="*/ 10555 w 14080"/>
              <a:gd name="connsiteY1" fmla="*/ 9943 h 39063"/>
              <a:gd name="connsiteX2" fmla="*/ 14080 w 14080"/>
              <a:gd name="connsiteY2" fmla="*/ 39063 h 39063"/>
              <a:gd name="connsiteX0" fmla="*/ 0 w 13462"/>
              <a:gd name="connsiteY0" fmla="*/ 0 h 37331"/>
              <a:gd name="connsiteX1" fmla="*/ 10555 w 13462"/>
              <a:gd name="connsiteY1" fmla="*/ 9943 h 37331"/>
              <a:gd name="connsiteX2" fmla="*/ 13462 w 13462"/>
              <a:gd name="connsiteY2" fmla="*/ 37331 h 37331"/>
              <a:gd name="connsiteX0" fmla="*/ 0 w 13462"/>
              <a:gd name="connsiteY0" fmla="*/ 0 h 37331"/>
              <a:gd name="connsiteX1" fmla="*/ 10308 w 13462"/>
              <a:gd name="connsiteY1" fmla="*/ 9751 h 37331"/>
              <a:gd name="connsiteX2" fmla="*/ 13462 w 13462"/>
              <a:gd name="connsiteY2" fmla="*/ 37331 h 3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62" h="37331">
                <a:moveTo>
                  <a:pt x="0" y="0"/>
                </a:moveTo>
                <a:cubicBezTo>
                  <a:pt x="3518" y="3314"/>
                  <a:pt x="4070" y="4127"/>
                  <a:pt x="10308" y="9751"/>
                </a:cubicBezTo>
                <a:cubicBezTo>
                  <a:pt x="11411" y="20143"/>
                  <a:pt x="12560" y="29315"/>
                  <a:pt x="13462" y="37331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CH"/>
          </a:p>
        </p:txBody>
      </p:sp>
      <p:sp>
        <p:nvSpPr>
          <p:cNvPr id="17" name="Freeform 18"/>
          <p:cNvSpPr>
            <a:spLocks/>
          </p:cNvSpPr>
          <p:nvPr/>
        </p:nvSpPr>
        <p:spPr bwMode="auto">
          <a:xfrm>
            <a:off x="1847796" y="4257484"/>
            <a:ext cx="9157" cy="398956"/>
          </a:xfrm>
          <a:custGeom>
            <a:avLst/>
            <a:gdLst>
              <a:gd name="T0" fmla="*/ 0 w 700"/>
              <a:gd name="T1" fmla="*/ 0 h 645"/>
              <a:gd name="T2" fmla="*/ 2147483646 w 700"/>
              <a:gd name="T3" fmla="*/ 2147483646 h 645"/>
              <a:gd name="T4" fmla="*/ 2147483646 w 700"/>
              <a:gd name="T5" fmla="*/ 2147483646 h 645"/>
              <a:gd name="T6" fmla="*/ 0 60000 65536"/>
              <a:gd name="T7" fmla="*/ 0 60000 65536"/>
              <a:gd name="T8" fmla="*/ 0 60000 65536"/>
              <a:gd name="T9" fmla="*/ 0 w 700"/>
              <a:gd name="T10" fmla="*/ 0 h 645"/>
              <a:gd name="T11" fmla="*/ 700 w 700"/>
              <a:gd name="T12" fmla="*/ 645 h 645"/>
              <a:gd name="connsiteX0" fmla="*/ 0 w 11563"/>
              <a:gd name="connsiteY0" fmla="*/ 0 h 9682"/>
              <a:gd name="connsiteX1" fmla="*/ 3514 w 11563"/>
              <a:gd name="connsiteY1" fmla="*/ 4155 h 9682"/>
              <a:gd name="connsiteX2" fmla="*/ 11563 w 11563"/>
              <a:gd name="connsiteY2" fmla="*/ 9682 h 9682"/>
              <a:gd name="connsiteX0" fmla="*/ 0 w 10000"/>
              <a:gd name="connsiteY0" fmla="*/ 0 h 10000"/>
              <a:gd name="connsiteX1" fmla="*/ 3039 w 10000"/>
              <a:gd name="connsiteY1" fmla="*/ 4291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962 w 10000"/>
              <a:gd name="connsiteY1" fmla="*/ 2923 h 10000"/>
              <a:gd name="connsiteX2" fmla="*/ 10000 w 10000"/>
              <a:gd name="connsiteY2" fmla="*/ 10000 h 10000"/>
              <a:gd name="connsiteX0" fmla="*/ 0 w 9893"/>
              <a:gd name="connsiteY0" fmla="*/ 0 h 9426"/>
              <a:gd name="connsiteX1" fmla="*/ 3855 w 9893"/>
              <a:gd name="connsiteY1" fmla="*/ 2349 h 9426"/>
              <a:gd name="connsiteX2" fmla="*/ 9893 w 9893"/>
              <a:gd name="connsiteY2" fmla="*/ 9426 h 9426"/>
              <a:gd name="connsiteX0" fmla="*/ 0 w 10000"/>
              <a:gd name="connsiteY0" fmla="*/ 0 h 10000"/>
              <a:gd name="connsiteX1" fmla="*/ 3897 w 10000"/>
              <a:gd name="connsiteY1" fmla="*/ 2492 h 10000"/>
              <a:gd name="connsiteX2" fmla="*/ 6689 w 10000"/>
              <a:gd name="connsiteY2" fmla="*/ 6970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897 w 10000"/>
              <a:gd name="connsiteY1" fmla="*/ 2492 h 10000"/>
              <a:gd name="connsiteX2" fmla="*/ 6689 w 10000"/>
              <a:gd name="connsiteY2" fmla="*/ 6970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897 w 10000"/>
              <a:gd name="connsiteY1" fmla="*/ 2492 h 10000"/>
              <a:gd name="connsiteX2" fmla="*/ 6689 w 10000"/>
              <a:gd name="connsiteY2" fmla="*/ 6970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897 w 10000"/>
              <a:gd name="connsiteY1" fmla="*/ 2492 h 10000"/>
              <a:gd name="connsiteX2" fmla="*/ 6689 w 10000"/>
              <a:gd name="connsiteY2" fmla="*/ 6970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897 w 10000"/>
              <a:gd name="connsiteY1" fmla="*/ 2492 h 10000"/>
              <a:gd name="connsiteX2" fmla="*/ 6689 w 10000"/>
              <a:gd name="connsiteY2" fmla="*/ 6970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897 w 10000"/>
              <a:gd name="connsiteY1" fmla="*/ 2492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5017 w 10000"/>
              <a:gd name="connsiteY1" fmla="*/ 743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82 w 10000"/>
              <a:gd name="connsiteY1" fmla="*/ 457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620 w 10000"/>
              <a:gd name="connsiteY1" fmla="*/ 576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200 w 10000"/>
              <a:gd name="connsiteY1" fmla="*/ 1372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391 w 10000"/>
              <a:gd name="connsiteY1" fmla="*/ 883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009 w 10000"/>
              <a:gd name="connsiteY1" fmla="*/ 679 h 10000"/>
              <a:gd name="connsiteX2" fmla="*/ 10000 w 10000"/>
              <a:gd name="connsiteY2" fmla="*/ 10000 h 10000"/>
              <a:gd name="connsiteX0" fmla="*/ 0 w 11715"/>
              <a:gd name="connsiteY0" fmla="*/ 0 h 10000"/>
              <a:gd name="connsiteX1" fmla="*/ 11323 w 11715"/>
              <a:gd name="connsiteY1" fmla="*/ 7224 h 10000"/>
              <a:gd name="connsiteX2" fmla="*/ 10000 w 11715"/>
              <a:gd name="connsiteY2" fmla="*/ 10000 h 10000"/>
              <a:gd name="connsiteX0" fmla="*/ 0 w 11715"/>
              <a:gd name="connsiteY0" fmla="*/ 0 h 10000"/>
              <a:gd name="connsiteX1" fmla="*/ 11323 w 11715"/>
              <a:gd name="connsiteY1" fmla="*/ 7224 h 10000"/>
              <a:gd name="connsiteX2" fmla="*/ 10000 w 11715"/>
              <a:gd name="connsiteY2" fmla="*/ 10000 h 10000"/>
              <a:gd name="connsiteX0" fmla="*/ 0 w 11342"/>
              <a:gd name="connsiteY0" fmla="*/ 0 h 10000"/>
              <a:gd name="connsiteX1" fmla="*/ 11323 w 11342"/>
              <a:gd name="connsiteY1" fmla="*/ 7224 h 10000"/>
              <a:gd name="connsiteX2" fmla="*/ 10000 w 11342"/>
              <a:gd name="connsiteY2" fmla="*/ 1000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1386"/>
              <a:gd name="connsiteY0" fmla="*/ 0 h 7495"/>
              <a:gd name="connsiteX1" fmla="*/ 11386 w 11386"/>
              <a:gd name="connsiteY1" fmla="*/ 7495 h 7495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7712 w 10000"/>
              <a:gd name="connsiteY1" fmla="*/ 7675 h 10000"/>
              <a:gd name="connsiteX2" fmla="*/ 10000 w 10000"/>
              <a:gd name="connsiteY2" fmla="*/ 10000 h 10000"/>
              <a:gd name="connsiteX0" fmla="*/ 0 w 8783"/>
              <a:gd name="connsiteY0" fmla="*/ 0 h 13479"/>
              <a:gd name="connsiteX1" fmla="*/ 7712 w 8783"/>
              <a:gd name="connsiteY1" fmla="*/ 7675 h 13479"/>
              <a:gd name="connsiteX2" fmla="*/ 8783 w 8783"/>
              <a:gd name="connsiteY2" fmla="*/ 13479 h 13479"/>
              <a:gd name="connsiteX0" fmla="*/ 0 w 11782"/>
              <a:gd name="connsiteY0" fmla="*/ 0 h 10000"/>
              <a:gd name="connsiteX1" fmla="*/ 8781 w 11782"/>
              <a:gd name="connsiteY1" fmla="*/ 5694 h 10000"/>
              <a:gd name="connsiteX2" fmla="*/ 11771 w 11782"/>
              <a:gd name="connsiteY2" fmla="*/ 7465 h 10000"/>
              <a:gd name="connsiteX3" fmla="*/ 10000 w 11782"/>
              <a:gd name="connsiteY3" fmla="*/ 10000 h 10000"/>
              <a:gd name="connsiteX0" fmla="*/ 0 w 11782"/>
              <a:gd name="connsiteY0" fmla="*/ 0 h 10000"/>
              <a:gd name="connsiteX1" fmla="*/ 8781 w 11782"/>
              <a:gd name="connsiteY1" fmla="*/ 5694 h 10000"/>
              <a:gd name="connsiteX2" fmla="*/ 11771 w 11782"/>
              <a:gd name="connsiteY2" fmla="*/ 7465 h 10000"/>
              <a:gd name="connsiteX3" fmla="*/ 10000 w 11782"/>
              <a:gd name="connsiteY3" fmla="*/ 10000 h 10000"/>
              <a:gd name="connsiteX0" fmla="*/ 0 w 11782"/>
              <a:gd name="connsiteY0" fmla="*/ 0 h 10000"/>
              <a:gd name="connsiteX1" fmla="*/ 11771 w 11782"/>
              <a:gd name="connsiteY1" fmla="*/ 7465 h 10000"/>
              <a:gd name="connsiteX2" fmla="*/ 10000 w 11782"/>
              <a:gd name="connsiteY2" fmla="*/ 10000 h 10000"/>
              <a:gd name="connsiteX0" fmla="*/ 0 w 11791"/>
              <a:gd name="connsiteY0" fmla="*/ 0 h 10000"/>
              <a:gd name="connsiteX1" fmla="*/ 11771 w 11791"/>
              <a:gd name="connsiteY1" fmla="*/ 7465 h 10000"/>
              <a:gd name="connsiteX2" fmla="*/ 10000 w 11791"/>
              <a:gd name="connsiteY2" fmla="*/ 10000 h 10000"/>
              <a:gd name="connsiteX0" fmla="*/ 0 w 11771"/>
              <a:gd name="connsiteY0" fmla="*/ 0 h 10000"/>
              <a:gd name="connsiteX1" fmla="*/ 11771 w 11771"/>
              <a:gd name="connsiteY1" fmla="*/ 7465 h 10000"/>
              <a:gd name="connsiteX2" fmla="*/ 10000 w 11771"/>
              <a:gd name="connsiteY2" fmla="*/ 10000 h 10000"/>
              <a:gd name="connsiteX0" fmla="*/ 0 w 11771"/>
              <a:gd name="connsiteY0" fmla="*/ 0 h 10000"/>
              <a:gd name="connsiteX1" fmla="*/ 11771 w 11771"/>
              <a:gd name="connsiteY1" fmla="*/ 7465 h 10000"/>
              <a:gd name="connsiteX2" fmla="*/ 10000 w 11771"/>
              <a:gd name="connsiteY2" fmla="*/ 10000 h 10000"/>
              <a:gd name="connsiteX0" fmla="*/ 0 w 11771"/>
              <a:gd name="connsiteY0" fmla="*/ 0 h 9949"/>
              <a:gd name="connsiteX1" fmla="*/ 11771 w 11771"/>
              <a:gd name="connsiteY1" fmla="*/ 7465 h 9949"/>
              <a:gd name="connsiteX2" fmla="*/ 9927 w 11771"/>
              <a:gd name="connsiteY2" fmla="*/ 9949 h 9949"/>
              <a:gd name="connsiteX0" fmla="*/ 0 w 10000"/>
              <a:gd name="connsiteY0" fmla="*/ 0 h 10000"/>
              <a:gd name="connsiteX1" fmla="*/ 10000 w 10000"/>
              <a:gd name="connsiteY1" fmla="*/ 7503 h 10000"/>
              <a:gd name="connsiteX2" fmla="*/ 8433 w 10000"/>
              <a:gd name="connsiteY2" fmla="*/ 10000 h 10000"/>
              <a:gd name="connsiteX0" fmla="*/ 0 w 10000"/>
              <a:gd name="connsiteY0" fmla="*/ 0 h 7503"/>
              <a:gd name="connsiteX1" fmla="*/ 10000 w 10000"/>
              <a:gd name="connsiteY1" fmla="*/ 7503 h 7503"/>
              <a:gd name="connsiteX0" fmla="*/ 0 w 10723"/>
              <a:gd name="connsiteY0" fmla="*/ 0 h 10722"/>
              <a:gd name="connsiteX1" fmla="*/ 10000 w 10723"/>
              <a:gd name="connsiteY1" fmla="*/ 10000 h 10722"/>
              <a:gd name="connsiteX2" fmla="*/ 9938 w 10723"/>
              <a:gd name="connsiteY2" fmla="*/ 9933 h 10722"/>
              <a:gd name="connsiteX0" fmla="*/ 0 w 10483"/>
              <a:gd name="connsiteY0" fmla="*/ 0 h 13052"/>
              <a:gd name="connsiteX1" fmla="*/ 10000 w 10483"/>
              <a:gd name="connsiteY1" fmla="*/ 10000 h 13052"/>
              <a:gd name="connsiteX2" fmla="*/ 8513 w 10483"/>
              <a:gd name="connsiteY2" fmla="*/ 13052 h 13052"/>
              <a:gd name="connsiteX0" fmla="*/ 0 w 10000"/>
              <a:gd name="connsiteY0" fmla="*/ 0 h 13052"/>
              <a:gd name="connsiteX1" fmla="*/ 10000 w 10000"/>
              <a:gd name="connsiteY1" fmla="*/ 10000 h 13052"/>
              <a:gd name="connsiteX2" fmla="*/ 8513 w 10000"/>
              <a:gd name="connsiteY2" fmla="*/ 13052 h 13052"/>
              <a:gd name="connsiteX0" fmla="*/ 0 w 10000"/>
              <a:gd name="connsiteY0" fmla="*/ 0 h 13052"/>
              <a:gd name="connsiteX1" fmla="*/ 10000 w 10000"/>
              <a:gd name="connsiteY1" fmla="*/ 10000 h 13052"/>
              <a:gd name="connsiteX2" fmla="*/ 8513 w 10000"/>
              <a:gd name="connsiteY2" fmla="*/ 13052 h 13052"/>
              <a:gd name="connsiteX0" fmla="*/ 0 w 10163"/>
              <a:gd name="connsiteY0" fmla="*/ 0 h 13052"/>
              <a:gd name="connsiteX1" fmla="*/ 10163 w 10163"/>
              <a:gd name="connsiteY1" fmla="*/ 9597 h 13052"/>
              <a:gd name="connsiteX2" fmla="*/ 8513 w 10163"/>
              <a:gd name="connsiteY2" fmla="*/ 13052 h 13052"/>
              <a:gd name="connsiteX0" fmla="*/ 0 w 10163"/>
              <a:gd name="connsiteY0" fmla="*/ 0 h 13052"/>
              <a:gd name="connsiteX1" fmla="*/ 10163 w 10163"/>
              <a:gd name="connsiteY1" fmla="*/ 9597 h 13052"/>
              <a:gd name="connsiteX2" fmla="*/ 8513 w 10163"/>
              <a:gd name="connsiteY2" fmla="*/ 13052 h 13052"/>
              <a:gd name="connsiteX0" fmla="*/ 0 w 10163"/>
              <a:gd name="connsiteY0" fmla="*/ 0 h 12426"/>
              <a:gd name="connsiteX1" fmla="*/ 10163 w 10163"/>
              <a:gd name="connsiteY1" fmla="*/ 9597 h 12426"/>
              <a:gd name="connsiteX2" fmla="*/ 8578 w 10163"/>
              <a:gd name="connsiteY2" fmla="*/ 12426 h 12426"/>
              <a:gd name="connsiteX0" fmla="*/ 0 w 10163"/>
              <a:gd name="connsiteY0" fmla="*/ 0 h 12426"/>
              <a:gd name="connsiteX1" fmla="*/ 10163 w 10163"/>
              <a:gd name="connsiteY1" fmla="*/ 9597 h 12426"/>
              <a:gd name="connsiteX2" fmla="*/ 8578 w 10163"/>
              <a:gd name="connsiteY2" fmla="*/ 12426 h 12426"/>
              <a:gd name="connsiteX0" fmla="*/ 0 w 8578"/>
              <a:gd name="connsiteY0" fmla="*/ 0 h 12426"/>
              <a:gd name="connsiteX1" fmla="*/ 8578 w 8578"/>
              <a:gd name="connsiteY1" fmla="*/ 12426 h 12426"/>
              <a:gd name="connsiteX0" fmla="*/ 0 w 10000"/>
              <a:gd name="connsiteY0" fmla="*/ 0 h 10000"/>
              <a:gd name="connsiteX1" fmla="*/ 4366 w 10000"/>
              <a:gd name="connsiteY1" fmla="*/ 450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7840 w 10000"/>
              <a:gd name="connsiteY1" fmla="*/ 436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7840 w 10000"/>
              <a:gd name="connsiteY1" fmla="*/ 436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7840 w 10000"/>
              <a:gd name="connsiteY1" fmla="*/ 4365 h 10000"/>
              <a:gd name="connsiteX2" fmla="*/ 10000 w 10000"/>
              <a:gd name="connsiteY2" fmla="*/ 10000 h 10000"/>
              <a:gd name="connsiteX0" fmla="*/ 0 w 9913"/>
              <a:gd name="connsiteY0" fmla="*/ 0 h 10574"/>
              <a:gd name="connsiteX1" fmla="*/ 7840 w 9913"/>
              <a:gd name="connsiteY1" fmla="*/ 4365 h 10574"/>
              <a:gd name="connsiteX2" fmla="*/ 9913 w 9913"/>
              <a:gd name="connsiteY2" fmla="*/ 10574 h 10574"/>
              <a:gd name="connsiteX0" fmla="*/ 0 w 10000"/>
              <a:gd name="connsiteY0" fmla="*/ 0 h 10000"/>
              <a:gd name="connsiteX1" fmla="*/ 7909 w 10000"/>
              <a:gd name="connsiteY1" fmla="*/ 4128 h 10000"/>
              <a:gd name="connsiteX2" fmla="*/ 10000 w 10000"/>
              <a:gd name="connsiteY2" fmla="*/ 10000 h 10000"/>
              <a:gd name="connsiteX0" fmla="*/ 0 w 2091"/>
              <a:gd name="connsiteY0" fmla="*/ 0 h 5872"/>
              <a:gd name="connsiteX1" fmla="*/ 2091 w 2091"/>
              <a:gd name="connsiteY1" fmla="*/ 5872 h 5872"/>
              <a:gd name="connsiteX0" fmla="*/ 0 w 5358"/>
              <a:gd name="connsiteY0" fmla="*/ 0 h 11949"/>
              <a:gd name="connsiteX1" fmla="*/ 5358 w 5358"/>
              <a:gd name="connsiteY1" fmla="*/ 11949 h 11949"/>
              <a:gd name="connsiteX0" fmla="*/ 0 w 7525"/>
              <a:gd name="connsiteY0" fmla="*/ 0 h 9592"/>
              <a:gd name="connsiteX1" fmla="*/ 7525 w 7525"/>
              <a:gd name="connsiteY1" fmla="*/ 9592 h 9592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6711"/>
              <a:gd name="connsiteY0" fmla="*/ 0 h 10000"/>
              <a:gd name="connsiteX1" fmla="*/ 6711 w 6711"/>
              <a:gd name="connsiteY1" fmla="*/ 1000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8839"/>
              <a:gd name="connsiteY0" fmla="*/ 0 h 8640"/>
              <a:gd name="connsiteX1" fmla="*/ 8839 w 8839"/>
              <a:gd name="connsiteY1" fmla="*/ 8640 h 8640"/>
              <a:gd name="connsiteX0" fmla="*/ 0 w 4744"/>
              <a:gd name="connsiteY0" fmla="*/ 0 h 9767"/>
              <a:gd name="connsiteX1" fmla="*/ 4744 w 4744"/>
              <a:gd name="connsiteY1" fmla="*/ 9767 h 9767"/>
              <a:gd name="connsiteX0" fmla="*/ 0 w 10651"/>
              <a:gd name="connsiteY0" fmla="*/ 0 h 10000"/>
              <a:gd name="connsiteX1" fmla="*/ 10000 w 10651"/>
              <a:gd name="connsiteY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651" h="10000">
                <a:moveTo>
                  <a:pt x="0" y="0"/>
                </a:moveTo>
                <a:cubicBezTo>
                  <a:pt x="12401" y="3727"/>
                  <a:pt x="11061" y="6178"/>
                  <a:pt x="10000" y="10000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CH"/>
          </a:p>
        </p:txBody>
      </p:sp>
      <p:sp>
        <p:nvSpPr>
          <p:cNvPr id="18" name="Freeform 18"/>
          <p:cNvSpPr>
            <a:spLocks/>
          </p:cNvSpPr>
          <p:nvPr/>
        </p:nvSpPr>
        <p:spPr bwMode="auto">
          <a:xfrm rot="10800000" flipH="1">
            <a:off x="1238261" y="3996357"/>
            <a:ext cx="263792" cy="1077607"/>
          </a:xfrm>
          <a:custGeom>
            <a:avLst/>
            <a:gdLst>
              <a:gd name="T0" fmla="*/ 0 w 700"/>
              <a:gd name="T1" fmla="*/ 0 h 645"/>
              <a:gd name="T2" fmla="*/ 2147483646 w 700"/>
              <a:gd name="T3" fmla="*/ 2147483646 h 645"/>
              <a:gd name="T4" fmla="*/ 2147483646 w 700"/>
              <a:gd name="T5" fmla="*/ 2147483646 h 645"/>
              <a:gd name="T6" fmla="*/ 0 60000 65536"/>
              <a:gd name="T7" fmla="*/ 0 60000 65536"/>
              <a:gd name="T8" fmla="*/ 0 60000 65536"/>
              <a:gd name="T9" fmla="*/ 0 w 700"/>
              <a:gd name="T10" fmla="*/ 0 h 645"/>
              <a:gd name="T11" fmla="*/ 700 w 700"/>
              <a:gd name="T12" fmla="*/ 645 h 645"/>
              <a:gd name="connsiteX0" fmla="*/ 0 w 11563"/>
              <a:gd name="connsiteY0" fmla="*/ 0 h 9682"/>
              <a:gd name="connsiteX1" fmla="*/ 3514 w 11563"/>
              <a:gd name="connsiteY1" fmla="*/ 4155 h 9682"/>
              <a:gd name="connsiteX2" fmla="*/ 11563 w 11563"/>
              <a:gd name="connsiteY2" fmla="*/ 9682 h 9682"/>
              <a:gd name="connsiteX0" fmla="*/ 0 w 10000"/>
              <a:gd name="connsiteY0" fmla="*/ 0 h 10000"/>
              <a:gd name="connsiteX1" fmla="*/ 3039 w 10000"/>
              <a:gd name="connsiteY1" fmla="*/ 4291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962 w 10000"/>
              <a:gd name="connsiteY1" fmla="*/ 2923 h 10000"/>
              <a:gd name="connsiteX2" fmla="*/ 10000 w 10000"/>
              <a:gd name="connsiteY2" fmla="*/ 10000 h 10000"/>
              <a:gd name="connsiteX0" fmla="*/ 0 w 9893"/>
              <a:gd name="connsiteY0" fmla="*/ 0 h 9426"/>
              <a:gd name="connsiteX1" fmla="*/ 3855 w 9893"/>
              <a:gd name="connsiteY1" fmla="*/ 2349 h 9426"/>
              <a:gd name="connsiteX2" fmla="*/ 9893 w 9893"/>
              <a:gd name="connsiteY2" fmla="*/ 9426 h 9426"/>
              <a:gd name="connsiteX0" fmla="*/ 0 w 10000"/>
              <a:gd name="connsiteY0" fmla="*/ 0 h 10000"/>
              <a:gd name="connsiteX1" fmla="*/ 3897 w 10000"/>
              <a:gd name="connsiteY1" fmla="*/ 2492 h 10000"/>
              <a:gd name="connsiteX2" fmla="*/ 6689 w 10000"/>
              <a:gd name="connsiteY2" fmla="*/ 6970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897 w 10000"/>
              <a:gd name="connsiteY1" fmla="*/ 2492 h 10000"/>
              <a:gd name="connsiteX2" fmla="*/ 6689 w 10000"/>
              <a:gd name="connsiteY2" fmla="*/ 6970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897 w 10000"/>
              <a:gd name="connsiteY1" fmla="*/ 2492 h 10000"/>
              <a:gd name="connsiteX2" fmla="*/ 6689 w 10000"/>
              <a:gd name="connsiteY2" fmla="*/ 6970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897 w 10000"/>
              <a:gd name="connsiteY1" fmla="*/ 2492 h 10000"/>
              <a:gd name="connsiteX2" fmla="*/ 6689 w 10000"/>
              <a:gd name="connsiteY2" fmla="*/ 6970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897 w 10000"/>
              <a:gd name="connsiteY1" fmla="*/ 2492 h 10000"/>
              <a:gd name="connsiteX2" fmla="*/ 6689 w 10000"/>
              <a:gd name="connsiteY2" fmla="*/ 6970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897 w 10000"/>
              <a:gd name="connsiteY1" fmla="*/ 2492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5017 w 10000"/>
              <a:gd name="connsiteY1" fmla="*/ 743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82 w 10000"/>
              <a:gd name="connsiteY1" fmla="*/ 457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620 w 10000"/>
              <a:gd name="connsiteY1" fmla="*/ 576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200 w 10000"/>
              <a:gd name="connsiteY1" fmla="*/ 1372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391 w 10000"/>
              <a:gd name="connsiteY1" fmla="*/ 883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009 w 10000"/>
              <a:gd name="connsiteY1" fmla="*/ 679 h 10000"/>
              <a:gd name="connsiteX2" fmla="*/ 10000 w 10000"/>
              <a:gd name="connsiteY2" fmla="*/ 10000 h 10000"/>
              <a:gd name="connsiteX0" fmla="*/ 0 w 11715"/>
              <a:gd name="connsiteY0" fmla="*/ 0 h 10000"/>
              <a:gd name="connsiteX1" fmla="*/ 11323 w 11715"/>
              <a:gd name="connsiteY1" fmla="*/ 7224 h 10000"/>
              <a:gd name="connsiteX2" fmla="*/ 10000 w 11715"/>
              <a:gd name="connsiteY2" fmla="*/ 10000 h 10000"/>
              <a:gd name="connsiteX0" fmla="*/ 0 w 11715"/>
              <a:gd name="connsiteY0" fmla="*/ 0 h 10000"/>
              <a:gd name="connsiteX1" fmla="*/ 11323 w 11715"/>
              <a:gd name="connsiteY1" fmla="*/ 7224 h 10000"/>
              <a:gd name="connsiteX2" fmla="*/ 10000 w 11715"/>
              <a:gd name="connsiteY2" fmla="*/ 10000 h 10000"/>
              <a:gd name="connsiteX0" fmla="*/ 0 w 11342"/>
              <a:gd name="connsiteY0" fmla="*/ 0 h 10000"/>
              <a:gd name="connsiteX1" fmla="*/ 11323 w 11342"/>
              <a:gd name="connsiteY1" fmla="*/ 7224 h 10000"/>
              <a:gd name="connsiteX2" fmla="*/ 10000 w 11342"/>
              <a:gd name="connsiteY2" fmla="*/ 1000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1386"/>
              <a:gd name="connsiteY0" fmla="*/ 0 h 7495"/>
              <a:gd name="connsiteX1" fmla="*/ 11386 w 11386"/>
              <a:gd name="connsiteY1" fmla="*/ 7495 h 7495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7712 w 10000"/>
              <a:gd name="connsiteY1" fmla="*/ 7675 h 10000"/>
              <a:gd name="connsiteX2" fmla="*/ 10000 w 10000"/>
              <a:gd name="connsiteY2" fmla="*/ 10000 h 10000"/>
              <a:gd name="connsiteX0" fmla="*/ 0 w 8783"/>
              <a:gd name="connsiteY0" fmla="*/ 0 h 13479"/>
              <a:gd name="connsiteX1" fmla="*/ 7712 w 8783"/>
              <a:gd name="connsiteY1" fmla="*/ 7675 h 13479"/>
              <a:gd name="connsiteX2" fmla="*/ 8783 w 8783"/>
              <a:gd name="connsiteY2" fmla="*/ 13479 h 13479"/>
              <a:gd name="connsiteX0" fmla="*/ 0 w 11782"/>
              <a:gd name="connsiteY0" fmla="*/ 0 h 10000"/>
              <a:gd name="connsiteX1" fmla="*/ 8781 w 11782"/>
              <a:gd name="connsiteY1" fmla="*/ 5694 h 10000"/>
              <a:gd name="connsiteX2" fmla="*/ 11771 w 11782"/>
              <a:gd name="connsiteY2" fmla="*/ 7465 h 10000"/>
              <a:gd name="connsiteX3" fmla="*/ 10000 w 11782"/>
              <a:gd name="connsiteY3" fmla="*/ 10000 h 10000"/>
              <a:gd name="connsiteX0" fmla="*/ 0 w 11782"/>
              <a:gd name="connsiteY0" fmla="*/ 0 h 10000"/>
              <a:gd name="connsiteX1" fmla="*/ 8781 w 11782"/>
              <a:gd name="connsiteY1" fmla="*/ 5694 h 10000"/>
              <a:gd name="connsiteX2" fmla="*/ 11771 w 11782"/>
              <a:gd name="connsiteY2" fmla="*/ 7465 h 10000"/>
              <a:gd name="connsiteX3" fmla="*/ 10000 w 11782"/>
              <a:gd name="connsiteY3" fmla="*/ 10000 h 10000"/>
              <a:gd name="connsiteX0" fmla="*/ 0 w 11782"/>
              <a:gd name="connsiteY0" fmla="*/ 0 h 10000"/>
              <a:gd name="connsiteX1" fmla="*/ 11771 w 11782"/>
              <a:gd name="connsiteY1" fmla="*/ 7465 h 10000"/>
              <a:gd name="connsiteX2" fmla="*/ 10000 w 11782"/>
              <a:gd name="connsiteY2" fmla="*/ 10000 h 10000"/>
              <a:gd name="connsiteX0" fmla="*/ 0 w 11791"/>
              <a:gd name="connsiteY0" fmla="*/ 0 h 10000"/>
              <a:gd name="connsiteX1" fmla="*/ 11771 w 11791"/>
              <a:gd name="connsiteY1" fmla="*/ 7465 h 10000"/>
              <a:gd name="connsiteX2" fmla="*/ 10000 w 11791"/>
              <a:gd name="connsiteY2" fmla="*/ 10000 h 10000"/>
              <a:gd name="connsiteX0" fmla="*/ 0 w 11771"/>
              <a:gd name="connsiteY0" fmla="*/ 0 h 10000"/>
              <a:gd name="connsiteX1" fmla="*/ 11771 w 11771"/>
              <a:gd name="connsiteY1" fmla="*/ 7465 h 10000"/>
              <a:gd name="connsiteX2" fmla="*/ 10000 w 11771"/>
              <a:gd name="connsiteY2" fmla="*/ 10000 h 10000"/>
              <a:gd name="connsiteX0" fmla="*/ 0 w 11771"/>
              <a:gd name="connsiteY0" fmla="*/ 0 h 10000"/>
              <a:gd name="connsiteX1" fmla="*/ 11771 w 11771"/>
              <a:gd name="connsiteY1" fmla="*/ 7465 h 10000"/>
              <a:gd name="connsiteX2" fmla="*/ 10000 w 11771"/>
              <a:gd name="connsiteY2" fmla="*/ 10000 h 10000"/>
              <a:gd name="connsiteX0" fmla="*/ 0 w 11771"/>
              <a:gd name="connsiteY0" fmla="*/ 0 h 9949"/>
              <a:gd name="connsiteX1" fmla="*/ 11771 w 11771"/>
              <a:gd name="connsiteY1" fmla="*/ 7465 h 9949"/>
              <a:gd name="connsiteX2" fmla="*/ 9927 w 11771"/>
              <a:gd name="connsiteY2" fmla="*/ 9949 h 9949"/>
              <a:gd name="connsiteX0" fmla="*/ 0 w 10000"/>
              <a:gd name="connsiteY0" fmla="*/ 0 h 10000"/>
              <a:gd name="connsiteX1" fmla="*/ 10000 w 10000"/>
              <a:gd name="connsiteY1" fmla="*/ 7503 h 10000"/>
              <a:gd name="connsiteX2" fmla="*/ 8433 w 10000"/>
              <a:gd name="connsiteY2" fmla="*/ 10000 h 10000"/>
              <a:gd name="connsiteX0" fmla="*/ 0 w 10000"/>
              <a:gd name="connsiteY0" fmla="*/ 0 h 7503"/>
              <a:gd name="connsiteX1" fmla="*/ 10000 w 10000"/>
              <a:gd name="connsiteY1" fmla="*/ 7503 h 7503"/>
              <a:gd name="connsiteX0" fmla="*/ 0 w 10723"/>
              <a:gd name="connsiteY0" fmla="*/ 0 h 10722"/>
              <a:gd name="connsiteX1" fmla="*/ 10000 w 10723"/>
              <a:gd name="connsiteY1" fmla="*/ 10000 h 10722"/>
              <a:gd name="connsiteX2" fmla="*/ 9938 w 10723"/>
              <a:gd name="connsiteY2" fmla="*/ 9933 h 10722"/>
              <a:gd name="connsiteX0" fmla="*/ 0 w 10483"/>
              <a:gd name="connsiteY0" fmla="*/ 0 h 13052"/>
              <a:gd name="connsiteX1" fmla="*/ 10000 w 10483"/>
              <a:gd name="connsiteY1" fmla="*/ 10000 h 13052"/>
              <a:gd name="connsiteX2" fmla="*/ 8513 w 10483"/>
              <a:gd name="connsiteY2" fmla="*/ 13052 h 13052"/>
              <a:gd name="connsiteX0" fmla="*/ 0 w 10000"/>
              <a:gd name="connsiteY0" fmla="*/ 0 h 13052"/>
              <a:gd name="connsiteX1" fmla="*/ 10000 w 10000"/>
              <a:gd name="connsiteY1" fmla="*/ 10000 h 13052"/>
              <a:gd name="connsiteX2" fmla="*/ 8513 w 10000"/>
              <a:gd name="connsiteY2" fmla="*/ 13052 h 13052"/>
              <a:gd name="connsiteX0" fmla="*/ 0 w 10000"/>
              <a:gd name="connsiteY0" fmla="*/ 0 h 13052"/>
              <a:gd name="connsiteX1" fmla="*/ 10000 w 10000"/>
              <a:gd name="connsiteY1" fmla="*/ 10000 h 13052"/>
              <a:gd name="connsiteX2" fmla="*/ 8513 w 10000"/>
              <a:gd name="connsiteY2" fmla="*/ 13052 h 13052"/>
              <a:gd name="connsiteX0" fmla="*/ 0 w 10163"/>
              <a:gd name="connsiteY0" fmla="*/ 0 h 13052"/>
              <a:gd name="connsiteX1" fmla="*/ 10163 w 10163"/>
              <a:gd name="connsiteY1" fmla="*/ 9597 h 13052"/>
              <a:gd name="connsiteX2" fmla="*/ 8513 w 10163"/>
              <a:gd name="connsiteY2" fmla="*/ 13052 h 13052"/>
              <a:gd name="connsiteX0" fmla="*/ 0 w 10163"/>
              <a:gd name="connsiteY0" fmla="*/ 0 h 13052"/>
              <a:gd name="connsiteX1" fmla="*/ 10163 w 10163"/>
              <a:gd name="connsiteY1" fmla="*/ 9597 h 13052"/>
              <a:gd name="connsiteX2" fmla="*/ 8513 w 10163"/>
              <a:gd name="connsiteY2" fmla="*/ 13052 h 13052"/>
              <a:gd name="connsiteX0" fmla="*/ 0 w 10163"/>
              <a:gd name="connsiteY0" fmla="*/ 0 h 12426"/>
              <a:gd name="connsiteX1" fmla="*/ 10163 w 10163"/>
              <a:gd name="connsiteY1" fmla="*/ 9597 h 12426"/>
              <a:gd name="connsiteX2" fmla="*/ 8578 w 10163"/>
              <a:gd name="connsiteY2" fmla="*/ 12426 h 12426"/>
              <a:gd name="connsiteX0" fmla="*/ 0 w 10163"/>
              <a:gd name="connsiteY0" fmla="*/ 0 h 12426"/>
              <a:gd name="connsiteX1" fmla="*/ 10163 w 10163"/>
              <a:gd name="connsiteY1" fmla="*/ 9597 h 12426"/>
              <a:gd name="connsiteX2" fmla="*/ 8578 w 10163"/>
              <a:gd name="connsiteY2" fmla="*/ 12426 h 12426"/>
              <a:gd name="connsiteX0" fmla="*/ 0 w 8578"/>
              <a:gd name="connsiteY0" fmla="*/ 0 h 12426"/>
              <a:gd name="connsiteX1" fmla="*/ 8578 w 8578"/>
              <a:gd name="connsiteY1" fmla="*/ 12426 h 12426"/>
              <a:gd name="connsiteX0" fmla="*/ 0 w 10000"/>
              <a:gd name="connsiteY0" fmla="*/ 0 h 10000"/>
              <a:gd name="connsiteX1" fmla="*/ 4366 w 10000"/>
              <a:gd name="connsiteY1" fmla="*/ 450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7840 w 10000"/>
              <a:gd name="connsiteY1" fmla="*/ 436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7840 w 10000"/>
              <a:gd name="connsiteY1" fmla="*/ 436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7840 w 10000"/>
              <a:gd name="connsiteY1" fmla="*/ 4365 h 10000"/>
              <a:gd name="connsiteX2" fmla="*/ 10000 w 10000"/>
              <a:gd name="connsiteY2" fmla="*/ 10000 h 10000"/>
              <a:gd name="connsiteX0" fmla="*/ 0 w 9913"/>
              <a:gd name="connsiteY0" fmla="*/ 0 h 10574"/>
              <a:gd name="connsiteX1" fmla="*/ 7840 w 9913"/>
              <a:gd name="connsiteY1" fmla="*/ 4365 h 10574"/>
              <a:gd name="connsiteX2" fmla="*/ 9913 w 9913"/>
              <a:gd name="connsiteY2" fmla="*/ 10574 h 10574"/>
              <a:gd name="connsiteX0" fmla="*/ 0 w 7215"/>
              <a:gd name="connsiteY0" fmla="*/ 0 h 9721"/>
              <a:gd name="connsiteX1" fmla="*/ 5124 w 7215"/>
              <a:gd name="connsiteY1" fmla="*/ 3849 h 9721"/>
              <a:gd name="connsiteX2" fmla="*/ 7215 w 7215"/>
              <a:gd name="connsiteY2" fmla="*/ 9721 h 9721"/>
              <a:gd name="connsiteX0" fmla="*/ 0 w 10000"/>
              <a:gd name="connsiteY0" fmla="*/ 0 h 10000"/>
              <a:gd name="connsiteX1" fmla="*/ 7102 w 10000"/>
              <a:gd name="connsiteY1" fmla="*/ 39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7102 w 10000"/>
              <a:gd name="connsiteY1" fmla="*/ 3959 h 10000"/>
              <a:gd name="connsiteX2" fmla="*/ 10000 w 10000"/>
              <a:gd name="connsiteY2" fmla="*/ 10000 h 10000"/>
              <a:gd name="connsiteX0" fmla="*/ 0 w 9097"/>
              <a:gd name="connsiteY0" fmla="*/ 0 h 10000"/>
              <a:gd name="connsiteX1" fmla="*/ 7102 w 9097"/>
              <a:gd name="connsiteY1" fmla="*/ 3959 h 10000"/>
              <a:gd name="connsiteX2" fmla="*/ 9097 w 9097"/>
              <a:gd name="connsiteY2" fmla="*/ 10000 h 10000"/>
              <a:gd name="connsiteX0" fmla="*/ 0 w 10000"/>
              <a:gd name="connsiteY0" fmla="*/ 0 h 10000"/>
              <a:gd name="connsiteX1" fmla="*/ 7807 w 10000"/>
              <a:gd name="connsiteY1" fmla="*/ 3959 h 10000"/>
              <a:gd name="connsiteX2" fmla="*/ 10000 w 10000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0" y="0"/>
                </a:moveTo>
                <a:cubicBezTo>
                  <a:pt x="2481" y="1415"/>
                  <a:pt x="5054" y="2544"/>
                  <a:pt x="7807" y="3959"/>
                </a:cubicBezTo>
                <a:cubicBezTo>
                  <a:pt x="8889" y="6210"/>
                  <a:pt x="9031" y="6664"/>
                  <a:pt x="10000" y="10000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CH"/>
          </a:p>
        </p:txBody>
      </p:sp>
      <p:cxnSp>
        <p:nvCxnSpPr>
          <p:cNvPr id="19" name="Connettore 2 18"/>
          <p:cNvCxnSpPr/>
          <p:nvPr/>
        </p:nvCxnSpPr>
        <p:spPr>
          <a:xfrm>
            <a:off x="1844486" y="4671779"/>
            <a:ext cx="457816" cy="450646"/>
          </a:xfrm>
          <a:prstGeom prst="straightConnector1">
            <a:avLst/>
          </a:prstGeom>
          <a:ln w="127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>
            <a:off x="1886012" y="4681042"/>
            <a:ext cx="242494" cy="15671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e 20"/>
          <p:cNvSpPr>
            <a:spLocks noChangeAspect="1" noChangeArrowheads="1"/>
          </p:cNvSpPr>
          <p:nvPr/>
        </p:nvSpPr>
        <p:spPr bwMode="auto">
          <a:xfrm>
            <a:off x="1489847" y="3831528"/>
            <a:ext cx="71209" cy="72000"/>
          </a:xfrm>
          <a:prstGeom prst="ellipse">
            <a:avLst/>
          </a:prstGeom>
          <a:solidFill>
            <a:srgbClr val="FF0E00"/>
          </a:solidFill>
          <a:ln w="6350" algn="ctr">
            <a:solidFill>
              <a:schemeClr val="bg1"/>
            </a:solidFill>
            <a:round/>
            <a:headEnd/>
            <a:tailEnd/>
          </a:ln>
        </p:spPr>
        <p:txBody>
          <a:bodyPr lIns="68580" tIns="34290" rIns="68580" bIns="3429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DE" altLang="it-CH" sz="900" dirty="0">
              <a:latin typeface="Times" panose="02020603050405020304" pitchFamily="18" charset="0"/>
            </a:endParaRPr>
          </a:p>
        </p:txBody>
      </p:sp>
      <p:sp>
        <p:nvSpPr>
          <p:cNvPr id="22" name="Freeform 18"/>
          <p:cNvSpPr>
            <a:spLocks/>
          </p:cNvSpPr>
          <p:nvPr/>
        </p:nvSpPr>
        <p:spPr bwMode="auto">
          <a:xfrm>
            <a:off x="1508787" y="3967352"/>
            <a:ext cx="332696" cy="262397"/>
          </a:xfrm>
          <a:custGeom>
            <a:avLst/>
            <a:gdLst>
              <a:gd name="T0" fmla="*/ 0 w 700"/>
              <a:gd name="T1" fmla="*/ 0 h 645"/>
              <a:gd name="T2" fmla="*/ 2147483646 w 700"/>
              <a:gd name="T3" fmla="*/ 2147483646 h 645"/>
              <a:gd name="T4" fmla="*/ 2147483646 w 700"/>
              <a:gd name="T5" fmla="*/ 2147483646 h 645"/>
              <a:gd name="T6" fmla="*/ 0 60000 65536"/>
              <a:gd name="T7" fmla="*/ 0 60000 65536"/>
              <a:gd name="T8" fmla="*/ 0 60000 65536"/>
              <a:gd name="T9" fmla="*/ 0 w 700"/>
              <a:gd name="T10" fmla="*/ 0 h 645"/>
              <a:gd name="T11" fmla="*/ 700 w 700"/>
              <a:gd name="T12" fmla="*/ 645 h 645"/>
              <a:gd name="connsiteX0" fmla="*/ 0 w 11563"/>
              <a:gd name="connsiteY0" fmla="*/ 0 h 9682"/>
              <a:gd name="connsiteX1" fmla="*/ 3514 w 11563"/>
              <a:gd name="connsiteY1" fmla="*/ 4155 h 9682"/>
              <a:gd name="connsiteX2" fmla="*/ 11563 w 11563"/>
              <a:gd name="connsiteY2" fmla="*/ 9682 h 9682"/>
              <a:gd name="connsiteX0" fmla="*/ 0 w 10000"/>
              <a:gd name="connsiteY0" fmla="*/ 0 h 10000"/>
              <a:gd name="connsiteX1" fmla="*/ 3039 w 10000"/>
              <a:gd name="connsiteY1" fmla="*/ 4291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962 w 10000"/>
              <a:gd name="connsiteY1" fmla="*/ 2923 h 10000"/>
              <a:gd name="connsiteX2" fmla="*/ 10000 w 10000"/>
              <a:gd name="connsiteY2" fmla="*/ 10000 h 10000"/>
              <a:gd name="connsiteX0" fmla="*/ 0 w 9893"/>
              <a:gd name="connsiteY0" fmla="*/ 0 h 9426"/>
              <a:gd name="connsiteX1" fmla="*/ 3855 w 9893"/>
              <a:gd name="connsiteY1" fmla="*/ 2349 h 9426"/>
              <a:gd name="connsiteX2" fmla="*/ 9893 w 9893"/>
              <a:gd name="connsiteY2" fmla="*/ 9426 h 9426"/>
              <a:gd name="connsiteX0" fmla="*/ 0 w 10000"/>
              <a:gd name="connsiteY0" fmla="*/ 0 h 10000"/>
              <a:gd name="connsiteX1" fmla="*/ 3897 w 10000"/>
              <a:gd name="connsiteY1" fmla="*/ 2492 h 10000"/>
              <a:gd name="connsiteX2" fmla="*/ 6689 w 10000"/>
              <a:gd name="connsiteY2" fmla="*/ 6970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897 w 10000"/>
              <a:gd name="connsiteY1" fmla="*/ 2492 h 10000"/>
              <a:gd name="connsiteX2" fmla="*/ 6689 w 10000"/>
              <a:gd name="connsiteY2" fmla="*/ 6970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897 w 10000"/>
              <a:gd name="connsiteY1" fmla="*/ 2492 h 10000"/>
              <a:gd name="connsiteX2" fmla="*/ 6689 w 10000"/>
              <a:gd name="connsiteY2" fmla="*/ 6970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897 w 10000"/>
              <a:gd name="connsiteY1" fmla="*/ 2492 h 10000"/>
              <a:gd name="connsiteX2" fmla="*/ 6689 w 10000"/>
              <a:gd name="connsiteY2" fmla="*/ 6970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897 w 10000"/>
              <a:gd name="connsiteY1" fmla="*/ 2492 h 10000"/>
              <a:gd name="connsiteX2" fmla="*/ 6689 w 10000"/>
              <a:gd name="connsiteY2" fmla="*/ 6970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897 w 10000"/>
              <a:gd name="connsiteY1" fmla="*/ 2492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5017 w 10000"/>
              <a:gd name="connsiteY1" fmla="*/ 743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82 w 10000"/>
              <a:gd name="connsiteY1" fmla="*/ 457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620 w 10000"/>
              <a:gd name="connsiteY1" fmla="*/ 576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200 w 10000"/>
              <a:gd name="connsiteY1" fmla="*/ 1372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391 w 10000"/>
              <a:gd name="connsiteY1" fmla="*/ 883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009 w 10000"/>
              <a:gd name="connsiteY1" fmla="*/ 679 h 10000"/>
              <a:gd name="connsiteX2" fmla="*/ 10000 w 10000"/>
              <a:gd name="connsiteY2" fmla="*/ 10000 h 10000"/>
              <a:gd name="connsiteX0" fmla="*/ 0 w 11715"/>
              <a:gd name="connsiteY0" fmla="*/ 0 h 10000"/>
              <a:gd name="connsiteX1" fmla="*/ 11323 w 11715"/>
              <a:gd name="connsiteY1" fmla="*/ 7224 h 10000"/>
              <a:gd name="connsiteX2" fmla="*/ 10000 w 11715"/>
              <a:gd name="connsiteY2" fmla="*/ 10000 h 10000"/>
              <a:gd name="connsiteX0" fmla="*/ 0 w 11715"/>
              <a:gd name="connsiteY0" fmla="*/ 0 h 10000"/>
              <a:gd name="connsiteX1" fmla="*/ 11323 w 11715"/>
              <a:gd name="connsiteY1" fmla="*/ 7224 h 10000"/>
              <a:gd name="connsiteX2" fmla="*/ 10000 w 11715"/>
              <a:gd name="connsiteY2" fmla="*/ 10000 h 10000"/>
              <a:gd name="connsiteX0" fmla="*/ 0 w 11342"/>
              <a:gd name="connsiteY0" fmla="*/ 0 h 10000"/>
              <a:gd name="connsiteX1" fmla="*/ 11323 w 11342"/>
              <a:gd name="connsiteY1" fmla="*/ 7224 h 10000"/>
              <a:gd name="connsiteX2" fmla="*/ 10000 w 11342"/>
              <a:gd name="connsiteY2" fmla="*/ 1000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1386"/>
              <a:gd name="connsiteY0" fmla="*/ 0 h 7495"/>
              <a:gd name="connsiteX1" fmla="*/ 11386 w 11386"/>
              <a:gd name="connsiteY1" fmla="*/ 7495 h 7495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7712 w 10000"/>
              <a:gd name="connsiteY1" fmla="*/ 7675 h 10000"/>
              <a:gd name="connsiteX2" fmla="*/ 10000 w 10000"/>
              <a:gd name="connsiteY2" fmla="*/ 10000 h 10000"/>
              <a:gd name="connsiteX0" fmla="*/ 0 w 8783"/>
              <a:gd name="connsiteY0" fmla="*/ 0 h 13479"/>
              <a:gd name="connsiteX1" fmla="*/ 7712 w 8783"/>
              <a:gd name="connsiteY1" fmla="*/ 7675 h 13479"/>
              <a:gd name="connsiteX2" fmla="*/ 8783 w 8783"/>
              <a:gd name="connsiteY2" fmla="*/ 13479 h 13479"/>
              <a:gd name="connsiteX0" fmla="*/ 0 w 11782"/>
              <a:gd name="connsiteY0" fmla="*/ 0 h 10000"/>
              <a:gd name="connsiteX1" fmla="*/ 8781 w 11782"/>
              <a:gd name="connsiteY1" fmla="*/ 5694 h 10000"/>
              <a:gd name="connsiteX2" fmla="*/ 11771 w 11782"/>
              <a:gd name="connsiteY2" fmla="*/ 7465 h 10000"/>
              <a:gd name="connsiteX3" fmla="*/ 10000 w 11782"/>
              <a:gd name="connsiteY3" fmla="*/ 10000 h 10000"/>
              <a:gd name="connsiteX0" fmla="*/ 0 w 11782"/>
              <a:gd name="connsiteY0" fmla="*/ 0 h 10000"/>
              <a:gd name="connsiteX1" fmla="*/ 8781 w 11782"/>
              <a:gd name="connsiteY1" fmla="*/ 5694 h 10000"/>
              <a:gd name="connsiteX2" fmla="*/ 11771 w 11782"/>
              <a:gd name="connsiteY2" fmla="*/ 7465 h 10000"/>
              <a:gd name="connsiteX3" fmla="*/ 10000 w 11782"/>
              <a:gd name="connsiteY3" fmla="*/ 10000 h 10000"/>
              <a:gd name="connsiteX0" fmla="*/ 0 w 11782"/>
              <a:gd name="connsiteY0" fmla="*/ 0 h 10000"/>
              <a:gd name="connsiteX1" fmla="*/ 11771 w 11782"/>
              <a:gd name="connsiteY1" fmla="*/ 7465 h 10000"/>
              <a:gd name="connsiteX2" fmla="*/ 10000 w 11782"/>
              <a:gd name="connsiteY2" fmla="*/ 10000 h 10000"/>
              <a:gd name="connsiteX0" fmla="*/ 0 w 11791"/>
              <a:gd name="connsiteY0" fmla="*/ 0 h 10000"/>
              <a:gd name="connsiteX1" fmla="*/ 11771 w 11791"/>
              <a:gd name="connsiteY1" fmla="*/ 7465 h 10000"/>
              <a:gd name="connsiteX2" fmla="*/ 10000 w 11791"/>
              <a:gd name="connsiteY2" fmla="*/ 10000 h 10000"/>
              <a:gd name="connsiteX0" fmla="*/ 0 w 11771"/>
              <a:gd name="connsiteY0" fmla="*/ 0 h 10000"/>
              <a:gd name="connsiteX1" fmla="*/ 11771 w 11771"/>
              <a:gd name="connsiteY1" fmla="*/ 7465 h 10000"/>
              <a:gd name="connsiteX2" fmla="*/ 10000 w 11771"/>
              <a:gd name="connsiteY2" fmla="*/ 10000 h 10000"/>
              <a:gd name="connsiteX0" fmla="*/ 0 w 11771"/>
              <a:gd name="connsiteY0" fmla="*/ 0 h 10000"/>
              <a:gd name="connsiteX1" fmla="*/ 11771 w 11771"/>
              <a:gd name="connsiteY1" fmla="*/ 7465 h 10000"/>
              <a:gd name="connsiteX2" fmla="*/ 10000 w 11771"/>
              <a:gd name="connsiteY2" fmla="*/ 10000 h 10000"/>
              <a:gd name="connsiteX0" fmla="*/ 0 w 11771"/>
              <a:gd name="connsiteY0" fmla="*/ 0 h 9949"/>
              <a:gd name="connsiteX1" fmla="*/ 11771 w 11771"/>
              <a:gd name="connsiteY1" fmla="*/ 7465 h 9949"/>
              <a:gd name="connsiteX2" fmla="*/ 9927 w 11771"/>
              <a:gd name="connsiteY2" fmla="*/ 9949 h 9949"/>
              <a:gd name="connsiteX0" fmla="*/ 0 w 10000"/>
              <a:gd name="connsiteY0" fmla="*/ 0 h 10000"/>
              <a:gd name="connsiteX1" fmla="*/ 10000 w 10000"/>
              <a:gd name="connsiteY1" fmla="*/ 7503 h 10000"/>
              <a:gd name="connsiteX2" fmla="*/ 8433 w 10000"/>
              <a:gd name="connsiteY2" fmla="*/ 10000 h 10000"/>
              <a:gd name="connsiteX0" fmla="*/ 0 w 10000"/>
              <a:gd name="connsiteY0" fmla="*/ 0 h 7503"/>
              <a:gd name="connsiteX1" fmla="*/ 10000 w 10000"/>
              <a:gd name="connsiteY1" fmla="*/ 7503 h 7503"/>
              <a:gd name="connsiteX0" fmla="*/ 0 w 10723"/>
              <a:gd name="connsiteY0" fmla="*/ 0 h 10722"/>
              <a:gd name="connsiteX1" fmla="*/ 10000 w 10723"/>
              <a:gd name="connsiteY1" fmla="*/ 10000 h 10722"/>
              <a:gd name="connsiteX2" fmla="*/ 9938 w 10723"/>
              <a:gd name="connsiteY2" fmla="*/ 9933 h 10722"/>
              <a:gd name="connsiteX0" fmla="*/ 0 w 10483"/>
              <a:gd name="connsiteY0" fmla="*/ 0 h 13052"/>
              <a:gd name="connsiteX1" fmla="*/ 10000 w 10483"/>
              <a:gd name="connsiteY1" fmla="*/ 10000 h 13052"/>
              <a:gd name="connsiteX2" fmla="*/ 8513 w 10483"/>
              <a:gd name="connsiteY2" fmla="*/ 13052 h 13052"/>
              <a:gd name="connsiteX0" fmla="*/ 0 w 10000"/>
              <a:gd name="connsiteY0" fmla="*/ 0 h 13052"/>
              <a:gd name="connsiteX1" fmla="*/ 10000 w 10000"/>
              <a:gd name="connsiteY1" fmla="*/ 10000 h 13052"/>
              <a:gd name="connsiteX2" fmla="*/ 8513 w 10000"/>
              <a:gd name="connsiteY2" fmla="*/ 13052 h 13052"/>
              <a:gd name="connsiteX0" fmla="*/ 0 w 10000"/>
              <a:gd name="connsiteY0" fmla="*/ 0 h 13052"/>
              <a:gd name="connsiteX1" fmla="*/ 10000 w 10000"/>
              <a:gd name="connsiteY1" fmla="*/ 10000 h 13052"/>
              <a:gd name="connsiteX2" fmla="*/ 8513 w 10000"/>
              <a:gd name="connsiteY2" fmla="*/ 13052 h 13052"/>
              <a:gd name="connsiteX0" fmla="*/ 0 w 10163"/>
              <a:gd name="connsiteY0" fmla="*/ 0 h 13052"/>
              <a:gd name="connsiteX1" fmla="*/ 10163 w 10163"/>
              <a:gd name="connsiteY1" fmla="*/ 9597 h 13052"/>
              <a:gd name="connsiteX2" fmla="*/ 8513 w 10163"/>
              <a:gd name="connsiteY2" fmla="*/ 13052 h 13052"/>
              <a:gd name="connsiteX0" fmla="*/ 0 w 10163"/>
              <a:gd name="connsiteY0" fmla="*/ 0 h 13052"/>
              <a:gd name="connsiteX1" fmla="*/ 10163 w 10163"/>
              <a:gd name="connsiteY1" fmla="*/ 9597 h 13052"/>
              <a:gd name="connsiteX2" fmla="*/ 8513 w 10163"/>
              <a:gd name="connsiteY2" fmla="*/ 13052 h 13052"/>
              <a:gd name="connsiteX0" fmla="*/ 0 w 10163"/>
              <a:gd name="connsiteY0" fmla="*/ 0 h 12426"/>
              <a:gd name="connsiteX1" fmla="*/ 10163 w 10163"/>
              <a:gd name="connsiteY1" fmla="*/ 9597 h 12426"/>
              <a:gd name="connsiteX2" fmla="*/ 8578 w 10163"/>
              <a:gd name="connsiteY2" fmla="*/ 12426 h 12426"/>
              <a:gd name="connsiteX0" fmla="*/ 0 w 10163"/>
              <a:gd name="connsiteY0" fmla="*/ 0 h 12426"/>
              <a:gd name="connsiteX1" fmla="*/ 10163 w 10163"/>
              <a:gd name="connsiteY1" fmla="*/ 9597 h 12426"/>
              <a:gd name="connsiteX2" fmla="*/ 8578 w 10163"/>
              <a:gd name="connsiteY2" fmla="*/ 12426 h 12426"/>
              <a:gd name="connsiteX0" fmla="*/ 0 w 8578"/>
              <a:gd name="connsiteY0" fmla="*/ 0 h 12426"/>
              <a:gd name="connsiteX1" fmla="*/ 8578 w 8578"/>
              <a:gd name="connsiteY1" fmla="*/ 12426 h 12426"/>
              <a:gd name="connsiteX0" fmla="*/ 0 w 9332"/>
              <a:gd name="connsiteY0" fmla="*/ 0 h 11699"/>
              <a:gd name="connsiteX1" fmla="*/ 9332 w 9332"/>
              <a:gd name="connsiteY1" fmla="*/ 11699 h 11699"/>
              <a:gd name="connsiteX0" fmla="*/ 0 w 10000"/>
              <a:gd name="connsiteY0" fmla="*/ 0 h 10000"/>
              <a:gd name="connsiteX1" fmla="*/ 10000 w 10000"/>
              <a:gd name="connsiteY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0000">
                <a:moveTo>
                  <a:pt x="0" y="0"/>
                </a:moveTo>
                <a:cubicBezTo>
                  <a:pt x="3572" y="2849"/>
                  <a:pt x="6500" y="6788"/>
                  <a:pt x="10000" y="10000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CH"/>
          </a:p>
        </p:txBody>
      </p:sp>
      <p:sp>
        <p:nvSpPr>
          <p:cNvPr id="25" name="Ovale 24"/>
          <p:cNvSpPr>
            <a:spLocks noChangeAspect="1" noChangeArrowheads="1"/>
          </p:cNvSpPr>
          <p:nvPr/>
        </p:nvSpPr>
        <p:spPr bwMode="auto">
          <a:xfrm>
            <a:off x="1462248" y="3931829"/>
            <a:ext cx="71209" cy="72000"/>
          </a:xfrm>
          <a:prstGeom prst="ellipse">
            <a:avLst/>
          </a:prstGeom>
          <a:solidFill>
            <a:srgbClr val="FF0E00"/>
          </a:solidFill>
          <a:ln w="6350" algn="ctr">
            <a:solidFill>
              <a:schemeClr val="bg1"/>
            </a:solidFill>
            <a:round/>
            <a:headEnd/>
            <a:tailEnd/>
          </a:ln>
        </p:spPr>
        <p:txBody>
          <a:bodyPr lIns="68580" tIns="34290" rIns="68580" bIns="3429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DE" altLang="it-CH" sz="900" dirty="0">
              <a:latin typeface="Times" panose="02020603050405020304" pitchFamily="18" charset="0"/>
            </a:endParaRPr>
          </a:p>
        </p:txBody>
      </p:sp>
      <p:sp>
        <p:nvSpPr>
          <p:cNvPr id="30" name="Text Box 35"/>
          <p:cNvSpPr txBox="1">
            <a:spLocks noChangeArrowheads="1"/>
          </p:cNvSpPr>
          <p:nvPr/>
        </p:nvSpPr>
        <p:spPr bwMode="auto">
          <a:xfrm>
            <a:off x="9384574" y="3921732"/>
            <a:ext cx="757359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eaLnBrk="0" hangingPunct="0">
              <a:defRPr sz="1050"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it-IT" sz="1000" dirty="0"/>
              <a:t>Vladivostok</a:t>
            </a:r>
          </a:p>
        </p:txBody>
      </p:sp>
      <p:sp>
        <p:nvSpPr>
          <p:cNvPr id="32" name="Text Box 35"/>
          <p:cNvSpPr txBox="1">
            <a:spLocks noChangeArrowheads="1"/>
          </p:cNvSpPr>
          <p:nvPr/>
        </p:nvSpPr>
        <p:spPr bwMode="auto">
          <a:xfrm>
            <a:off x="9673531" y="4608290"/>
            <a:ext cx="479861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eaLnBrk="0" hangingPunct="0">
              <a:defRPr sz="1050"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algn="r">
              <a:defRPr/>
            </a:pPr>
            <a:r>
              <a:rPr lang="it-IT" sz="800" dirty="0"/>
              <a:t>Busan</a:t>
            </a:r>
          </a:p>
        </p:txBody>
      </p:sp>
      <p:sp>
        <p:nvSpPr>
          <p:cNvPr id="34" name="Text Box 35"/>
          <p:cNvSpPr txBox="1">
            <a:spLocks noChangeArrowheads="1"/>
          </p:cNvSpPr>
          <p:nvPr/>
        </p:nvSpPr>
        <p:spPr bwMode="auto">
          <a:xfrm>
            <a:off x="10492067" y="4770441"/>
            <a:ext cx="27749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eaLnBrk="0" hangingPunct="0">
              <a:defRPr sz="1050"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algn="r">
              <a:defRPr/>
            </a:pPr>
            <a:r>
              <a:rPr lang="it-IT" sz="800" dirty="0"/>
              <a:t>Kobe</a:t>
            </a: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10990331" y="4498714"/>
            <a:ext cx="52130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eaLnBrk="0" hangingPunct="0">
              <a:defRPr sz="1050"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algn="r">
              <a:defRPr/>
            </a:pPr>
            <a:r>
              <a:rPr lang="it-IT" sz="800" dirty="0"/>
              <a:t>Yokohama</a:t>
            </a:r>
          </a:p>
        </p:txBody>
      </p:sp>
      <p:sp>
        <p:nvSpPr>
          <p:cNvPr id="37" name="Ovale 20"/>
          <p:cNvSpPr>
            <a:spLocks noChangeAspect="1" noChangeArrowheads="1"/>
          </p:cNvSpPr>
          <p:nvPr/>
        </p:nvSpPr>
        <p:spPr bwMode="auto">
          <a:xfrm>
            <a:off x="3092678" y="3684143"/>
            <a:ext cx="108000" cy="109200"/>
          </a:xfrm>
          <a:prstGeom prst="ellipse">
            <a:avLst/>
          </a:prstGeom>
          <a:solidFill>
            <a:srgbClr val="7030A0"/>
          </a:solidFill>
          <a:ln w="6350" algn="ctr">
            <a:solidFill>
              <a:schemeClr val="bg1"/>
            </a:solidFill>
            <a:round/>
            <a:headEnd/>
            <a:tailEnd/>
          </a:ln>
        </p:spPr>
        <p:txBody>
          <a:bodyPr lIns="68580" tIns="34290" rIns="68580" bIns="3429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DE" altLang="it-CH" sz="900" dirty="0">
              <a:latin typeface="Times" panose="02020603050405020304" pitchFamily="18" charset="0"/>
            </a:endParaRPr>
          </a:p>
        </p:txBody>
      </p:sp>
      <p:sp>
        <p:nvSpPr>
          <p:cNvPr id="38" name="Text Box 35"/>
          <p:cNvSpPr txBox="1">
            <a:spLocks noChangeArrowheads="1"/>
          </p:cNvSpPr>
          <p:nvPr/>
        </p:nvSpPr>
        <p:spPr bwMode="auto">
          <a:xfrm>
            <a:off x="3006873" y="3815037"/>
            <a:ext cx="61918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eaLnBrk="0" hangingPunct="0">
              <a:defRPr sz="1050"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it-IT" sz="900" dirty="0"/>
              <a:t>Brest</a:t>
            </a:r>
          </a:p>
        </p:txBody>
      </p:sp>
      <p:sp>
        <p:nvSpPr>
          <p:cNvPr id="39" name="Freeform 18"/>
          <p:cNvSpPr>
            <a:spLocks/>
          </p:cNvSpPr>
          <p:nvPr/>
        </p:nvSpPr>
        <p:spPr bwMode="auto">
          <a:xfrm>
            <a:off x="10239339" y="4050955"/>
            <a:ext cx="674341" cy="537242"/>
          </a:xfrm>
          <a:custGeom>
            <a:avLst/>
            <a:gdLst>
              <a:gd name="T0" fmla="*/ 0 w 700"/>
              <a:gd name="T1" fmla="*/ 0 h 645"/>
              <a:gd name="T2" fmla="*/ 2147483646 w 700"/>
              <a:gd name="T3" fmla="*/ 2147483646 h 645"/>
              <a:gd name="T4" fmla="*/ 2147483646 w 700"/>
              <a:gd name="T5" fmla="*/ 2147483646 h 645"/>
              <a:gd name="T6" fmla="*/ 0 60000 65536"/>
              <a:gd name="T7" fmla="*/ 0 60000 65536"/>
              <a:gd name="T8" fmla="*/ 0 60000 65536"/>
              <a:gd name="T9" fmla="*/ 0 w 700"/>
              <a:gd name="T10" fmla="*/ 0 h 645"/>
              <a:gd name="T11" fmla="*/ 700 w 700"/>
              <a:gd name="T12" fmla="*/ 645 h 645"/>
              <a:gd name="connsiteX0" fmla="*/ 0 w 11563"/>
              <a:gd name="connsiteY0" fmla="*/ 0 h 9682"/>
              <a:gd name="connsiteX1" fmla="*/ 3514 w 11563"/>
              <a:gd name="connsiteY1" fmla="*/ 4155 h 9682"/>
              <a:gd name="connsiteX2" fmla="*/ 11563 w 11563"/>
              <a:gd name="connsiteY2" fmla="*/ 9682 h 9682"/>
              <a:gd name="connsiteX0" fmla="*/ 0 w 10000"/>
              <a:gd name="connsiteY0" fmla="*/ 0 h 10000"/>
              <a:gd name="connsiteX1" fmla="*/ 3039 w 10000"/>
              <a:gd name="connsiteY1" fmla="*/ 4291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962 w 10000"/>
              <a:gd name="connsiteY1" fmla="*/ 2923 h 10000"/>
              <a:gd name="connsiteX2" fmla="*/ 10000 w 10000"/>
              <a:gd name="connsiteY2" fmla="*/ 10000 h 10000"/>
              <a:gd name="connsiteX0" fmla="*/ 0 w 9893"/>
              <a:gd name="connsiteY0" fmla="*/ 0 h 9426"/>
              <a:gd name="connsiteX1" fmla="*/ 3855 w 9893"/>
              <a:gd name="connsiteY1" fmla="*/ 2349 h 9426"/>
              <a:gd name="connsiteX2" fmla="*/ 9893 w 9893"/>
              <a:gd name="connsiteY2" fmla="*/ 9426 h 9426"/>
              <a:gd name="connsiteX0" fmla="*/ 0 w 10000"/>
              <a:gd name="connsiteY0" fmla="*/ 0 h 10000"/>
              <a:gd name="connsiteX1" fmla="*/ 3897 w 10000"/>
              <a:gd name="connsiteY1" fmla="*/ 2492 h 10000"/>
              <a:gd name="connsiteX2" fmla="*/ 6689 w 10000"/>
              <a:gd name="connsiteY2" fmla="*/ 6970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897 w 10000"/>
              <a:gd name="connsiteY1" fmla="*/ 2492 h 10000"/>
              <a:gd name="connsiteX2" fmla="*/ 6689 w 10000"/>
              <a:gd name="connsiteY2" fmla="*/ 6970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897 w 10000"/>
              <a:gd name="connsiteY1" fmla="*/ 2492 h 10000"/>
              <a:gd name="connsiteX2" fmla="*/ 6689 w 10000"/>
              <a:gd name="connsiteY2" fmla="*/ 6970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897 w 10000"/>
              <a:gd name="connsiteY1" fmla="*/ 2492 h 10000"/>
              <a:gd name="connsiteX2" fmla="*/ 6689 w 10000"/>
              <a:gd name="connsiteY2" fmla="*/ 6970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897 w 10000"/>
              <a:gd name="connsiteY1" fmla="*/ 2492 h 10000"/>
              <a:gd name="connsiteX2" fmla="*/ 6689 w 10000"/>
              <a:gd name="connsiteY2" fmla="*/ 6970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897 w 10000"/>
              <a:gd name="connsiteY1" fmla="*/ 2492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5017 w 10000"/>
              <a:gd name="connsiteY1" fmla="*/ 743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82 w 10000"/>
              <a:gd name="connsiteY1" fmla="*/ 457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620 w 10000"/>
              <a:gd name="connsiteY1" fmla="*/ 576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200 w 10000"/>
              <a:gd name="connsiteY1" fmla="*/ 1372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391 w 10000"/>
              <a:gd name="connsiteY1" fmla="*/ 883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009 w 10000"/>
              <a:gd name="connsiteY1" fmla="*/ 679 h 10000"/>
              <a:gd name="connsiteX2" fmla="*/ 10000 w 10000"/>
              <a:gd name="connsiteY2" fmla="*/ 10000 h 10000"/>
              <a:gd name="connsiteX0" fmla="*/ 0 w 11715"/>
              <a:gd name="connsiteY0" fmla="*/ 0 h 10000"/>
              <a:gd name="connsiteX1" fmla="*/ 11323 w 11715"/>
              <a:gd name="connsiteY1" fmla="*/ 7224 h 10000"/>
              <a:gd name="connsiteX2" fmla="*/ 10000 w 11715"/>
              <a:gd name="connsiteY2" fmla="*/ 10000 h 10000"/>
              <a:gd name="connsiteX0" fmla="*/ 0 w 11715"/>
              <a:gd name="connsiteY0" fmla="*/ 0 h 10000"/>
              <a:gd name="connsiteX1" fmla="*/ 11323 w 11715"/>
              <a:gd name="connsiteY1" fmla="*/ 7224 h 10000"/>
              <a:gd name="connsiteX2" fmla="*/ 10000 w 11715"/>
              <a:gd name="connsiteY2" fmla="*/ 10000 h 10000"/>
              <a:gd name="connsiteX0" fmla="*/ 0 w 11342"/>
              <a:gd name="connsiteY0" fmla="*/ 0 h 10000"/>
              <a:gd name="connsiteX1" fmla="*/ 11323 w 11342"/>
              <a:gd name="connsiteY1" fmla="*/ 7224 h 10000"/>
              <a:gd name="connsiteX2" fmla="*/ 10000 w 11342"/>
              <a:gd name="connsiteY2" fmla="*/ 1000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1386"/>
              <a:gd name="connsiteY0" fmla="*/ 0 h 7495"/>
              <a:gd name="connsiteX1" fmla="*/ 11386 w 11386"/>
              <a:gd name="connsiteY1" fmla="*/ 7495 h 7495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7712 w 10000"/>
              <a:gd name="connsiteY1" fmla="*/ 7675 h 10000"/>
              <a:gd name="connsiteX2" fmla="*/ 10000 w 10000"/>
              <a:gd name="connsiteY2" fmla="*/ 10000 h 10000"/>
              <a:gd name="connsiteX0" fmla="*/ 0 w 8783"/>
              <a:gd name="connsiteY0" fmla="*/ 0 h 13479"/>
              <a:gd name="connsiteX1" fmla="*/ 7712 w 8783"/>
              <a:gd name="connsiteY1" fmla="*/ 7675 h 13479"/>
              <a:gd name="connsiteX2" fmla="*/ 8783 w 8783"/>
              <a:gd name="connsiteY2" fmla="*/ 13479 h 13479"/>
              <a:gd name="connsiteX0" fmla="*/ 0 w 11782"/>
              <a:gd name="connsiteY0" fmla="*/ 0 h 10000"/>
              <a:gd name="connsiteX1" fmla="*/ 8781 w 11782"/>
              <a:gd name="connsiteY1" fmla="*/ 5694 h 10000"/>
              <a:gd name="connsiteX2" fmla="*/ 11771 w 11782"/>
              <a:gd name="connsiteY2" fmla="*/ 7465 h 10000"/>
              <a:gd name="connsiteX3" fmla="*/ 10000 w 11782"/>
              <a:gd name="connsiteY3" fmla="*/ 10000 h 10000"/>
              <a:gd name="connsiteX0" fmla="*/ 0 w 11782"/>
              <a:gd name="connsiteY0" fmla="*/ 0 h 10000"/>
              <a:gd name="connsiteX1" fmla="*/ 8781 w 11782"/>
              <a:gd name="connsiteY1" fmla="*/ 5694 h 10000"/>
              <a:gd name="connsiteX2" fmla="*/ 11771 w 11782"/>
              <a:gd name="connsiteY2" fmla="*/ 7465 h 10000"/>
              <a:gd name="connsiteX3" fmla="*/ 10000 w 11782"/>
              <a:gd name="connsiteY3" fmla="*/ 10000 h 10000"/>
              <a:gd name="connsiteX0" fmla="*/ 0 w 11782"/>
              <a:gd name="connsiteY0" fmla="*/ 0 h 10000"/>
              <a:gd name="connsiteX1" fmla="*/ 11771 w 11782"/>
              <a:gd name="connsiteY1" fmla="*/ 7465 h 10000"/>
              <a:gd name="connsiteX2" fmla="*/ 10000 w 11782"/>
              <a:gd name="connsiteY2" fmla="*/ 10000 h 10000"/>
              <a:gd name="connsiteX0" fmla="*/ 0 w 11791"/>
              <a:gd name="connsiteY0" fmla="*/ 0 h 10000"/>
              <a:gd name="connsiteX1" fmla="*/ 11771 w 11791"/>
              <a:gd name="connsiteY1" fmla="*/ 7465 h 10000"/>
              <a:gd name="connsiteX2" fmla="*/ 10000 w 11791"/>
              <a:gd name="connsiteY2" fmla="*/ 10000 h 10000"/>
              <a:gd name="connsiteX0" fmla="*/ 0 w 11771"/>
              <a:gd name="connsiteY0" fmla="*/ 0 h 10000"/>
              <a:gd name="connsiteX1" fmla="*/ 11771 w 11771"/>
              <a:gd name="connsiteY1" fmla="*/ 7465 h 10000"/>
              <a:gd name="connsiteX2" fmla="*/ 10000 w 11771"/>
              <a:gd name="connsiteY2" fmla="*/ 10000 h 10000"/>
              <a:gd name="connsiteX0" fmla="*/ 0 w 11771"/>
              <a:gd name="connsiteY0" fmla="*/ 0 h 10000"/>
              <a:gd name="connsiteX1" fmla="*/ 11771 w 11771"/>
              <a:gd name="connsiteY1" fmla="*/ 7465 h 10000"/>
              <a:gd name="connsiteX2" fmla="*/ 10000 w 11771"/>
              <a:gd name="connsiteY2" fmla="*/ 10000 h 10000"/>
              <a:gd name="connsiteX0" fmla="*/ 0 w 11771"/>
              <a:gd name="connsiteY0" fmla="*/ 0 h 9949"/>
              <a:gd name="connsiteX1" fmla="*/ 11771 w 11771"/>
              <a:gd name="connsiteY1" fmla="*/ 7465 h 9949"/>
              <a:gd name="connsiteX2" fmla="*/ 9927 w 11771"/>
              <a:gd name="connsiteY2" fmla="*/ 9949 h 9949"/>
              <a:gd name="connsiteX0" fmla="*/ 0 w 10000"/>
              <a:gd name="connsiteY0" fmla="*/ 0 h 10000"/>
              <a:gd name="connsiteX1" fmla="*/ 10000 w 10000"/>
              <a:gd name="connsiteY1" fmla="*/ 7503 h 10000"/>
              <a:gd name="connsiteX2" fmla="*/ 8433 w 10000"/>
              <a:gd name="connsiteY2" fmla="*/ 10000 h 10000"/>
              <a:gd name="connsiteX0" fmla="*/ 0 w 10000"/>
              <a:gd name="connsiteY0" fmla="*/ 0 h 7503"/>
              <a:gd name="connsiteX1" fmla="*/ 10000 w 10000"/>
              <a:gd name="connsiteY1" fmla="*/ 7503 h 7503"/>
              <a:gd name="connsiteX0" fmla="*/ 0 w 10723"/>
              <a:gd name="connsiteY0" fmla="*/ 0 h 10722"/>
              <a:gd name="connsiteX1" fmla="*/ 10000 w 10723"/>
              <a:gd name="connsiteY1" fmla="*/ 10000 h 10722"/>
              <a:gd name="connsiteX2" fmla="*/ 9938 w 10723"/>
              <a:gd name="connsiteY2" fmla="*/ 9933 h 10722"/>
              <a:gd name="connsiteX0" fmla="*/ 0 w 10483"/>
              <a:gd name="connsiteY0" fmla="*/ 0 h 13052"/>
              <a:gd name="connsiteX1" fmla="*/ 10000 w 10483"/>
              <a:gd name="connsiteY1" fmla="*/ 10000 h 13052"/>
              <a:gd name="connsiteX2" fmla="*/ 8513 w 10483"/>
              <a:gd name="connsiteY2" fmla="*/ 13052 h 13052"/>
              <a:gd name="connsiteX0" fmla="*/ 0 w 10000"/>
              <a:gd name="connsiteY0" fmla="*/ 0 h 13052"/>
              <a:gd name="connsiteX1" fmla="*/ 10000 w 10000"/>
              <a:gd name="connsiteY1" fmla="*/ 10000 h 13052"/>
              <a:gd name="connsiteX2" fmla="*/ 8513 w 10000"/>
              <a:gd name="connsiteY2" fmla="*/ 13052 h 13052"/>
              <a:gd name="connsiteX0" fmla="*/ 0 w 10000"/>
              <a:gd name="connsiteY0" fmla="*/ 0 h 13052"/>
              <a:gd name="connsiteX1" fmla="*/ 10000 w 10000"/>
              <a:gd name="connsiteY1" fmla="*/ 10000 h 13052"/>
              <a:gd name="connsiteX2" fmla="*/ 8513 w 10000"/>
              <a:gd name="connsiteY2" fmla="*/ 13052 h 13052"/>
              <a:gd name="connsiteX0" fmla="*/ 0 w 10163"/>
              <a:gd name="connsiteY0" fmla="*/ 0 h 13052"/>
              <a:gd name="connsiteX1" fmla="*/ 10163 w 10163"/>
              <a:gd name="connsiteY1" fmla="*/ 9597 h 13052"/>
              <a:gd name="connsiteX2" fmla="*/ 8513 w 10163"/>
              <a:gd name="connsiteY2" fmla="*/ 13052 h 13052"/>
              <a:gd name="connsiteX0" fmla="*/ 0 w 10163"/>
              <a:gd name="connsiteY0" fmla="*/ 0 h 13052"/>
              <a:gd name="connsiteX1" fmla="*/ 10163 w 10163"/>
              <a:gd name="connsiteY1" fmla="*/ 9597 h 13052"/>
              <a:gd name="connsiteX2" fmla="*/ 8513 w 10163"/>
              <a:gd name="connsiteY2" fmla="*/ 13052 h 13052"/>
              <a:gd name="connsiteX0" fmla="*/ 0 w 10163"/>
              <a:gd name="connsiteY0" fmla="*/ 0 h 12426"/>
              <a:gd name="connsiteX1" fmla="*/ 10163 w 10163"/>
              <a:gd name="connsiteY1" fmla="*/ 9597 h 12426"/>
              <a:gd name="connsiteX2" fmla="*/ 8578 w 10163"/>
              <a:gd name="connsiteY2" fmla="*/ 12426 h 12426"/>
              <a:gd name="connsiteX0" fmla="*/ 0 w 10163"/>
              <a:gd name="connsiteY0" fmla="*/ 0 h 12426"/>
              <a:gd name="connsiteX1" fmla="*/ 10163 w 10163"/>
              <a:gd name="connsiteY1" fmla="*/ 9597 h 12426"/>
              <a:gd name="connsiteX2" fmla="*/ 8578 w 10163"/>
              <a:gd name="connsiteY2" fmla="*/ 12426 h 12426"/>
              <a:gd name="connsiteX0" fmla="*/ 0 w 8578"/>
              <a:gd name="connsiteY0" fmla="*/ 0 h 12426"/>
              <a:gd name="connsiteX1" fmla="*/ 8578 w 8578"/>
              <a:gd name="connsiteY1" fmla="*/ 12426 h 12426"/>
              <a:gd name="connsiteX0" fmla="*/ 0 w 18915"/>
              <a:gd name="connsiteY0" fmla="*/ 0 h 23953"/>
              <a:gd name="connsiteX1" fmla="*/ 18915 w 18915"/>
              <a:gd name="connsiteY1" fmla="*/ 23953 h 23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915" h="23953">
                <a:moveTo>
                  <a:pt x="0" y="0"/>
                </a:moveTo>
                <a:cubicBezTo>
                  <a:pt x="3333" y="3333"/>
                  <a:pt x="15582" y="20620"/>
                  <a:pt x="18915" y="23953"/>
                </a:cubicBezTo>
              </a:path>
            </a:pathLst>
          </a:custGeom>
          <a:noFill/>
          <a:ln w="12700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CH"/>
          </a:p>
        </p:txBody>
      </p:sp>
      <p:sp>
        <p:nvSpPr>
          <p:cNvPr id="40" name="Freeform 18"/>
          <p:cNvSpPr>
            <a:spLocks/>
          </p:cNvSpPr>
          <p:nvPr/>
        </p:nvSpPr>
        <p:spPr bwMode="auto">
          <a:xfrm>
            <a:off x="10205850" y="4042816"/>
            <a:ext cx="434730" cy="683929"/>
          </a:xfrm>
          <a:custGeom>
            <a:avLst/>
            <a:gdLst>
              <a:gd name="T0" fmla="*/ 0 w 700"/>
              <a:gd name="T1" fmla="*/ 0 h 645"/>
              <a:gd name="T2" fmla="*/ 2147483646 w 700"/>
              <a:gd name="T3" fmla="*/ 2147483646 h 645"/>
              <a:gd name="T4" fmla="*/ 2147483646 w 700"/>
              <a:gd name="T5" fmla="*/ 2147483646 h 645"/>
              <a:gd name="T6" fmla="*/ 0 60000 65536"/>
              <a:gd name="T7" fmla="*/ 0 60000 65536"/>
              <a:gd name="T8" fmla="*/ 0 60000 65536"/>
              <a:gd name="T9" fmla="*/ 0 w 700"/>
              <a:gd name="T10" fmla="*/ 0 h 645"/>
              <a:gd name="T11" fmla="*/ 700 w 700"/>
              <a:gd name="T12" fmla="*/ 645 h 645"/>
              <a:gd name="connsiteX0" fmla="*/ 0 w 11563"/>
              <a:gd name="connsiteY0" fmla="*/ 0 h 9682"/>
              <a:gd name="connsiteX1" fmla="*/ 3514 w 11563"/>
              <a:gd name="connsiteY1" fmla="*/ 4155 h 9682"/>
              <a:gd name="connsiteX2" fmla="*/ 11563 w 11563"/>
              <a:gd name="connsiteY2" fmla="*/ 9682 h 9682"/>
              <a:gd name="connsiteX0" fmla="*/ 0 w 10000"/>
              <a:gd name="connsiteY0" fmla="*/ 0 h 10000"/>
              <a:gd name="connsiteX1" fmla="*/ 3039 w 10000"/>
              <a:gd name="connsiteY1" fmla="*/ 4291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962 w 10000"/>
              <a:gd name="connsiteY1" fmla="*/ 2923 h 10000"/>
              <a:gd name="connsiteX2" fmla="*/ 10000 w 10000"/>
              <a:gd name="connsiteY2" fmla="*/ 10000 h 10000"/>
              <a:gd name="connsiteX0" fmla="*/ 0 w 9893"/>
              <a:gd name="connsiteY0" fmla="*/ 0 h 9426"/>
              <a:gd name="connsiteX1" fmla="*/ 3855 w 9893"/>
              <a:gd name="connsiteY1" fmla="*/ 2349 h 9426"/>
              <a:gd name="connsiteX2" fmla="*/ 9893 w 9893"/>
              <a:gd name="connsiteY2" fmla="*/ 9426 h 9426"/>
              <a:gd name="connsiteX0" fmla="*/ 0 w 10000"/>
              <a:gd name="connsiteY0" fmla="*/ 0 h 10000"/>
              <a:gd name="connsiteX1" fmla="*/ 3897 w 10000"/>
              <a:gd name="connsiteY1" fmla="*/ 2492 h 10000"/>
              <a:gd name="connsiteX2" fmla="*/ 6689 w 10000"/>
              <a:gd name="connsiteY2" fmla="*/ 6970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897 w 10000"/>
              <a:gd name="connsiteY1" fmla="*/ 2492 h 10000"/>
              <a:gd name="connsiteX2" fmla="*/ 6689 w 10000"/>
              <a:gd name="connsiteY2" fmla="*/ 6970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897 w 10000"/>
              <a:gd name="connsiteY1" fmla="*/ 2492 h 10000"/>
              <a:gd name="connsiteX2" fmla="*/ 6689 w 10000"/>
              <a:gd name="connsiteY2" fmla="*/ 6970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897 w 10000"/>
              <a:gd name="connsiteY1" fmla="*/ 2492 h 10000"/>
              <a:gd name="connsiteX2" fmla="*/ 6689 w 10000"/>
              <a:gd name="connsiteY2" fmla="*/ 6970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897 w 10000"/>
              <a:gd name="connsiteY1" fmla="*/ 2492 h 10000"/>
              <a:gd name="connsiteX2" fmla="*/ 6689 w 10000"/>
              <a:gd name="connsiteY2" fmla="*/ 6970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897 w 10000"/>
              <a:gd name="connsiteY1" fmla="*/ 2492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5017 w 10000"/>
              <a:gd name="connsiteY1" fmla="*/ 743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82 w 10000"/>
              <a:gd name="connsiteY1" fmla="*/ 457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620 w 10000"/>
              <a:gd name="connsiteY1" fmla="*/ 576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200 w 10000"/>
              <a:gd name="connsiteY1" fmla="*/ 1372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391 w 10000"/>
              <a:gd name="connsiteY1" fmla="*/ 883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009 w 10000"/>
              <a:gd name="connsiteY1" fmla="*/ 679 h 10000"/>
              <a:gd name="connsiteX2" fmla="*/ 10000 w 10000"/>
              <a:gd name="connsiteY2" fmla="*/ 10000 h 10000"/>
              <a:gd name="connsiteX0" fmla="*/ 0 w 11715"/>
              <a:gd name="connsiteY0" fmla="*/ 0 h 10000"/>
              <a:gd name="connsiteX1" fmla="*/ 11323 w 11715"/>
              <a:gd name="connsiteY1" fmla="*/ 7224 h 10000"/>
              <a:gd name="connsiteX2" fmla="*/ 10000 w 11715"/>
              <a:gd name="connsiteY2" fmla="*/ 10000 h 10000"/>
              <a:gd name="connsiteX0" fmla="*/ 0 w 11715"/>
              <a:gd name="connsiteY0" fmla="*/ 0 h 10000"/>
              <a:gd name="connsiteX1" fmla="*/ 11323 w 11715"/>
              <a:gd name="connsiteY1" fmla="*/ 7224 h 10000"/>
              <a:gd name="connsiteX2" fmla="*/ 10000 w 11715"/>
              <a:gd name="connsiteY2" fmla="*/ 10000 h 10000"/>
              <a:gd name="connsiteX0" fmla="*/ 0 w 11342"/>
              <a:gd name="connsiteY0" fmla="*/ 0 h 10000"/>
              <a:gd name="connsiteX1" fmla="*/ 11323 w 11342"/>
              <a:gd name="connsiteY1" fmla="*/ 7224 h 10000"/>
              <a:gd name="connsiteX2" fmla="*/ 10000 w 11342"/>
              <a:gd name="connsiteY2" fmla="*/ 1000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1386"/>
              <a:gd name="connsiteY0" fmla="*/ 0 h 7495"/>
              <a:gd name="connsiteX1" fmla="*/ 11386 w 11386"/>
              <a:gd name="connsiteY1" fmla="*/ 7495 h 7495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7712 w 10000"/>
              <a:gd name="connsiteY1" fmla="*/ 7675 h 10000"/>
              <a:gd name="connsiteX2" fmla="*/ 10000 w 10000"/>
              <a:gd name="connsiteY2" fmla="*/ 10000 h 10000"/>
              <a:gd name="connsiteX0" fmla="*/ 0 w 8783"/>
              <a:gd name="connsiteY0" fmla="*/ 0 h 13479"/>
              <a:gd name="connsiteX1" fmla="*/ 7712 w 8783"/>
              <a:gd name="connsiteY1" fmla="*/ 7675 h 13479"/>
              <a:gd name="connsiteX2" fmla="*/ 8783 w 8783"/>
              <a:gd name="connsiteY2" fmla="*/ 13479 h 13479"/>
              <a:gd name="connsiteX0" fmla="*/ 0 w 11782"/>
              <a:gd name="connsiteY0" fmla="*/ 0 h 10000"/>
              <a:gd name="connsiteX1" fmla="*/ 8781 w 11782"/>
              <a:gd name="connsiteY1" fmla="*/ 5694 h 10000"/>
              <a:gd name="connsiteX2" fmla="*/ 11771 w 11782"/>
              <a:gd name="connsiteY2" fmla="*/ 7465 h 10000"/>
              <a:gd name="connsiteX3" fmla="*/ 10000 w 11782"/>
              <a:gd name="connsiteY3" fmla="*/ 10000 h 10000"/>
              <a:gd name="connsiteX0" fmla="*/ 0 w 11782"/>
              <a:gd name="connsiteY0" fmla="*/ 0 h 10000"/>
              <a:gd name="connsiteX1" fmla="*/ 8781 w 11782"/>
              <a:gd name="connsiteY1" fmla="*/ 5694 h 10000"/>
              <a:gd name="connsiteX2" fmla="*/ 11771 w 11782"/>
              <a:gd name="connsiteY2" fmla="*/ 7465 h 10000"/>
              <a:gd name="connsiteX3" fmla="*/ 10000 w 11782"/>
              <a:gd name="connsiteY3" fmla="*/ 10000 h 10000"/>
              <a:gd name="connsiteX0" fmla="*/ 0 w 11782"/>
              <a:gd name="connsiteY0" fmla="*/ 0 h 10000"/>
              <a:gd name="connsiteX1" fmla="*/ 11771 w 11782"/>
              <a:gd name="connsiteY1" fmla="*/ 7465 h 10000"/>
              <a:gd name="connsiteX2" fmla="*/ 10000 w 11782"/>
              <a:gd name="connsiteY2" fmla="*/ 10000 h 10000"/>
              <a:gd name="connsiteX0" fmla="*/ 0 w 11791"/>
              <a:gd name="connsiteY0" fmla="*/ 0 h 10000"/>
              <a:gd name="connsiteX1" fmla="*/ 11771 w 11791"/>
              <a:gd name="connsiteY1" fmla="*/ 7465 h 10000"/>
              <a:gd name="connsiteX2" fmla="*/ 10000 w 11791"/>
              <a:gd name="connsiteY2" fmla="*/ 10000 h 10000"/>
              <a:gd name="connsiteX0" fmla="*/ 0 w 11771"/>
              <a:gd name="connsiteY0" fmla="*/ 0 h 10000"/>
              <a:gd name="connsiteX1" fmla="*/ 11771 w 11771"/>
              <a:gd name="connsiteY1" fmla="*/ 7465 h 10000"/>
              <a:gd name="connsiteX2" fmla="*/ 10000 w 11771"/>
              <a:gd name="connsiteY2" fmla="*/ 10000 h 10000"/>
              <a:gd name="connsiteX0" fmla="*/ 0 w 11771"/>
              <a:gd name="connsiteY0" fmla="*/ 0 h 10000"/>
              <a:gd name="connsiteX1" fmla="*/ 11771 w 11771"/>
              <a:gd name="connsiteY1" fmla="*/ 7465 h 10000"/>
              <a:gd name="connsiteX2" fmla="*/ 10000 w 11771"/>
              <a:gd name="connsiteY2" fmla="*/ 10000 h 10000"/>
              <a:gd name="connsiteX0" fmla="*/ 0 w 11771"/>
              <a:gd name="connsiteY0" fmla="*/ 0 h 9949"/>
              <a:gd name="connsiteX1" fmla="*/ 11771 w 11771"/>
              <a:gd name="connsiteY1" fmla="*/ 7465 h 9949"/>
              <a:gd name="connsiteX2" fmla="*/ 9927 w 11771"/>
              <a:gd name="connsiteY2" fmla="*/ 9949 h 9949"/>
              <a:gd name="connsiteX0" fmla="*/ 0 w 10000"/>
              <a:gd name="connsiteY0" fmla="*/ 0 h 10000"/>
              <a:gd name="connsiteX1" fmla="*/ 10000 w 10000"/>
              <a:gd name="connsiteY1" fmla="*/ 7503 h 10000"/>
              <a:gd name="connsiteX2" fmla="*/ 8433 w 10000"/>
              <a:gd name="connsiteY2" fmla="*/ 10000 h 10000"/>
              <a:gd name="connsiteX0" fmla="*/ 0 w 10000"/>
              <a:gd name="connsiteY0" fmla="*/ 0 h 7503"/>
              <a:gd name="connsiteX1" fmla="*/ 10000 w 10000"/>
              <a:gd name="connsiteY1" fmla="*/ 7503 h 7503"/>
              <a:gd name="connsiteX0" fmla="*/ 0 w 10723"/>
              <a:gd name="connsiteY0" fmla="*/ 0 h 10722"/>
              <a:gd name="connsiteX1" fmla="*/ 10000 w 10723"/>
              <a:gd name="connsiteY1" fmla="*/ 10000 h 10722"/>
              <a:gd name="connsiteX2" fmla="*/ 9938 w 10723"/>
              <a:gd name="connsiteY2" fmla="*/ 9933 h 10722"/>
              <a:gd name="connsiteX0" fmla="*/ 0 w 10483"/>
              <a:gd name="connsiteY0" fmla="*/ 0 h 13052"/>
              <a:gd name="connsiteX1" fmla="*/ 10000 w 10483"/>
              <a:gd name="connsiteY1" fmla="*/ 10000 h 13052"/>
              <a:gd name="connsiteX2" fmla="*/ 8513 w 10483"/>
              <a:gd name="connsiteY2" fmla="*/ 13052 h 13052"/>
              <a:gd name="connsiteX0" fmla="*/ 0 w 10000"/>
              <a:gd name="connsiteY0" fmla="*/ 0 h 13052"/>
              <a:gd name="connsiteX1" fmla="*/ 10000 w 10000"/>
              <a:gd name="connsiteY1" fmla="*/ 10000 h 13052"/>
              <a:gd name="connsiteX2" fmla="*/ 8513 w 10000"/>
              <a:gd name="connsiteY2" fmla="*/ 13052 h 13052"/>
              <a:gd name="connsiteX0" fmla="*/ 0 w 10000"/>
              <a:gd name="connsiteY0" fmla="*/ 0 h 13052"/>
              <a:gd name="connsiteX1" fmla="*/ 10000 w 10000"/>
              <a:gd name="connsiteY1" fmla="*/ 10000 h 13052"/>
              <a:gd name="connsiteX2" fmla="*/ 8513 w 10000"/>
              <a:gd name="connsiteY2" fmla="*/ 13052 h 13052"/>
              <a:gd name="connsiteX0" fmla="*/ 0 w 10163"/>
              <a:gd name="connsiteY0" fmla="*/ 0 h 13052"/>
              <a:gd name="connsiteX1" fmla="*/ 10163 w 10163"/>
              <a:gd name="connsiteY1" fmla="*/ 9597 h 13052"/>
              <a:gd name="connsiteX2" fmla="*/ 8513 w 10163"/>
              <a:gd name="connsiteY2" fmla="*/ 13052 h 13052"/>
              <a:gd name="connsiteX0" fmla="*/ 0 w 10163"/>
              <a:gd name="connsiteY0" fmla="*/ 0 h 13052"/>
              <a:gd name="connsiteX1" fmla="*/ 10163 w 10163"/>
              <a:gd name="connsiteY1" fmla="*/ 9597 h 13052"/>
              <a:gd name="connsiteX2" fmla="*/ 8513 w 10163"/>
              <a:gd name="connsiteY2" fmla="*/ 13052 h 13052"/>
              <a:gd name="connsiteX0" fmla="*/ 0 w 10163"/>
              <a:gd name="connsiteY0" fmla="*/ 0 h 12426"/>
              <a:gd name="connsiteX1" fmla="*/ 10163 w 10163"/>
              <a:gd name="connsiteY1" fmla="*/ 9597 h 12426"/>
              <a:gd name="connsiteX2" fmla="*/ 8578 w 10163"/>
              <a:gd name="connsiteY2" fmla="*/ 12426 h 12426"/>
              <a:gd name="connsiteX0" fmla="*/ 0 w 10163"/>
              <a:gd name="connsiteY0" fmla="*/ 0 h 12426"/>
              <a:gd name="connsiteX1" fmla="*/ 10163 w 10163"/>
              <a:gd name="connsiteY1" fmla="*/ 9597 h 12426"/>
              <a:gd name="connsiteX2" fmla="*/ 8578 w 10163"/>
              <a:gd name="connsiteY2" fmla="*/ 12426 h 12426"/>
              <a:gd name="connsiteX0" fmla="*/ 0 w 8578"/>
              <a:gd name="connsiteY0" fmla="*/ 0 h 12426"/>
              <a:gd name="connsiteX1" fmla="*/ 8578 w 8578"/>
              <a:gd name="connsiteY1" fmla="*/ 12426 h 12426"/>
              <a:gd name="connsiteX0" fmla="*/ 0 w 18915"/>
              <a:gd name="connsiteY0" fmla="*/ 0 h 23953"/>
              <a:gd name="connsiteX1" fmla="*/ 18915 w 18915"/>
              <a:gd name="connsiteY1" fmla="*/ 23953 h 23953"/>
              <a:gd name="connsiteX0" fmla="*/ 0 w 12469"/>
              <a:gd name="connsiteY0" fmla="*/ 0 h 29076"/>
              <a:gd name="connsiteX1" fmla="*/ 12469 w 12469"/>
              <a:gd name="connsiteY1" fmla="*/ 29076 h 29076"/>
              <a:gd name="connsiteX0" fmla="*/ 0 w 12469"/>
              <a:gd name="connsiteY0" fmla="*/ 0 h 29076"/>
              <a:gd name="connsiteX1" fmla="*/ 12469 w 12469"/>
              <a:gd name="connsiteY1" fmla="*/ 29076 h 29076"/>
              <a:gd name="connsiteX0" fmla="*/ 0 w 12263"/>
              <a:gd name="connsiteY0" fmla="*/ 0 h 29621"/>
              <a:gd name="connsiteX1" fmla="*/ 12263 w 12263"/>
              <a:gd name="connsiteY1" fmla="*/ 29621 h 29621"/>
              <a:gd name="connsiteX0" fmla="*/ 0 w 12263"/>
              <a:gd name="connsiteY0" fmla="*/ 0 h 29621"/>
              <a:gd name="connsiteX1" fmla="*/ 12263 w 12263"/>
              <a:gd name="connsiteY1" fmla="*/ 29621 h 29621"/>
              <a:gd name="connsiteX0" fmla="*/ 0 w 11920"/>
              <a:gd name="connsiteY0" fmla="*/ 0 h 29839"/>
              <a:gd name="connsiteX1" fmla="*/ 11920 w 11920"/>
              <a:gd name="connsiteY1" fmla="*/ 29839 h 29839"/>
              <a:gd name="connsiteX0" fmla="*/ 0 w 12194"/>
              <a:gd name="connsiteY0" fmla="*/ 0 h 30493"/>
              <a:gd name="connsiteX1" fmla="*/ 12194 w 12194"/>
              <a:gd name="connsiteY1" fmla="*/ 30493 h 30493"/>
              <a:gd name="connsiteX0" fmla="*/ 0 w 12194"/>
              <a:gd name="connsiteY0" fmla="*/ 0 h 30493"/>
              <a:gd name="connsiteX1" fmla="*/ 12194 w 12194"/>
              <a:gd name="connsiteY1" fmla="*/ 30493 h 30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194" h="30493">
                <a:moveTo>
                  <a:pt x="0" y="0"/>
                </a:moveTo>
                <a:cubicBezTo>
                  <a:pt x="3402" y="7584"/>
                  <a:pt x="10644" y="26942"/>
                  <a:pt x="12194" y="30493"/>
                </a:cubicBezTo>
              </a:path>
            </a:pathLst>
          </a:custGeom>
          <a:noFill/>
          <a:ln w="12700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CH"/>
          </a:p>
        </p:txBody>
      </p:sp>
      <p:sp>
        <p:nvSpPr>
          <p:cNvPr id="41" name="Freeform 18"/>
          <p:cNvSpPr>
            <a:spLocks/>
          </p:cNvSpPr>
          <p:nvPr/>
        </p:nvSpPr>
        <p:spPr bwMode="auto">
          <a:xfrm>
            <a:off x="10187803" y="4044020"/>
            <a:ext cx="55786" cy="600818"/>
          </a:xfrm>
          <a:custGeom>
            <a:avLst/>
            <a:gdLst>
              <a:gd name="T0" fmla="*/ 0 w 700"/>
              <a:gd name="T1" fmla="*/ 0 h 645"/>
              <a:gd name="T2" fmla="*/ 2147483646 w 700"/>
              <a:gd name="T3" fmla="*/ 2147483646 h 645"/>
              <a:gd name="T4" fmla="*/ 2147483646 w 700"/>
              <a:gd name="T5" fmla="*/ 2147483646 h 645"/>
              <a:gd name="T6" fmla="*/ 0 60000 65536"/>
              <a:gd name="T7" fmla="*/ 0 60000 65536"/>
              <a:gd name="T8" fmla="*/ 0 60000 65536"/>
              <a:gd name="T9" fmla="*/ 0 w 700"/>
              <a:gd name="T10" fmla="*/ 0 h 645"/>
              <a:gd name="T11" fmla="*/ 700 w 700"/>
              <a:gd name="T12" fmla="*/ 645 h 645"/>
              <a:gd name="connsiteX0" fmla="*/ 0 w 11563"/>
              <a:gd name="connsiteY0" fmla="*/ 0 h 9682"/>
              <a:gd name="connsiteX1" fmla="*/ 3514 w 11563"/>
              <a:gd name="connsiteY1" fmla="*/ 4155 h 9682"/>
              <a:gd name="connsiteX2" fmla="*/ 11563 w 11563"/>
              <a:gd name="connsiteY2" fmla="*/ 9682 h 9682"/>
              <a:gd name="connsiteX0" fmla="*/ 0 w 10000"/>
              <a:gd name="connsiteY0" fmla="*/ 0 h 10000"/>
              <a:gd name="connsiteX1" fmla="*/ 3039 w 10000"/>
              <a:gd name="connsiteY1" fmla="*/ 4291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962 w 10000"/>
              <a:gd name="connsiteY1" fmla="*/ 2923 h 10000"/>
              <a:gd name="connsiteX2" fmla="*/ 10000 w 10000"/>
              <a:gd name="connsiteY2" fmla="*/ 10000 h 10000"/>
              <a:gd name="connsiteX0" fmla="*/ 0 w 9893"/>
              <a:gd name="connsiteY0" fmla="*/ 0 h 9426"/>
              <a:gd name="connsiteX1" fmla="*/ 3855 w 9893"/>
              <a:gd name="connsiteY1" fmla="*/ 2349 h 9426"/>
              <a:gd name="connsiteX2" fmla="*/ 9893 w 9893"/>
              <a:gd name="connsiteY2" fmla="*/ 9426 h 9426"/>
              <a:gd name="connsiteX0" fmla="*/ 0 w 10000"/>
              <a:gd name="connsiteY0" fmla="*/ 0 h 10000"/>
              <a:gd name="connsiteX1" fmla="*/ 3897 w 10000"/>
              <a:gd name="connsiteY1" fmla="*/ 2492 h 10000"/>
              <a:gd name="connsiteX2" fmla="*/ 6689 w 10000"/>
              <a:gd name="connsiteY2" fmla="*/ 6970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897 w 10000"/>
              <a:gd name="connsiteY1" fmla="*/ 2492 h 10000"/>
              <a:gd name="connsiteX2" fmla="*/ 6689 w 10000"/>
              <a:gd name="connsiteY2" fmla="*/ 6970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897 w 10000"/>
              <a:gd name="connsiteY1" fmla="*/ 2492 h 10000"/>
              <a:gd name="connsiteX2" fmla="*/ 6689 w 10000"/>
              <a:gd name="connsiteY2" fmla="*/ 6970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897 w 10000"/>
              <a:gd name="connsiteY1" fmla="*/ 2492 h 10000"/>
              <a:gd name="connsiteX2" fmla="*/ 6689 w 10000"/>
              <a:gd name="connsiteY2" fmla="*/ 6970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897 w 10000"/>
              <a:gd name="connsiteY1" fmla="*/ 2492 h 10000"/>
              <a:gd name="connsiteX2" fmla="*/ 6689 w 10000"/>
              <a:gd name="connsiteY2" fmla="*/ 6970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897 w 10000"/>
              <a:gd name="connsiteY1" fmla="*/ 2492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5017 w 10000"/>
              <a:gd name="connsiteY1" fmla="*/ 743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82 w 10000"/>
              <a:gd name="connsiteY1" fmla="*/ 457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620 w 10000"/>
              <a:gd name="connsiteY1" fmla="*/ 576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200 w 10000"/>
              <a:gd name="connsiteY1" fmla="*/ 1372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391 w 10000"/>
              <a:gd name="connsiteY1" fmla="*/ 883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009 w 10000"/>
              <a:gd name="connsiteY1" fmla="*/ 679 h 10000"/>
              <a:gd name="connsiteX2" fmla="*/ 10000 w 10000"/>
              <a:gd name="connsiteY2" fmla="*/ 10000 h 10000"/>
              <a:gd name="connsiteX0" fmla="*/ 0 w 11715"/>
              <a:gd name="connsiteY0" fmla="*/ 0 h 10000"/>
              <a:gd name="connsiteX1" fmla="*/ 11323 w 11715"/>
              <a:gd name="connsiteY1" fmla="*/ 7224 h 10000"/>
              <a:gd name="connsiteX2" fmla="*/ 10000 w 11715"/>
              <a:gd name="connsiteY2" fmla="*/ 10000 h 10000"/>
              <a:gd name="connsiteX0" fmla="*/ 0 w 11715"/>
              <a:gd name="connsiteY0" fmla="*/ 0 h 10000"/>
              <a:gd name="connsiteX1" fmla="*/ 11323 w 11715"/>
              <a:gd name="connsiteY1" fmla="*/ 7224 h 10000"/>
              <a:gd name="connsiteX2" fmla="*/ 10000 w 11715"/>
              <a:gd name="connsiteY2" fmla="*/ 10000 h 10000"/>
              <a:gd name="connsiteX0" fmla="*/ 0 w 11342"/>
              <a:gd name="connsiteY0" fmla="*/ 0 h 10000"/>
              <a:gd name="connsiteX1" fmla="*/ 11323 w 11342"/>
              <a:gd name="connsiteY1" fmla="*/ 7224 h 10000"/>
              <a:gd name="connsiteX2" fmla="*/ 10000 w 11342"/>
              <a:gd name="connsiteY2" fmla="*/ 1000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1386"/>
              <a:gd name="connsiteY0" fmla="*/ 0 h 7495"/>
              <a:gd name="connsiteX1" fmla="*/ 11386 w 11386"/>
              <a:gd name="connsiteY1" fmla="*/ 7495 h 7495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7712 w 10000"/>
              <a:gd name="connsiteY1" fmla="*/ 7675 h 10000"/>
              <a:gd name="connsiteX2" fmla="*/ 10000 w 10000"/>
              <a:gd name="connsiteY2" fmla="*/ 10000 h 10000"/>
              <a:gd name="connsiteX0" fmla="*/ 0 w 8783"/>
              <a:gd name="connsiteY0" fmla="*/ 0 h 13479"/>
              <a:gd name="connsiteX1" fmla="*/ 7712 w 8783"/>
              <a:gd name="connsiteY1" fmla="*/ 7675 h 13479"/>
              <a:gd name="connsiteX2" fmla="*/ 8783 w 8783"/>
              <a:gd name="connsiteY2" fmla="*/ 13479 h 13479"/>
              <a:gd name="connsiteX0" fmla="*/ 0 w 11782"/>
              <a:gd name="connsiteY0" fmla="*/ 0 h 10000"/>
              <a:gd name="connsiteX1" fmla="*/ 8781 w 11782"/>
              <a:gd name="connsiteY1" fmla="*/ 5694 h 10000"/>
              <a:gd name="connsiteX2" fmla="*/ 11771 w 11782"/>
              <a:gd name="connsiteY2" fmla="*/ 7465 h 10000"/>
              <a:gd name="connsiteX3" fmla="*/ 10000 w 11782"/>
              <a:gd name="connsiteY3" fmla="*/ 10000 h 10000"/>
              <a:gd name="connsiteX0" fmla="*/ 0 w 11782"/>
              <a:gd name="connsiteY0" fmla="*/ 0 h 10000"/>
              <a:gd name="connsiteX1" fmla="*/ 8781 w 11782"/>
              <a:gd name="connsiteY1" fmla="*/ 5694 h 10000"/>
              <a:gd name="connsiteX2" fmla="*/ 11771 w 11782"/>
              <a:gd name="connsiteY2" fmla="*/ 7465 h 10000"/>
              <a:gd name="connsiteX3" fmla="*/ 10000 w 11782"/>
              <a:gd name="connsiteY3" fmla="*/ 10000 h 10000"/>
              <a:gd name="connsiteX0" fmla="*/ 0 w 11782"/>
              <a:gd name="connsiteY0" fmla="*/ 0 h 10000"/>
              <a:gd name="connsiteX1" fmla="*/ 11771 w 11782"/>
              <a:gd name="connsiteY1" fmla="*/ 7465 h 10000"/>
              <a:gd name="connsiteX2" fmla="*/ 10000 w 11782"/>
              <a:gd name="connsiteY2" fmla="*/ 10000 h 10000"/>
              <a:gd name="connsiteX0" fmla="*/ 0 w 11791"/>
              <a:gd name="connsiteY0" fmla="*/ 0 h 10000"/>
              <a:gd name="connsiteX1" fmla="*/ 11771 w 11791"/>
              <a:gd name="connsiteY1" fmla="*/ 7465 h 10000"/>
              <a:gd name="connsiteX2" fmla="*/ 10000 w 11791"/>
              <a:gd name="connsiteY2" fmla="*/ 10000 h 10000"/>
              <a:gd name="connsiteX0" fmla="*/ 0 w 11771"/>
              <a:gd name="connsiteY0" fmla="*/ 0 h 10000"/>
              <a:gd name="connsiteX1" fmla="*/ 11771 w 11771"/>
              <a:gd name="connsiteY1" fmla="*/ 7465 h 10000"/>
              <a:gd name="connsiteX2" fmla="*/ 10000 w 11771"/>
              <a:gd name="connsiteY2" fmla="*/ 10000 h 10000"/>
              <a:gd name="connsiteX0" fmla="*/ 0 w 11771"/>
              <a:gd name="connsiteY0" fmla="*/ 0 h 10000"/>
              <a:gd name="connsiteX1" fmla="*/ 11771 w 11771"/>
              <a:gd name="connsiteY1" fmla="*/ 7465 h 10000"/>
              <a:gd name="connsiteX2" fmla="*/ 10000 w 11771"/>
              <a:gd name="connsiteY2" fmla="*/ 10000 h 10000"/>
              <a:gd name="connsiteX0" fmla="*/ 0 w 11771"/>
              <a:gd name="connsiteY0" fmla="*/ 0 h 9949"/>
              <a:gd name="connsiteX1" fmla="*/ 11771 w 11771"/>
              <a:gd name="connsiteY1" fmla="*/ 7465 h 9949"/>
              <a:gd name="connsiteX2" fmla="*/ 9927 w 11771"/>
              <a:gd name="connsiteY2" fmla="*/ 9949 h 9949"/>
              <a:gd name="connsiteX0" fmla="*/ 0 w 10000"/>
              <a:gd name="connsiteY0" fmla="*/ 0 h 10000"/>
              <a:gd name="connsiteX1" fmla="*/ 10000 w 10000"/>
              <a:gd name="connsiteY1" fmla="*/ 7503 h 10000"/>
              <a:gd name="connsiteX2" fmla="*/ 8433 w 10000"/>
              <a:gd name="connsiteY2" fmla="*/ 10000 h 10000"/>
              <a:gd name="connsiteX0" fmla="*/ 0 w 10000"/>
              <a:gd name="connsiteY0" fmla="*/ 0 h 7503"/>
              <a:gd name="connsiteX1" fmla="*/ 10000 w 10000"/>
              <a:gd name="connsiteY1" fmla="*/ 7503 h 7503"/>
              <a:gd name="connsiteX0" fmla="*/ 0 w 10723"/>
              <a:gd name="connsiteY0" fmla="*/ 0 h 10722"/>
              <a:gd name="connsiteX1" fmla="*/ 10000 w 10723"/>
              <a:gd name="connsiteY1" fmla="*/ 10000 h 10722"/>
              <a:gd name="connsiteX2" fmla="*/ 9938 w 10723"/>
              <a:gd name="connsiteY2" fmla="*/ 9933 h 10722"/>
              <a:gd name="connsiteX0" fmla="*/ 0 w 10483"/>
              <a:gd name="connsiteY0" fmla="*/ 0 h 13052"/>
              <a:gd name="connsiteX1" fmla="*/ 10000 w 10483"/>
              <a:gd name="connsiteY1" fmla="*/ 10000 h 13052"/>
              <a:gd name="connsiteX2" fmla="*/ 8513 w 10483"/>
              <a:gd name="connsiteY2" fmla="*/ 13052 h 13052"/>
              <a:gd name="connsiteX0" fmla="*/ 0 w 10000"/>
              <a:gd name="connsiteY0" fmla="*/ 0 h 13052"/>
              <a:gd name="connsiteX1" fmla="*/ 10000 w 10000"/>
              <a:gd name="connsiteY1" fmla="*/ 10000 h 13052"/>
              <a:gd name="connsiteX2" fmla="*/ 8513 w 10000"/>
              <a:gd name="connsiteY2" fmla="*/ 13052 h 13052"/>
              <a:gd name="connsiteX0" fmla="*/ 0 w 10000"/>
              <a:gd name="connsiteY0" fmla="*/ 0 h 13052"/>
              <a:gd name="connsiteX1" fmla="*/ 10000 w 10000"/>
              <a:gd name="connsiteY1" fmla="*/ 10000 h 13052"/>
              <a:gd name="connsiteX2" fmla="*/ 8513 w 10000"/>
              <a:gd name="connsiteY2" fmla="*/ 13052 h 13052"/>
              <a:gd name="connsiteX0" fmla="*/ 0 w 10163"/>
              <a:gd name="connsiteY0" fmla="*/ 0 h 13052"/>
              <a:gd name="connsiteX1" fmla="*/ 10163 w 10163"/>
              <a:gd name="connsiteY1" fmla="*/ 9597 h 13052"/>
              <a:gd name="connsiteX2" fmla="*/ 8513 w 10163"/>
              <a:gd name="connsiteY2" fmla="*/ 13052 h 13052"/>
              <a:gd name="connsiteX0" fmla="*/ 0 w 10163"/>
              <a:gd name="connsiteY0" fmla="*/ 0 h 13052"/>
              <a:gd name="connsiteX1" fmla="*/ 10163 w 10163"/>
              <a:gd name="connsiteY1" fmla="*/ 9597 h 13052"/>
              <a:gd name="connsiteX2" fmla="*/ 8513 w 10163"/>
              <a:gd name="connsiteY2" fmla="*/ 13052 h 13052"/>
              <a:gd name="connsiteX0" fmla="*/ 0 w 10163"/>
              <a:gd name="connsiteY0" fmla="*/ 0 h 12426"/>
              <a:gd name="connsiteX1" fmla="*/ 10163 w 10163"/>
              <a:gd name="connsiteY1" fmla="*/ 9597 h 12426"/>
              <a:gd name="connsiteX2" fmla="*/ 8578 w 10163"/>
              <a:gd name="connsiteY2" fmla="*/ 12426 h 12426"/>
              <a:gd name="connsiteX0" fmla="*/ 0 w 10163"/>
              <a:gd name="connsiteY0" fmla="*/ 0 h 12426"/>
              <a:gd name="connsiteX1" fmla="*/ 10163 w 10163"/>
              <a:gd name="connsiteY1" fmla="*/ 9597 h 12426"/>
              <a:gd name="connsiteX2" fmla="*/ 8578 w 10163"/>
              <a:gd name="connsiteY2" fmla="*/ 12426 h 12426"/>
              <a:gd name="connsiteX0" fmla="*/ 0 w 8578"/>
              <a:gd name="connsiteY0" fmla="*/ 0 h 12426"/>
              <a:gd name="connsiteX1" fmla="*/ 8578 w 8578"/>
              <a:gd name="connsiteY1" fmla="*/ 12426 h 12426"/>
              <a:gd name="connsiteX0" fmla="*/ 0 w 18915"/>
              <a:gd name="connsiteY0" fmla="*/ 0 h 23953"/>
              <a:gd name="connsiteX1" fmla="*/ 18915 w 18915"/>
              <a:gd name="connsiteY1" fmla="*/ 23953 h 23953"/>
              <a:gd name="connsiteX0" fmla="*/ 0 w 17201"/>
              <a:gd name="connsiteY0" fmla="*/ 0 h 25915"/>
              <a:gd name="connsiteX1" fmla="*/ 17201 w 17201"/>
              <a:gd name="connsiteY1" fmla="*/ 25915 h 25915"/>
              <a:gd name="connsiteX0" fmla="*/ 0 w 2525"/>
              <a:gd name="connsiteY0" fmla="*/ 0 h 26896"/>
              <a:gd name="connsiteX1" fmla="*/ 2525 w 2525"/>
              <a:gd name="connsiteY1" fmla="*/ 26896 h 26896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7012"/>
              <a:gd name="connsiteY0" fmla="*/ 0 h 10041"/>
              <a:gd name="connsiteX1" fmla="*/ 7012 w 7012"/>
              <a:gd name="connsiteY1" fmla="*/ 10041 h 10041"/>
              <a:gd name="connsiteX0" fmla="*/ 0 w 8838"/>
              <a:gd name="connsiteY0" fmla="*/ 0 h 9919"/>
              <a:gd name="connsiteX1" fmla="*/ 8838 w 8838"/>
              <a:gd name="connsiteY1" fmla="*/ 9919 h 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38" h="9919">
                <a:moveTo>
                  <a:pt x="0" y="0"/>
                </a:moveTo>
                <a:cubicBezTo>
                  <a:pt x="5268" y="3252"/>
                  <a:pt x="6669" y="8282"/>
                  <a:pt x="8838" y="9919"/>
                </a:cubicBezTo>
              </a:path>
            </a:pathLst>
          </a:custGeom>
          <a:noFill/>
          <a:ln w="12700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CH"/>
          </a:p>
        </p:txBody>
      </p:sp>
      <p:sp>
        <p:nvSpPr>
          <p:cNvPr id="31" name="Ovale 20"/>
          <p:cNvSpPr>
            <a:spLocks noChangeAspect="1" noChangeArrowheads="1"/>
          </p:cNvSpPr>
          <p:nvPr/>
        </p:nvSpPr>
        <p:spPr bwMode="auto">
          <a:xfrm>
            <a:off x="10194834" y="4611253"/>
            <a:ext cx="89011" cy="90000"/>
          </a:xfrm>
          <a:prstGeom prst="ellipse">
            <a:avLst/>
          </a:prstGeom>
          <a:solidFill>
            <a:srgbClr val="FF0E00"/>
          </a:solidFill>
          <a:ln w="6350" algn="ctr">
            <a:solidFill>
              <a:schemeClr val="bg1"/>
            </a:solidFill>
            <a:round/>
            <a:headEnd/>
            <a:tailEnd/>
          </a:ln>
        </p:spPr>
        <p:txBody>
          <a:bodyPr lIns="68580" tIns="34290" rIns="68580" bIns="3429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DE" altLang="it-CH" sz="900" dirty="0">
              <a:latin typeface="Times" panose="02020603050405020304" pitchFamily="18" charset="0"/>
            </a:endParaRPr>
          </a:p>
        </p:txBody>
      </p:sp>
      <p:sp>
        <p:nvSpPr>
          <p:cNvPr id="33" name="Ovale 20"/>
          <p:cNvSpPr>
            <a:spLocks noChangeAspect="1" noChangeArrowheads="1"/>
          </p:cNvSpPr>
          <p:nvPr/>
        </p:nvSpPr>
        <p:spPr bwMode="auto">
          <a:xfrm>
            <a:off x="10590618" y="4675025"/>
            <a:ext cx="89011" cy="90000"/>
          </a:xfrm>
          <a:prstGeom prst="ellipse">
            <a:avLst/>
          </a:prstGeom>
          <a:solidFill>
            <a:srgbClr val="FF0E00"/>
          </a:solidFill>
          <a:ln w="6350" algn="ctr">
            <a:solidFill>
              <a:schemeClr val="bg1"/>
            </a:solidFill>
            <a:round/>
            <a:headEnd/>
            <a:tailEnd/>
          </a:ln>
        </p:spPr>
        <p:txBody>
          <a:bodyPr lIns="68580" tIns="34290" rIns="68580" bIns="3429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DE" altLang="it-CH" sz="900" dirty="0">
              <a:latin typeface="Times" panose="02020603050405020304" pitchFamily="18" charset="0"/>
            </a:endParaRPr>
          </a:p>
        </p:txBody>
      </p:sp>
      <p:sp>
        <p:nvSpPr>
          <p:cNvPr id="35" name="Ovale 20"/>
          <p:cNvSpPr>
            <a:spLocks noChangeAspect="1" noChangeArrowheads="1"/>
          </p:cNvSpPr>
          <p:nvPr/>
        </p:nvSpPr>
        <p:spPr bwMode="auto">
          <a:xfrm>
            <a:off x="10877730" y="4552517"/>
            <a:ext cx="89011" cy="90000"/>
          </a:xfrm>
          <a:prstGeom prst="ellipse">
            <a:avLst/>
          </a:prstGeom>
          <a:solidFill>
            <a:srgbClr val="FF0E00"/>
          </a:solidFill>
          <a:ln w="6350" algn="ctr">
            <a:solidFill>
              <a:schemeClr val="bg1"/>
            </a:solidFill>
            <a:round/>
            <a:headEnd/>
            <a:tailEnd/>
          </a:ln>
        </p:spPr>
        <p:txBody>
          <a:bodyPr lIns="68580" tIns="34290" rIns="68580" bIns="3429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DE" altLang="it-CH" sz="900" dirty="0">
              <a:latin typeface="Times" panose="02020603050405020304" pitchFamily="18" charset="0"/>
            </a:endParaRPr>
          </a:p>
        </p:txBody>
      </p:sp>
      <p:sp>
        <p:nvSpPr>
          <p:cNvPr id="42" name="Text Box 35"/>
          <p:cNvSpPr txBox="1">
            <a:spLocks noChangeArrowheads="1"/>
          </p:cNvSpPr>
          <p:nvPr/>
        </p:nvSpPr>
        <p:spPr bwMode="auto">
          <a:xfrm>
            <a:off x="3445772" y="3158939"/>
            <a:ext cx="61918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eaLnBrk="0" hangingPunct="0">
              <a:defRPr sz="1050"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it-IT" sz="900" dirty="0" err="1"/>
              <a:t>Moscow</a:t>
            </a:r>
            <a:endParaRPr lang="it-IT" sz="900" dirty="0"/>
          </a:p>
        </p:txBody>
      </p:sp>
      <p:sp>
        <p:nvSpPr>
          <p:cNvPr id="44" name="Ovale 43"/>
          <p:cNvSpPr>
            <a:spLocks noChangeAspect="1" noChangeArrowheads="1"/>
          </p:cNvSpPr>
          <p:nvPr/>
        </p:nvSpPr>
        <p:spPr bwMode="auto">
          <a:xfrm>
            <a:off x="2247756" y="5069416"/>
            <a:ext cx="71209" cy="72000"/>
          </a:xfrm>
          <a:prstGeom prst="ellipse">
            <a:avLst/>
          </a:prstGeom>
          <a:solidFill>
            <a:srgbClr val="FF0E00"/>
          </a:solidFill>
          <a:ln w="6350" algn="ctr">
            <a:solidFill>
              <a:schemeClr val="bg1"/>
            </a:solidFill>
            <a:round/>
            <a:headEnd/>
            <a:tailEnd/>
          </a:ln>
        </p:spPr>
        <p:txBody>
          <a:bodyPr lIns="68580" tIns="34290" rIns="68580" bIns="3429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DE" altLang="it-CH" sz="900" dirty="0">
              <a:latin typeface="Times" panose="02020603050405020304" pitchFamily="18" charset="0"/>
            </a:endParaRPr>
          </a:p>
        </p:txBody>
      </p:sp>
      <p:sp>
        <p:nvSpPr>
          <p:cNvPr id="10" name="Text Box 35"/>
          <p:cNvSpPr txBox="1">
            <a:spLocks noChangeArrowheads="1"/>
          </p:cNvSpPr>
          <p:nvPr/>
        </p:nvSpPr>
        <p:spPr bwMode="auto">
          <a:xfrm>
            <a:off x="1901009" y="4519111"/>
            <a:ext cx="3407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eaLnBrk="0" hangingPunct="0">
              <a:defRPr sz="1050"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it-IT" sz="700" dirty="0"/>
              <a:t>Busto</a:t>
            </a:r>
          </a:p>
          <a:p>
            <a:pPr>
              <a:defRPr/>
            </a:pPr>
            <a:r>
              <a:rPr lang="it-IT" sz="700" dirty="0"/>
              <a:t> (Milan)</a:t>
            </a:r>
          </a:p>
        </p:txBody>
      </p:sp>
      <p:sp>
        <p:nvSpPr>
          <p:cNvPr id="45" name="Text Box 35"/>
          <p:cNvSpPr txBox="1">
            <a:spLocks noChangeArrowheads="1"/>
          </p:cNvSpPr>
          <p:nvPr/>
        </p:nvSpPr>
        <p:spPr bwMode="auto">
          <a:xfrm>
            <a:off x="1908262" y="5131456"/>
            <a:ext cx="47321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eaLnBrk="0" hangingPunct="0">
              <a:defRPr sz="1050"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algn="r">
              <a:defRPr/>
            </a:pPr>
            <a:r>
              <a:rPr lang="it-IT" sz="700" dirty="0"/>
              <a:t>Pomezia</a:t>
            </a:r>
          </a:p>
          <a:p>
            <a:pPr algn="r">
              <a:defRPr/>
            </a:pPr>
            <a:r>
              <a:rPr lang="it-IT" sz="700" dirty="0"/>
              <a:t>(Rome)</a:t>
            </a:r>
          </a:p>
        </p:txBody>
      </p:sp>
      <p:sp>
        <p:nvSpPr>
          <p:cNvPr id="46" name="Freeform 18"/>
          <p:cNvSpPr>
            <a:spLocks/>
          </p:cNvSpPr>
          <p:nvPr/>
        </p:nvSpPr>
        <p:spPr bwMode="auto">
          <a:xfrm>
            <a:off x="1253162" y="4670994"/>
            <a:ext cx="595551" cy="397662"/>
          </a:xfrm>
          <a:custGeom>
            <a:avLst/>
            <a:gdLst>
              <a:gd name="T0" fmla="*/ 0 w 700"/>
              <a:gd name="T1" fmla="*/ 0 h 645"/>
              <a:gd name="T2" fmla="*/ 2147483646 w 700"/>
              <a:gd name="T3" fmla="*/ 2147483646 h 645"/>
              <a:gd name="T4" fmla="*/ 2147483646 w 700"/>
              <a:gd name="T5" fmla="*/ 2147483646 h 645"/>
              <a:gd name="T6" fmla="*/ 0 60000 65536"/>
              <a:gd name="T7" fmla="*/ 0 60000 65536"/>
              <a:gd name="T8" fmla="*/ 0 60000 65536"/>
              <a:gd name="T9" fmla="*/ 0 w 700"/>
              <a:gd name="T10" fmla="*/ 0 h 645"/>
              <a:gd name="T11" fmla="*/ 700 w 700"/>
              <a:gd name="T12" fmla="*/ 645 h 645"/>
              <a:gd name="connsiteX0" fmla="*/ 0 w 11563"/>
              <a:gd name="connsiteY0" fmla="*/ 0 h 9682"/>
              <a:gd name="connsiteX1" fmla="*/ 3514 w 11563"/>
              <a:gd name="connsiteY1" fmla="*/ 4155 h 9682"/>
              <a:gd name="connsiteX2" fmla="*/ 11563 w 11563"/>
              <a:gd name="connsiteY2" fmla="*/ 9682 h 9682"/>
              <a:gd name="connsiteX0" fmla="*/ 0 w 10000"/>
              <a:gd name="connsiteY0" fmla="*/ 0 h 10000"/>
              <a:gd name="connsiteX1" fmla="*/ 3039 w 10000"/>
              <a:gd name="connsiteY1" fmla="*/ 4291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962 w 10000"/>
              <a:gd name="connsiteY1" fmla="*/ 2923 h 10000"/>
              <a:gd name="connsiteX2" fmla="*/ 10000 w 10000"/>
              <a:gd name="connsiteY2" fmla="*/ 10000 h 10000"/>
              <a:gd name="connsiteX0" fmla="*/ 0 w 9893"/>
              <a:gd name="connsiteY0" fmla="*/ 0 h 9426"/>
              <a:gd name="connsiteX1" fmla="*/ 3855 w 9893"/>
              <a:gd name="connsiteY1" fmla="*/ 2349 h 9426"/>
              <a:gd name="connsiteX2" fmla="*/ 9893 w 9893"/>
              <a:gd name="connsiteY2" fmla="*/ 9426 h 9426"/>
              <a:gd name="connsiteX0" fmla="*/ 0 w 10000"/>
              <a:gd name="connsiteY0" fmla="*/ 0 h 10000"/>
              <a:gd name="connsiteX1" fmla="*/ 3897 w 10000"/>
              <a:gd name="connsiteY1" fmla="*/ 2492 h 10000"/>
              <a:gd name="connsiteX2" fmla="*/ 6689 w 10000"/>
              <a:gd name="connsiteY2" fmla="*/ 6970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897 w 10000"/>
              <a:gd name="connsiteY1" fmla="*/ 2492 h 10000"/>
              <a:gd name="connsiteX2" fmla="*/ 6689 w 10000"/>
              <a:gd name="connsiteY2" fmla="*/ 6970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897 w 10000"/>
              <a:gd name="connsiteY1" fmla="*/ 2492 h 10000"/>
              <a:gd name="connsiteX2" fmla="*/ 6689 w 10000"/>
              <a:gd name="connsiteY2" fmla="*/ 6970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897 w 10000"/>
              <a:gd name="connsiteY1" fmla="*/ 2492 h 10000"/>
              <a:gd name="connsiteX2" fmla="*/ 6689 w 10000"/>
              <a:gd name="connsiteY2" fmla="*/ 6970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897 w 10000"/>
              <a:gd name="connsiteY1" fmla="*/ 2492 h 10000"/>
              <a:gd name="connsiteX2" fmla="*/ 6689 w 10000"/>
              <a:gd name="connsiteY2" fmla="*/ 6970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897 w 10000"/>
              <a:gd name="connsiteY1" fmla="*/ 2492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5017 w 10000"/>
              <a:gd name="connsiteY1" fmla="*/ 743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82 w 10000"/>
              <a:gd name="connsiteY1" fmla="*/ 457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620 w 10000"/>
              <a:gd name="connsiteY1" fmla="*/ 576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200 w 10000"/>
              <a:gd name="connsiteY1" fmla="*/ 1372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391 w 10000"/>
              <a:gd name="connsiteY1" fmla="*/ 883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009 w 10000"/>
              <a:gd name="connsiteY1" fmla="*/ 679 h 10000"/>
              <a:gd name="connsiteX2" fmla="*/ 10000 w 10000"/>
              <a:gd name="connsiteY2" fmla="*/ 10000 h 10000"/>
              <a:gd name="connsiteX0" fmla="*/ 0 w 11715"/>
              <a:gd name="connsiteY0" fmla="*/ 0 h 10000"/>
              <a:gd name="connsiteX1" fmla="*/ 11323 w 11715"/>
              <a:gd name="connsiteY1" fmla="*/ 7224 h 10000"/>
              <a:gd name="connsiteX2" fmla="*/ 10000 w 11715"/>
              <a:gd name="connsiteY2" fmla="*/ 10000 h 10000"/>
              <a:gd name="connsiteX0" fmla="*/ 0 w 11715"/>
              <a:gd name="connsiteY0" fmla="*/ 0 h 10000"/>
              <a:gd name="connsiteX1" fmla="*/ 11323 w 11715"/>
              <a:gd name="connsiteY1" fmla="*/ 7224 h 10000"/>
              <a:gd name="connsiteX2" fmla="*/ 10000 w 11715"/>
              <a:gd name="connsiteY2" fmla="*/ 10000 h 10000"/>
              <a:gd name="connsiteX0" fmla="*/ 0 w 11342"/>
              <a:gd name="connsiteY0" fmla="*/ 0 h 10000"/>
              <a:gd name="connsiteX1" fmla="*/ 11323 w 11342"/>
              <a:gd name="connsiteY1" fmla="*/ 7224 h 10000"/>
              <a:gd name="connsiteX2" fmla="*/ 10000 w 11342"/>
              <a:gd name="connsiteY2" fmla="*/ 1000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1386"/>
              <a:gd name="connsiteY0" fmla="*/ 0 h 7495"/>
              <a:gd name="connsiteX1" fmla="*/ 11386 w 11386"/>
              <a:gd name="connsiteY1" fmla="*/ 7495 h 7495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7712 w 10000"/>
              <a:gd name="connsiteY1" fmla="*/ 7675 h 10000"/>
              <a:gd name="connsiteX2" fmla="*/ 10000 w 10000"/>
              <a:gd name="connsiteY2" fmla="*/ 10000 h 10000"/>
              <a:gd name="connsiteX0" fmla="*/ 0 w 8783"/>
              <a:gd name="connsiteY0" fmla="*/ 0 h 13479"/>
              <a:gd name="connsiteX1" fmla="*/ 7712 w 8783"/>
              <a:gd name="connsiteY1" fmla="*/ 7675 h 13479"/>
              <a:gd name="connsiteX2" fmla="*/ 8783 w 8783"/>
              <a:gd name="connsiteY2" fmla="*/ 13479 h 13479"/>
              <a:gd name="connsiteX0" fmla="*/ 0 w 11782"/>
              <a:gd name="connsiteY0" fmla="*/ 0 h 10000"/>
              <a:gd name="connsiteX1" fmla="*/ 8781 w 11782"/>
              <a:gd name="connsiteY1" fmla="*/ 5694 h 10000"/>
              <a:gd name="connsiteX2" fmla="*/ 11771 w 11782"/>
              <a:gd name="connsiteY2" fmla="*/ 7465 h 10000"/>
              <a:gd name="connsiteX3" fmla="*/ 10000 w 11782"/>
              <a:gd name="connsiteY3" fmla="*/ 10000 h 10000"/>
              <a:gd name="connsiteX0" fmla="*/ 0 w 11782"/>
              <a:gd name="connsiteY0" fmla="*/ 0 h 10000"/>
              <a:gd name="connsiteX1" fmla="*/ 8781 w 11782"/>
              <a:gd name="connsiteY1" fmla="*/ 5694 h 10000"/>
              <a:gd name="connsiteX2" fmla="*/ 11771 w 11782"/>
              <a:gd name="connsiteY2" fmla="*/ 7465 h 10000"/>
              <a:gd name="connsiteX3" fmla="*/ 10000 w 11782"/>
              <a:gd name="connsiteY3" fmla="*/ 10000 h 10000"/>
              <a:gd name="connsiteX0" fmla="*/ 0 w 11782"/>
              <a:gd name="connsiteY0" fmla="*/ 0 h 10000"/>
              <a:gd name="connsiteX1" fmla="*/ 11771 w 11782"/>
              <a:gd name="connsiteY1" fmla="*/ 7465 h 10000"/>
              <a:gd name="connsiteX2" fmla="*/ 10000 w 11782"/>
              <a:gd name="connsiteY2" fmla="*/ 10000 h 10000"/>
              <a:gd name="connsiteX0" fmla="*/ 0 w 11791"/>
              <a:gd name="connsiteY0" fmla="*/ 0 h 10000"/>
              <a:gd name="connsiteX1" fmla="*/ 11771 w 11791"/>
              <a:gd name="connsiteY1" fmla="*/ 7465 h 10000"/>
              <a:gd name="connsiteX2" fmla="*/ 10000 w 11791"/>
              <a:gd name="connsiteY2" fmla="*/ 10000 h 10000"/>
              <a:gd name="connsiteX0" fmla="*/ 0 w 11771"/>
              <a:gd name="connsiteY0" fmla="*/ 0 h 10000"/>
              <a:gd name="connsiteX1" fmla="*/ 11771 w 11771"/>
              <a:gd name="connsiteY1" fmla="*/ 7465 h 10000"/>
              <a:gd name="connsiteX2" fmla="*/ 10000 w 11771"/>
              <a:gd name="connsiteY2" fmla="*/ 10000 h 10000"/>
              <a:gd name="connsiteX0" fmla="*/ 0 w 11771"/>
              <a:gd name="connsiteY0" fmla="*/ 0 h 10000"/>
              <a:gd name="connsiteX1" fmla="*/ 11771 w 11771"/>
              <a:gd name="connsiteY1" fmla="*/ 7465 h 10000"/>
              <a:gd name="connsiteX2" fmla="*/ 10000 w 11771"/>
              <a:gd name="connsiteY2" fmla="*/ 10000 h 10000"/>
              <a:gd name="connsiteX0" fmla="*/ 0 w 11771"/>
              <a:gd name="connsiteY0" fmla="*/ 0 h 9949"/>
              <a:gd name="connsiteX1" fmla="*/ 11771 w 11771"/>
              <a:gd name="connsiteY1" fmla="*/ 7465 h 9949"/>
              <a:gd name="connsiteX2" fmla="*/ 9927 w 11771"/>
              <a:gd name="connsiteY2" fmla="*/ 9949 h 9949"/>
              <a:gd name="connsiteX0" fmla="*/ 0 w 10000"/>
              <a:gd name="connsiteY0" fmla="*/ 0 h 10000"/>
              <a:gd name="connsiteX1" fmla="*/ 10000 w 10000"/>
              <a:gd name="connsiteY1" fmla="*/ 7503 h 10000"/>
              <a:gd name="connsiteX2" fmla="*/ 8433 w 10000"/>
              <a:gd name="connsiteY2" fmla="*/ 10000 h 10000"/>
              <a:gd name="connsiteX0" fmla="*/ 0 w 10000"/>
              <a:gd name="connsiteY0" fmla="*/ 0 h 7503"/>
              <a:gd name="connsiteX1" fmla="*/ 10000 w 10000"/>
              <a:gd name="connsiteY1" fmla="*/ 7503 h 7503"/>
              <a:gd name="connsiteX0" fmla="*/ 0 w 10723"/>
              <a:gd name="connsiteY0" fmla="*/ 0 h 10722"/>
              <a:gd name="connsiteX1" fmla="*/ 10000 w 10723"/>
              <a:gd name="connsiteY1" fmla="*/ 10000 h 10722"/>
              <a:gd name="connsiteX2" fmla="*/ 9938 w 10723"/>
              <a:gd name="connsiteY2" fmla="*/ 9933 h 10722"/>
              <a:gd name="connsiteX0" fmla="*/ 0 w 10483"/>
              <a:gd name="connsiteY0" fmla="*/ 0 h 13052"/>
              <a:gd name="connsiteX1" fmla="*/ 10000 w 10483"/>
              <a:gd name="connsiteY1" fmla="*/ 10000 h 13052"/>
              <a:gd name="connsiteX2" fmla="*/ 8513 w 10483"/>
              <a:gd name="connsiteY2" fmla="*/ 13052 h 13052"/>
              <a:gd name="connsiteX0" fmla="*/ 0 w 10000"/>
              <a:gd name="connsiteY0" fmla="*/ 0 h 13052"/>
              <a:gd name="connsiteX1" fmla="*/ 10000 w 10000"/>
              <a:gd name="connsiteY1" fmla="*/ 10000 h 13052"/>
              <a:gd name="connsiteX2" fmla="*/ 8513 w 10000"/>
              <a:gd name="connsiteY2" fmla="*/ 13052 h 13052"/>
              <a:gd name="connsiteX0" fmla="*/ 0 w 10000"/>
              <a:gd name="connsiteY0" fmla="*/ 0 h 13052"/>
              <a:gd name="connsiteX1" fmla="*/ 10000 w 10000"/>
              <a:gd name="connsiteY1" fmla="*/ 10000 h 13052"/>
              <a:gd name="connsiteX2" fmla="*/ 8513 w 10000"/>
              <a:gd name="connsiteY2" fmla="*/ 13052 h 13052"/>
              <a:gd name="connsiteX0" fmla="*/ 0 w 10163"/>
              <a:gd name="connsiteY0" fmla="*/ 0 h 13052"/>
              <a:gd name="connsiteX1" fmla="*/ 10163 w 10163"/>
              <a:gd name="connsiteY1" fmla="*/ 9597 h 13052"/>
              <a:gd name="connsiteX2" fmla="*/ 8513 w 10163"/>
              <a:gd name="connsiteY2" fmla="*/ 13052 h 13052"/>
              <a:gd name="connsiteX0" fmla="*/ 0 w 10163"/>
              <a:gd name="connsiteY0" fmla="*/ 0 h 13052"/>
              <a:gd name="connsiteX1" fmla="*/ 10163 w 10163"/>
              <a:gd name="connsiteY1" fmla="*/ 9597 h 13052"/>
              <a:gd name="connsiteX2" fmla="*/ 8513 w 10163"/>
              <a:gd name="connsiteY2" fmla="*/ 13052 h 13052"/>
              <a:gd name="connsiteX0" fmla="*/ 0 w 10163"/>
              <a:gd name="connsiteY0" fmla="*/ 0 h 12426"/>
              <a:gd name="connsiteX1" fmla="*/ 10163 w 10163"/>
              <a:gd name="connsiteY1" fmla="*/ 9597 h 12426"/>
              <a:gd name="connsiteX2" fmla="*/ 8578 w 10163"/>
              <a:gd name="connsiteY2" fmla="*/ 12426 h 12426"/>
              <a:gd name="connsiteX0" fmla="*/ 0 w 10163"/>
              <a:gd name="connsiteY0" fmla="*/ 0 h 12426"/>
              <a:gd name="connsiteX1" fmla="*/ 10163 w 10163"/>
              <a:gd name="connsiteY1" fmla="*/ 9597 h 12426"/>
              <a:gd name="connsiteX2" fmla="*/ 8578 w 10163"/>
              <a:gd name="connsiteY2" fmla="*/ 12426 h 12426"/>
              <a:gd name="connsiteX0" fmla="*/ 0 w 8578"/>
              <a:gd name="connsiteY0" fmla="*/ 0 h 12426"/>
              <a:gd name="connsiteX1" fmla="*/ 8578 w 8578"/>
              <a:gd name="connsiteY1" fmla="*/ 12426 h 12426"/>
              <a:gd name="connsiteX0" fmla="*/ 0 w 10000"/>
              <a:gd name="connsiteY0" fmla="*/ 0 h 10000"/>
              <a:gd name="connsiteX1" fmla="*/ 4366 w 10000"/>
              <a:gd name="connsiteY1" fmla="*/ 450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7840 w 10000"/>
              <a:gd name="connsiteY1" fmla="*/ 436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7840 w 10000"/>
              <a:gd name="connsiteY1" fmla="*/ 436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7840 w 10000"/>
              <a:gd name="connsiteY1" fmla="*/ 4365 h 10000"/>
              <a:gd name="connsiteX2" fmla="*/ 10000 w 10000"/>
              <a:gd name="connsiteY2" fmla="*/ 10000 h 10000"/>
              <a:gd name="connsiteX0" fmla="*/ 0 w 9913"/>
              <a:gd name="connsiteY0" fmla="*/ 0 h 10574"/>
              <a:gd name="connsiteX1" fmla="*/ 7840 w 9913"/>
              <a:gd name="connsiteY1" fmla="*/ 4365 h 10574"/>
              <a:gd name="connsiteX2" fmla="*/ 9913 w 9913"/>
              <a:gd name="connsiteY2" fmla="*/ 10574 h 10574"/>
              <a:gd name="connsiteX0" fmla="*/ 0 w 10000"/>
              <a:gd name="connsiteY0" fmla="*/ 0 h 10000"/>
              <a:gd name="connsiteX1" fmla="*/ 7909 w 10000"/>
              <a:gd name="connsiteY1" fmla="*/ 4128 h 10000"/>
              <a:gd name="connsiteX2" fmla="*/ 10000 w 10000"/>
              <a:gd name="connsiteY2" fmla="*/ 10000 h 10000"/>
              <a:gd name="connsiteX0" fmla="*/ 0 w 2091"/>
              <a:gd name="connsiteY0" fmla="*/ 0 h 5872"/>
              <a:gd name="connsiteX1" fmla="*/ 2091 w 2091"/>
              <a:gd name="connsiteY1" fmla="*/ 5872 h 5872"/>
              <a:gd name="connsiteX0" fmla="*/ 0 w 5358"/>
              <a:gd name="connsiteY0" fmla="*/ 0 h 11949"/>
              <a:gd name="connsiteX1" fmla="*/ 5358 w 5358"/>
              <a:gd name="connsiteY1" fmla="*/ 11949 h 11949"/>
              <a:gd name="connsiteX0" fmla="*/ 0 w 7525"/>
              <a:gd name="connsiteY0" fmla="*/ 0 h 9592"/>
              <a:gd name="connsiteX1" fmla="*/ 7525 w 7525"/>
              <a:gd name="connsiteY1" fmla="*/ 9592 h 9592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6711"/>
              <a:gd name="connsiteY0" fmla="*/ 0 h 10000"/>
              <a:gd name="connsiteX1" fmla="*/ 6711 w 6711"/>
              <a:gd name="connsiteY1" fmla="*/ 1000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340487 w 340544"/>
              <a:gd name="connsiteY0" fmla="*/ 0 h 9469"/>
              <a:gd name="connsiteX1" fmla="*/ 37 w 340544"/>
              <a:gd name="connsiteY1" fmla="*/ 9469 h 9469"/>
              <a:gd name="connsiteX0" fmla="*/ 9997 w 9998"/>
              <a:gd name="connsiteY0" fmla="*/ 0 h 10000"/>
              <a:gd name="connsiteX1" fmla="*/ 0 w 9998"/>
              <a:gd name="connsiteY1" fmla="*/ 10000 h 10000"/>
              <a:gd name="connsiteX0" fmla="*/ 9999 w 9999"/>
              <a:gd name="connsiteY0" fmla="*/ 0 h 10000"/>
              <a:gd name="connsiteX1" fmla="*/ 5395 w 9999"/>
              <a:gd name="connsiteY1" fmla="*/ 5308 h 10000"/>
              <a:gd name="connsiteX2" fmla="*/ 0 w 9999"/>
              <a:gd name="connsiteY2" fmla="*/ 10000 h 10000"/>
              <a:gd name="connsiteX0" fmla="*/ 10000 w 10000"/>
              <a:gd name="connsiteY0" fmla="*/ 0 h 10000"/>
              <a:gd name="connsiteX1" fmla="*/ 5396 w 10000"/>
              <a:gd name="connsiteY1" fmla="*/ 5308 h 10000"/>
              <a:gd name="connsiteX2" fmla="*/ 0 w 10000"/>
              <a:gd name="connsiteY2" fmla="*/ 10000 h 10000"/>
              <a:gd name="connsiteX0" fmla="*/ 10000 w 10000"/>
              <a:gd name="connsiteY0" fmla="*/ 0 h 10000"/>
              <a:gd name="connsiteX1" fmla="*/ 4028 w 10000"/>
              <a:gd name="connsiteY1" fmla="*/ 3737 h 10000"/>
              <a:gd name="connsiteX2" fmla="*/ 0 w 10000"/>
              <a:gd name="connsiteY2" fmla="*/ 10000 h 10000"/>
              <a:gd name="connsiteX0" fmla="*/ 8533 w 8533"/>
              <a:gd name="connsiteY0" fmla="*/ 0 h 8883"/>
              <a:gd name="connsiteX1" fmla="*/ 2561 w 8533"/>
              <a:gd name="connsiteY1" fmla="*/ 3737 h 8883"/>
              <a:gd name="connsiteX2" fmla="*/ 0 w 8533"/>
              <a:gd name="connsiteY2" fmla="*/ 8883 h 8883"/>
              <a:gd name="connsiteX0" fmla="*/ 10000 w 10000"/>
              <a:gd name="connsiteY0" fmla="*/ 0 h 10000"/>
              <a:gd name="connsiteX1" fmla="*/ 3001 w 10000"/>
              <a:gd name="connsiteY1" fmla="*/ 4207 h 10000"/>
              <a:gd name="connsiteX2" fmla="*/ 0 w 10000"/>
              <a:gd name="connsiteY2" fmla="*/ 10000 h 10000"/>
              <a:gd name="connsiteX0" fmla="*/ 10000 w 10000"/>
              <a:gd name="connsiteY0" fmla="*/ 0 h 10000"/>
              <a:gd name="connsiteX1" fmla="*/ 1682 w 10000"/>
              <a:gd name="connsiteY1" fmla="*/ 5345 h 10000"/>
              <a:gd name="connsiteX2" fmla="*/ 0 w 10000"/>
              <a:gd name="connsiteY2" fmla="*/ 10000 h 10000"/>
              <a:gd name="connsiteX0" fmla="*/ 10000 w 10000"/>
              <a:gd name="connsiteY0" fmla="*/ 0 h 10000"/>
              <a:gd name="connsiteX1" fmla="*/ 1682 w 10000"/>
              <a:gd name="connsiteY1" fmla="*/ 5345 h 10000"/>
              <a:gd name="connsiteX2" fmla="*/ 0 w 10000"/>
              <a:gd name="connsiteY2" fmla="*/ 10000 h 10000"/>
              <a:gd name="connsiteX0" fmla="*/ 10000 w 10000"/>
              <a:gd name="connsiteY0" fmla="*/ 0 h 10000"/>
              <a:gd name="connsiteX1" fmla="*/ 1682 w 10000"/>
              <a:gd name="connsiteY1" fmla="*/ 5345 h 10000"/>
              <a:gd name="connsiteX2" fmla="*/ 0 w 10000"/>
              <a:gd name="connsiteY2" fmla="*/ 10000 h 10000"/>
              <a:gd name="connsiteX0" fmla="*/ 10000 w 10000"/>
              <a:gd name="connsiteY0" fmla="*/ 0 h 10000"/>
              <a:gd name="connsiteX1" fmla="*/ 1682 w 10000"/>
              <a:gd name="connsiteY1" fmla="*/ 5345 h 10000"/>
              <a:gd name="connsiteX2" fmla="*/ 0 w 10000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1682" y="5345"/>
                </a:lnTo>
                <a:cubicBezTo>
                  <a:pt x="1117" y="6878"/>
                  <a:pt x="742" y="8155"/>
                  <a:pt x="0" y="10000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CH"/>
          </a:p>
        </p:txBody>
      </p:sp>
      <p:sp>
        <p:nvSpPr>
          <p:cNvPr id="26" name="Ovale 25"/>
          <p:cNvSpPr>
            <a:spLocks noChangeAspect="1" noChangeArrowheads="1"/>
          </p:cNvSpPr>
          <p:nvPr/>
        </p:nvSpPr>
        <p:spPr bwMode="auto">
          <a:xfrm>
            <a:off x="1206569" y="5045675"/>
            <a:ext cx="73726" cy="72000"/>
          </a:xfrm>
          <a:prstGeom prst="ellipse">
            <a:avLst/>
          </a:prstGeom>
          <a:solidFill>
            <a:srgbClr val="FF0E00"/>
          </a:solidFill>
          <a:ln w="6350" algn="ctr">
            <a:solidFill>
              <a:schemeClr val="bg1"/>
            </a:solidFill>
            <a:round/>
            <a:headEnd/>
            <a:tailEnd/>
          </a:ln>
        </p:spPr>
        <p:txBody>
          <a:bodyPr lIns="68580" tIns="34290" rIns="68580" bIns="3429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DE" altLang="it-CH" sz="900" dirty="0">
              <a:latin typeface="Times" panose="02020603050405020304" pitchFamily="18" charset="0"/>
            </a:endParaRPr>
          </a:p>
        </p:txBody>
      </p:sp>
      <p:sp>
        <p:nvSpPr>
          <p:cNvPr id="27" name="Ovale 26"/>
          <p:cNvSpPr>
            <a:spLocks noChangeAspect="1" noChangeArrowheads="1"/>
          </p:cNvSpPr>
          <p:nvPr/>
        </p:nvSpPr>
        <p:spPr bwMode="auto">
          <a:xfrm>
            <a:off x="1819251" y="4621825"/>
            <a:ext cx="71209" cy="72000"/>
          </a:xfrm>
          <a:prstGeom prst="ellipse">
            <a:avLst/>
          </a:prstGeom>
          <a:solidFill>
            <a:srgbClr val="FF0E00"/>
          </a:solidFill>
          <a:ln w="6350" algn="ctr">
            <a:solidFill>
              <a:schemeClr val="bg1"/>
            </a:solidFill>
            <a:round/>
            <a:headEnd/>
            <a:tailEnd/>
          </a:ln>
        </p:spPr>
        <p:txBody>
          <a:bodyPr lIns="68580" tIns="34290" rIns="68580" bIns="3429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DE" altLang="it-CH" sz="900" dirty="0">
              <a:latin typeface="Times" panose="02020603050405020304" pitchFamily="18" charset="0"/>
            </a:endParaRPr>
          </a:p>
        </p:txBody>
      </p:sp>
      <p:sp>
        <p:nvSpPr>
          <p:cNvPr id="48" name="Ovale 47"/>
          <p:cNvSpPr>
            <a:spLocks noChangeAspect="1" noChangeArrowheads="1"/>
          </p:cNvSpPr>
          <p:nvPr/>
        </p:nvSpPr>
        <p:spPr bwMode="auto">
          <a:xfrm>
            <a:off x="1767821" y="4312651"/>
            <a:ext cx="71209" cy="72000"/>
          </a:xfrm>
          <a:prstGeom prst="ellipse">
            <a:avLst/>
          </a:prstGeom>
          <a:solidFill>
            <a:srgbClr val="FF0E00"/>
          </a:solidFill>
          <a:ln w="6350" algn="ctr">
            <a:solidFill>
              <a:schemeClr val="bg1"/>
            </a:solidFill>
            <a:round/>
            <a:headEnd/>
            <a:tailEnd/>
          </a:ln>
        </p:spPr>
        <p:txBody>
          <a:bodyPr lIns="68580" tIns="34290" rIns="68580" bIns="3429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DE" altLang="it-CH" sz="900" dirty="0">
              <a:latin typeface="Times" panose="02020603050405020304" pitchFamily="18" charset="0"/>
            </a:endParaRPr>
          </a:p>
        </p:txBody>
      </p:sp>
      <p:sp>
        <p:nvSpPr>
          <p:cNvPr id="49" name="Text Box 35"/>
          <p:cNvSpPr txBox="1">
            <a:spLocks noChangeArrowheads="1"/>
          </p:cNvSpPr>
          <p:nvPr/>
        </p:nvSpPr>
        <p:spPr bwMode="auto">
          <a:xfrm>
            <a:off x="1480233" y="4296802"/>
            <a:ext cx="405779" cy="10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eaLnBrk="0" hangingPunct="0">
              <a:defRPr sz="1050"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it-IT" sz="700" dirty="0" err="1"/>
              <a:t>Singen</a:t>
            </a:r>
            <a:endParaRPr lang="it-IT" sz="700" dirty="0"/>
          </a:p>
        </p:txBody>
      </p:sp>
      <p:sp>
        <p:nvSpPr>
          <p:cNvPr id="50" name="Freeform 18"/>
          <p:cNvSpPr>
            <a:spLocks/>
          </p:cNvSpPr>
          <p:nvPr/>
        </p:nvSpPr>
        <p:spPr bwMode="auto">
          <a:xfrm>
            <a:off x="1848225" y="3784912"/>
            <a:ext cx="968460" cy="442083"/>
          </a:xfrm>
          <a:custGeom>
            <a:avLst/>
            <a:gdLst>
              <a:gd name="T0" fmla="*/ 0 w 700"/>
              <a:gd name="T1" fmla="*/ 0 h 645"/>
              <a:gd name="T2" fmla="*/ 2147483646 w 700"/>
              <a:gd name="T3" fmla="*/ 2147483646 h 645"/>
              <a:gd name="T4" fmla="*/ 2147483646 w 700"/>
              <a:gd name="T5" fmla="*/ 2147483646 h 645"/>
              <a:gd name="T6" fmla="*/ 0 60000 65536"/>
              <a:gd name="T7" fmla="*/ 0 60000 65536"/>
              <a:gd name="T8" fmla="*/ 0 60000 65536"/>
              <a:gd name="T9" fmla="*/ 0 w 700"/>
              <a:gd name="T10" fmla="*/ 0 h 645"/>
              <a:gd name="T11" fmla="*/ 700 w 700"/>
              <a:gd name="T12" fmla="*/ 645 h 645"/>
              <a:gd name="connsiteX0" fmla="*/ 0 w 11563"/>
              <a:gd name="connsiteY0" fmla="*/ 0 h 9682"/>
              <a:gd name="connsiteX1" fmla="*/ 3514 w 11563"/>
              <a:gd name="connsiteY1" fmla="*/ 4155 h 9682"/>
              <a:gd name="connsiteX2" fmla="*/ 11563 w 11563"/>
              <a:gd name="connsiteY2" fmla="*/ 9682 h 9682"/>
              <a:gd name="connsiteX0" fmla="*/ 0 w 10000"/>
              <a:gd name="connsiteY0" fmla="*/ 0 h 10000"/>
              <a:gd name="connsiteX1" fmla="*/ 3039 w 10000"/>
              <a:gd name="connsiteY1" fmla="*/ 4291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962 w 10000"/>
              <a:gd name="connsiteY1" fmla="*/ 2923 h 10000"/>
              <a:gd name="connsiteX2" fmla="*/ 10000 w 10000"/>
              <a:gd name="connsiteY2" fmla="*/ 10000 h 10000"/>
              <a:gd name="connsiteX0" fmla="*/ 0 w 9893"/>
              <a:gd name="connsiteY0" fmla="*/ 0 h 9426"/>
              <a:gd name="connsiteX1" fmla="*/ 3855 w 9893"/>
              <a:gd name="connsiteY1" fmla="*/ 2349 h 9426"/>
              <a:gd name="connsiteX2" fmla="*/ 9893 w 9893"/>
              <a:gd name="connsiteY2" fmla="*/ 9426 h 9426"/>
              <a:gd name="connsiteX0" fmla="*/ 0 w 10000"/>
              <a:gd name="connsiteY0" fmla="*/ 0 h 10000"/>
              <a:gd name="connsiteX1" fmla="*/ 3897 w 10000"/>
              <a:gd name="connsiteY1" fmla="*/ 2492 h 10000"/>
              <a:gd name="connsiteX2" fmla="*/ 6689 w 10000"/>
              <a:gd name="connsiteY2" fmla="*/ 6970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897 w 10000"/>
              <a:gd name="connsiteY1" fmla="*/ 2492 h 10000"/>
              <a:gd name="connsiteX2" fmla="*/ 6689 w 10000"/>
              <a:gd name="connsiteY2" fmla="*/ 6970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897 w 10000"/>
              <a:gd name="connsiteY1" fmla="*/ 2492 h 10000"/>
              <a:gd name="connsiteX2" fmla="*/ 6689 w 10000"/>
              <a:gd name="connsiteY2" fmla="*/ 6970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897 w 10000"/>
              <a:gd name="connsiteY1" fmla="*/ 2492 h 10000"/>
              <a:gd name="connsiteX2" fmla="*/ 6689 w 10000"/>
              <a:gd name="connsiteY2" fmla="*/ 6970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897 w 10000"/>
              <a:gd name="connsiteY1" fmla="*/ 2492 h 10000"/>
              <a:gd name="connsiteX2" fmla="*/ 6689 w 10000"/>
              <a:gd name="connsiteY2" fmla="*/ 6970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897 w 10000"/>
              <a:gd name="connsiteY1" fmla="*/ 2492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5017 w 10000"/>
              <a:gd name="connsiteY1" fmla="*/ 743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82 w 10000"/>
              <a:gd name="connsiteY1" fmla="*/ 457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620 w 10000"/>
              <a:gd name="connsiteY1" fmla="*/ 576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200 w 10000"/>
              <a:gd name="connsiteY1" fmla="*/ 1372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391 w 10000"/>
              <a:gd name="connsiteY1" fmla="*/ 883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009 w 10000"/>
              <a:gd name="connsiteY1" fmla="*/ 679 h 10000"/>
              <a:gd name="connsiteX2" fmla="*/ 10000 w 10000"/>
              <a:gd name="connsiteY2" fmla="*/ 10000 h 10000"/>
              <a:gd name="connsiteX0" fmla="*/ 0 w 11715"/>
              <a:gd name="connsiteY0" fmla="*/ 0 h 10000"/>
              <a:gd name="connsiteX1" fmla="*/ 11323 w 11715"/>
              <a:gd name="connsiteY1" fmla="*/ 7224 h 10000"/>
              <a:gd name="connsiteX2" fmla="*/ 10000 w 11715"/>
              <a:gd name="connsiteY2" fmla="*/ 10000 h 10000"/>
              <a:gd name="connsiteX0" fmla="*/ 0 w 11715"/>
              <a:gd name="connsiteY0" fmla="*/ 0 h 10000"/>
              <a:gd name="connsiteX1" fmla="*/ 11323 w 11715"/>
              <a:gd name="connsiteY1" fmla="*/ 7224 h 10000"/>
              <a:gd name="connsiteX2" fmla="*/ 10000 w 11715"/>
              <a:gd name="connsiteY2" fmla="*/ 10000 h 10000"/>
              <a:gd name="connsiteX0" fmla="*/ 0 w 11342"/>
              <a:gd name="connsiteY0" fmla="*/ 0 h 10000"/>
              <a:gd name="connsiteX1" fmla="*/ 11323 w 11342"/>
              <a:gd name="connsiteY1" fmla="*/ 7224 h 10000"/>
              <a:gd name="connsiteX2" fmla="*/ 10000 w 11342"/>
              <a:gd name="connsiteY2" fmla="*/ 1000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1386"/>
              <a:gd name="connsiteY0" fmla="*/ 0 h 7495"/>
              <a:gd name="connsiteX1" fmla="*/ 11386 w 11386"/>
              <a:gd name="connsiteY1" fmla="*/ 7495 h 7495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7712 w 10000"/>
              <a:gd name="connsiteY1" fmla="*/ 7675 h 10000"/>
              <a:gd name="connsiteX2" fmla="*/ 10000 w 10000"/>
              <a:gd name="connsiteY2" fmla="*/ 10000 h 10000"/>
              <a:gd name="connsiteX0" fmla="*/ 0 w 8783"/>
              <a:gd name="connsiteY0" fmla="*/ 0 h 13479"/>
              <a:gd name="connsiteX1" fmla="*/ 7712 w 8783"/>
              <a:gd name="connsiteY1" fmla="*/ 7675 h 13479"/>
              <a:gd name="connsiteX2" fmla="*/ 8783 w 8783"/>
              <a:gd name="connsiteY2" fmla="*/ 13479 h 13479"/>
              <a:gd name="connsiteX0" fmla="*/ 0 w 11782"/>
              <a:gd name="connsiteY0" fmla="*/ 0 h 10000"/>
              <a:gd name="connsiteX1" fmla="*/ 8781 w 11782"/>
              <a:gd name="connsiteY1" fmla="*/ 5694 h 10000"/>
              <a:gd name="connsiteX2" fmla="*/ 11771 w 11782"/>
              <a:gd name="connsiteY2" fmla="*/ 7465 h 10000"/>
              <a:gd name="connsiteX3" fmla="*/ 10000 w 11782"/>
              <a:gd name="connsiteY3" fmla="*/ 10000 h 10000"/>
              <a:gd name="connsiteX0" fmla="*/ 0 w 11782"/>
              <a:gd name="connsiteY0" fmla="*/ 0 h 10000"/>
              <a:gd name="connsiteX1" fmla="*/ 8781 w 11782"/>
              <a:gd name="connsiteY1" fmla="*/ 5694 h 10000"/>
              <a:gd name="connsiteX2" fmla="*/ 11771 w 11782"/>
              <a:gd name="connsiteY2" fmla="*/ 7465 h 10000"/>
              <a:gd name="connsiteX3" fmla="*/ 10000 w 11782"/>
              <a:gd name="connsiteY3" fmla="*/ 10000 h 10000"/>
              <a:gd name="connsiteX0" fmla="*/ 0 w 11782"/>
              <a:gd name="connsiteY0" fmla="*/ 0 h 10000"/>
              <a:gd name="connsiteX1" fmla="*/ 11771 w 11782"/>
              <a:gd name="connsiteY1" fmla="*/ 7465 h 10000"/>
              <a:gd name="connsiteX2" fmla="*/ 10000 w 11782"/>
              <a:gd name="connsiteY2" fmla="*/ 10000 h 10000"/>
              <a:gd name="connsiteX0" fmla="*/ 0 w 11791"/>
              <a:gd name="connsiteY0" fmla="*/ 0 h 10000"/>
              <a:gd name="connsiteX1" fmla="*/ 11771 w 11791"/>
              <a:gd name="connsiteY1" fmla="*/ 7465 h 10000"/>
              <a:gd name="connsiteX2" fmla="*/ 10000 w 11791"/>
              <a:gd name="connsiteY2" fmla="*/ 10000 h 10000"/>
              <a:gd name="connsiteX0" fmla="*/ 0 w 11771"/>
              <a:gd name="connsiteY0" fmla="*/ 0 h 10000"/>
              <a:gd name="connsiteX1" fmla="*/ 11771 w 11771"/>
              <a:gd name="connsiteY1" fmla="*/ 7465 h 10000"/>
              <a:gd name="connsiteX2" fmla="*/ 10000 w 11771"/>
              <a:gd name="connsiteY2" fmla="*/ 10000 h 10000"/>
              <a:gd name="connsiteX0" fmla="*/ 0 w 11771"/>
              <a:gd name="connsiteY0" fmla="*/ 0 h 10000"/>
              <a:gd name="connsiteX1" fmla="*/ 11771 w 11771"/>
              <a:gd name="connsiteY1" fmla="*/ 7465 h 10000"/>
              <a:gd name="connsiteX2" fmla="*/ 10000 w 11771"/>
              <a:gd name="connsiteY2" fmla="*/ 10000 h 10000"/>
              <a:gd name="connsiteX0" fmla="*/ 0 w 11771"/>
              <a:gd name="connsiteY0" fmla="*/ 0 h 9949"/>
              <a:gd name="connsiteX1" fmla="*/ 11771 w 11771"/>
              <a:gd name="connsiteY1" fmla="*/ 7465 h 9949"/>
              <a:gd name="connsiteX2" fmla="*/ 9927 w 11771"/>
              <a:gd name="connsiteY2" fmla="*/ 9949 h 9949"/>
              <a:gd name="connsiteX0" fmla="*/ 0 w 10000"/>
              <a:gd name="connsiteY0" fmla="*/ 0 h 10000"/>
              <a:gd name="connsiteX1" fmla="*/ 10000 w 10000"/>
              <a:gd name="connsiteY1" fmla="*/ 7503 h 10000"/>
              <a:gd name="connsiteX2" fmla="*/ 8433 w 10000"/>
              <a:gd name="connsiteY2" fmla="*/ 10000 h 10000"/>
              <a:gd name="connsiteX0" fmla="*/ 0 w 10000"/>
              <a:gd name="connsiteY0" fmla="*/ 0 h 7503"/>
              <a:gd name="connsiteX1" fmla="*/ 10000 w 10000"/>
              <a:gd name="connsiteY1" fmla="*/ 7503 h 7503"/>
              <a:gd name="connsiteX0" fmla="*/ 0 w 10723"/>
              <a:gd name="connsiteY0" fmla="*/ 0 h 10722"/>
              <a:gd name="connsiteX1" fmla="*/ 10000 w 10723"/>
              <a:gd name="connsiteY1" fmla="*/ 10000 h 10722"/>
              <a:gd name="connsiteX2" fmla="*/ 9938 w 10723"/>
              <a:gd name="connsiteY2" fmla="*/ 9933 h 10722"/>
              <a:gd name="connsiteX0" fmla="*/ 0 w 10483"/>
              <a:gd name="connsiteY0" fmla="*/ 0 h 13052"/>
              <a:gd name="connsiteX1" fmla="*/ 10000 w 10483"/>
              <a:gd name="connsiteY1" fmla="*/ 10000 h 13052"/>
              <a:gd name="connsiteX2" fmla="*/ 8513 w 10483"/>
              <a:gd name="connsiteY2" fmla="*/ 13052 h 13052"/>
              <a:gd name="connsiteX0" fmla="*/ 0 w 10000"/>
              <a:gd name="connsiteY0" fmla="*/ 0 h 13052"/>
              <a:gd name="connsiteX1" fmla="*/ 10000 w 10000"/>
              <a:gd name="connsiteY1" fmla="*/ 10000 h 13052"/>
              <a:gd name="connsiteX2" fmla="*/ 8513 w 10000"/>
              <a:gd name="connsiteY2" fmla="*/ 13052 h 13052"/>
              <a:gd name="connsiteX0" fmla="*/ 0 w 10000"/>
              <a:gd name="connsiteY0" fmla="*/ 0 h 13052"/>
              <a:gd name="connsiteX1" fmla="*/ 10000 w 10000"/>
              <a:gd name="connsiteY1" fmla="*/ 10000 h 13052"/>
              <a:gd name="connsiteX2" fmla="*/ 8513 w 10000"/>
              <a:gd name="connsiteY2" fmla="*/ 13052 h 13052"/>
              <a:gd name="connsiteX0" fmla="*/ 0 w 10163"/>
              <a:gd name="connsiteY0" fmla="*/ 0 h 13052"/>
              <a:gd name="connsiteX1" fmla="*/ 10163 w 10163"/>
              <a:gd name="connsiteY1" fmla="*/ 9597 h 13052"/>
              <a:gd name="connsiteX2" fmla="*/ 8513 w 10163"/>
              <a:gd name="connsiteY2" fmla="*/ 13052 h 13052"/>
              <a:gd name="connsiteX0" fmla="*/ 0 w 10163"/>
              <a:gd name="connsiteY0" fmla="*/ 0 h 13052"/>
              <a:gd name="connsiteX1" fmla="*/ 10163 w 10163"/>
              <a:gd name="connsiteY1" fmla="*/ 9597 h 13052"/>
              <a:gd name="connsiteX2" fmla="*/ 8513 w 10163"/>
              <a:gd name="connsiteY2" fmla="*/ 13052 h 13052"/>
              <a:gd name="connsiteX0" fmla="*/ 0 w 10163"/>
              <a:gd name="connsiteY0" fmla="*/ 0 h 12426"/>
              <a:gd name="connsiteX1" fmla="*/ 10163 w 10163"/>
              <a:gd name="connsiteY1" fmla="*/ 9597 h 12426"/>
              <a:gd name="connsiteX2" fmla="*/ 8578 w 10163"/>
              <a:gd name="connsiteY2" fmla="*/ 12426 h 12426"/>
              <a:gd name="connsiteX0" fmla="*/ 0 w 10163"/>
              <a:gd name="connsiteY0" fmla="*/ 0 h 12426"/>
              <a:gd name="connsiteX1" fmla="*/ 10163 w 10163"/>
              <a:gd name="connsiteY1" fmla="*/ 9597 h 12426"/>
              <a:gd name="connsiteX2" fmla="*/ 8578 w 10163"/>
              <a:gd name="connsiteY2" fmla="*/ 12426 h 12426"/>
              <a:gd name="connsiteX0" fmla="*/ 0 w 10163"/>
              <a:gd name="connsiteY0" fmla="*/ 0 h 12426"/>
              <a:gd name="connsiteX1" fmla="*/ 10163 w 10163"/>
              <a:gd name="connsiteY1" fmla="*/ 9597 h 12426"/>
              <a:gd name="connsiteX2" fmla="*/ 8578 w 10163"/>
              <a:gd name="connsiteY2" fmla="*/ 12426 h 12426"/>
              <a:gd name="connsiteX0" fmla="*/ 0 w 9771"/>
              <a:gd name="connsiteY0" fmla="*/ 2974 h 2974"/>
              <a:gd name="connsiteX1" fmla="*/ 9771 w 9771"/>
              <a:gd name="connsiteY1" fmla="*/ 0 h 2974"/>
              <a:gd name="connsiteX2" fmla="*/ 8186 w 9771"/>
              <a:gd name="connsiteY2" fmla="*/ 2829 h 2974"/>
              <a:gd name="connsiteX0" fmla="*/ 0 w 8378"/>
              <a:gd name="connsiteY0" fmla="*/ 488 h 488"/>
              <a:gd name="connsiteX1" fmla="*/ 8378 w 8378"/>
              <a:gd name="connsiteY1" fmla="*/ 0 h 488"/>
              <a:gd name="connsiteX0" fmla="*/ 0 w 10160"/>
              <a:gd name="connsiteY0" fmla="*/ 19248 h 19248"/>
              <a:gd name="connsiteX1" fmla="*/ 10160 w 10160"/>
              <a:gd name="connsiteY1" fmla="*/ 0 h 19248"/>
              <a:gd name="connsiteX0" fmla="*/ 0 w 10160"/>
              <a:gd name="connsiteY0" fmla="*/ 27448 h 27448"/>
              <a:gd name="connsiteX1" fmla="*/ 10160 w 10160"/>
              <a:gd name="connsiteY1" fmla="*/ 8200 h 27448"/>
              <a:gd name="connsiteX0" fmla="*/ 0 w 10160"/>
              <a:gd name="connsiteY0" fmla="*/ 19248 h 19248"/>
              <a:gd name="connsiteX1" fmla="*/ 10160 w 10160"/>
              <a:gd name="connsiteY1" fmla="*/ 0 h 19248"/>
              <a:gd name="connsiteX0" fmla="*/ 0 w 10160"/>
              <a:gd name="connsiteY0" fmla="*/ 19248 h 19248"/>
              <a:gd name="connsiteX1" fmla="*/ 10160 w 10160"/>
              <a:gd name="connsiteY1" fmla="*/ 0 h 19248"/>
              <a:gd name="connsiteX0" fmla="*/ 0 w 10160"/>
              <a:gd name="connsiteY0" fmla="*/ 19248 h 19248"/>
              <a:gd name="connsiteX1" fmla="*/ 10160 w 10160"/>
              <a:gd name="connsiteY1" fmla="*/ 0 h 19248"/>
              <a:gd name="connsiteX0" fmla="*/ 0 w 10160"/>
              <a:gd name="connsiteY0" fmla="*/ 19248 h 19248"/>
              <a:gd name="connsiteX1" fmla="*/ 6089 w 10160"/>
              <a:gd name="connsiteY1" fmla="*/ 2940 h 19248"/>
              <a:gd name="connsiteX2" fmla="*/ 10160 w 10160"/>
              <a:gd name="connsiteY2" fmla="*/ 0 h 19248"/>
              <a:gd name="connsiteX0" fmla="*/ 0 w 10160"/>
              <a:gd name="connsiteY0" fmla="*/ 19248 h 19248"/>
              <a:gd name="connsiteX1" fmla="*/ 6089 w 10160"/>
              <a:gd name="connsiteY1" fmla="*/ 2940 h 19248"/>
              <a:gd name="connsiteX2" fmla="*/ 10160 w 10160"/>
              <a:gd name="connsiteY2" fmla="*/ 0 h 19248"/>
              <a:gd name="connsiteX0" fmla="*/ 0 w 10160"/>
              <a:gd name="connsiteY0" fmla="*/ 53306 h 53306"/>
              <a:gd name="connsiteX1" fmla="*/ 6195 w 10160"/>
              <a:gd name="connsiteY1" fmla="*/ 8 h 53306"/>
              <a:gd name="connsiteX2" fmla="*/ 10160 w 10160"/>
              <a:gd name="connsiteY2" fmla="*/ 34058 h 53306"/>
              <a:gd name="connsiteX0" fmla="*/ 0 w 10160"/>
              <a:gd name="connsiteY0" fmla="*/ 53298 h 53298"/>
              <a:gd name="connsiteX1" fmla="*/ 6195 w 10160"/>
              <a:gd name="connsiteY1" fmla="*/ 0 h 53298"/>
              <a:gd name="connsiteX2" fmla="*/ 10160 w 10160"/>
              <a:gd name="connsiteY2" fmla="*/ 34050 h 53298"/>
              <a:gd name="connsiteX0" fmla="*/ 0 w 10160"/>
              <a:gd name="connsiteY0" fmla="*/ 53298 h 53298"/>
              <a:gd name="connsiteX1" fmla="*/ 6195 w 10160"/>
              <a:gd name="connsiteY1" fmla="*/ 0 h 53298"/>
              <a:gd name="connsiteX2" fmla="*/ 10160 w 10160"/>
              <a:gd name="connsiteY2" fmla="*/ 34050 h 53298"/>
              <a:gd name="connsiteX0" fmla="*/ 0 w 10160"/>
              <a:gd name="connsiteY0" fmla="*/ 53298 h 53298"/>
              <a:gd name="connsiteX1" fmla="*/ 6195 w 10160"/>
              <a:gd name="connsiteY1" fmla="*/ 0 h 53298"/>
              <a:gd name="connsiteX2" fmla="*/ 10160 w 10160"/>
              <a:gd name="connsiteY2" fmla="*/ 34050 h 53298"/>
              <a:gd name="connsiteX0" fmla="*/ 0 w 10160"/>
              <a:gd name="connsiteY0" fmla="*/ 53298 h 53298"/>
              <a:gd name="connsiteX1" fmla="*/ 6195 w 10160"/>
              <a:gd name="connsiteY1" fmla="*/ 0 h 53298"/>
              <a:gd name="connsiteX2" fmla="*/ 10160 w 10160"/>
              <a:gd name="connsiteY2" fmla="*/ 34050 h 53298"/>
              <a:gd name="connsiteX0" fmla="*/ 0 w 10160"/>
              <a:gd name="connsiteY0" fmla="*/ 53298 h 53298"/>
              <a:gd name="connsiteX1" fmla="*/ 6195 w 10160"/>
              <a:gd name="connsiteY1" fmla="*/ 0 h 53298"/>
              <a:gd name="connsiteX2" fmla="*/ 10160 w 10160"/>
              <a:gd name="connsiteY2" fmla="*/ 34050 h 53298"/>
              <a:gd name="connsiteX0" fmla="*/ 0 w 10160"/>
              <a:gd name="connsiteY0" fmla="*/ 53298 h 53298"/>
              <a:gd name="connsiteX1" fmla="*/ 6195 w 10160"/>
              <a:gd name="connsiteY1" fmla="*/ 0 h 53298"/>
              <a:gd name="connsiteX2" fmla="*/ 10160 w 10160"/>
              <a:gd name="connsiteY2" fmla="*/ 34050 h 53298"/>
              <a:gd name="connsiteX0" fmla="*/ 0 w 10160"/>
              <a:gd name="connsiteY0" fmla="*/ 53298 h 53298"/>
              <a:gd name="connsiteX1" fmla="*/ 6195 w 10160"/>
              <a:gd name="connsiteY1" fmla="*/ 0 h 53298"/>
              <a:gd name="connsiteX2" fmla="*/ 10160 w 10160"/>
              <a:gd name="connsiteY2" fmla="*/ 34050 h 53298"/>
              <a:gd name="connsiteX0" fmla="*/ 0 w 10160"/>
              <a:gd name="connsiteY0" fmla="*/ 53298 h 53298"/>
              <a:gd name="connsiteX1" fmla="*/ 6195 w 10160"/>
              <a:gd name="connsiteY1" fmla="*/ 0 h 53298"/>
              <a:gd name="connsiteX2" fmla="*/ 10160 w 10160"/>
              <a:gd name="connsiteY2" fmla="*/ 34050 h 53298"/>
              <a:gd name="connsiteX0" fmla="*/ 0 w 10160"/>
              <a:gd name="connsiteY0" fmla="*/ 53298 h 53298"/>
              <a:gd name="connsiteX1" fmla="*/ 6195 w 10160"/>
              <a:gd name="connsiteY1" fmla="*/ 0 h 53298"/>
              <a:gd name="connsiteX2" fmla="*/ 10160 w 10160"/>
              <a:gd name="connsiteY2" fmla="*/ 34050 h 53298"/>
              <a:gd name="connsiteX0" fmla="*/ 0 w 8936"/>
              <a:gd name="connsiteY0" fmla="*/ 136525 h 136525"/>
              <a:gd name="connsiteX1" fmla="*/ 4971 w 8936"/>
              <a:gd name="connsiteY1" fmla="*/ 0 h 136525"/>
              <a:gd name="connsiteX2" fmla="*/ 8936 w 8936"/>
              <a:gd name="connsiteY2" fmla="*/ 34050 h 136525"/>
              <a:gd name="connsiteX0" fmla="*/ 0 w 10000"/>
              <a:gd name="connsiteY0" fmla="*/ 10000 h 10000"/>
              <a:gd name="connsiteX1" fmla="*/ 5563 w 10000"/>
              <a:gd name="connsiteY1" fmla="*/ 0 h 10000"/>
              <a:gd name="connsiteX2" fmla="*/ 10000 w 10000"/>
              <a:gd name="connsiteY2" fmla="*/ 2494 h 10000"/>
              <a:gd name="connsiteX0" fmla="*/ 0 w 10000"/>
              <a:gd name="connsiteY0" fmla="*/ 8589 h 8589"/>
              <a:gd name="connsiteX1" fmla="*/ 5682 w 10000"/>
              <a:gd name="connsiteY1" fmla="*/ 169 h 8589"/>
              <a:gd name="connsiteX2" fmla="*/ 10000 w 10000"/>
              <a:gd name="connsiteY2" fmla="*/ 1083 h 8589"/>
              <a:gd name="connsiteX0" fmla="*/ 0 w 10000"/>
              <a:gd name="connsiteY0" fmla="*/ 9999 h 9999"/>
              <a:gd name="connsiteX1" fmla="*/ 5682 w 10000"/>
              <a:gd name="connsiteY1" fmla="*/ 196 h 9999"/>
              <a:gd name="connsiteX2" fmla="*/ 10000 w 10000"/>
              <a:gd name="connsiteY2" fmla="*/ 1260 h 9999"/>
              <a:gd name="connsiteX0" fmla="*/ 0 w 10000"/>
              <a:gd name="connsiteY0" fmla="*/ 10330 h 10330"/>
              <a:gd name="connsiteX1" fmla="*/ 5682 w 10000"/>
              <a:gd name="connsiteY1" fmla="*/ 526 h 10330"/>
              <a:gd name="connsiteX2" fmla="*/ 10000 w 10000"/>
              <a:gd name="connsiteY2" fmla="*/ 1590 h 10330"/>
              <a:gd name="connsiteX0" fmla="*/ 0 w 10000"/>
              <a:gd name="connsiteY0" fmla="*/ 9911 h 9911"/>
              <a:gd name="connsiteX1" fmla="*/ 5682 w 10000"/>
              <a:gd name="connsiteY1" fmla="*/ 107 h 9911"/>
              <a:gd name="connsiteX2" fmla="*/ 10000 w 10000"/>
              <a:gd name="connsiteY2" fmla="*/ 1171 h 9911"/>
              <a:gd name="connsiteX0" fmla="*/ 0 w 9777"/>
              <a:gd name="connsiteY0" fmla="*/ 9935 h 9935"/>
              <a:gd name="connsiteX1" fmla="*/ 5682 w 9777"/>
              <a:gd name="connsiteY1" fmla="*/ 43 h 9935"/>
              <a:gd name="connsiteX2" fmla="*/ 9777 w 9777"/>
              <a:gd name="connsiteY2" fmla="*/ 1714 h 9935"/>
              <a:gd name="connsiteX0" fmla="*/ 0 w 10000"/>
              <a:gd name="connsiteY0" fmla="*/ 9957 h 9957"/>
              <a:gd name="connsiteX1" fmla="*/ 5812 w 10000"/>
              <a:gd name="connsiteY1" fmla="*/ 0 h 9957"/>
              <a:gd name="connsiteX2" fmla="*/ 10000 w 10000"/>
              <a:gd name="connsiteY2" fmla="*/ 1682 h 9957"/>
              <a:gd name="connsiteX0" fmla="*/ 0 w 10000"/>
              <a:gd name="connsiteY0" fmla="*/ 10000 h 10000"/>
              <a:gd name="connsiteX1" fmla="*/ 5812 w 10000"/>
              <a:gd name="connsiteY1" fmla="*/ 0 h 10000"/>
              <a:gd name="connsiteX2" fmla="*/ 10000 w 10000"/>
              <a:gd name="connsiteY2" fmla="*/ 1689 h 10000"/>
              <a:gd name="connsiteX0" fmla="*/ 0 w 10000"/>
              <a:gd name="connsiteY0" fmla="*/ 10000 h 10000"/>
              <a:gd name="connsiteX1" fmla="*/ 5812 w 10000"/>
              <a:gd name="connsiteY1" fmla="*/ 0 h 10000"/>
              <a:gd name="connsiteX2" fmla="*/ 10000 w 10000"/>
              <a:gd name="connsiteY2" fmla="*/ 1689 h 10000"/>
              <a:gd name="connsiteX0" fmla="*/ 0 w 10000"/>
              <a:gd name="connsiteY0" fmla="*/ 10000 h 10000"/>
              <a:gd name="connsiteX1" fmla="*/ 5812 w 10000"/>
              <a:gd name="connsiteY1" fmla="*/ 0 h 10000"/>
              <a:gd name="connsiteX2" fmla="*/ 10000 w 10000"/>
              <a:gd name="connsiteY2" fmla="*/ 1689 h 10000"/>
              <a:gd name="connsiteX0" fmla="*/ 0 w 10000"/>
              <a:gd name="connsiteY0" fmla="*/ 10000 h 10000"/>
              <a:gd name="connsiteX1" fmla="*/ 5812 w 10000"/>
              <a:gd name="connsiteY1" fmla="*/ 0 h 10000"/>
              <a:gd name="connsiteX2" fmla="*/ 10000 w 10000"/>
              <a:gd name="connsiteY2" fmla="*/ 1689 h 10000"/>
              <a:gd name="connsiteX0" fmla="*/ 0 w 10114"/>
              <a:gd name="connsiteY0" fmla="*/ 9095 h 9095"/>
              <a:gd name="connsiteX1" fmla="*/ 5926 w 10114"/>
              <a:gd name="connsiteY1" fmla="*/ 0 h 9095"/>
              <a:gd name="connsiteX2" fmla="*/ 10114 w 10114"/>
              <a:gd name="connsiteY2" fmla="*/ 1689 h 9095"/>
              <a:gd name="connsiteX0" fmla="*/ 0 w 10000"/>
              <a:gd name="connsiteY0" fmla="*/ 10000 h 10000"/>
              <a:gd name="connsiteX1" fmla="*/ 5859 w 10000"/>
              <a:gd name="connsiteY1" fmla="*/ 0 h 10000"/>
              <a:gd name="connsiteX2" fmla="*/ 10000 w 10000"/>
              <a:gd name="connsiteY2" fmla="*/ 1857 h 10000"/>
              <a:gd name="connsiteX0" fmla="*/ 0 w 10407"/>
              <a:gd name="connsiteY0" fmla="*/ 11769 h 11769"/>
              <a:gd name="connsiteX1" fmla="*/ 6266 w 10407"/>
              <a:gd name="connsiteY1" fmla="*/ 0 h 11769"/>
              <a:gd name="connsiteX2" fmla="*/ 10407 w 10407"/>
              <a:gd name="connsiteY2" fmla="*/ 1857 h 11769"/>
              <a:gd name="connsiteX0" fmla="*/ 0 w 10407"/>
              <a:gd name="connsiteY0" fmla="*/ 10517 h 10517"/>
              <a:gd name="connsiteX1" fmla="*/ 6176 w 10407"/>
              <a:gd name="connsiteY1" fmla="*/ 296 h 10517"/>
              <a:gd name="connsiteX2" fmla="*/ 10407 w 10407"/>
              <a:gd name="connsiteY2" fmla="*/ 605 h 10517"/>
              <a:gd name="connsiteX0" fmla="*/ 0 w 10407"/>
              <a:gd name="connsiteY0" fmla="*/ 10592 h 10592"/>
              <a:gd name="connsiteX1" fmla="*/ 6176 w 10407"/>
              <a:gd name="connsiteY1" fmla="*/ 371 h 10592"/>
              <a:gd name="connsiteX2" fmla="*/ 10407 w 10407"/>
              <a:gd name="connsiteY2" fmla="*/ 680 h 10592"/>
              <a:gd name="connsiteX0" fmla="*/ 0 w 10407"/>
              <a:gd name="connsiteY0" fmla="*/ 10221 h 10221"/>
              <a:gd name="connsiteX1" fmla="*/ 6176 w 10407"/>
              <a:gd name="connsiteY1" fmla="*/ 0 h 10221"/>
              <a:gd name="connsiteX2" fmla="*/ 10407 w 10407"/>
              <a:gd name="connsiteY2" fmla="*/ 309 h 10221"/>
              <a:gd name="connsiteX0" fmla="*/ 0 w 10294"/>
              <a:gd name="connsiteY0" fmla="*/ 18071 h 18071"/>
              <a:gd name="connsiteX1" fmla="*/ 6063 w 10294"/>
              <a:gd name="connsiteY1" fmla="*/ 0 h 18071"/>
              <a:gd name="connsiteX2" fmla="*/ 10294 w 10294"/>
              <a:gd name="connsiteY2" fmla="*/ 309 h 18071"/>
              <a:gd name="connsiteX0" fmla="*/ 0 w 10294"/>
              <a:gd name="connsiteY0" fmla="*/ 18071 h 18071"/>
              <a:gd name="connsiteX1" fmla="*/ 6063 w 10294"/>
              <a:gd name="connsiteY1" fmla="*/ 0 h 18071"/>
              <a:gd name="connsiteX2" fmla="*/ 10294 w 10294"/>
              <a:gd name="connsiteY2" fmla="*/ 309 h 18071"/>
              <a:gd name="connsiteX0" fmla="*/ 0 w 10294"/>
              <a:gd name="connsiteY0" fmla="*/ 20061 h 20061"/>
              <a:gd name="connsiteX1" fmla="*/ 4956 w 10294"/>
              <a:gd name="connsiteY1" fmla="*/ 0 h 20061"/>
              <a:gd name="connsiteX2" fmla="*/ 10294 w 10294"/>
              <a:gd name="connsiteY2" fmla="*/ 2299 h 20061"/>
              <a:gd name="connsiteX0" fmla="*/ 0 w 9029"/>
              <a:gd name="connsiteY0" fmla="*/ 20353 h 20353"/>
              <a:gd name="connsiteX1" fmla="*/ 4956 w 9029"/>
              <a:gd name="connsiteY1" fmla="*/ 292 h 20353"/>
              <a:gd name="connsiteX2" fmla="*/ 9029 w 9029"/>
              <a:gd name="connsiteY2" fmla="*/ 48 h 20353"/>
              <a:gd name="connsiteX0" fmla="*/ 0 w 10000"/>
              <a:gd name="connsiteY0" fmla="*/ 10022 h 10022"/>
              <a:gd name="connsiteX1" fmla="*/ 5489 w 10000"/>
              <a:gd name="connsiteY1" fmla="*/ 165 h 10022"/>
              <a:gd name="connsiteX2" fmla="*/ 10000 w 10000"/>
              <a:gd name="connsiteY2" fmla="*/ 46 h 10022"/>
              <a:gd name="connsiteX0" fmla="*/ 0 w 10000"/>
              <a:gd name="connsiteY0" fmla="*/ 10022 h 10022"/>
              <a:gd name="connsiteX1" fmla="*/ 5489 w 10000"/>
              <a:gd name="connsiteY1" fmla="*/ 165 h 10022"/>
              <a:gd name="connsiteX2" fmla="*/ 10000 w 10000"/>
              <a:gd name="connsiteY2" fmla="*/ 46 h 10022"/>
              <a:gd name="connsiteX0" fmla="*/ 0 w 10000"/>
              <a:gd name="connsiteY0" fmla="*/ 10022 h 10022"/>
              <a:gd name="connsiteX1" fmla="*/ 5489 w 10000"/>
              <a:gd name="connsiteY1" fmla="*/ 165 h 10022"/>
              <a:gd name="connsiteX2" fmla="*/ 10000 w 10000"/>
              <a:gd name="connsiteY2" fmla="*/ 46 h 10022"/>
              <a:gd name="connsiteX0" fmla="*/ 0 w 10000"/>
              <a:gd name="connsiteY0" fmla="*/ 10022 h 10022"/>
              <a:gd name="connsiteX1" fmla="*/ 5489 w 10000"/>
              <a:gd name="connsiteY1" fmla="*/ 165 h 10022"/>
              <a:gd name="connsiteX2" fmla="*/ 10000 w 10000"/>
              <a:gd name="connsiteY2" fmla="*/ 46 h 10022"/>
              <a:gd name="connsiteX0" fmla="*/ 0 w 10175"/>
              <a:gd name="connsiteY0" fmla="*/ 10131 h 10131"/>
              <a:gd name="connsiteX1" fmla="*/ 5664 w 10175"/>
              <a:gd name="connsiteY1" fmla="*/ 165 h 10131"/>
              <a:gd name="connsiteX2" fmla="*/ 10175 w 10175"/>
              <a:gd name="connsiteY2" fmla="*/ 46 h 10131"/>
              <a:gd name="connsiteX0" fmla="*/ 0 w 10175"/>
              <a:gd name="connsiteY0" fmla="*/ 10102 h 10102"/>
              <a:gd name="connsiteX1" fmla="*/ 5189 w 10175"/>
              <a:gd name="connsiteY1" fmla="*/ 516 h 10102"/>
              <a:gd name="connsiteX2" fmla="*/ 10175 w 10175"/>
              <a:gd name="connsiteY2" fmla="*/ 17 h 10102"/>
              <a:gd name="connsiteX0" fmla="*/ 0 w 10175"/>
              <a:gd name="connsiteY0" fmla="*/ 10085 h 10085"/>
              <a:gd name="connsiteX1" fmla="*/ 5189 w 10175"/>
              <a:gd name="connsiteY1" fmla="*/ 499 h 10085"/>
              <a:gd name="connsiteX2" fmla="*/ 10175 w 10175"/>
              <a:gd name="connsiteY2" fmla="*/ 0 h 10085"/>
              <a:gd name="connsiteX0" fmla="*/ 0 w 10175"/>
              <a:gd name="connsiteY0" fmla="*/ 10085 h 10085"/>
              <a:gd name="connsiteX1" fmla="*/ 5189 w 10175"/>
              <a:gd name="connsiteY1" fmla="*/ 499 h 10085"/>
              <a:gd name="connsiteX2" fmla="*/ 10175 w 10175"/>
              <a:gd name="connsiteY2" fmla="*/ 0 h 1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75" h="10085">
                <a:moveTo>
                  <a:pt x="0" y="10085"/>
                </a:moveTo>
                <a:cubicBezTo>
                  <a:pt x="775" y="8616"/>
                  <a:pt x="3911" y="2729"/>
                  <a:pt x="5189" y="499"/>
                </a:cubicBezTo>
                <a:cubicBezTo>
                  <a:pt x="6937" y="385"/>
                  <a:pt x="7572" y="266"/>
                  <a:pt x="10175" y="0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CH" dirty="0"/>
          </a:p>
        </p:txBody>
      </p:sp>
      <p:sp>
        <p:nvSpPr>
          <p:cNvPr id="28" name="Ovale 20"/>
          <p:cNvSpPr>
            <a:spLocks noChangeAspect="1" noChangeArrowheads="1"/>
          </p:cNvSpPr>
          <p:nvPr/>
        </p:nvSpPr>
        <p:spPr bwMode="auto">
          <a:xfrm>
            <a:off x="2792033" y="3690493"/>
            <a:ext cx="108000" cy="109200"/>
          </a:xfrm>
          <a:prstGeom prst="ellipse">
            <a:avLst/>
          </a:prstGeom>
          <a:solidFill>
            <a:srgbClr val="FF0E00"/>
          </a:solidFill>
          <a:ln w="6350" algn="ctr">
            <a:solidFill>
              <a:schemeClr val="bg1"/>
            </a:solidFill>
            <a:round/>
            <a:headEnd/>
            <a:tailEnd/>
          </a:ln>
        </p:spPr>
        <p:txBody>
          <a:bodyPr lIns="68580" tIns="34290" rIns="68580" bIns="3429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DE" altLang="it-CH" sz="900" dirty="0">
              <a:latin typeface="Times" panose="02020603050405020304" pitchFamily="18" charset="0"/>
            </a:endParaRPr>
          </a:p>
        </p:txBody>
      </p:sp>
      <p:sp>
        <p:nvSpPr>
          <p:cNvPr id="24" name="Ovale 23"/>
          <p:cNvSpPr>
            <a:spLocks noChangeAspect="1" noChangeArrowheads="1"/>
          </p:cNvSpPr>
          <p:nvPr/>
        </p:nvSpPr>
        <p:spPr bwMode="auto">
          <a:xfrm>
            <a:off x="1808258" y="4203830"/>
            <a:ext cx="71209" cy="72000"/>
          </a:xfrm>
          <a:prstGeom prst="ellipse">
            <a:avLst/>
          </a:prstGeom>
          <a:solidFill>
            <a:srgbClr val="FF0E00"/>
          </a:solidFill>
          <a:ln w="6350" algn="ctr">
            <a:solidFill>
              <a:schemeClr val="bg1"/>
            </a:solidFill>
            <a:round/>
            <a:headEnd/>
            <a:tailEnd/>
          </a:ln>
        </p:spPr>
        <p:txBody>
          <a:bodyPr lIns="68580" tIns="34290" rIns="68580" bIns="3429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DE" altLang="it-CH" sz="900" dirty="0">
              <a:latin typeface="Times" panose="02020603050405020304" pitchFamily="18" charset="0"/>
            </a:endParaRPr>
          </a:p>
        </p:txBody>
      </p:sp>
      <p:sp>
        <p:nvSpPr>
          <p:cNvPr id="55" name="Text Box 35"/>
          <p:cNvSpPr txBox="1">
            <a:spLocks noChangeArrowheads="1"/>
          </p:cNvSpPr>
          <p:nvPr/>
        </p:nvSpPr>
        <p:spPr bwMode="auto">
          <a:xfrm>
            <a:off x="2474537" y="4196657"/>
            <a:ext cx="405779" cy="10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eaLnBrk="0" hangingPunct="0">
              <a:defRPr sz="1050"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it-IT" sz="700" dirty="0" err="1"/>
              <a:t>Wien</a:t>
            </a:r>
            <a:endParaRPr lang="it-IT" sz="700" dirty="0"/>
          </a:p>
        </p:txBody>
      </p:sp>
      <p:sp>
        <p:nvSpPr>
          <p:cNvPr id="58" name="Freeform 18"/>
          <p:cNvSpPr>
            <a:spLocks/>
          </p:cNvSpPr>
          <p:nvPr/>
        </p:nvSpPr>
        <p:spPr bwMode="auto">
          <a:xfrm>
            <a:off x="1742957" y="3989197"/>
            <a:ext cx="706981" cy="309461"/>
          </a:xfrm>
          <a:custGeom>
            <a:avLst/>
            <a:gdLst>
              <a:gd name="T0" fmla="*/ 0 w 700"/>
              <a:gd name="T1" fmla="*/ 0 h 645"/>
              <a:gd name="T2" fmla="*/ 2147483646 w 700"/>
              <a:gd name="T3" fmla="*/ 2147483646 h 645"/>
              <a:gd name="T4" fmla="*/ 2147483646 w 700"/>
              <a:gd name="T5" fmla="*/ 2147483646 h 645"/>
              <a:gd name="T6" fmla="*/ 0 60000 65536"/>
              <a:gd name="T7" fmla="*/ 0 60000 65536"/>
              <a:gd name="T8" fmla="*/ 0 60000 65536"/>
              <a:gd name="T9" fmla="*/ 0 w 700"/>
              <a:gd name="T10" fmla="*/ 0 h 645"/>
              <a:gd name="T11" fmla="*/ 700 w 700"/>
              <a:gd name="T12" fmla="*/ 645 h 645"/>
              <a:gd name="connsiteX0" fmla="*/ 0 w 11563"/>
              <a:gd name="connsiteY0" fmla="*/ 0 h 9682"/>
              <a:gd name="connsiteX1" fmla="*/ 3514 w 11563"/>
              <a:gd name="connsiteY1" fmla="*/ 4155 h 9682"/>
              <a:gd name="connsiteX2" fmla="*/ 11563 w 11563"/>
              <a:gd name="connsiteY2" fmla="*/ 9682 h 9682"/>
              <a:gd name="connsiteX0" fmla="*/ 0 w 10000"/>
              <a:gd name="connsiteY0" fmla="*/ 0 h 10000"/>
              <a:gd name="connsiteX1" fmla="*/ 3039 w 10000"/>
              <a:gd name="connsiteY1" fmla="*/ 4291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962 w 10000"/>
              <a:gd name="connsiteY1" fmla="*/ 2923 h 10000"/>
              <a:gd name="connsiteX2" fmla="*/ 10000 w 10000"/>
              <a:gd name="connsiteY2" fmla="*/ 10000 h 10000"/>
              <a:gd name="connsiteX0" fmla="*/ 0 w 9893"/>
              <a:gd name="connsiteY0" fmla="*/ 0 h 9426"/>
              <a:gd name="connsiteX1" fmla="*/ 3855 w 9893"/>
              <a:gd name="connsiteY1" fmla="*/ 2349 h 9426"/>
              <a:gd name="connsiteX2" fmla="*/ 9893 w 9893"/>
              <a:gd name="connsiteY2" fmla="*/ 9426 h 9426"/>
              <a:gd name="connsiteX0" fmla="*/ 0 w 10000"/>
              <a:gd name="connsiteY0" fmla="*/ 0 h 10000"/>
              <a:gd name="connsiteX1" fmla="*/ 3897 w 10000"/>
              <a:gd name="connsiteY1" fmla="*/ 2492 h 10000"/>
              <a:gd name="connsiteX2" fmla="*/ 6689 w 10000"/>
              <a:gd name="connsiteY2" fmla="*/ 6970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897 w 10000"/>
              <a:gd name="connsiteY1" fmla="*/ 2492 h 10000"/>
              <a:gd name="connsiteX2" fmla="*/ 6689 w 10000"/>
              <a:gd name="connsiteY2" fmla="*/ 6970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897 w 10000"/>
              <a:gd name="connsiteY1" fmla="*/ 2492 h 10000"/>
              <a:gd name="connsiteX2" fmla="*/ 6689 w 10000"/>
              <a:gd name="connsiteY2" fmla="*/ 6970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897 w 10000"/>
              <a:gd name="connsiteY1" fmla="*/ 2492 h 10000"/>
              <a:gd name="connsiteX2" fmla="*/ 6689 w 10000"/>
              <a:gd name="connsiteY2" fmla="*/ 6970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897 w 10000"/>
              <a:gd name="connsiteY1" fmla="*/ 2492 h 10000"/>
              <a:gd name="connsiteX2" fmla="*/ 6689 w 10000"/>
              <a:gd name="connsiteY2" fmla="*/ 6970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897 w 10000"/>
              <a:gd name="connsiteY1" fmla="*/ 2492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5017 w 10000"/>
              <a:gd name="connsiteY1" fmla="*/ 743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82 w 10000"/>
              <a:gd name="connsiteY1" fmla="*/ 457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620 w 10000"/>
              <a:gd name="connsiteY1" fmla="*/ 576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200 w 10000"/>
              <a:gd name="connsiteY1" fmla="*/ 1372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391 w 10000"/>
              <a:gd name="connsiteY1" fmla="*/ 883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009 w 10000"/>
              <a:gd name="connsiteY1" fmla="*/ 679 h 10000"/>
              <a:gd name="connsiteX2" fmla="*/ 10000 w 10000"/>
              <a:gd name="connsiteY2" fmla="*/ 10000 h 10000"/>
              <a:gd name="connsiteX0" fmla="*/ 0 w 11715"/>
              <a:gd name="connsiteY0" fmla="*/ 0 h 10000"/>
              <a:gd name="connsiteX1" fmla="*/ 11323 w 11715"/>
              <a:gd name="connsiteY1" fmla="*/ 7224 h 10000"/>
              <a:gd name="connsiteX2" fmla="*/ 10000 w 11715"/>
              <a:gd name="connsiteY2" fmla="*/ 10000 h 10000"/>
              <a:gd name="connsiteX0" fmla="*/ 0 w 11715"/>
              <a:gd name="connsiteY0" fmla="*/ 0 h 10000"/>
              <a:gd name="connsiteX1" fmla="*/ 11323 w 11715"/>
              <a:gd name="connsiteY1" fmla="*/ 7224 h 10000"/>
              <a:gd name="connsiteX2" fmla="*/ 10000 w 11715"/>
              <a:gd name="connsiteY2" fmla="*/ 10000 h 10000"/>
              <a:gd name="connsiteX0" fmla="*/ 0 w 11342"/>
              <a:gd name="connsiteY0" fmla="*/ 0 h 10000"/>
              <a:gd name="connsiteX1" fmla="*/ 11323 w 11342"/>
              <a:gd name="connsiteY1" fmla="*/ 7224 h 10000"/>
              <a:gd name="connsiteX2" fmla="*/ 10000 w 11342"/>
              <a:gd name="connsiteY2" fmla="*/ 1000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1386"/>
              <a:gd name="connsiteY0" fmla="*/ 0 h 7495"/>
              <a:gd name="connsiteX1" fmla="*/ 11386 w 11386"/>
              <a:gd name="connsiteY1" fmla="*/ 7495 h 7495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7712 w 10000"/>
              <a:gd name="connsiteY1" fmla="*/ 7675 h 10000"/>
              <a:gd name="connsiteX2" fmla="*/ 10000 w 10000"/>
              <a:gd name="connsiteY2" fmla="*/ 10000 h 10000"/>
              <a:gd name="connsiteX0" fmla="*/ 0 w 8783"/>
              <a:gd name="connsiteY0" fmla="*/ 0 h 13479"/>
              <a:gd name="connsiteX1" fmla="*/ 7712 w 8783"/>
              <a:gd name="connsiteY1" fmla="*/ 7675 h 13479"/>
              <a:gd name="connsiteX2" fmla="*/ 8783 w 8783"/>
              <a:gd name="connsiteY2" fmla="*/ 13479 h 13479"/>
              <a:gd name="connsiteX0" fmla="*/ 0 w 11782"/>
              <a:gd name="connsiteY0" fmla="*/ 0 h 10000"/>
              <a:gd name="connsiteX1" fmla="*/ 8781 w 11782"/>
              <a:gd name="connsiteY1" fmla="*/ 5694 h 10000"/>
              <a:gd name="connsiteX2" fmla="*/ 11771 w 11782"/>
              <a:gd name="connsiteY2" fmla="*/ 7465 h 10000"/>
              <a:gd name="connsiteX3" fmla="*/ 10000 w 11782"/>
              <a:gd name="connsiteY3" fmla="*/ 10000 h 10000"/>
              <a:gd name="connsiteX0" fmla="*/ 0 w 11782"/>
              <a:gd name="connsiteY0" fmla="*/ 0 h 10000"/>
              <a:gd name="connsiteX1" fmla="*/ 8781 w 11782"/>
              <a:gd name="connsiteY1" fmla="*/ 5694 h 10000"/>
              <a:gd name="connsiteX2" fmla="*/ 11771 w 11782"/>
              <a:gd name="connsiteY2" fmla="*/ 7465 h 10000"/>
              <a:gd name="connsiteX3" fmla="*/ 10000 w 11782"/>
              <a:gd name="connsiteY3" fmla="*/ 10000 h 10000"/>
              <a:gd name="connsiteX0" fmla="*/ 0 w 11782"/>
              <a:gd name="connsiteY0" fmla="*/ 0 h 10000"/>
              <a:gd name="connsiteX1" fmla="*/ 11771 w 11782"/>
              <a:gd name="connsiteY1" fmla="*/ 7465 h 10000"/>
              <a:gd name="connsiteX2" fmla="*/ 10000 w 11782"/>
              <a:gd name="connsiteY2" fmla="*/ 10000 h 10000"/>
              <a:gd name="connsiteX0" fmla="*/ 0 w 11791"/>
              <a:gd name="connsiteY0" fmla="*/ 0 h 10000"/>
              <a:gd name="connsiteX1" fmla="*/ 11771 w 11791"/>
              <a:gd name="connsiteY1" fmla="*/ 7465 h 10000"/>
              <a:gd name="connsiteX2" fmla="*/ 10000 w 11791"/>
              <a:gd name="connsiteY2" fmla="*/ 10000 h 10000"/>
              <a:gd name="connsiteX0" fmla="*/ 0 w 11771"/>
              <a:gd name="connsiteY0" fmla="*/ 0 h 10000"/>
              <a:gd name="connsiteX1" fmla="*/ 11771 w 11771"/>
              <a:gd name="connsiteY1" fmla="*/ 7465 h 10000"/>
              <a:gd name="connsiteX2" fmla="*/ 10000 w 11771"/>
              <a:gd name="connsiteY2" fmla="*/ 10000 h 10000"/>
              <a:gd name="connsiteX0" fmla="*/ 0 w 11771"/>
              <a:gd name="connsiteY0" fmla="*/ 0 h 10000"/>
              <a:gd name="connsiteX1" fmla="*/ 11771 w 11771"/>
              <a:gd name="connsiteY1" fmla="*/ 7465 h 10000"/>
              <a:gd name="connsiteX2" fmla="*/ 10000 w 11771"/>
              <a:gd name="connsiteY2" fmla="*/ 10000 h 10000"/>
              <a:gd name="connsiteX0" fmla="*/ 0 w 11771"/>
              <a:gd name="connsiteY0" fmla="*/ 0 h 9949"/>
              <a:gd name="connsiteX1" fmla="*/ 11771 w 11771"/>
              <a:gd name="connsiteY1" fmla="*/ 7465 h 9949"/>
              <a:gd name="connsiteX2" fmla="*/ 9927 w 11771"/>
              <a:gd name="connsiteY2" fmla="*/ 9949 h 9949"/>
              <a:gd name="connsiteX0" fmla="*/ 0 w 10000"/>
              <a:gd name="connsiteY0" fmla="*/ 0 h 10000"/>
              <a:gd name="connsiteX1" fmla="*/ 10000 w 10000"/>
              <a:gd name="connsiteY1" fmla="*/ 7503 h 10000"/>
              <a:gd name="connsiteX2" fmla="*/ 8433 w 10000"/>
              <a:gd name="connsiteY2" fmla="*/ 10000 h 10000"/>
              <a:gd name="connsiteX0" fmla="*/ 0 w 10000"/>
              <a:gd name="connsiteY0" fmla="*/ 0 h 7503"/>
              <a:gd name="connsiteX1" fmla="*/ 10000 w 10000"/>
              <a:gd name="connsiteY1" fmla="*/ 7503 h 7503"/>
              <a:gd name="connsiteX0" fmla="*/ 0 w 10723"/>
              <a:gd name="connsiteY0" fmla="*/ 0 h 10722"/>
              <a:gd name="connsiteX1" fmla="*/ 10000 w 10723"/>
              <a:gd name="connsiteY1" fmla="*/ 10000 h 10722"/>
              <a:gd name="connsiteX2" fmla="*/ 9938 w 10723"/>
              <a:gd name="connsiteY2" fmla="*/ 9933 h 10722"/>
              <a:gd name="connsiteX0" fmla="*/ 0 w 10483"/>
              <a:gd name="connsiteY0" fmla="*/ 0 h 13052"/>
              <a:gd name="connsiteX1" fmla="*/ 10000 w 10483"/>
              <a:gd name="connsiteY1" fmla="*/ 10000 h 13052"/>
              <a:gd name="connsiteX2" fmla="*/ 8513 w 10483"/>
              <a:gd name="connsiteY2" fmla="*/ 13052 h 13052"/>
              <a:gd name="connsiteX0" fmla="*/ 0 w 10000"/>
              <a:gd name="connsiteY0" fmla="*/ 0 h 13052"/>
              <a:gd name="connsiteX1" fmla="*/ 10000 w 10000"/>
              <a:gd name="connsiteY1" fmla="*/ 10000 h 13052"/>
              <a:gd name="connsiteX2" fmla="*/ 8513 w 10000"/>
              <a:gd name="connsiteY2" fmla="*/ 13052 h 13052"/>
              <a:gd name="connsiteX0" fmla="*/ 0 w 10000"/>
              <a:gd name="connsiteY0" fmla="*/ 0 h 13052"/>
              <a:gd name="connsiteX1" fmla="*/ 10000 w 10000"/>
              <a:gd name="connsiteY1" fmla="*/ 10000 h 13052"/>
              <a:gd name="connsiteX2" fmla="*/ 8513 w 10000"/>
              <a:gd name="connsiteY2" fmla="*/ 13052 h 13052"/>
              <a:gd name="connsiteX0" fmla="*/ 0 w 10163"/>
              <a:gd name="connsiteY0" fmla="*/ 0 h 13052"/>
              <a:gd name="connsiteX1" fmla="*/ 10163 w 10163"/>
              <a:gd name="connsiteY1" fmla="*/ 9597 h 13052"/>
              <a:gd name="connsiteX2" fmla="*/ 8513 w 10163"/>
              <a:gd name="connsiteY2" fmla="*/ 13052 h 13052"/>
              <a:gd name="connsiteX0" fmla="*/ 0 w 10163"/>
              <a:gd name="connsiteY0" fmla="*/ 0 h 13052"/>
              <a:gd name="connsiteX1" fmla="*/ 10163 w 10163"/>
              <a:gd name="connsiteY1" fmla="*/ 9597 h 13052"/>
              <a:gd name="connsiteX2" fmla="*/ 8513 w 10163"/>
              <a:gd name="connsiteY2" fmla="*/ 13052 h 13052"/>
              <a:gd name="connsiteX0" fmla="*/ 0 w 10163"/>
              <a:gd name="connsiteY0" fmla="*/ 0 h 12426"/>
              <a:gd name="connsiteX1" fmla="*/ 10163 w 10163"/>
              <a:gd name="connsiteY1" fmla="*/ 9597 h 12426"/>
              <a:gd name="connsiteX2" fmla="*/ 8578 w 10163"/>
              <a:gd name="connsiteY2" fmla="*/ 12426 h 12426"/>
              <a:gd name="connsiteX0" fmla="*/ 0 w 10163"/>
              <a:gd name="connsiteY0" fmla="*/ 0 h 12426"/>
              <a:gd name="connsiteX1" fmla="*/ 10163 w 10163"/>
              <a:gd name="connsiteY1" fmla="*/ 9597 h 12426"/>
              <a:gd name="connsiteX2" fmla="*/ 8578 w 10163"/>
              <a:gd name="connsiteY2" fmla="*/ 12426 h 12426"/>
              <a:gd name="connsiteX0" fmla="*/ 0 w 8578"/>
              <a:gd name="connsiteY0" fmla="*/ 0 h 12426"/>
              <a:gd name="connsiteX1" fmla="*/ 8578 w 8578"/>
              <a:gd name="connsiteY1" fmla="*/ 12426 h 12426"/>
              <a:gd name="connsiteX0" fmla="*/ 0 w 10659"/>
              <a:gd name="connsiteY0" fmla="*/ 0 h 7322"/>
              <a:gd name="connsiteX1" fmla="*/ 10659 w 10659"/>
              <a:gd name="connsiteY1" fmla="*/ 7322 h 7322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4080"/>
              <a:gd name="connsiteY0" fmla="*/ 0 h 39063"/>
              <a:gd name="connsiteX1" fmla="*/ 14080 w 14080"/>
              <a:gd name="connsiteY1" fmla="*/ 39063 h 39063"/>
              <a:gd name="connsiteX0" fmla="*/ 0 w 14080"/>
              <a:gd name="connsiteY0" fmla="*/ 0 h 39063"/>
              <a:gd name="connsiteX1" fmla="*/ 7588 w 14080"/>
              <a:gd name="connsiteY1" fmla="*/ 20721 h 39063"/>
              <a:gd name="connsiteX2" fmla="*/ 14080 w 14080"/>
              <a:gd name="connsiteY2" fmla="*/ 39063 h 39063"/>
              <a:gd name="connsiteX0" fmla="*/ 0 w 14080"/>
              <a:gd name="connsiteY0" fmla="*/ 0 h 39063"/>
              <a:gd name="connsiteX1" fmla="*/ 10555 w 14080"/>
              <a:gd name="connsiteY1" fmla="*/ 9943 h 39063"/>
              <a:gd name="connsiteX2" fmla="*/ 14080 w 14080"/>
              <a:gd name="connsiteY2" fmla="*/ 39063 h 39063"/>
              <a:gd name="connsiteX0" fmla="*/ 0 w 14080"/>
              <a:gd name="connsiteY0" fmla="*/ 0 h 39063"/>
              <a:gd name="connsiteX1" fmla="*/ 10555 w 14080"/>
              <a:gd name="connsiteY1" fmla="*/ 9943 h 39063"/>
              <a:gd name="connsiteX2" fmla="*/ 14080 w 14080"/>
              <a:gd name="connsiteY2" fmla="*/ 39063 h 39063"/>
              <a:gd name="connsiteX0" fmla="*/ 0 w 14080"/>
              <a:gd name="connsiteY0" fmla="*/ 0 h 39063"/>
              <a:gd name="connsiteX1" fmla="*/ 10555 w 14080"/>
              <a:gd name="connsiteY1" fmla="*/ 9943 h 39063"/>
              <a:gd name="connsiteX2" fmla="*/ 14080 w 14080"/>
              <a:gd name="connsiteY2" fmla="*/ 39063 h 39063"/>
              <a:gd name="connsiteX0" fmla="*/ 0 w 14080"/>
              <a:gd name="connsiteY0" fmla="*/ 0 h 39063"/>
              <a:gd name="connsiteX1" fmla="*/ 10555 w 14080"/>
              <a:gd name="connsiteY1" fmla="*/ 9943 h 39063"/>
              <a:gd name="connsiteX2" fmla="*/ 14080 w 14080"/>
              <a:gd name="connsiteY2" fmla="*/ 39063 h 39063"/>
              <a:gd name="connsiteX0" fmla="*/ 0 w 14080"/>
              <a:gd name="connsiteY0" fmla="*/ 0 h 39063"/>
              <a:gd name="connsiteX1" fmla="*/ 10555 w 14080"/>
              <a:gd name="connsiteY1" fmla="*/ 9943 h 39063"/>
              <a:gd name="connsiteX2" fmla="*/ 14080 w 14080"/>
              <a:gd name="connsiteY2" fmla="*/ 39063 h 39063"/>
              <a:gd name="connsiteX0" fmla="*/ 0 w 14080"/>
              <a:gd name="connsiteY0" fmla="*/ 0 h 39063"/>
              <a:gd name="connsiteX1" fmla="*/ 10555 w 14080"/>
              <a:gd name="connsiteY1" fmla="*/ 9943 h 39063"/>
              <a:gd name="connsiteX2" fmla="*/ 14080 w 14080"/>
              <a:gd name="connsiteY2" fmla="*/ 39063 h 39063"/>
              <a:gd name="connsiteX0" fmla="*/ 0 w 14080"/>
              <a:gd name="connsiteY0" fmla="*/ 0 h 39063"/>
              <a:gd name="connsiteX1" fmla="*/ 10555 w 14080"/>
              <a:gd name="connsiteY1" fmla="*/ 9943 h 39063"/>
              <a:gd name="connsiteX2" fmla="*/ 14080 w 14080"/>
              <a:gd name="connsiteY2" fmla="*/ 39063 h 39063"/>
              <a:gd name="connsiteX0" fmla="*/ 0 w 13462"/>
              <a:gd name="connsiteY0" fmla="*/ 0 h 37331"/>
              <a:gd name="connsiteX1" fmla="*/ 10555 w 13462"/>
              <a:gd name="connsiteY1" fmla="*/ 9943 h 37331"/>
              <a:gd name="connsiteX2" fmla="*/ 13462 w 13462"/>
              <a:gd name="connsiteY2" fmla="*/ 37331 h 37331"/>
              <a:gd name="connsiteX0" fmla="*/ 0 w 13462"/>
              <a:gd name="connsiteY0" fmla="*/ 0 h 37331"/>
              <a:gd name="connsiteX1" fmla="*/ 10308 w 13462"/>
              <a:gd name="connsiteY1" fmla="*/ 9751 h 37331"/>
              <a:gd name="connsiteX2" fmla="*/ 13462 w 13462"/>
              <a:gd name="connsiteY2" fmla="*/ 37331 h 37331"/>
              <a:gd name="connsiteX0" fmla="*/ 0 w 36704"/>
              <a:gd name="connsiteY0" fmla="*/ 0 h 25013"/>
              <a:gd name="connsiteX1" fmla="*/ 10308 w 36704"/>
              <a:gd name="connsiteY1" fmla="*/ 9751 h 25013"/>
              <a:gd name="connsiteX2" fmla="*/ 36704 w 36704"/>
              <a:gd name="connsiteY2" fmla="*/ 25013 h 25013"/>
              <a:gd name="connsiteX0" fmla="*/ 0 w 36704"/>
              <a:gd name="connsiteY0" fmla="*/ 0 h 25013"/>
              <a:gd name="connsiteX1" fmla="*/ 19085 w 36704"/>
              <a:gd name="connsiteY1" fmla="*/ 17642 h 25013"/>
              <a:gd name="connsiteX2" fmla="*/ 36704 w 36704"/>
              <a:gd name="connsiteY2" fmla="*/ 25013 h 25013"/>
              <a:gd name="connsiteX0" fmla="*/ 0 w 36704"/>
              <a:gd name="connsiteY0" fmla="*/ 0 h 25013"/>
              <a:gd name="connsiteX1" fmla="*/ 19085 w 36704"/>
              <a:gd name="connsiteY1" fmla="*/ 17642 h 25013"/>
              <a:gd name="connsiteX2" fmla="*/ 36704 w 36704"/>
              <a:gd name="connsiteY2" fmla="*/ 25013 h 25013"/>
              <a:gd name="connsiteX0" fmla="*/ 0 w 36704"/>
              <a:gd name="connsiteY0" fmla="*/ 0 h 25013"/>
              <a:gd name="connsiteX1" fmla="*/ 19085 w 36704"/>
              <a:gd name="connsiteY1" fmla="*/ 17642 h 25013"/>
              <a:gd name="connsiteX2" fmla="*/ 36704 w 36704"/>
              <a:gd name="connsiteY2" fmla="*/ 25013 h 25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704" h="25013">
                <a:moveTo>
                  <a:pt x="0" y="0"/>
                </a:moveTo>
                <a:cubicBezTo>
                  <a:pt x="3518" y="3314"/>
                  <a:pt x="12847" y="12018"/>
                  <a:pt x="19085" y="17642"/>
                </a:cubicBezTo>
                <a:cubicBezTo>
                  <a:pt x="28471" y="23800"/>
                  <a:pt x="29497" y="22771"/>
                  <a:pt x="36704" y="25013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CH"/>
          </a:p>
        </p:txBody>
      </p:sp>
      <p:sp>
        <p:nvSpPr>
          <p:cNvPr id="59" name="Freeform 18"/>
          <p:cNvSpPr>
            <a:spLocks/>
          </p:cNvSpPr>
          <p:nvPr/>
        </p:nvSpPr>
        <p:spPr bwMode="auto">
          <a:xfrm>
            <a:off x="1723496" y="4001445"/>
            <a:ext cx="971290" cy="390424"/>
          </a:xfrm>
          <a:custGeom>
            <a:avLst/>
            <a:gdLst>
              <a:gd name="T0" fmla="*/ 0 w 700"/>
              <a:gd name="T1" fmla="*/ 0 h 645"/>
              <a:gd name="T2" fmla="*/ 2147483646 w 700"/>
              <a:gd name="T3" fmla="*/ 2147483646 h 645"/>
              <a:gd name="T4" fmla="*/ 2147483646 w 700"/>
              <a:gd name="T5" fmla="*/ 2147483646 h 645"/>
              <a:gd name="T6" fmla="*/ 0 60000 65536"/>
              <a:gd name="T7" fmla="*/ 0 60000 65536"/>
              <a:gd name="T8" fmla="*/ 0 60000 65536"/>
              <a:gd name="T9" fmla="*/ 0 w 700"/>
              <a:gd name="T10" fmla="*/ 0 h 645"/>
              <a:gd name="T11" fmla="*/ 700 w 700"/>
              <a:gd name="T12" fmla="*/ 645 h 645"/>
              <a:gd name="connsiteX0" fmla="*/ 0 w 11563"/>
              <a:gd name="connsiteY0" fmla="*/ 0 h 9682"/>
              <a:gd name="connsiteX1" fmla="*/ 3514 w 11563"/>
              <a:gd name="connsiteY1" fmla="*/ 4155 h 9682"/>
              <a:gd name="connsiteX2" fmla="*/ 11563 w 11563"/>
              <a:gd name="connsiteY2" fmla="*/ 9682 h 9682"/>
              <a:gd name="connsiteX0" fmla="*/ 0 w 10000"/>
              <a:gd name="connsiteY0" fmla="*/ 0 h 10000"/>
              <a:gd name="connsiteX1" fmla="*/ 3039 w 10000"/>
              <a:gd name="connsiteY1" fmla="*/ 4291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962 w 10000"/>
              <a:gd name="connsiteY1" fmla="*/ 2923 h 10000"/>
              <a:gd name="connsiteX2" fmla="*/ 10000 w 10000"/>
              <a:gd name="connsiteY2" fmla="*/ 10000 h 10000"/>
              <a:gd name="connsiteX0" fmla="*/ 0 w 9893"/>
              <a:gd name="connsiteY0" fmla="*/ 0 h 9426"/>
              <a:gd name="connsiteX1" fmla="*/ 3855 w 9893"/>
              <a:gd name="connsiteY1" fmla="*/ 2349 h 9426"/>
              <a:gd name="connsiteX2" fmla="*/ 9893 w 9893"/>
              <a:gd name="connsiteY2" fmla="*/ 9426 h 9426"/>
              <a:gd name="connsiteX0" fmla="*/ 0 w 10000"/>
              <a:gd name="connsiteY0" fmla="*/ 0 h 10000"/>
              <a:gd name="connsiteX1" fmla="*/ 3897 w 10000"/>
              <a:gd name="connsiteY1" fmla="*/ 2492 h 10000"/>
              <a:gd name="connsiteX2" fmla="*/ 6689 w 10000"/>
              <a:gd name="connsiteY2" fmla="*/ 6970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897 w 10000"/>
              <a:gd name="connsiteY1" fmla="*/ 2492 h 10000"/>
              <a:gd name="connsiteX2" fmla="*/ 6689 w 10000"/>
              <a:gd name="connsiteY2" fmla="*/ 6970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897 w 10000"/>
              <a:gd name="connsiteY1" fmla="*/ 2492 h 10000"/>
              <a:gd name="connsiteX2" fmla="*/ 6689 w 10000"/>
              <a:gd name="connsiteY2" fmla="*/ 6970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897 w 10000"/>
              <a:gd name="connsiteY1" fmla="*/ 2492 h 10000"/>
              <a:gd name="connsiteX2" fmla="*/ 6689 w 10000"/>
              <a:gd name="connsiteY2" fmla="*/ 6970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897 w 10000"/>
              <a:gd name="connsiteY1" fmla="*/ 2492 h 10000"/>
              <a:gd name="connsiteX2" fmla="*/ 6689 w 10000"/>
              <a:gd name="connsiteY2" fmla="*/ 6970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897 w 10000"/>
              <a:gd name="connsiteY1" fmla="*/ 2492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5017 w 10000"/>
              <a:gd name="connsiteY1" fmla="*/ 743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82 w 10000"/>
              <a:gd name="connsiteY1" fmla="*/ 457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620 w 10000"/>
              <a:gd name="connsiteY1" fmla="*/ 576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200 w 10000"/>
              <a:gd name="connsiteY1" fmla="*/ 1372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391 w 10000"/>
              <a:gd name="connsiteY1" fmla="*/ 883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009 w 10000"/>
              <a:gd name="connsiteY1" fmla="*/ 679 h 10000"/>
              <a:gd name="connsiteX2" fmla="*/ 10000 w 10000"/>
              <a:gd name="connsiteY2" fmla="*/ 10000 h 10000"/>
              <a:gd name="connsiteX0" fmla="*/ 0 w 11715"/>
              <a:gd name="connsiteY0" fmla="*/ 0 h 10000"/>
              <a:gd name="connsiteX1" fmla="*/ 11323 w 11715"/>
              <a:gd name="connsiteY1" fmla="*/ 7224 h 10000"/>
              <a:gd name="connsiteX2" fmla="*/ 10000 w 11715"/>
              <a:gd name="connsiteY2" fmla="*/ 10000 h 10000"/>
              <a:gd name="connsiteX0" fmla="*/ 0 w 11715"/>
              <a:gd name="connsiteY0" fmla="*/ 0 h 10000"/>
              <a:gd name="connsiteX1" fmla="*/ 11323 w 11715"/>
              <a:gd name="connsiteY1" fmla="*/ 7224 h 10000"/>
              <a:gd name="connsiteX2" fmla="*/ 10000 w 11715"/>
              <a:gd name="connsiteY2" fmla="*/ 10000 h 10000"/>
              <a:gd name="connsiteX0" fmla="*/ 0 w 11342"/>
              <a:gd name="connsiteY0" fmla="*/ 0 h 10000"/>
              <a:gd name="connsiteX1" fmla="*/ 11323 w 11342"/>
              <a:gd name="connsiteY1" fmla="*/ 7224 h 10000"/>
              <a:gd name="connsiteX2" fmla="*/ 10000 w 11342"/>
              <a:gd name="connsiteY2" fmla="*/ 1000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1386"/>
              <a:gd name="connsiteY0" fmla="*/ 0 h 7495"/>
              <a:gd name="connsiteX1" fmla="*/ 11386 w 11386"/>
              <a:gd name="connsiteY1" fmla="*/ 7495 h 7495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7712 w 10000"/>
              <a:gd name="connsiteY1" fmla="*/ 7675 h 10000"/>
              <a:gd name="connsiteX2" fmla="*/ 10000 w 10000"/>
              <a:gd name="connsiteY2" fmla="*/ 10000 h 10000"/>
              <a:gd name="connsiteX0" fmla="*/ 0 w 8783"/>
              <a:gd name="connsiteY0" fmla="*/ 0 h 13479"/>
              <a:gd name="connsiteX1" fmla="*/ 7712 w 8783"/>
              <a:gd name="connsiteY1" fmla="*/ 7675 h 13479"/>
              <a:gd name="connsiteX2" fmla="*/ 8783 w 8783"/>
              <a:gd name="connsiteY2" fmla="*/ 13479 h 13479"/>
              <a:gd name="connsiteX0" fmla="*/ 0 w 11782"/>
              <a:gd name="connsiteY0" fmla="*/ 0 h 10000"/>
              <a:gd name="connsiteX1" fmla="*/ 8781 w 11782"/>
              <a:gd name="connsiteY1" fmla="*/ 5694 h 10000"/>
              <a:gd name="connsiteX2" fmla="*/ 11771 w 11782"/>
              <a:gd name="connsiteY2" fmla="*/ 7465 h 10000"/>
              <a:gd name="connsiteX3" fmla="*/ 10000 w 11782"/>
              <a:gd name="connsiteY3" fmla="*/ 10000 h 10000"/>
              <a:gd name="connsiteX0" fmla="*/ 0 w 11782"/>
              <a:gd name="connsiteY0" fmla="*/ 0 h 10000"/>
              <a:gd name="connsiteX1" fmla="*/ 8781 w 11782"/>
              <a:gd name="connsiteY1" fmla="*/ 5694 h 10000"/>
              <a:gd name="connsiteX2" fmla="*/ 11771 w 11782"/>
              <a:gd name="connsiteY2" fmla="*/ 7465 h 10000"/>
              <a:gd name="connsiteX3" fmla="*/ 10000 w 11782"/>
              <a:gd name="connsiteY3" fmla="*/ 10000 h 10000"/>
              <a:gd name="connsiteX0" fmla="*/ 0 w 11782"/>
              <a:gd name="connsiteY0" fmla="*/ 0 h 10000"/>
              <a:gd name="connsiteX1" fmla="*/ 11771 w 11782"/>
              <a:gd name="connsiteY1" fmla="*/ 7465 h 10000"/>
              <a:gd name="connsiteX2" fmla="*/ 10000 w 11782"/>
              <a:gd name="connsiteY2" fmla="*/ 10000 h 10000"/>
              <a:gd name="connsiteX0" fmla="*/ 0 w 11791"/>
              <a:gd name="connsiteY0" fmla="*/ 0 h 10000"/>
              <a:gd name="connsiteX1" fmla="*/ 11771 w 11791"/>
              <a:gd name="connsiteY1" fmla="*/ 7465 h 10000"/>
              <a:gd name="connsiteX2" fmla="*/ 10000 w 11791"/>
              <a:gd name="connsiteY2" fmla="*/ 10000 h 10000"/>
              <a:gd name="connsiteX0" fmla="*/ 0 w 11771"/>
              <a:gd name="connsiteY0" fmla="*/ 0 h 10000"/>
              <a:gd name="connsiteX1" fmla="*/ 11771 w 11771"/>
              <a:gd name="connsiteY1" fmla="*/ 7465 h 10000"/>
              <a:gd name="connsiteX2" fmla="*/ 10000 w 11771"/>
              <a:gd name="connsiteY2" fmla="*/ 10000 h 10000"/>
              <a:gd name="connsiteX0" fmla="*/ 0 w 11771"/>
              <a:gd name="connsiteY0" fmla="*/ 0 h 10000"/>
              <a:gd name="connsiteX1" fmla="*/ 11771 w 11771"/>
              <a:gd name="connsiteY1" fmla="*/ 7465 h 10000"/>
              <a:gd name="connsiteX2" fmla="*/ 10000 w 11771"/>
              <a:gd name="connsiteY2" fmla="*/ 10000 h 10000"/>
              <a:gd name="connsiteX0" fmla="*/ 0 w 11771"/>
              <a:gd name="connsiteY0" fmla="*/ 0 h 9949"/>
              <a:gd name="connsiteX1" fmla="*/ 11771 w 11771"/>
              <a:gd name="connsiteY1" fmla="*/ 7465 h 9949"/>
              <a:gd name="connsiteX2" fmla="*/ 9927 w 11771"/>
              <a:gd name="connsiteY2" fmla="*/ 9949 h 9949"/>
              <a:gd name="connsiteX0" fmla="*/ 0 w 10000"/>
              <a:gd name="connsiteY0" fmla="*/ 0 h 10000"/>
              <a:gd name="connsiteX1" fmla="*/ 10000 w 10000"/>
              <a:gd name="connsiteY1" fmla="*/ 7503 h 10000"/>
              <a:gd name="connsiteX2" fmla="*/ 8433 w 10000"/>
              <a:gd name="connsiteY2" fmla="*/ 10000 h 10000"/>
              <a:gd name="connsiteX0" fmla="*/ 0 w 10000"/>
              <a:gd name="connsiteY0" fmla="*/ 0 h 7503"/>
              <a:gd name="connsiteX1" fmla="*/ 10000 w 10000"/>
              <a:gd name="connsiteY1" fmla="*/ 7503 h 7503"/>
              <a:gd name="connsiteX0" fmla="*/ 0 w 10723"/>
              <a:gd name="connsiteY0" fmla="*/ 0 h 10722"/>
              <a:gd name="connsiteX1" fmla="*/ 10000 w 10723"/>
              <a:gd name="connsiteY1" fmla="*/ 10000 h 10722"/>
              <a:gd name="connsiteX2" fmla="*/ 9938 w 10723"/>
              <a:gd name="connsiteY2" fmla="*/ 9933 h 10722"/>
              <a:gd name="connsiteX0" fmla="*/ 0 w 10483"/>
              <a:gd name="connsiteY0" fmla="*/ 0 h 13052"/>
              <a:gd name="connsiteX1" fmla="*/ 10000 w 10483"/>
              <a:gd name="connsiteY1" fmla="*/ 10000 h 13052"/>
              <a:gd name="connsiteX2" fmla="*/ 8513 w 10483"/>
              <a:gd name="connsiteY2" fmla="*/ 13052 h 13052"/>
              <a:gd name="connsiteX0" fmla="*/ 0 w 10000"/>
              <a:gd name="connsiteY0" fmla="*/ 0 h 13052"/>
              <a:gd name="connsiteX1" fmla="*/ 10000 w 10000"/>
              <a:gd name="connsiteY1" fmla="*/ 10000 h 13052"/>
              <a:gd name="connsiteX2" fmla="*/ 8513 w 10000"/>
              <a:gd name="connsiteY2" fmla="*/ 13052 h 13052"/>
              <a:gd name="connsiteX0" fmla="*/ 0 w 10000"/>
              <a:gd name="connsiteY0" fmla="*/ 0 h 13052"/>
              <a:gd name="connsiteX1" fmla="*/ 10000 w 10000"/>
              <a:gd name="connsiteY1" fmla="*/ 10000 h 13052"/>
              <a:gd name="connsiteX2" fmla="*/ 8513 w 10000"/>
              <a:gd name="connsiteY2" fmla="*/ 13052 h 13052"/>
              <a:gd name="connsiteX0" fmla="*/ 0 w 10163"/>
              <a:gd name="connsiteY0" fmla="*/ 0 h 13052"/>
              <a:gd name="connsiteX1" fmla="*/ 10163 w 10163"/>
              <a:gd name="connsiteY1" fmla="*/ 9597 h 13052"/>
              <a:gd name="connsiteX2" fmla="*/ 8513 w 10163"/>
              <a:gd name="connsiteY2" fmla="*/ 13052 h 13052"/>
              <a:gd name="connsiteX0" fmla="*/ 0 w 10163"/>
              <a:gd name="connsiteY0" fmla="*/ 0 h 13052"/>
              <a:gd name="connsiteX1" fmla="*/ 10163 w 10163"/>
              <a:gd name="connsiteY1" fmla="*/ 9597 h 13052"/>
              <a:gd name="connsiteX2" fmla="*/ 8513 w 10163"/>
              <a:gd name="connsiteY2" fmla="*/ 13052 h 13052"/>
              <a:gd name="connsiteX0" fmla="*/ 0 w 10163"/>
              <a:gd name="connsiteY0" fmla="*/ 0 h 12426"/>
              <a:gd name="connsiteX1" fmla="*/ 10163 w 10163"/>
              <a:gd name="connsiteY1" fmla="*/ 9597 h 12426"/>
              <a:gd name="connsiteX2" fmla="*/ 8578 w 10163"/>
              <a:gd name="connsiteY2" fmla="*/ 12426 h 12426"/>
              <a:gd name="connsiteX0" fmla="*/ 0 w 10163"/>
              <a:gd name="connsiteY0" fmla="*/ 0 h 12426"/>
              <a:gd name="connsiteX1" fmla="*/ 10163 w 10163"/>
              <a:gd name="connsiteY1" fmla="*/ 9597 h 12426"/>
              <a:gd name="connsiteX2" fmla="*/ 8578 w 10163"/>
              <a:gd name="connsiteY2" fmla="*/ 12426 h 12426"/>
              <a:gd name="connsiteX0" fmla="*/ 0 w 8578"/>
              <a:gd name="connsiteY0" fmla="*/ 0 h 12426"/>
              <a:gd name="connsiteX1" fmla="*/ 8578 w 8578"/>
              <a:gd name="connsiteY1" fmla="*/ 12426 h 12426"/>
              <a:gd name="connsiteX0" fmla="*/ 0 w 10659"/>
              <a:gd name="connsiteY0" fmla="*/ 0 h 7322"/>
              <a:gd name="connsiteX1" fmla="*/ 10659 w 10659"/>
              <a:gd name="connsiteY1" fmla="*/ 7322 h 7322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4080"/>
              <a:gd name="connsiteY0" fmla="*/ 0 h 39063"/>
              <a:gd name="connsiteX1" fmla="*/ 14080 w 14080"/>
              <a:gd name="connsiteY1" fmla="*/ 39063 h 39063"/>
              <a:gd name="connsiteX0" fmla="*/ 0 w 14080"/>
              <a:gd name="connsiteY0" fmla="*/ 0 h 39063"/>
              <a:gd name="connsiteX1" fmla="*/ 7588 w 14080"/>
              <a:gd name="connsiteY1" fmla="*/ 20721 h 39063"/>
              <a:gd name="connsiteX2" fmla="*/ 14080 w 14080"/>
              <a:gd name="connsiteY2" fmla="*/ 39063 h 39063"/>
              <a:gd name="connsiteX0" fmla="*/ 0 w 14080"/>
              <a:gd name="connsiteY0" fmla="*/ 0 h 39063"/>
              <a:gd name="connsiteX1" fmla="*/ 10555 w 14080"/>
              <a:gd name="connsiteY1" fmla="*/ 9943 h 39063"/>
              <a:gd name="connsiteX2" fmla="*/ 14080 w 14080"/>
              <a:gd name="connsiteY2" fmla="*/ 39063 h 39063"/>
              <a:gd name="connsiteX0" fmla="*/ 0 w 14080"/>
              <a:gd name="connsiteY0" fmla="*/ 0 h 39063"/>
              <a:gd name="connsiteX1" fmla="*/ 10555 w 14080"/>
              <a:gd name="connsiteY1" fmla="*/ 9943 h 39063"/>
              <a:gd name="connsiteX2" fmla="*/ 14080 w 14080"/>
              <a:gd name="connsiteY2" fmla="*/ 39063 h 39063"/>
              <a:gd name="connsiteX0" fmla="*/ 0 w 14080"/>
              <a:gd name="connsiteY0" fmla="*/ 0 h 39063"/>
              <a:gd name="connsiteX1" fmla="*/ 10555 w 14080"/>
              <a:gd name="connsiteY1" fmla="*/ 9943 h 39063"/>
              <a:gd name="connsiteX2" fmla="*/ 14080 w 14080"/>
              <a:gd name="connsiteY2" fmla="*/ 39063 h 39063"/>
              <a:gd name="connsiteX0" fmla="*/ 0 w 14080"/>
              <a:gd name="connsiteY0" fmla="*/ 0 h 39063"/>
              <a:gd name="connsiteX1" fmla="*/ 10555 w 14080"/>
              <a:gd name="connsiteY1" fmla="*/ 9943 h 39063"/>
              <a:gd name="connsiteX2" fmla="*/ 14080 w 14080"/>
              <a:gd name="connsiteY2" fmla="*/ 39063 h 39063"/>
              <a:gd name="connsiteX0" fmla="*/ 0 w 14080"/>
              <a:gd name="connsiteY0" fmla="*/ 0 h 39063"/>
              <a:gd name="connsiteX1" fmla="*/ 10555 w 14080"/>
              <a:gd name="connsiteY1" fmla="*/ 9943 h 39063"/>
              <a:gd name="connsiteX2" fmla="*/ 14080 w 14080"/>
              <a:gd name="connsiteY2" fmla="*/ 39063 h 39063"/>
              <a:gd name="connsiteX0" fmla="*/ 0 w 14080"/>
              <a:gd name="connsiteY0" fmla="*/ 0 h 39063"/>
              <a:gd name="connsiteX1" fmla="*/ 10555 w 14080"/>
              <a:gd name="connsiteY1" fmla="*/ 9943 h 39063"/>
              <a:gd name="connsiteX2" fmla="*/ 14080 w 14080"/>
              <a:gd name="connsiteY2" fmla="*/ 39063 h 39063"/>
              <a:gd name="connsiteX0" fmla="*/ 0 w 14080"/>
              <a:gd name="connsiteY0" fmla="*/ 0 h 39063"/>
              <a:gd name="connsiteX1" fmla="*/ 10555 w 14080"/>
              <a:gd name="connsiteY1" fmla="*/ 9943 h 39063"/>
              <a:gd name="connsiteX2" fmla="*/ 14080 w 14080"/>
              <a:gd name="connsiteY2" fmla="*/ 39063 h 39063"/>
              <a:gd name="connsiteX0" fmla="*/ 0 w 13462"/>
              <a:gd name="connsiteY0" fmla="*/ 0 h 37331"/>
              <a:gd name="connsiteX1" fmla="*/ 10555 w 13462"/>
              <a:gd name="connsiteY1" fmla="*/ 9943 h 37331"/>
              <a:gd name="connsiteX2" fmla="*/ 13462 w 13462"/>
              <a:gd name="connsiteY2" fmla="*/ 37331 h 37331"/>
              <a:gd name="connsiteX0" fmla="*/ 0 w 13462"/>
              <a:gd name="connsiteY0" fmla="*/ 0 h 37331"/>
              <a:gd name="connsiteX1" fmla="*/ 10308 w 13462"/>
              <a:gd name="connsiteY1" fmla="*/ 9751 h 37331"/>
              <a:gd name="connsiteX2" fmla="*/ 13462 w 13462"/>
              <a:gd name="connsiteY2" fmla="*/ 37331 h 37331"/>
              <a:gd name="connsiteX0" fmla="*/ 0 w 36704"/>
              <a:gd name="connsiteY0" fmla="*/ 0 h 25013"/>
              <a:gd name="connsiteX1" fmla="*/ 10308 w 36704"/>
              <a:gd name="connsiteY1" fmla="*/ 9751 h 25013"/>
              <a:gd name="connsiteX2" fmla="*/ 36704 w 36704"/>
              <a:gd name="connsiteY2" fmla="*/ 25013 h 25013"/>
              <a:gd name="connsiteX0" fmla="*/ 0 w 36704"/>
              <a:gd name="connsiteY0" fmla="*/ 0 h 25013"/>
              <a:gd name="connsiteX1" fmla="*/ 19085 w 36704"/>
              <a:gd name="connsiteY1" fmla="*/ 17642 h 25013"/>
              <a:gd name="connsiteX2" fmla="*/ 36704 w 36704"/>
              <a:gd name="connsiteY2" fmla="*/ 25013 h 25013"/>
              <a:gd name="connsiteX0" fmla="*/ 0 w 36704"/>
              <a:gd name="connsiteY0" fmla="*/ 0 h 25013"/>
              <a:gd name="connsiteX1" fmla="*/ 19085 w 36704"/>
              <a:gd name="connsiteY1" fmla="*/ 17642 h 25013"/>
              <a:gd name="connsiteX2" fmla="*/ 36704 w 36704"/>
              <a:gd name="connsiteY2" fmla="*/ 25013 h 25013"/>
              <a:gd name="connsiteX0" fmla="*/ 0 w 36704"/>
              <a:gd name="connsiteY0" fmla="*/ 0 h 25013"/>
              <a:gd name="connsiteX1" fmla="*/ 19085 w 36704"/>
              <a:gd name="connsiteY1" fmla="*/ 17642 h 25013"/>
              <a:gd name="connsiteX2" fmla="*/ 36704 w 36704"/>
              <a:gd name="connsiteY2" fmla="*/ 25013 h 25013"/>
              <a:gd name="connsiteX0" fmla="*/ 0 w 51539"/>
              <a:gd name="connsiteY0" fmla="*/ 0 h 30980"/>
              <a:gd name="connsiteX1" fmla="*/ 19085 w 51539"/>
              <a:gd name="connsiteY1" fmla="*/ 17642 h 30980"/>
              <a:gd name="connsiteX2" fmla="*/ 51539 w 51539"/>
              <a:gd name="connsiteY2" fmla="*/ 30980 h 30980"/>
              <a:gd name="connsiteX0" fmla="*/ 0 w 51539"/>
              <a:gd name="connsiteY0" fmla="*/ 0 h 30980"/>
              <a:gd name="connsiteX1" fmla="*/ 27492 w 51539"/>
              <a:gd name="connsiteY1" fmla="*/ 25341 h 30980"/>
              <a:gd name="connsiteX2" fmla="*/ 51539 w 51539"/>
              <a:gd name="connsiteY2" fmla="*/ 30980 h 30980"/>
              <a:gd name="connsiteX0" fmla="*/ 0 w 51539"/>
              <a:gd name="connsiteY0" fmla="*/ 0 h 30980"/>
              <a:gd name="connsiteX1" fmla="*/ 27492 w 51539"/>
              <a:gd name="connsiteY1" fmla="*/ 25341 h 30980"/>
              <a:gd name="connsiteX2" fmla="*/ 51539 w 51539"/>
              <a:gd name="connsiteY2" fmla="*/ 30980 h 30980"/>
              <a:gd name="connsiteX0" fmla="*/ 0 w 51539"/>
              <a:gd name="connsiteY0" fmla="*/ 0 h 30980"/>
              <a:gd name="connsiteX1" fmla="*/ 27492 w 51539"/>
              <a:gd name="connsiteY1" fmla="*/ 25341 h 30980"/>
              <a:gd name="connsiteX2" fmla="*/ 51539 w 51539"/>
              <a:gd name="connsiteY2" fmla="*/ 30980 h 30980"/>
              <a:gd name="connsiteX0" fmla="*/ 0 w 50426"/>
              <a:gd name="connsiteY0" fmla="*/ 0 h 31557"/>
              <a:gd name="connsiteX1" fmla="*/ 27492 w 50426"/>
              <a:gd name="connsiteY1" fmla="*/ 25341 h 31557"/>
              <a:gd name="connsiteX2" fmla="*/ 50426 w 50426"/>
              <a:gd name="connsiteY2" fmla="*/ 31557 h 31557"/>
              <a:gd name="connsiteX0" fmla="*/ 0 w 50426"/>
              <a:gd name="connsiteY0" fmla="*/ 0 h 31557"/>
              <a:gd name="connsiteX1" fmla="*/ 27492 w 50426"/>
              <a:gd name="connsiteY1" fmla="*/ 25341 h 31557"/>
              <a:gd name="connsiteX2" fmla="*/ 50426 w 50426"/>
              <a:gd name="connsiteY2" fmla="*/ 31557 h 31557"/>
              <a:gd name="connsiteX0" fmla="*/ 0 w 50426"/>
              <a:gd name="connsiteY0" fmla="*/ 0 h 31557"/>
              <a:gd name="connsiteX1" fmla="*/ 27492 w 50426"/>
              <a:gd name="connsiteY1" fmla="*/ 25341 h 31557"/>
              <a:gd name="connsiteX2" fmla="*/ 50426 w 50426"/>
              <a:gd name="connsiteY2" fmla="*/ 31557 h 31557"/>
              <a:gd name="connsiteX0" fmla="*/ 0 w 50426"/>
              <a:gd name="connsiteY0" fmla="*/ 0 h 31557"/>
              <a:gd name="connsiteX1" fmla="*/ 27492 w 50426"/>
              <a:gd name="connsiteY1" fmla="*/ 25341 h 31557"/>
              <a:gd name="connsiteX2" fmla="*/ 50426 w 50426"/>
              <a:gd name="connsiteY2" fmla="*/ 31557 h 31557"/>
              <a:gd name="connsiteX0" fmla="*/ 0 w 50426"/>
              <a:gd name="connsiteY0" fmla="*/ 0 h 31557"/>
              <a:gd name="connsiteX1" fmla="*/ 27492 w 50426"/>
              <a:gd name="connsiteY1" fmla="*/ 25341 h 31557"/>
              <a:gd name="connsiteX2" fmla="*/ 50426 w 50426"/>
              <a:gd name="connsiteY2" fmla="*/ 31557 h 3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426" h="31557">
                <a:moveTo>
                  <a:pt x="0" y="0"/>
                </a:moveTo>
                <a:cubicBezTo>
                  <a:pt x="3518" y="3314"/>
                  <a:pt x="21254" y="19717"/>
                  <a:pt x="27492" y="25341"/>
                </a:cubicBezTo>
                <a:cubicBezTo>
                  <a:pt x="38238" y="28804"/>
                  <a:pt x="42849" y="30085"/>
                  <a:pt x="50426" y="31557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CH"/>
          </a:p>
        </p:txBody>
      </p:sp>
      <p:sp>
        <p:nvSpPr>
          <p:cNvPr id="23" name="Ovale 22"/>
          <p:cNvSpPr>
            <a:spLocks noChangeAspect="1" noChangeArrowheads="1"/>
          </p:cNvSpPr>
          <p:nvPr/>
        </p:nvSpPr>
        <p:spPr bwMode="auto">
          <a:xfrm>
            <a:off x="1696612" y="3952248"/>
            <a:ext cx="71209" cy="72000"/>
          </a:xfrm>
          <a:prstGeom prst="ellipse">
            <a:avLst/>
          </a:prstGeom>
          <a:solidFill>
            <a:srgbClr val="FF0E00"/>
          </a:solidFill>
          <a:ln w="6350" algn="ctr">
            <a:solidFill>
              <a:schemeClr val="bg1"/>
            </a:solidFill>
            <a:round/>
            <a:headEnd/>
            <a:tailEnd/>
          </a:ln>
        </p:spPr>
        <p:txBody>
          <a:bodyPr lIns="68580" tIns="34290" rIns="68580" bIns="3429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DE" altLang="it-CH" sz="900" dirty="0">
              <a:latin typeface="Times" panose="02020603050405020304" pitchFamily="18" charset="0"/>
            </a:endParaRPr>
          </a:p>
        </p:txBody>
      </p:sp>
      <p:sp>
        <p:nvSpPr>
          <p:cNvPr id="9" name="Text Box 35"/>
          <p:cNvSpPr txBox="1">
            <a:spLocks noChangeArrowheads="1"/>
          </p:cNvSpPr>
          <p:nvPr/>
        </p:nvSpPr>
        <p:spPr bwMode="auto">
          <a:xfrm>
            <a:off x="1799279" y="4089951"/>
            <a:ext cx="748437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eaLnBrk="0" hangingPunct="0">
              <a:defRPr sz="1050"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it-IT" sz="700" dirty="0"/>
              <a:t>Ludwigshafen</a:t>
            </a:r>
          </a:p>
        </p:txBody>
      </p:sp>
      <p:sp>
        <p:nvSpPr>
          <p:cNvPr id="8" name="Text Box 35"/>
          <p:cNvSpPr txBox="1">
            <a:spLocks noChangeArrowheads="1"/>
          </p:cNvSpPr>
          <p:nvPr/>
        </p:nvSpPr>
        <p:spPr bwMode="auto">
          <a:xfrm>
            <a:off x="1781770" y="3892567"/>
            <a:ext cx="405779" cy="10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eaLnBrk="0" hangingPunct="0">
              <a:defRPr sz="1050"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it-IT" sz="700" dirty="0"/>
              <a:t>Duisburg</a:t>
            </a:r>
          </a:p>
        </p:txBody>
      </p:sp>
      <p:sp>
        <p:nvSpPr>
          <p:cNvPr id="60" name="Text Box 35"/>
          <p:cNvSpPr txBox="1">
            <a:spLocks noChangeArrowheads="1"/>
          </p:cNvSpPr>
          <p:nvPr/>
        </p:nvSpPr>
        <p:spPr bwMode="auto">
          <a:xfrm>
            <a:off x="2688442" y="4253019"/>
            <a:ext cx="405779" cy="10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eaLnBrk="0" hangingPunct="0">
              <a:defRPr sz="1050"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it-IT" sz="700" dirty="0"/>
              <a:t>Budapest</a:t>
            </a:r>
          </a:p>
        </p:txBody>
      </p:sp>
      <p:sp>
        <p:nvSpPr>
          <p:cNvPr id="61" name="Text Box 35"/>
          <p:cNvSpPr txBox="1">
            <a:spLocks noChangeArrowheads="1"/>
          </p:cNvSpPr>
          <p:nvPr/>
        </p:nvSpPr>
        <p:spPr bwMode="auto">
          <a:xfrm>
            <a:off x="2761122" y="4726745"/>
            <a:ext cx="405779" cy="10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eaLnBrk="0" hangingPunct="0">
              <a:defRPr sz="1050"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it-IT" sz="700" dirty="0" err="1"/>
              <a:t>Belgrade</a:t>
            </a:r>
            <a:endParaRPr lang="it-IT" sz="700" dirty="0"/>
          </a:p>
        </p:txBody>
      </p:sp>
      <p:sp>
        <p:nvSpPr>
          <p:cNvPr id="62" name="Text Box 35"/>
          <p:cNvSpPr txBox="1">
            <a:spLocks noChangeArrowheads="1"/>
          </p:cNvSpPr>
          <p:nvPr/>
        </p:nvSpPr>
        <p:spPr bwMode="auto">
          <a:xfrm>
            <a:off x="3617636" y="4870560"/>
            <a:ext cx="405779" cy="10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eaLnBrk="0" hangingPunct="0">
              <a:defRPr sz="1050"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it-IT" sz="700" dirty="0"/>
              <a:t>Istanbul</a:t>
            </a:r>
          </a:p>
        </p:txBody>
      </p:sp>
      <p:sp>
        <p:nvSpPr>
          <p:cNvPr id="63" name="Text Box 35"/>
          <p:cNvSpPr txBox="1">
            <a:spLocks noChangeArrowheads="1"/>
          </p:cNvSpPr>
          <p:nvPr/>
        </p:nvSpPr>
        <p:spPr bwMode="auto">
          <a:xfrm>
            <a:off x="3309656" y="4517694"/>
            <a:ext cx="405779" cy="10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eaLnBrk="0" hangingPunct="0">
              <a:defRPr sz="1050"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it-IT" sz="700" dirty="0"/>
              <a:t>Ploiesti</a:t>
            </a:r>
          </a:p>
        </p:txBody>
      </p:sp>
      <p:sp>
        <p:nvSpPr>
          <p:cNvPr id="64" name="Text Box 35"/>
          <p:cNvSpPr txBox="1">
            <a:spLocks noChangeArrowheads="1"/>
          </p:cNvSpPr>
          <p:nvPr/>
        </p:nvSpPr>
        <p:spPr bwMode="auto">
          <a:xfrm>
            <a:off x="3069456" y="4334592"/>
            <a:ext cx="405779" cy="10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eaLnBrk="0" hangingPunct="0">
              <a:defRPr sz="1050"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it-IT" sz="700" dirty="0"/>
              <a:t>Oradea</a:t>
            </a:r>
          </a:p>
        </p:txBody>
      </p:sp>
      <p:cxnSp>
        <p:nvCxnSpPr>
          <p:cNvPr id="66" name="Connettore 1 65"/>
          <p:cNvCxnSpPr>
            <a:stCxn id="52" idx="6"/>
            <a:endCxn id="53" idx="2"/>
          </p:cNvCxnSpPr>
          <p:nvPr/>
        </p:nvCxnSpPr>
        <p:spPr>
          <a:xfrm>
            <a:off x="2747881" y="4383553"/>
            <a:ext cx="226641" cy="75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1 67"/>
          <p:cNvCxnSpPr/>
          <p:nvPr/>
        </p:nvCxnSpPr>
        <p:spPr>
          <a:xfrm>
            <a:off x="2720786" y="4397102"/>
            <a:ext cx="550338" cy="1991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1 69"/>
          <p:cNvCxnSpPr>
            <a:endCxn id="57" idx="1"/>
          </p:cNvCxnSpPr>
          <p:nvPr/>
        </p:nvCxnSpPr>
        <p:spPr>
          <a:xfrm>
            <a:off x="2712276" y="4427091"/>
            <a:ext cx="95308" cy="2532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ttore 1 71"/>
          <p:cNvCxnSpPr/>
          <p:nvPr/>
        </p:nvCxnSpPr>
        <p:spPr>
          <a:xfrm>
            <a:off x="2721801" y="4414791"/>
            <a:ext cx="560151" cy="3922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e 52"/>
          <p:cNvSpPr>
            <a:spLocks noChangeAspect="1" noChangeArrowheads="1"/>
          </p:cNvSpPr>
          <p:nvPr/>
        </p:nvSpPr>
        <p:spPr bwMode="auto">
          <a:xfrm>
            <a:off x="2974522" y="4355091"/>
            <a:ext cx="71209" cy="72000"/>
          </a:xfrm>
          <a:prstGeom prst="ellipse">
            <a:avLst/>
          </a:prstGeom>
          <a:solidFill>
            <a:srgbClr val="FF0E00"/>
          </a:solidFill>
          <a:ln w="6350" algn="ctr">
            <a:solidFill>
              <a:schemeClr val="bg1"/>
            </a:solidFill>
            <a:round/>
            <a:headEnd/>
            <a:tailEnd/>
          </a:ln>
        </p:spPr>
        <p:txBody>
          <a:bodyPr lIns="68580" tIns="34290" rIns="68580" bIns="3429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DE" altLang="it-CH" sz="900" dirty="0">
              <a:latin typeface="Times" panose="02020603050405020304" pitchFamily="18" charset="0"/>
            </a:endParaRPr>
          </a:p>
        </p:txBody>
      </p:sp>
      <p:sp>
        <p:nvSpPr>
          <p:cNvPr id="54" name="Ovale 53"/>
          <p:cNvSpPr>
            <a:spLocks noChangeAspect="1" noChangeArrowheads="1"/>
          </p:cNvSpPr>
          <p:nvPr/>
        </p:nvSpPr>
        <p:spPr bwMode="auto">
          <a:xfrm>
            <a:off x="3227010" y="4546683"/>
            <a:ext cx="71209" cy="72000"/>
          </a:xfrm>
          <a:prstGeom prst="ellipse">
            <a:avLst/>
          </a:prstGeom>
          <a:solidFill>
            <a:srgbClr val="FF0E00"/>
          </a:solidFill>
          <a:ln w="6350" algn="ctr">
            <a:solidFill>
              <a:schemeClr val="bg1"/>
            </a:solidFill>
            <a:round/>
            <a:headEnd/>
            <a:tailEnd/>
          </a:ln>
        </p:spPr>
        <p:txBody>
          <a:bodyPr lIns="68580" tIns="34290" rIns="68580" bIns="3429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DE" altLang="it-CH" sz="900" dirty="0">
              <a:latin typeface="Times" panose="02020603050405020304" pitchFamily="18" charset="0"/>
            </a:endParaRPr>
          </a:p>
        </p:txBody>
      </p:sp>
      <p:sp>
        <p:nvSpPr>
          <p:cNvPr id="57" name="Ovale 56"/>
          <p:cNvSpPr>
            <a:spLocks noChangeAspect="1" noChangeArrowheads="1"/>
          </p:cNvSpPr>
          <p:nvPr/>
        </p:nvSpPr>
        <p:spPr bwMode="auto">
          <a:xfrm>
            <a:off x="2797156" y="4669845"/>
            <a:ext cx="71209" cy="72000"/>
          </a:xfrm>
          <a:prstGeom prst="ellipse">
            <a:avLst/>
          </a:prstGeom>
          <a:solidFill>
            <a:srgbClr val="FF0E00"/>
          </a:solidFill>
          <a:ln w="6350" algn="ctr">
            <a:solidFill>
              <a:schemeClr val="bg1"/>
            </a:solidFill>
            <a:round/>
            <a:headEnd/>
            <a:tailEnd/>
          </a:ln>
        </p:spPr>
        <p:txBody>
          <a:bodyPr lIns="68580" tIns="34290" rIns="68580" bIns="3429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DE" altLang="it-CH" sz="900" dirty="0">
              <a:latin typeface="Times" panose="02020603050405020304" pitchFamily="18" charset="0"/>
            </a:endParaRPr>
          </a:p>
        </p:txBody>
      </p:sp>
      <p:sp>
        <p:nvSpPr>
          <p:cNvPr id="52" name="Ovale 51"/>
          <p:cNvSpPr>
            <a:spLocks noChangeAspect="1" noChangeArrowheads="1"/>
          </p:cNvSpPr>
          <p:nvPr/>
        </p:nvSpPr>
        <p:spPr bwMode="auto">
          <a:xfrm>
            <a:off x="2676672" y="4347553"/>
            <a:ext cx="71209" cy="72000"/>
          </a:xfrm>
          <a:prstGeom prst="ellipse">
            <a:avLst/>
          </a:prstGeom>
          <a:solidFill>
            <a:srgbClr val="FF0E00"/>
          </a:solidFill>
          <a:ln w="6350" algn="ctr">
            <a:solidFill>
              <a:schemeClr val="bg1"/>
            </a:solidFill>
            <a:round/>
            <a:headEnd/>
            <a:tailEnd/>
          </a:ln>
        </p:spPr>
        <p:txBody>
          <a:bodyPr lIns="68580" tIns="34290" rIns="68580" bIns="3429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DE" altLang="it-CH" sz="900" dirty="0">
              <a:latin typeface="Times" panose="02020603050405020304" pitchFamily="18" charset="0"/>
            </a:endParaRPr>
          </a:p>
        </p:txBody>
      </p:sp>
      <p:sp>
        <p:nvSpPr>
          <p:cNvPr id="67" name="Freeform 18"/>
          <p:cNvSpPr>
            <a:spLocks/>
          </p:cNvSpPr>
          <p:nvPr/>
        </p:nvSpPr>
        <p:spPr bwMode="auto">
          <a:xfrm>
            <a:off x="3959780" y="3056482"/>
            <a:ext cx="6271259" cy="922380"/>
          </a:xfrm>
          <a:custGeom>
            <a:avLst/>
            <a:gdLst>
              <a:gd name="T0" fmla="*/ 0 w 700"/>
              <a:gd name="T1" fmla="*/ 0 h 645"/>
              <a:gd name="T2" fmla="*/ 2147483646 w 700"/>
              <a:gd name="T3" fmla="*/ 2147483646 h 645"/>
              <a:gd name="T4" fmla="*/ 2147483646 w 700"/>
              <a:gd name="T5" fmla="*/ 2147483646 h 645"/>
              <a:gd name="T6" fmla="*/ 0 60000 65536"/>
              <a:gd name="T7" fmla="*/ 0 60000 65536"/>
              <a:gd name="T8" fmla="*/ 0 60000 65536"/>
              <a:gd name="T9" fmla="*/ 0 w 700"/>
              <a:gd name="T10" fmla="*/ 0 h 645"/>
              <a:gd name="T11" fmla="*/ 700 w 700"/>
              <a:gd name="T12" fmla="*/ 645 h 645"/>
              <a:gd name="connsiteX0" fmla="*/ 0 w 11563"/>
              <a:gd name="connsiteY0" fmla="*/ 0 h 9682"/>
              <a:gd name="connsiteX1" fmla="*/ 3514 w 11563"/>
              <a:gd name="connsiteY1" fmla="*/ 4155 h 9682"/>
              <a:gd name="connsiteX2" fmla="*/ 11563 w 11563"/>
              <a:gd name="connsiteY2" fmla="*/ 9682 h 9682"/>
              <a:gd name="connsiteX0" fmla="*/ 0 w 10000"/>
              <a:gd name="connsiteY0" fmla="*/ 0 h 10000"/>
              <a:gd name="connsiteX1" fmla="*/ 3039 w 10000"/>
              <a:gd name="connsiteY1" fmla="*/ 4291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962 w 10000"/>
              <a:gd name="connsiteY1" fmla="*/ 2923 h 10000"/>
              <a:gd name="connsiteX2" fmla="*/ 10000 w 10000"/>
              <a:gd name="connsiteY2" fmla="*/ 10000 h 10000"/>
              <a:gd name="connsiteX0" fmla="*/ 0 w 9893"/>
              <a:gd name="connsiteY0" fmla="*/ 0 h 9426"/>
              <a:gd name="connsiteX1" fmla="*/ 3855 w 9893"/>
              <a:gd name="connsiteY1" fmla="*/ 2349 h 9426"/>
              <a:gd name="connsiteX2" fmla="*/ 9893 w 9893"/>
              <a:gd name="connsiteY2" fmla="*/ 9426 h 9426"/>
              <a:gd name="connsiteX0" fmla="*/ 0 w 10000"/>
              <a:gd name="connsiteY0" fmla="*/ 0 h 10000"/>
              <a:gd name="connsiteX1" fmla="*/ 3897 w 10000"/>
              <a:gd name="connsiteY1" fmla="*/ 2492 h 10000"/>
              <a:gd name="connsiteX2" fmla="*/ 6689 w 10000"/>
              <a:gd name="connsiteY2" fmla="*/ 6970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897 w 10000"/>
              <a:gd name="connsiteY1" fmla="*/ 2492 h 10000"/>
              <a:gd name="connsiteX2" fmla="*/ 6689 w 10000"/>
              <a:gd name="connsiteY2" fmla="*/ 6970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897 w 10000"/>
              <a:gd name="connsiteY1" fmla="*/ 2492 h 10000"/>
              <a:gd name="connsiteX2" fmla="*/ 6689 w 10000"/>
              <a:gd name="connsiteY2" fmla="*/ 6970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897 w 10000"/>
              <a:gd name="connsiteY1" fmla="*/ 2492 h 10000"/>
              <a:gd name="connsiteX2" fmla="*/ 6689 w 10000"/>
              <a:gd name="connsiteY2" fmla="*/ 6970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897 w 10000"/>
              <a:gd name="connsiteY1" fmla="*/ 2492 h 10000"/>
              <a:gd name="connsiteX2" fmla="*/ 6689 w 10000"/>
              <a:gd name="connsiteY2" fmla="*/ 6970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897 w 10000"/>
              <a:gd name="connsiteY1" fmla="*/ 2492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5017 w 10000"/>
              <a:gd name="connsiteY1" fmla="*/ 743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82 w 10000"/>
              <a:gd name="connsiteY1" fmla="*/ 457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620 w 10000"/>
              <a:gd name="connsiteY1" fmla="*/ 576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200 w 10000"/>
              <a:gd name="connsiteY1" fmla="*/ 1372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391 w 10000"/>
              <a:gd name="connsiteY1" fmla="*/ 883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009 w 10000"/>
              <a:gd name="connsiteY1" fmla="*/ 679 h 10000"/>
              <a:gd name="connsiteX2" fmla="*/ 10000 w 10000"/>
              <a:gd name="connsiteY2" fmla="*/ 10000 h 10000"/>
              <a:gd name="connsiteX0" fmla="*/ 0 w 11715"/>
              <a:gd name="connsiteY0" fmla="*/ 0 h 10000"/>
              <a:gd name="connsiteX1" fmla="*/ 11323 w 11715"/>
              <a:gd name="connsiteY1" fmla="*/ 7224 h 10000"/>
              <a:gd name="connsiteX2" fmla="*/ 10000 w 11715"/>
              <a:gd name="connsiteY2" fmla="*/ 10000 h 10000"/>
              <a:gd name="connsiteX0" fmla="*/ 0 w 11715"/>
              <a:gd name="connsiteY0" fmla="*/ 0 h 10000"/>
              <a:gd name="connsiteX1" fmla="*/ 11323 w 11715"/>
              <a:gd name="connsiteY1" fmla="*/ 7224 h 10000"/>
              <a:gd name="connsiteX2" fmla="*/ 10000 w 11715"/>
              <a:gd name="connsiteY2" fmla="*/ 10000 h 10000"/>
              <a:gd name="connsiteX0" fmla="*/ 0 w 11342"/>
              <a:gd name="connsiteY0" fmla="*/ 0 h 10000"/>
              <a:gd name="connsiteX1" fmla="*/ 11323 w 11342"/>
              <a:gd name="connsiteY1" fmla="*/ 7224 h 10000"/>
              <a:gd name="connsiteX2" fmla="*/ 10000 w 11342"/>
              <a:gd name="connsiteY2" fmla="*/ 1000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1386"/>
              <a:gd name="connsiteY0" fmla="*/ 0 h 7495"/>
              <a:gd name="connsiteX1" fmla="*/ 11386 w 11386"/>
              <a:gd name="connsiteY1" fmla="*/ 7495 h 7495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7712 w 10000"/>
              <a:gd name="connsiteY1" fmla="*/ 7675 h 10000"/>
              <a:gd name="connsiteX2" fmla="*/ 10000 w 10000"/>
              <a:gd name="connsiteY2" fmla="*/ 10000 h 10000"/>
              <a:gd name="connsiteX0" fmla="*/ 0 w 8783"/>
              <a:gd name="connsiteY0" fmla="*/ 0 h 13479"/>
              <a:gd name="connsiteX1" fmla="*/ 7712 w 8783"/>
              <a:gd name="connsiteY1" fmla="*/ 7675 h 13479"/>
              <a:gd name="connsiteX2" fmla="*/ 8783 w 8783"/>
              <a:gd name="connsiteY2" fmla="*/ 13479 h 13479"/>
              <a:gd name="connsiteX0" fmla="*/ 0 w 11782"/>
              <a:gd name="connsiteY0" fmla="*/ 0 h 10000"/>
              <a:gd name="connsiteX1" fmla="*/ 8781 w 11782"/>
              <a:gd name="connsiteY1" fmla="*/ 5694 h 10000"/>
              <a:gd name="connsiteX2" fmla="*/ 11771 w 11782"/>
              <a:gd name="connsiteY2" fmla="*/ 7465 h 10000"/>
              <a:gd name="connsiteX3" fmla="*/ 10000 w 11782"/>
              <a:gd name="connsiteY3" fmla="*/ 10000 h 10000"/>
              <a:gd name="connsiteX0" fmla="*/ 0 w 11782"/>
              <a:gd name="connsiteY0" fmla="*/ 0 h 10000"/>
              <a:gd name="connsiteX1" fmla="*/ 8781 w 11782"/>
              <a:gd name="connsiteY1" fmla="*/ 5694 h 10000"/>
              <a:gd name="connsiteX2" fmla="*/ 11771 w 11782"/>
              <a:gd name="connsiteY2" fmla="*/ 7465 h 10000"/>
              <a:gd name="connsiteX3" fmla="*/ 10000 w 11782"/>
              <a:gd name="connsiteY3" fmla="*/ 10000 h 10000"/>
              <a:gd name="connsiteX0" fmla="*/ 0 w 11782"/>
              <a:gd name="connsiteY0" fmla="*/ 0 h 10000"/>
              <a:gd name="connsiteX1" fmla="*/ 11771 w 11782"/>
              <a:gd name="connsiteY1" fmla="*/ 7465 h 10000"/>
              <a:gd name="connsiteX2" fmla="*/ 10000 w 11782"/>
              <a:gd name="connsiteY2" fmla="*/ 10000 h 10000"/>
              <a:gd name="connsiteX0" fmla="*/ 0 w 11791"/>
              <a:gd name="connsiteY0" fmla="*/ 0 h 10000"/>
              <a:gd name="connsiteX1" fmla="*/ 11771 w 11791"/>
              <a:gd name="connsiteY1" fmla="*/ 7465 h 10000"/>
              <a:gd name="connsiteX2" fmla="*/ 10000 w 11791"/>
              <a:gd name="connsiteY2" fmla="*/ 10000 h 10000"/>
              <a:gd name="connsiteX0" fmla="*/ 0 w 11771"/>
              <a:gd name="connsiteY0" fmla="*/ 0 h 10000"/>
              <a:gd name="connsiteX1" fmla="*/ 11771 w 11771"/>
              <a:gd name="connsiteY1" fmla="*/ 7465 h 10000"/>
              <a:gd name="connsiteX2" fmla="*/ 10000 w 11771"/>
              <a:gd name="connsiteY2" fmla="*/ 10000 h 10000"/>
              <a:gd name="connsiteX0" fmla="*/ 0 w 11771"/>
              <a:gd name="connsiteY0" fmla="*/ 0 h 10000"/>
              <a:gd name="connsiteX1" fmla="*/ 11771 w 11771"/>
              <a:gd name="connsiteY1" fmla="*/ 7465 h 10000"/>
              <a:gd name="connsiteX2" fmla="*/ 10000 w 11771"/>
              <a:gd name="connsiteY2" fmla="*/ 10000 h 10000"/>
              <a:gd name="connsiteX0" fmla="*/ 0 w 11771"/>
              <a:gd name="connsiteY0" fmla="*/ 0 h 9949"/>
              <a:gd name="connsiteX1" fmla="*/ 11771 w 11771"/>
              <a:gd name="connsiteY1" fmla="*/ 7465 h 9949"/>
              <a:gd name="connsiteX2" fmla="*/ 9927 w 11771"/>
              <a:gd name="connsiteY2" fmla="*/ 9949 h 9949"/>
              <a:gd name="connsiteX0" fmla="*/ 0 w 10000"/>
              <a:gd name="connsiteY0" fmla="*/ 0 h 10000"/>
              <a:gd name="connsiteX1" fmla="*/ 10000 w 10000"/>
              <a:gd name="connsiteY1" fmla="*/ 7503 h 10000"/>
              <a:gd name="connsiteX2" fmla="*/ 8433 w 10000"/>
              <a:gd name="connsiteY2" fmla="*/ 10000 h 10000"/>
              <a:gd name="connsiteX0" fmla="*/ 0 w 10000"/>
              <a:gd name="connsiteY0" fmla="*/ 0 h 7503"/>
              <a:gd name="connsiteX1" fmla="*/ 10000 w 10000"/>
              <a:gd name="connsiteY1" fmla="*/ 7503 h 7503"/>
              <a:gd name="connsiteX0" fmla="*/ 0 w 10723"/>
              <a:gd name="connsiteY0" fmla="*/ 0 h 10722"/>
              <a:gd name="connsiteX1" fmla="*/ 10000 w 10723"/>
              <a:gd name="connsiteY1" fmla="*/ 10000 h 10722"/>
              <a:gd name="connsiteX2" fmla="*/ 9938 w 10723"/>
              <a:gd name="connsiteY2" fmla="*/ 9933 h 10722"/>
              <a:gd name="connsiteX0" fmla="*/ 0 w 10483"/>
              <a:gd name="connsiteY0" fmla="*/ 0 h 13052"/>
              <a:gd name="connsiteX1" fmla="*/ 10000 w 10483"/>
              <a:gd name="connsiteY1" fmla="*/ 10000 h 13052"/>
              <a:gd name="connsiteX2" fmla="*/ 8513 w 10483"/>
              <a:gd name="connsiteY2" fmla="*/ 13052 h 13052"/>
              <a:gd name="connsiteX0" fmla="*/ 0 w 10000"/>
              <a:gd name="connsiteY0" fmla="*/ 0 h 13052"/>
              <a:gd name="connsiteX1" fmla="*/ 10000 w 10000"/>
              <a:gd name="connsiteY1" fmla="*/ 10000 h 13052"/>
              <a:gd name="connsiteX2" fmla="*/ 8513 w 10000"/>
              <a:gd name="connsiteY2" fmla="*/ 13052 h 13052"/>
              <a:gd name="connsiteX0" fmla="*/ 0 w 10000"/>
              <a:gd name="connsiteY0" fmla="*/ 0 h 13052"/>
              <a:gd name="connsiteX1" fmla="*/ 10000 w 10000"/>
              <a:gd name="connsiteY1" fmla="*/ 10000 h 13052"/>
              <a:gd name="connsiteX2" fmla="*/ 8513 w 10000"/>
              <a:gd name="connsiteY2" fmla="*/ 13052 h 13052"/>
              <a:gd name="connsiteX0" fmla="*/ 0 w 10163"/>
              <a:gd name="connsiteY0" fmla="*/ 0 h 13052"/>
              <a:gd name="connsiteX1" fmla="*/ 10163 w 10163"/>
              <a:gd name="connsiteY1" fmla="*/ 9597 h 13052"/>
              <a:gd name="connsiteX2" fmla="*/ 8513 w 10163"/>
              <a:gd name="connsiteY2" fmla="*/ 13052 h 13052"/>
              <a:gd name="connsiteX0" fmla="*/ 0 w 10163"/>
              <a:gd name="connsiteY0" fmla="*/ 0 h 13052"/>
              <a:gd name="connsiteX1" fmla="*/ 10163 w 10163"/>
              <a:gd name="connsiteY1" fmla="*/ 9597 h 13052"/>
              <a:gd name="connsiteX2" fmla="*/ 8513 w 10163"/>
              <a:gd name="connsiteY2" fmla="*/ 13052 h 13052"/>
              <a:gd name="connsiteX0" fmla="*/ 0 w 10163"/>
              <a:gd name="connsiteY0" fmla="*/ 0 h 12426"/>
              <a:gd name="connsiteX1" fmla="*/ 10163 w 10163"/>
              <a:gd name="connsiteY1" fmla="*/ 9597 h 12426"/>
              <a:gd name="connsiteX2" fmla="*/ 8578 w 10163"/>
              <a:gd name="connsiteY2" fmla="*/ 12426 h 12426"/>
              <a:gd name="connsiteX0" fmla="*/ 0 w 10163"/>
              <a:gd name="connsiteY0" fmla="*/ 0 h 12426"/>
              <a:gd name="connsiteX1" fmla="*/ 10163 w 10163"/>
              <a:gd name="connsiteY1" fmla="*/ 9597 h 12426"/>
              <a:gd name="connsiteX2" fmla="*/ 8578 w 10163"/>
              <a:gd name="connsiteY2" fmla="*/ 12426 h 12426"/>
              <a:gd name="connsiteX0" fmla="*/ 0 w 38163"/>
              <a:gd name="connsiteY0" fmla="*/ 0 h 15833"/>
              <a:gd name="connsiteX1" fmla="*/ 10163 w 38163"/>
              <a:gd name="connsiteY1" fmla="*/ 9597 h 15833"/>
              <a:gd name="connsiteX2" fmla="*/ 38163 w 38163"/>
              <a:gd name="connsiteY2" fmla="*/ 15833 h 15833"/>
              <a:gd name="connsiteX0" fmla="*/ 0 w 38163"/>
              <a:gd name="connsiteY0" fmla="*/ 3205 h 19038"/>
              <a:gd name="connsiteX1" fmla="*/ 15462 w 38163"/>
              <a:gd name="connsiteY1" fmla="*/ 0 h 19038"/>
              <a:gd name="connsiteX2" fmla="*/ 38163 w 38163"/>
              <a:gd name="connsiteY2" fmla="*/ 19038 h 19038"/>
              <a:gd name="connsiteX0" fmla="*/ 0 w 38163"/>
              <a:gd name="connsiteY0" fmla="*/ 3205 h 19038"/>
              <a:gd name="connsiteX1" fmla="*/ 15462 w 38163"/>
              <a:gd name="connsiteY1" fmla="*/ 0 h 19038"/>
              <a:gd name="connsiteX2" fmla="*/ 38163 w 38163"/>
              <a:gd name="connsiteY2" fmla="*/ 19038 h 19038"/>
              <a:gd name="connsiteX0" fmla="*/ 0 w 38163"/>
              <a:gd name="connsiteY0" fmla="*/ 3205 h 19038"/>
              <a:gd name="connsiteX1" fmla="*/ 15462 w 38163"/>
              <a:gd name="connsiteY1" fmla="*/ 0 h 19038"/>
              <a:gd name="connsiteX2" fmla="*/ 38163 w 38163"/>
              <a:gd name="connsiteY2" fmla="*/ 19038 h 19038"/>
              <a:gd name="connsiteX0" fmla="*/ 0 w 38455"/>
              <a:gd name="connsiteY0" fmla="*/ 2658 h 19038"/>
              <a:gd name="connsiteX1" fmla="*/ 15754 w 38455"/>
              <a:gd name="connsiteY1" fmla="*/ 0 h 19038"/>
              <a:gd name="connsiteX2" fmla="*/ 38455 w 38455"/>
              <a:gd name="connsiteY2" fmla="*/ 19038 h 19038"/>
              <a:gd name="connsiteX0" fmla="*/ 0 w 38455"/>
              <a:gd name="connsiteY0" fmla="*/ 126 h 16506"/>
              <a:gd name="connsiteX1" fmla="*/ 15631 w 38455"/>
              <a:gd name="connsiteY1" fmla="*/ 0 h 16506"/>
              <a:gd name="connsiteX2" fmla="*/ 38455 w 38455"/>
              <a:gd name="connsiteY2" fmla="*/ 16506 h 16506"/>
              <a:gd name="connsiteX0" fmla="*/ 0 w 47418"/>
              <a:gd name="connsiteY0" fmla="*/ 126 h 3270"/>
              <a:gd name="connsiteX1" fmla="*/ 15631 w 47418"/>
              <a:gd name="connsiteY1" fmla="*/ 0 h 3270"/>
              <a:gd name="connsiteX2" fmla="*/ 47418 w 47418"/>
              <a:gd name="connsiteY2" fmla="*/ 3270 h 3270"/>
              <a:gd name="connsiteX0" fmla="*/ 0 w 10106"/>
              <a:gd name="connsiteY0" fmla="*/ 13221 h 22836"/>
              <a:gd name="connsiteX1" fmla="*/ 3296 w 10106"/>
              <a:gd name="connsiteY1" fmla="*/ 12836 h 22836"/>
              <a:gd name="connsiteX2" fmla="*/ 9523 w 10106"/>
              <a:gd name="connsiteY2" fmla="*/ 123 h 22836"/>
              <a:gd name="connsiteX3" fmla="*/ 10000 w 10106"/>
              <a:gd name="connsiteY3" fmla="*/ 22836 h 22836"/>
              <a:gd name="connsiteX0" fmla="*/ 0 w 10106"/>
              <a:gd name="connsiteY0" fmla="*/ 16265 h 25880"/>
              <a:gd name="connsiteX1" fmla="*/ 3319 w 10106"/>
              <a:gd name="connsiteY1" fmla="*/ 0 h 25880"/>
              <a:gd name="connsiteX2" fmla="*/ 9523 w 10106"/>
              <a:gd name="connsiteY2" fmla="*/ 3167 h 25880"/>
              <a:gd name="connsiteX3" fmla="*/ 10000 w 10106"/>
              <a:gd name="connsiteY3" fmla="*/ 25880 h 25880"/>
              <a:gd name="connsiteX0" fmla="*/ 0 w 10106"/>
              <a:gd name="connsiteY0" fmla="*/ 22792 h 32407"/>
              <a:gd name="connsiteX1" fmla="*/ 3319 w 10106"/>
              <a:gd name="connsiteY1" fmla="*/ 6527 h 32407"/>
              <a:gd name="connsiteX2" fmla="*/ 5224 w 10106"/>
              <a:gd name="connsiteY2" fmla="*/ 42 h 32407"/>
              <a:gd name="connsiteX3" fmla="*/ 9523 w 10106"/>
              <a:gd name="connsiteY3" fmla="*/ 9694 h 32407"/>
              <a:gd name="connsiteX4" fmla="*/ 10000 w 10106"/>
              <a:gd name="connsiteY4" fmla="*/ 32407 h 32407"/>
              <a:gd name="connsiteX0" fmla="*/ 0 w 10106"/>
              <a:gd name="connsiteY0" fmla="*/ 22792 h 32407"/>
              <a:gd name="connsiteX1" fmla="*/ 483 w 10106"/>
              <a:gd name="connsiteY1" fmla="*/ 20567 h 32407"/>
              <a:gd name="connsiteX2" fmla="*/ 3319 w 10106"/>
              <a:gd name="connsiteY2" fmla="*/ 6527 h 32407"/>
              <a:gd name="connsiteX3" fmla="*/ 5224 w 10106"/>
              <a:gd name="connsiteY3" fmla="*/ 42 h 32407"/>
              <a:gd name="connsiteX4" fmla="*/ 9523 w 10106"/>
              <a:gd name="connsiteY4" fmla="*/ 9694 h 32407"/>
              <a:gd name="connsiteX5" fmla="*/ 10000 w 10106"/>
              <a:gd name="connsiteY5" fmla="*/ 32407 h 32407"/>
              <a:gd name="connsiteX0" fmla="*/ 0 w 10106"/>
              <a:gd name="connsiteY0" fmla="*/ 22792 h 32407"/>
              <a:gd name="connsiteX1" fmla="*/ 396 w 10106"/>
              <a:gd name="connsiteY1" fmla="*/ 22904 h 32407"/>
              <a:gd name="connsiteX2" fmla="*/ 3319 w 10106"/>
              <a:gd name="connsiteY2" fmla="*/ 6527 h 32407"/>
              <a:gd name="connsiteX3" fmla="*/ 5224 w 10106"/>
              <a:gd name="connsiteY3" fmla="*/ 42 h 32407"/>
              <a:gd name="connsiteX4" fmla="*/ 9523 w 10106"/>
              <a:gd name="connsiteY4" fmla="*/ 9694 h 32407"/>
              <a:gd name="connsiteX5" fmla="*/ 10000 w 10106"/>
              <a:gd name="connsiteY5" fmla="*/ 32407 h 32407"/>
              <a:gd name="connsiteX0" fmla="*/ 0 w 10087"/>
              <a:gd name="connsiteY0" fmla="*/ 22922 h 32407"/>
              <a:gd name="connsiteX1" fmla="*/ 377 w 10087"/>
              <a:gd name="connsiteY1" fmla="*/ 22904 h 32407"/>
              <a:gd name="connsiteX2" fmla="*/ 3300 w 10087"/>
              <a:gd name="connsiteY2" fmla="*/ 6527 h 32407"/>
              <a:gd name="connsiteX3" fmla="*/ 5205 w 10087"/>
              <a:gd name="connsiteY3" fmla="*/ 42 h 32407"/>
              <a:gd name="connsiteX4" fmla="*/ 9504 w 10087"/>
              <a:gd name="connsiteY4" fmla="*/ 9694 h 32407"/>
              <a:gd name="connsiteX5" fmla="*/ 9981 w 10087"/>
              <a:gd name="connsiteY5" fmla="*/ 32407 h 32407"/>
              <a:gd name="connsiteX0" fmla="*/ 0 w 10087"/>
              <a:gd name="connsiteY0" fmla="*/ 22922 h 32407"/>
              <a:gd name="connsiteX1" fmla="*/ 382 w 10087"/>
              <a:gd name="connsiteY1" fmla="*/ 22514 h 32407"/>
              <a:gd name="connsiteX2" fmla="*/ 3300 w 10087"/>
              <a:gd name="connsiteY2" fmla="*/ 6527 h 32407"/>
              <a:gd name="connsiteX3" fmla="*/ 5205 w 10087"/>
              <a:gd name="connsiteY3" fmla="*/ 42 h 32407"/>
              <a:gd name="connsiteX4" fmla="*/ 9504 w 10087"/>
              <a:gd name="connsiteY4" fmla="*/ 9694 h 32407"/>
              <a:gd name="connsiteX5" fmla="*/ 9981 w 10087"/>
              <a:gd name="connsiteY5" fmla="*/ 32407 h 32407"/>
              <a:gd name="connsiteX0" fmla="*/ 0 w 10087"/>
              <a:gd name="connsiteY0" fmla="*/ 22922 h 32407"/>
              <a:gd name="connsiteX1" fmla="*/ 382 w 10087"/>
              <a:gd name="connsiteY1" fmla="*/ 22514 h 32407"/>
              <a:gd name="connsiteX2" fmla="*/ 3300 w 10087"/>
              <a:gd name="connsiteY2" fmla="*/ 6527 h 32407"/>
              <a:gd name="connsiteX3" fmla="*/ 5205 w 10087"/>
              <a:gd name="connsiteY3" fmla="*/ 42 h 32407"/>
              <a:gd name="connsiteX4" fmla="*/ 9504 w 10087"/>
              <a:gd name="connsiteY4" fmla="*/ 9694 h 32407"/>
              <a:gd name="connsiteX5" fmla="*/ 9981 w 10087"/>
              <a:gd name="connsiteY5" fmla="*/ 32407 h 32407"/>
              <a:gd name="connsiteX0" fmla="*/ 0 w 10087"/>
              <a:gd name="connsiteY0" fmla="*/ 22939 h 32424"/>
              <a:gd name="connsiteX1" fmla="*/ 382 w 10087"/>
              <a:gd name="connsiteY1" fmla="*/ 22531 h 32424"/>
              <a:gd name="connsiteX2" fmla="*/ 3300 w 10087"/>
              <a:gd name="connsiteY2" fmla="*/ 6544 h 32424"/>
              <a:gd name="connsiteX3" fmla="*/ 5205 w 10087"/>
              <a:gd name="connsiteY3" fmla="*/ 59 h 32424"/>
              <a:gd name="connsiteX4" fmla="*/ 9504 w 10087"/>
              <a:gd name="connsiteY4" fmla="*/ 9711 h 32424"/>
              <a:gd name="connsiteX5" fmla="*/ 9981 w 10087"/>
              <a:gd name="connsiteY5" fmla="*/ 32424 h 32424"/>
              <a:gd name="connsiteX0" fmla="*/ 0 w 10087"/>
              <a:gd name="connsiteY0" fmla="*/ 22880 h 32365"/>
              <a:gd name="connsiteX1" fmla="*/ 382 w 10087"/>
              <a:gd name="connsiteY1" fmla="*/ 22472 h 32365"/>
              <a:gd name="connsiteX2" fmla="*/ 3300 w 10087"/>
              <a:gd name="connsiteY2" fmla="*/ 6485 h 32365"/>
              <a:gd name="connsiteX3" fmla="*/ 5205 w 10087"/>
              <a:gd name="connsiteY3" fmla="*/ 0 h 32365"/>
              <a:gd name="connsiteX4" fmla="*/ 9504 w 10087"/>
              <a:gd name="connsiteY4" fmla="*/ 9652 h 32365"/>
              <a:gd name="connsiteX5" fmla="*/ 9981 w 10087"/>
              <a:gd name="connsiteY5" fmla="*/ 32365 h 32365"/>
              <a:gd name="connsiteX0" fmla="*/ 0 w 10087"/>
              <a:gd name="connsiteY0" fmla="*/ 22996 h 32481"/>
              <a:gd name="connsiteX1" fmla="*/ 382 w 10087"/>
              <a:gd name="connsiteY1" fmla="*/ 22588 h 32481"/>
              <a:gd name="connsiteX2" fmla="*/ 3300 w 10087"/>
              <a:gd name="connsiteY2" fmla="*/ 6601 h 32481"/>
              <a:gd name="connsiteX3" fmla="*/ 5205 w 10087"/>
              <a:gd name="connsiteY3" fmla="*/ 116 h 32481"/>
              <a:gd name="connsiteX4" fmla="*/ 7197 w 10087"/>
              <a:gd name="connsiteY4" fmla="*/ 2983 h 32481"/>
              <a:gd name="connsiteX5" fmla="*/ 9504 w 10087"/>
              <a:gd name="connsiteY5" fmla="*/ 9768 h 32481"/>
              <a:gd name="connsiteX6" fmla="*/ 9981 w 10087"/>
              <a:gd name="connsiteY6" fmla="*/ 32481 h 32481"/>
              <a:gd name="connsiteX0" fmla="*/ 0 w 10087"/>
              <a:gd name="connsiteY0" fmla="*/ 22880 h 32365"/>
              <a:gd name="connsiteX1" fmla="*/ 382 w 10087"/>
              <a:gd name="connsiteY1" fmla="*/ 22472 h 32365"/>
              <a:gd name="connsiteX2" fmla="*/ 3300 w 10087"/>
              <a:gd name="connsiteY2" fmla="*/ 6485 h 32365"/>
              <a:gd name="connsiteX3" fmla="*/ 5205 w 10087"/>
              <a:gd name="connsiteY3" fmla="*/ 0 h 32365"/>
              <a:gd name="connsiteX4" fmla="*/ 7197 w 10087"/>
              <a:gd name="connsiteY4" fmla="*/ 2867 h 32365"/>
              <a:gd name="connsiteX5" fmla="*/ 9504 w 10087"/>
              <a:gd name="connsiteY5" fmla="*/ 9652 h 32365"/>
              <a:gd name="connsiteX6" fmla="*/ 9981 w 10087"/>
              <a:gd name="connsiteY6" fmla="*/ 32365 h 32365"/>
              <a:gd name="connsiteX0" fmla="*/ 0 w 10087"/>
              <a:gd name="connsiteY0" fmla="*/ 22880 h 32365"/>
              <a:gd name="connsiteX1" fmla="*/ 382 w 10087"/>
              <a:gd name="connsiteY1" fmla="*/ 22472 h 32365"/>
              <a:gd name="connsiteX2" fmla="*/ 3300 w 10087"/>
              <a:gd name="connsiteY2" fmla="*/ 6485 h 32365"/>
              <a:gd name="connsiteX3" fmla="*/ 5205 w 10087"/>
              <a:gd name="connsiteY3" fmla="*/ 0 h 32365"/>
              <a:gd name="connsiteX4" fmla="*/ 7197 w 10087"/>
              <a:gd name="connsiteY4" fmla="*/ 2867 h 32365"/>
              <a:gd name="connsiteX5" fmla="*/ 9504 w 10087"/>
              <a:gd name="connsiteY5" fmla="*/ 9652 h 32365"/>
              <a:gd name="connsiteX6" fmla="*/ 9981 w 10087"/>
              <a:gd name="connsiteY6" fmla="*/ 32365 h 32365"/>
              <a:gd name="connsiteX0" fmla="*/ 0 w 10087"/>
              <a:gd name="connsiteY0" fmla="*/ 22880 h 32365"/>
              <a:gd name="connsiteX1" fmla="*/ 382 w 10087"/>
              <a:gd name="connsiteY1" fmla="*/ 22472 h 32365"/>
              <a:gd name="connsiteX2" fmla="*/ 3300 w 10087"/>
              <a:gd name="connsiteY2" fmla="*/ 6485 h 32365"/>
              <a:gd name="connsiteX3" fmla="*/ 5205 w 10087"/>
              <a:gd name="connsiteY3" fmla="*/ 0 h 32365"/>
              <a:gd name="connsiteX4" fmla="*/ 7197 w 10087"/>
              <a:gd name="connsiteY4" fmla="*/ 2867 h 32365"/>
              <a:gd name="connsiteX5" fmla="*/ 9504 w 10087"/>
              <a:gd name="connsiteY5" fmla="*/ 9652 h 32365"/>
              <a:gd name="connsiteX6" fmla="*/ 9981 w 10087"/>
              <a:gd name="connsiteY6" fmla="*/ 32365 h 32365"/>
              <a:gd name="connsiteX0" fmla="*/ 0 w 10087"/>
              <a:gd name="connsiteY0" fmla="*/ 22880 h 32365"/>
              <a:gd name="connsiteX1" fmla="*/ 382 w 10087"/>
              <a:gd name="connsiteY1" fmla="*/ 22472 h 32365"/>
              <a:gd name="connsiteX2" fmla="*/ 3300 w 10087"/>
              <a:gd name="connsiteY2" fmla="*/ 6485 h 32365"/>
              <a:gd name="connsiteX3" fmla="*/ 5205 w 10087"/>
              <a:gd name="connsiteY3" fmla="*/ 0 h 32365"/>
              <a:gd name="connsiteX4" fmla="*/ 7197 w 10087"/>
              <a:gd name="connsiteY4" fmla="*/ 2867 h 32365"/>
              <a:gd name="connsiteX5" fmla="*/ 9504 w 10087"/>
              <a:gd name="connsiteY5" fmla="*/ 9652 h 32365"/>
              <a:gd name="connsiteX6" fmla="*/ 9981 w 10087"/>
              <a:gd name="connsiteY6" fmla="*/ 32365 h 32365"/>
              <a:gd name="connsiteX0" fmla="*/ 0 w 10087"/>
              <a:gd name="connsiteY0" fmla="*/ 22880 h 32365"/>
              <a:gd name="connsiteX1" fmla="*/ 382 w 10087"/>
              <a:gd name="connsiteY1" fmla="*/ 22472 h 32365"/>
              <a:gd name="connsiteX2" fmla="*/ 3300 w 10087"/>
              <a:gd name="connsiteY2" fmla="*/ 6485 h 32365"/>
              <a:gd name="connsiteX3" fmla="*/ 5205 w 10087"/>
              <a:gd name="connsiteY3" fmla="*/ 0 h 32365"/>
              <a:gd name="connsiteX4" fmla="*/ 7197 w 10087"/>
              <a:gd name="connsiteY4" fmla="*/ 2867 h 32365"/>
              <a:gd name="connsiteX5" fmla="*/ 9504 w 10087"/>
              <a:gd name="connsiteY5" fmla="*/ 9652 h 32365"/>
              <a:gd name="connsiteX6" fmla="*/ 9981 w 10087"/>
              <a:gd name="connsiteY6" fmla="*/ 32365 h 32365"/>
              <a:gd name="connsiteX0" fmla="*/ 0 w 9981"/>
              <a:gd name="connsiteY0" fmla="*/ 22880 h 32365"/>
              <a:gd name="connsiteX1" fmla="*/ 382 w 9981"/>
              <a:gd name="connsiteY1" fmla="*/ 22472 h 32365"/>
              <a:gd name="connsiteX2" fmla="*/ 3300 w 9981"/>
              <a:gd name="connsiteY2" fmla="*/ 6485 h 32365"/>
              <a:gd name="connsiteX3" fmla="*/ 5205 w 9981"/>
              <a:gd name="connsiteY3" fmla="*/ 0 h 32365"/>
              <a:gd name="connsiteX4" fmla="*/ 7197 w 9981"/>
              <a:gd name="connsiteY4" fmla="*/ 2867 h 32365"/>
              <a:gd name="connsiteX5" fmla="*/ 9504 w 9981"/>
              <a:gd name="connsiteY5" fmla="*/ 9652 h 32365"/>
              <a:gd name="connsiteX6" fmla="*/ 9981 w 9981"/>
              <a:gd name="connsiteY6" fmla="*/ 32365 h 32365"/>
              <a:gd name="connsiteX0" fmla="*/ 0 w 10000"/>
              <a:gd name="connsiteY0" fmla="*/ 7069 h 10000"/>
              <a:gd name="connsiteX1" fmla="*/ 383 w 10000"/>
              <a:gd name="connsiteY1" fmla="*/ 6943 h 10000"/>
              <a:gd name="connsiteX2" fmla="*/ 3306 w 10000"/>
              <a:gd name="connsiteY2" fmla="*/ 2004 h 10000"/>
              <a:gd name="connsiteX3" fmla="*/ 5215 w 10000"/>
              <a:gd name="connsiteY3" fmla="*/ 0 h 10000"/>
              <a:gd name="connsiteX4" fmla="*/ 7211 w 10000"/>
              <a:gd name="connsiteY4" fmla="*/ 886 h 10000"/>
              <a:gd name="connsiteX5" fmla="*/ 9522 w 10000"/>
              <a:gd name="connsiteY5" fmla="*/ 2982 h 10000"/>
              <a:gd name="connsiteX6" fmla="*/ 10000 w 10000"/>
              <a:gd name="connsiteY6" fmla="*/ 10000 h 10000"/>
              <a:gd name="connsiteX0" fmla="*/ 0 w 10000"/>
              <a:gd name="connsiteY0" fmla="*/ 7069 h 10000"/>
              <a:gd name="connsiteX1" fmla="*/ 383 w 10000"/>
              <a:gd name="connsiteY1" fmla="*/ 6943 h 10000"/>
              <a:gd name="connsiteX2" fmla="*/ 3306 w 10000"/>
              <a:gd name="connsiteY2" fmla="*/ 2004 h 10000"/>
              <a:gd name="connsiteX3" fmla="*/ 5215 w 10000"/>
              <a:gd name="connsiteY3" fmla="*/ 0 h 10000"/>
              <a:gd name="connsiteX4" fmla="*/ 7211 w 10000"/>
              <a:gd name="connsiteY4" fmla="*/ 886 h 10000"/>
              <a:gd name="connsiteX5" fmla="*/ 9522 w 10000"/>
              <a:gd name="connsiteY5" fmla="*/ 2982 h 10000"/>
              <a:gd name="connsiteX6" fmla="*/ 9825 w 10000"/>
              <a:gd name="connsiteY6" fmla="*/ 6462 h 10000"/>
              <a:gd name="connsiteX7" fmla="*/ 10000 w 10000"/>
              <a:gd name="connsiteY7" fmla="*/ 10000 h 10000"/>
              <a:gd name="connsiteX0" fmla="*/ 0 w 10000"/>
              <a:gd name="connsiteY0" fmla="*/ 7069 h 10000"/>
              <a:gd name="connsiteX1" fmla="*/ 383 w 10000"/>
              <a:gd name="connsiteY1" fmla="*/ 6943 h 10000"/>
              <a:gd name="connsiteX2" fmla="*/ 3306 w 10000"/>
              <a:gd name="connsiteY2" fmla="*/ 2004 h 10000"/>
              <a:gd name="connsiteX3" fmla="*/ 5215 w 10000"/>
              <a:gd name="connsiteY3" fmla="*/ 0 h 10000"/>
              <a:gd name="connsiteX4" fmla="*/ 7211 w 10000"/>
              <a:gd name="connsiteY4" fmla="*/ 886 h 10000"/>
              <a:gd name="connsiteX5" fmla="*/ 9522 w 10000"/>
              <a:gd name="connsiteY5" fmla="*/ 2982 h 10000"/>
              <a:gd name="connsiteX6" fmla="*/ 9960 w 10000"/>
              <a:gd name="connsiteY6" fmla="*/ 6302 h 10000"/>
              <a:gd name="connsiteX7" fmla="*/ 10000 w 10000"/>
              <a:gd name="connsiteY7" fmla="*/ 10000 h 10000"/>
              <a:gd name="connsiteX0" fmla="*/ 0 w 10006"/>
              <a:gd name="connsiteY0" fmla="*/ 7069 h 10000"/>
              <a:gd name="connsiteX1" fmla="*/ 383 w 10006"/>
              <a:gd name="connsiteY1" fmla="*/ 6943 h 10000"/>
              <a:gd name="connsiteX2" fmla="*/ 3306 w 10006"/>
              <a:gd name="connsiteY2" fmla="*/ 2004 h 10000"/>
              <a:gd name="connsiteX3" fmla="*/ 5215 w 10006"/>
              <a:gd name="connsiteY3" fmla="*/ 0 h 10000"/>
              <a:gd name="connsiteX4" fmla="*/ 7211 w 10006"/>
              <a:gd name="connsiteY4" fmla="*/ 886 h 10000"/>
              <a:gd name="connsiteX5" fmla="*/ 9522 w 10006"/>
              <a:gd name="connsiteY5" fmla="*/ 2982 h 10000"/>
              <a:gd name="connsiteX6" fmla="*/ 9960 w 10006"/>
              <a:gd name="connsiteY6" fmla="*/ 6302 h 10000"/>
              <a:gd name="connsiteX7" fmla="*/ 10000 w 10006"/>
              <a:gd name="connsiteY7" fmla="*/ 10000 h 10000"/>
              <a:gd name="connsiteX0" fmla="*/ 0 w 10000"/>
              <a:gd name="connsiteY0" fmla="*/ 7069 h 10000"/>
              <a:gd name="connsiteX1" fmla="*/ 383 w 10000"/>
              <a:gd name="connsiteY1" fmla="*/ 6943 h 10000"/>
              <a:gd name="connsiteX2" fmla="*/ 3306 w 10000"/>
              <a:gd name="connsiteY2" fmla="*/ 2004 h 10000"/>
              <a:gd name="connsiteX3" fmla="*/ 5215 w 10000"/>
              <a:gd name="connsiteY3" fmla="*/ 0 h 10000"/>
              <a:gd name="connsiteX4" fmla="*/ 7211 w 10000"/>
              <a:gd name="connsiteY4" fmla="*/ 886 h 10000"/>
              <a:gd name="connsiteX5" fmla="*/ 9522 w 10000"/>
              <a:gd name="connsiteY5" fmla="*/ 2982 h 10000"/>
              <a:gd name="connsiteX6" fmla="*/ 9960 w 10000"/>
              <a:gd name="connsiteY6" fmla="*/ 6302 h 10000"/>
              <a:gd name="connsiteX7" fmla="*/ 10000 w 10000"/>
              <a:gd name="connsiteY7" fmla="*/ 10000 h 10000"/>
              <a:gd name="connsiteX0" fmla="*/ 0 w 10000"/>
              <a:gd name="connsiteY0" fmla="*/ 7069 h 10000"/>
              <a:gd name="connsiteX1" fmla="*/ 383 w 10000"/>
              <a:gd name="connsiteY1" fmla="*/ 6943 h 10000"/>
              <a:gd name="connsiteX2" fmla="*/ 3306 w 10000"/>
              <a:gd name="connsiteY2" fmla="*/ 2004 h 10000"/>
              <a:gd name="connsiteX3" fmla="*/ 5215 w 10000"/>
              <a:gd name="connsiteY3" fmla="*/ 0 h 10000"/>
              <a:gd name="connsiteX4" fmla="*/ 7211 w 10000"/>
              <a:gd name="connsiteY4" fmla="*/ 886 h 10000"/>
              <a:gd name="connsiteX5" fmla="*/ 9522 w 10000"/>
              <a:gd name="connsiteY5" fmla="*/ 2982 h 10000"/>
              <a:gd name="connsiteX6" fmla="*/ 9960 w 10000"/>
              <a:gd name="connsiteY6" fmla="*/ 6302 h 10000"/>
              <a:gd name="connsiteX7" fmla="*/ 10000 w 10000"/>
              <a:gd name="connsiteY7" fmla="*/ 10000 h 10000"/>
              <a:gd name="connsiteX0" fmla="*/ 0 w 10000"/>
              <a:gd name="connsiteY0" fmla="*/ 7069 h 10000"/>
              <a:gd name="connsiteX1" fmla="*/ 383 w 10000"/>
              <a:gd name="connsiteY1" fmla="*/ 6943 h 10000"/>
              <a:gd name="connsiteX2" fmla="*/ 3306 w 10000"/>
              <a:gd name="connsiteY2" fmla="*/ 2004 h 10000"/>
              <a:gd name="connsiteX3" fmla="*/ 5215 w 10000"/>
              <a:gd name="connsiteY3" fmla="*/ 0 h 10000"/>
              <a:gd name="connsiteX4" fmla="*/ 7211 w 10000"/>
              <a:gd name="connsiteY4" fmla="*/ 886 h 10000"/>
              <a:gd name="connsiteX5" fmla="*/ 9522 w 10000"/>
              <a:gd name="connsiteY5" fmla="*/ 2982 h 10000"/>
              <a:gd name="connsiteX6" fmla="*/ 9960 w 10000"/>
              <a:gd name="connsiteY6" fmla="*/ 6302 h 10000"/>
              <a:gd name="connsiteX7" fmla="*/ 10000 w 10000"/>
              <a:gd name="connsiteY7" fmla="*/ 10000 h 10000"/>
              <a:gd name="connsiteX0" fmla="*/ 0 w 10000"/>
              <a:gd name="connsiteY0" fmla="*/ 7069 h 10000"/>
              <a:gd name="connsiteX1" fmla="*/ 383 w 10000"/>
              <a:gd name="connsiteY1" fmla="*/ 6943 h 10000"/>
              <a:gd name="connsiteX2" fmla="*/ 3306 w 10000"/>
              <a:gd name="connsiteY2" fmla="*/ 2004 h 10000"/>
              <a:gd name="connsiteX3" fmla="*/ 5215 w 10000"/>
              <a:gd name="connsiteY3" fmla="*/ 0 h 10000"/>
              <a:gd name="connsiteX4" fmla="*/ 7211 w 10000"/>
              <a:gd name="connsiteY4" fmla="*/ 501 h 10000"/>
              <a:gd name="connsiteX5" fmla="*/ 9522 w 10000"/>
              <a:gd name="connsiteY5" fmla="*/ 2982 h 10000"/>
              <a:gd name="connsiteX6" fmla="*/ 9960 w 10000"/>
              <a:gd name="connsiteY6" fmla="*/ 6302 h 10000"/>
              <a:gd name="connsiteX7" fmla="*/ 10000 w 10000"/>
              <a:gd name="connsiteY7" fmla="*/ 10000 h 10000"/>
              <a:gd name="connsiteX0" fmla="*/ 0 w 10000"/>
              <a:gd name="connsiteY0" fmla="*/ 7550 h 10481"/>
              <a:gd name="connsiteX1" fmla="*/ 383 w 10000"/>
              <a:gd name="connsiteY1" fmla="*/ 7424 h 10481"/>
              <a:gd name="connsiteX2" fmla="*/ 3306 w 10000"/>
              <a:gd name="connsiteY2" fmla="*/ 2485 h 10481"/>
              <a:gd name="connsiteX3" fmla="*/ 5203 w 10000"/>
              <a:gd name="connsiteY3" fmla="*/ 0 h 10481"/>
              <a:gd name="connsiteX4" fmla="*/ 7211 w 10000"/>
              <a:gd name="connsiteY4" fmla="*/ 982 h 10481"/>
              <a:gd name="connsiteX5" fmla="*/ 9522 w 10000"/>
              <a:gd name="connsiteY5" fmla="*/ 3463 h 10481"/>
              <a:gd name="connsiteX6" fmla="*/ 9960 w 10000"/>
              <a:gd name="connsiteY6" fmla="*/ 6783 h 10481"/>
              <a:gd name="connsiteX7" fmla="*/ 10000 w 10000"/>
              <a:gd name="connsiteY7" fmla="*/ 10481 h 10481"/>
              <a:gd name="connsiteX0" fmla="*/ 0 w 10000"/>
              <a:gd name="connsiteY0" fmla="*/ 7550 h 10481"/>
              <a:gd name="connsiteX1" fmla="*/ 383 w 10000"/>
              <a:gd name="connsiteY1" fmla="*/ 7424 h 10481"/>
              <a:gd name="connsiteX2" fmla="*/ 1447 w 10000"/>
              <a:gd name="connsiteY2" fmla="*/ 1812 h 10481"/>
              <a:gd name="connsiteX3" fmla="*/ 5203 w 10000"/>
              <a:gd name="connsiteY3" fmla="*/ 0 h 10481"/>
              <a:gd name="connsiteX4" fmla="*/ 7211 w 10000"/>
              <a:gd name="connsiteY4" fmla="*/ 982 h 10481"/>
              <a:gd name="connsiteX5" fmla="*/ 9522 w 10000"/>
              <a:gd name="connsiteY5" fmla="*/ 3463 h 10481"/>
              <a:gd name="connsiteX6" fmla="*/ 9960 w 10000"/>
              <a:gd name="connsiteY6" fmla="*/ 6783 h 10481"/>
              <a:gd name="connsiteX7" fmla="*/ 10000 w 10000"/>
              <a:gd name="connsiteY7" fmla="*/ 10481 h 10481"/>
              <a:gd name="connsiteX0" fmla="*/ 0 w 10000"/>
              <a:gd name="connsiteY0" fmla="*/ 7550 h 10481"/>
              <a:gd name="connsiteX1" fmla="*/ 1447 w 10000"/>
              <a:gd name="connsiteY1" fmla="*/ 1812 h 10481"/>
              <a:gd name="connsiteX2" fmla="*/ 5203 w 10000"/>
              <a:gd name="connsiteY2" fmla="*/ 0 h 10481"/>
              <a:gd name="connsiteX3" fmla="*/ 7211 w 10000"/>
              <a:gd name="connsiteY3" fmla="*/ 982 h 10481"/>
              <a:gd name="connsiteX4" fmla="*/ 9522 w 10000"/>
              <a:gd name="connsiteY4" fmla="*/ 3463 h 10481"/>
              <a:gd name="connsiteX5" fmla="*/ 9960 w 10000"/>
              <a:gd name="connsiteY5" fmla="*/ 6783 h 10481"/>
              <a:gd name="connsiteX6" fmla="*/ 10000 w 10000"/>
              <a:gd name="connsiteY6" fmla="*/ 10481 h 10481"/>
              <a:gd name="connsiteX0" fmla="*/ 0 w 8553"/>
              <a:gd name="connsiteY0" fmla="*/ 1812 h 10481"/>
              <a:gd name="connsiteX1" fmla="*/ 3756 w 8553"/>
              <a:gd name="connsiteY1" fmla="*/ 0 h 10481"/>
              <a:gd name="connsiteX2" fmla="*/ 5764 w 8553"/>
              <a:gd name="connsiteY2" fmla="*/ 982 h 10481"/>
              <a:gd name="connsiteX3" fmla="*/ 8075 w 8553"/>
              <a:gd name="connsiteY3" fmla="*/ 3463 h 10481"/>
              <a:gd name="connsiteX4" fmla="*/ 8513 w 8553"/>
              <a:gd name="connsiteY4" fmla="*/ 6783 h 10481"/>
              <a:gd name="connsiteX5" fmla="*/ 8553 w 8553"/>
              <a:gd name="connsiteY5" fmla="*/ 10481 h 10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53" h="10481">
                <a:moveTo>
                  <a:pt x="0" y="1812"/>
                </a:moveTo>
                <a:cubicBezTo>
                  <a:pt x="893" y="584"/>
                  <a:pt x="2706" y="840"/>
                  <a:pt x="3756" y="0"/>
                </a:cubicBezTo>
                <a:cubicBezTo>
                  <a:pt x="4407" y="175"/>
                  <a:pt x="5537" y="846"/>
                  <a:pt x="5764" y="982"/>
                </a:cubicBezTo>
                <a:cubicBezTo>
                  <a:pt x="6023" y="1118"/>
                  <a:pt x="7562" y="2907"/>
                  <a:pt x="8075" y="3463"/>
                </a:cubicBezTo>
                <a:cubicBezTo>
                  <a:pt x="8333" y="5355"/>
                  <a:pt x="8419" y="5974"/>
                  <a:pt x="8513" y="6783"/>
                </a:cubicBezTo>
                <a:cubicBezTo>
                  <a:pt x="8540" y="8274"/>
                  <a:pt x="8543" y="9891"/>
                  <a:pt x="8553" y="10481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CH" dirty="0"/>
          </a:p>
        </p:txBody>
      </p:sp>
      <p:sp>
        <p:nvSpPr>
          <p:cNvPr id="29" name="Ovale 20"/>
          <p:cNvSpPr>
            <a:spLocks noChangeAspect="1" noChangeArrowheads="1"/>
          </p:cNvSpPr>
          <p:nvPr/>
        </p:nvSpPr>
        <p:spPr bwMode="auto">
          <a:xfrm>
            <a:off x="10141933" y="3967352"/>
            <a:ext cx="108000" cy="109200"/>
          </a:xfrm>
          <a:prstGeom prst="ellipse">
            <a:avLst/>
          </a:prstGeom>
          <a:solidFill>
            <a:srgbClr val="FF0E00"/>
          </a:solidFill>
          <a:ln w="6350" algn="ctr">
            <a:solidFill>
              <a:schemeClr val="bg1"/>
            </a:solidFill>
            <a:round/>
            <a:headEnd/>
            <a:tailEnd/>
          </a:ln>
        </p:spPr>
        <p:txBody>
          <a:bodyPr lIns="68580" tIns="34290" rIns="68580" bIns="3429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DE" altLang="it-CH" sz="900" dirty="0">
              <a:latin typeface="Times" panose="02020603050405020304" pitchFamily="18" charset="0"/>
            </a:endParaRPr>
          </a:p>
        </p:txBody>
      </p:sp>
      <p:cxnSp>
        <p:nvCxnSpPr>
          <p:cNvPr id="12" name="Connettore 2 11"/>
          <p:cNvCxnSpPr/>
          <p:nvPr/>
        </p:nvCxnSpPr>
        <p:spPr>
          <a:xfrm flipV="1">
            <a:off x="3975323" y="2955073"/>
            <a:ext cx="15816" cy="225344"/>
          </a:xfrm>
          <a:prstGeom prst="straightConnector1">
            <a:avLst/>
          </a:prstGeom>
          <a:ln>
            <a:solidFill>
              <a:srgbClr val="FF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2 70"/>
          <p:cNvCxnSpPr/>
          <p:nvPr/>
        </p:nvCxnSpPr>
        <p:spPr>
          <a:xfrm flipH="1" flipV="1">
            <a:off x="3784739" y="3023813"/>
            <a:ext cx="159624" cy="168392"/>
          </a:xfrm>
          <a:prstGeom prst="straightConnector1">
            <a:avLst/>
          </a:prstGeom>
          <a:ln>
            <a:solidFill>
              <a:srgbClr val="FF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ttore 2 72"/>
          <p:cNvCxnSpPr/>
          <p:nvPr/>
        </p:nvCxnSpPr>
        <p:spPr>
          <a:xfrm flipH="1">
            <a:off x="3910040" y="3212217"/>
            <a:ext cx="62663" cy="258277"/>
          </a:xfrm>
          <a:prstGeom prst="straightConnector1">
            <a:avLst/>
          </a:prstGeom>
          <a:ln>
            <a:solidFill>
              <a:srgbClr val="FF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ttore 2 74"/>
          <p:cNvCxnSpPr/>
          <p:nvPr/>
        </p:nvCxnSpPr>
        <p:spPr>
          <a:xfrm>
            <a:off x="3991139" y="3237633"/>
            <a:ext cx="191441" cy="172463"/>
          </a:xfrm>
          <a:prstGeom prst="straightConnector1">
            <a:avLst/>
          </a:prstGeom>
          <a:ln>
            <a:solidFill>
              <a:srgbClr val="FF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e 20"/>
          <p:cNvSpPr>
            <a:spLocks noChangeAspect="1" noChangeArrowheads="1"/>
          </p:cNvSpPr>
          <p:nvPr/>
        </p:nvSpPr>
        <p:spPr bwMode="auto">
          <a:xfrm>
            <a:off x="3914099" y="3164425"/>
            <a:ext cx="108000" cy="109200"/>
          </a:xfrm>
          <a:prstGeom prst="ellipse">
            <a:avLst/>
          </a:prstGeom>
          <a:solidFill>
            <a:srgbClr val="FF0E00"/>
          </a:solidFill>
          <a:ln w="6350" algn="ctr">
            <a:solidFill>
              <a:schemeClr val="bg1"/>
            </a:solidFill>
            <a:round/>
            <a:headEnd/>
            <a:tailEnd/>
          </a:ln>
        </p:spPr>
        <p:txBody>
          <a:bodyPr lIns="68580" tIns="34290" rIns="68580" bIns="3429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DE" altLang="it-CH" sz="900" dirty="0">
              <a:latin typeface="Times" panose="02020603050405020304" pitchFamily="18" charset="0"/>
            </a:endParaRPr>
          </a:p>
        </p:txBody>
      </p:sp>
      <p:sp>
        <p:nvSpPr>
          <p:cNvPr id="77" name="Ovale 76"/>
          <p:cNvSpPr>
            <a:spLocks noChangeAspect="1" noChangeArrowheads="1"/>
          </p:cNvSpPr>
          <p:nvPr/>
        </p:nvSpPr>
        <p:spPr bwMode="auto">
          <a:xfrm>
            <a:off x="3262000" y="4789388"/>
            <a:ext cx="71209" cy="72000"/>
          </a:xfrm>
          <a:prstGeom prst="ellipse">
            <a:avLst/>
          </a:prstGeom>
          <a:solidFill>
            <a:srgbClr val="FF0E00"/>
          </a:solidFill>
          <a:ln w="6350" algn="ctr">
            <a:solidFill>
              <a:schemeClr val="bg1"/>
            </a:solidFill>
            <a:round/>
            <a:headEnd/>
            <a:tailEnd/>
          </a:ln>
        </p:spPr>
        <p:txBody>
          <a:bodyPr lIns="68580" tIns="34290" rIns="68580" bIns="3429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DE" altLang="it-CH" sz="900" dirty="0">
              <a:latin typeface="Times" panose="02020603050405020304" pitchFamily="18" charset="0"/>
            </a:endParaRPr>
          </a:p>
        </p:txBody>
      </p:sp>
      <p:sp>
        <p:nvSpPr>
          <p:cNvPr id="78" name="Text Box 35"/>
          <p:cNvSpPr txBox="1">
            <a:spLocks noChangeArrowheads="1"/>
          </p:cNvSpPr>
          <p:nvPr/>
        </p:nvSpPr>
        <p:spPr bwMode="auto">
          <a:xfrm>
            <a:off x="3337614" y="4741845"/>
            <a:ext cx="560043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eaLnBrk="0" hangingPunct="0">
              <a:defRPr sz="1050"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it-IT" sz="700" dirty="0"/>
              <a:t>Stara </a:t>
            </a:r>
            <a:r>
              <a:rPr lang="it-IT" sz="700" dirty="0" err="1"/>
              <a:t>Zagora</a:t>
            </a:r>
            <a:r>
              <a:rPr lang="it-IT" sz="700" dirty="0"/>
              <a:t> </a:t>
            </a:r>
          </a:p>
        </p:txBody>
      </p:sp>
      <p:sp>
        <p:nvSpPr>
          <p:cNvPr id="82" name="Freeform 18"/>
          <p:cNvSpPr>
            <a:spLocks/>
          </p:cNvSpPr>
          <p:nvPr/>
        </p:nvSpPr>
        <p:spPr bwMode="auto">
          <a:xfrm>
            <a:off x="2419056" y="4309581"/>
            <a:ext cx="1166565" cy="619021"/>
          </a:xfrm>
          <a:custGeom>
            <a:avLst/>
            <a:gdLst>
              <a:gd name="T0" fmla="*/ 0 w 700"/>
              <a:gd name="T1" fmla="*/ 0 h 645"/>
              <a:gd name="T2" fmla="*/ 2147483646 w 700"/>
              <a:gd name="T3" fmla="*/ 2147483646 h 645"/>
              <a:gd name="T4" fmla="*/ 2147483646 w 700"/>
              <a:gd name="T5" fmla="*/ 2147483646 h 645"/>
              <a:gd name="T6" fmla="*/ 0 60000 65536"/>
              <a:gd name="T7" fmla="*/ 0 60000 65536"/>
              <a:gd name="T8" fmla="*/ 0 60000 65536"/>
              <a:gd name="T9" fmla="*/ 0 w 700"/>
              <a:gd name="T10" fmla="*/ 0 h 645"/>
              <a:gd name="T11" fmla="*/ 700 w 700"/>
              <a:gd name="T12" fmla="*/ 645 h 645"/>
              <a:gd name="connsiteX0" fmla="*/ 0 w 11563"/>
              <a:gd name="connsiteY0" fmla="*/ 0 h 9682"/>
              <a:gd name="connsiteX1" fmla="*/ 3514 w 11563"/>
              <a:gd name="connsiteY1" fmla="*/ 4155 h 9682"/>
              <a:gd name="connsiteX2" fmla="*/ 11563 w 11563"/>
              <a:gd name="connsiteY2" fmla="*/ 9682 h 9682"/>
              <a:gd name="connsiteX0" fmla="*/ 0 w 10000"/>
              <a:gd name="connsiteY0" fmla="*/ 0 h 10000"/>
              <a:gd name="connsiteX1" fmla="*/ 3039 w 10000"/>
              <a:gd name="connsiteY1" fmla="*/ 4291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962 w 10000"/>
              <a:gd name="connsiteY1" fmla="*/ 2923 h 10000"/>
              <a:gd name="connsiteX2" fmla="*/ 10000 w 10000"/>
              <a:gd name="connsiteY2" fmla="*/ 10000 h 10000"/>
              <a:gd name="connsiteX0" fmla="*/ 0 w 9893"/>
              <a:gd name="connsiteY0" fmla="*/ 0 h 9426"/>
              <a:gd name="connsiteX1" fmla="*/ 3855 w 9893"/>
              <a:gd name="connsiteY1" fmla="*/ 2349 h 9426"/>
              <a:gd name="connsiteX2" fmla="*/ 9893 w 9893"/>
              <a:gd name="connsiteY2" fmla="*/ 9426 h 9426"/>
              <a:gd name="connsiteX0" fmla="*/ 0 w 10000"/>
              <a:gd name="connsiteY0" fmla="*/ 0 h 10000"/>
              <a:gd name="connsiteX1" fmla="*/ 3897 w 10000"/>
              <a:gd name="connsiteY1" fmla="*/ 2492 h 10000"/>
              <a:gd name="connsiteX2" fmla="*/ 6689 w 10000"/>
              <a:gd name="connsiteY2" fmla="*/ 6970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897 w 10000"/>
              <a:gd name="connsiteY1" fmla="*/ 2492 h 10000"/>
              <a:gd name="connsiteX2" fmla="*/ 6689 w 10000"/>
              <a:gd name="connsiteY2" fmla="*/ 6970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897 w 10000"/>
              <a:gd name="connsiteY1" fmla="*/ 2492 h 10000"/>
              <a:gd name="connsiteX2" fmla="*/ 6689 w 10000"/>
              <a:gd name="connsiteY2" fmla="*/ 6970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897 w 10000"/>
              <a:gd name="connsiteY1" fmla="*/ 2492 h 10000"/>
              <a:gd name="connsiteX2" fmla="*/ 6689 w 10000"/>
              <a:gd name="connsiteY2" fmla="*/ 6970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897 w 10000"/>
              <a:gd name="connsiteY1" fmla="*/ 2492 h 10000"/>
              <a:gd name="connsiteX2" fmla="*/ 6689 w 10000"/>
              <a:gd name="connsiteY2" fmla="*/ 6970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897 w 10000"/>
              <a:gd name="connsiteY1" fmla="*/ 2492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5017 w 10000"/>
              <a:gd name="connsiteY1" fmla="*/ 743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82 w 10000"/>
              <a:gd name="connsiteY1" fmla="*/ 457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620 w 10000"/>
              <a:gd name="connsiteY1" fmla="*/ 576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200 w 10000"/>
              <a:gd name="connsiteY1" fmla="*/ 1372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391 w 10000"/>
              <a:gd name="connsiteY1" fmla="*/ 883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009 w 10000"/>
              <a:gd name="connsiteY1" fmla="*/ 679 h 10000"/>
              <a:gd name="connsiteX2" fmla="*/ 10000 w 10000"/>
              <a:gd name="connsiteY2" fmla="*/ 10000 h 10000"/>
              <a:gd name="connsiteX0" fmla="*/ 0 w 11715"/>
              <a:gd name="connsiteY0" fmla="*/ 0 h 10000"/>
              <a:gd name="connsiteX1" fmla="*/ 11323 w 11715"/>
              <a:gd name="connsiteY1" fmla="*/ 7224 h 10000"/>
              <a:gd name="connsiteX2" fmla="*/ 10000 w 11715"/>
              <a:gd name="connsiteY2" fmla="*/ 10000 h 10000"/>
              <a:gd name="connsiteX0" fmla="*/ 0 w 11715"/>
              <a:gd name="connsiteY0" fmla="*/ 0 h 10000"/>
              <a:gd name="connsiteX1" fmla="*/ 11323 w 11715"/>
              <a:gd name="connsiteY1" fmla="*/ 7224 h 10000"/>
              <a:gd name="connsiteX2" fmla="*/ 10000 w 11715"/>
              <a:gd name="connsiteY2" fmla="*/ 10000 h 10000"/>
              <a:gd name="connsiteX0" fmla="*/ 0 w 11342"/>
              <a:gd name="connsiteY0" fmla="*/ 0 h 10000"/>
              <a:gd name="connsiteX1" fmla="*/ 11323 w 11342"/>
              <a:gd name="connsiteY1" fmla="*/ 7224 h 10000"/>
              <a:gd name="connsiteX2" fmla="*/ 10000 w 11342"/>
              <a:gd name="connsiteY2" fmla="*/ 1000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1386"/>
              <a:gd name="connsiteY0" fmla="*/ 0 h 7495"/>
              <a:gd name="connsiteX1" fmla="*/ 11386 w 11386"/>
              <a:gd name="connsiteY1" fmla="*/ 7495 h 7495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7712 w 10000"/>
              <a:gd name="connsiteY1" fmla="*/ 7675 h 10000"/>
              <a:gd name="connsiteX2" fmla="*/ 10000 w 10000"/>
              <a:gd name="connsiteY2" fmla="*/ 10000 h 10000"/>
              <a:gd name="connsiteX0" fmla="*/ 0 w 8783"/>
              <a:gd name="connsiteY0" fmla="*/ 0 h 13479"/>
              <a:gd name="connsiteX1" fmla="*/ 7712 w 8783"/>
              <a:gd name="connsiteY1" fmla="*/ 7675 h 13479"/>
              <a:gd name="connsiteX2" fmla="*/ 8783 w 8783"/>
              <a:gd name="connsiteY2" fmla="*/ 13479 h 13479"/>
              <a:gd name="connsiteX0" fmla="*/ 0 w 11782"/>
              <a:gd name="connsiteY0" fmla="*/ 0 h 10000"/>
              <a:gd name="connsiteX1" fmla="*/ 8781 w 11782"/>
              <a:gd name="connsiteY1" fmla="*/ 5694 h 10000"/>
              <a:gd name="connsiteX2" fmla="*/ 11771 w 11782"/>
              <a:gd name="connsiteY2" fmla="*/ 7465 h 10000"/>
              <a:gd name="connsiteX3" fmla="*/ 10000 w 11782"/>
              <a:gd name="connsiteY3" fmla="*/ 10000 h 10000"/>
              <a:gd name="connsiteX0" fmla="*/ 0 w 11782"/>
              <a:gd name="connsiteY0" fmla="*/ 0 h 10000"/>
              <a:gd name="connsiteX1" fmla="*/ 8781 w 11782"/>
              <a:gd name="connsiteY1" fmla="*/ 5694 h 10000"/>
              <a:gd name="connsiteX2" fmla="*/ 11771 w 11782"/>
              <a:gd name="connsiteY2" fmla="*/ 7465 h 10000"/>
              <a:gd name="connsiteX3" fmla="*/ 10000 w 11782"/>
              <a:gd name="connsiteY3" fmla="*/ 10000 h 10000"/>
              <a:gd name="connsiteX0" fmla="*/ 0 w 11782"/>
              <a:gd name="connsiteY0" fmla="*/ 0 h 10000"/>
              <a:gd name="connsiteX1" fmla="*/ 11771 w 11782"/>
              <a:gd name="connsiteY1" fmla="*/ 7465 h 10000"/>
              <a:gd name="connsiteX2" fmla="*/ 10000 w 11782"/>
              <a:gd name="connsiteY2" fmla="*/ 10000 h 10000"/>
              <a:gd name="connsiteX0" fmla="*/ 0 w 11791"/>
              <a:gd name="connsiteY0" fmla="*/ 0 h 10000"/>
              <a:gd name="connsiteX1" fmla="*/ 11771 w 11791"/>
              <a:gd name="connsiteY1" fmla="*/ 7465 h 10000"/>
              <a:gd name="connsiteX2" fmla="*/ 10000 w 11791"/>
              <a:gd name="connsiteY2" fmla="*/ 10000 h 10000"/>
              <a:gd name="connsiteX0" fmla="*/ 0 w 11771"/>
              <a:gd name="connsiteY0" fmla="*/ 0 h 10000"/>
              <a:gd name="connsiteX1" fmla="*/ 11771 w 11771"/>
              <a:gd name="connsiteY1" fmla="*/ 7465 h 10000"/>
              <a:gd name="connsiteX2" fmla="*/ 10000 w 11771"/>
              <a:gd name="connsiteY2" fmla="*/ 10000 h 10000"/>
              <a:gd name="connsiteX0" fmla="*/ 0 w 11771"/>
              <a:gd name="connsiteY0" fmla="*/ 0 h 10000"/>
              <a:gd name="connsiteX1" fmla="*/ 11771 w 11771"/>
              <a:gd name="connsiteY1" fmla="*/ 7465 h 10000"/>
              <a:gd name="connsiteX2" fmla="*/ 10000 w 11771"/>
              <a:gd name="connsiteY2" fmla="*/ 10000 h 10000"/>
              <a:gd name="connsiteX0" fmla="*/ 0 w 11771"/>
              <a:gd name="connsiteY0" fmla="*/ 0 h 9949"/>
              <a:gd name="connsiteX1" fmla="*/ 11771 w 11771"/>
              <a:gd name="connsiteY1" fmla="*/ 7465 h 9949"/>
              <a:gd name="connsiteX2" fmla="*/ 9927 w 11771"/>
              <a:gd name="connsiteY2" fmla="*/ 9949 h 9949"/>
              <a:gd name="connsiteX0" fmla="*/ 0 w 10000"/>
              <a:gd name="connsiteY0" fmla="*/ 0 h 10000"/>
              <a:gd name="connsiteX1" fmla="*/ 10000 w 10000"/>
              <a:gd name="connsiteY1" fmla="*/ 7503 h 10000"/>
              <a:gd name="connsiteX2" fmla="*/ 8433 w 10000"/>
              <a:gd name="connsiteY2" fmla="*/ 10000 h 10000"/>
              <a:gd name="connsiteX0" fmla="*/ 0 w 10000"/>
              <a:gd name="connsiteY0" fmla="*/ 0 h 7503"/>
              <a:gd name="connsiteX1" fmla="*/ 10000 w 10000"/>
              <a:gd name="connsiteY1" fmla="*/ 7503 h 7503"/>
              <a:gd name="connsiteX0" fmla="*/ 0 w 10723"/>
              <a:gd name="connsiteY0" fmla="*/ 0 h 10722"/>
              <a:gd name="connsiteX1" fmla="*/ 10000 w 10723"/>
              <a:gd name="connsiteY1" fmla="*/ 10000 h 10722"/>
              <a:gd name="connsiteX2" fmla="*/ 9938 w 10723"/>
              <a:gd name="connsiteY2" fmla="*/ 9933 h 10722"/>
              <a:gd name="connsiteX0" fmla="*/ 0 w 10483"/>
              <a:gd name="connsiteY0" fmla="*/ 0 h 13052"/>
              <a:gd name="connsiteX1" fmla="*/ 10000 w 10483"/>
              <a:gd name="connsiteY1" fmla="*/ 10000 h 13052"/>
              <a:gd name="connsiteX2" fmla="*/ 8513 w 10483"/>
              <a:gd name="connsiteY2" fmla="*/ 13052 h 13052"/>
              <a:gd name="connsiteX0" fmla="*/ 0 w 10000"/>
              <a:gd name="connsiteY0" fmla="*/ 0 h 13052"/>
              <a:gd name="connsiteX1" fmla="*/ 10000 w 10000"/>
              <a:gd name="connsiteY1" fmla="*/ 10000 h 13052"/>
              <a:gd name="connsiteX2" fmla="*/ 8513 w 10000"/>
              <a:gd name="connsiteY2" fmla="*/ 13052 h 13052"/>
              <a:gd name="connsiteX0" fmla="*/ 0 w 10000"/>
              <a:gd name="connsiteY0" fmla="*/ 0 h 13052"/>
              <a:gd name="connsiteX1" fmla="*/ 10000 w 10000"/>
              <a:gd name="connsiteY1" fmla="*/ 10000 h 13052"/>
              <a:gd name="connsiteX2" fmla="*/ 8513 w 10000"/>
              <a:gd name="connsiteY2" fmla="*/ 13052 h 13052"/>
              <a:gd name="connsiteX0" fmla="*/ 0 w 10163"/>
              <a:gd name="connsiteY0" fmla="*/ 0 h 13052"/>
              <a:gd name="connsiteX1" fmla="*/ 10163 w 10163"/>
              <a:gd name="connsiteY1" fmla="*/ 9597 h 13052"/>
              <a:gd name="connsiteX2" fmla="*/ 8513 w 10163"/>
              <a:gd name="connsiteY2" fmla="*/ 13052 h 13052"/>
              <a:gd name="connsiteX0" fmla="*/ 0 w 10163"/>
              <a:gd name="connsiteY0" fmla="*/ 0 h 13052"/>
              <a:gd name="connsiteX1" fmla="*/ 10163 w 10163"/>
              <a:gd name="connsiteY1" fmla="*/ 9597 h 13052"/>
              <a:gd name="connsiteX2" fmla="*/ 8513 w 10163"/>
              <a:gd name="connsiteY2" fmla="*/ 13052 h 13052"/>
              <a:gd name="connsiteX0" fmla="*/ 0 w 10163"/>
              <a:gd name="connsiteY0" fmla="*/ 0 h 12426"/>
              <a:gd name="connsiteX1" fmla="*/ 10163 w 10163"/>
              <a:gd name="connsiteY1" fmla="*/ 9597 h 12426"/>
              <a:gd name="connsiteX2" fmla="*/ 8578 w 10163"/>
              <a:gd name="connsiteY2" fmla="*/ 12426 h 12426"/>
              <a:gd name="connsiteX0" fmla="*/ 0 w 10163"/>
              <a:gd name="connsiteY0" fmla="*/ 0 h 12426"/>
              <a:gd name="connsiteX1" fmla="*/ 10163 w 10163"/>
              <a:gd name="connsiteY1" fmla="*/ 9597 h 12426"/>
              <a:gd name="connsiteX2" fmla="*/ 8578 w 10163"/>
              <a:gd name="connsiteY2" fmla="*/ 12426 h 12426"/>
              <a:gd name="connsiteX0" fmla="*/ 0 w 8578"/>
              <a:gd name="connsiteY0" fmla="*/ 0 h 12426"/>
              <a:gd name="connsiteX1" fmla="*/ 8578 w 8578"/>
              <a:gd name="connsiteY1" fmla="*/ 12426 h 12426"/>
              <a:gd name="connsiteX0" fmla="*/ 0 w 10659"/>
              <a:gd name="connsiteY0" fmla="*/ 0 h 7322"/>
              <a:gd name="connsiteX1" fmla="*/ 10659 w 10659"/>
              <a:gd name="connsiteY1" fmla="*/ 7322 h 7322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4080"/>
              <a:gd name="connsiteY0" fmla="*/ 0 h 39063"/>
              <a:gd name="connsiteX1" fmla="*/ 14080 w 14080"/>
              <a:gd name="connsiteY1" fmla="*/ 39063 h 39063"/>
              <a:gd name="connsiteX0" fmla="*/ 0 w 14080"/>
              <a:gd name="connsiteY0" fmla="*/ 0 h 39063"/>
              <a:gd name="connsiteX1" fmla="*/ 7588 w 14080"/>
              <a:gd name="connsiteY1" fmla="*/ 20721 h 39063"/>
              <a:gd name="connsiteX2" fmla="*/ 14080 w 14080"/>
              <a:gd name="connsiteY2" fmla="*/ 39063 h 39063"/>
              <a:gd name="connsiteX0" fmla="*/ 0 w 14080"/>
              <a:gd name="connsiteY0" fmla="*/ 0 h 39063"/>
              <a:gd name="connsiteX1" fmla="*/ 10555 w 14080"/>
              <a:gd name="connsiteY1" fmla="*/ 9943 h 39063"/>
              <a:gd name="connsiteX2" fmla="*/ 14080 w 14080"/>
              <a:gd name="connsiteY2" fmla="*/ 39063 h 39063"/>
              <a:gd name="connsiteX0" fmla="*/ 0 w 14080"/>
              <a:gd name="connsiteY0" fmla="*/ 0 h 39063"/>
              <a:gd name="connsiteX1" fmla="*/ 10555 w 14080"/>
              <a:gd name="connsiteY1" fmla="*/ 9943 h 39063"/>
              <a:gd name="connsiteX2" fmla="*/ 14080 w 14080"/>
              <a:gd name="connsiteY2" fmla="*/ 39063 h 39063"/>
              <a:gd name="connsiteX0" fmla="*/ 0 w 14080"/>
              <a:gd name="connsiteY0" fmla="*/ 0 h 39063"/>
              <a:gd name="connsiteX1" fmla="*/ 10555 w 14080"/>
              <a:gd name="connsiteY1" fmla="*/ 9943 h 39063"/>
              <a:gd name="connsiteX2" fmla="*/ 14080 w 14080"/>
              <a:gd name="connsiteY2" fmla="*/ 39063 h 39063"/>
              <a:gd name="connsiteX0" fmla="*/ 0 w 14080"/>
              <a:gd name="connsiteY0" fmla="*/ 0 h 39063"/>
              <a:gd name="connsiteX1" fmla="*/ 10555 w 14080"/>
              <a:gd name="connsiteY1" fmla="*/ 9943 h 39063"/>
              <a:gd name="connsiteX2" fmla="*/ 14080 w 14080"/>
              <a:gd name="connsiteY2" fmla="*/ 39063 h 39063"/>
              <a:gd name="connsiteX0" fmla="*/ 0 w 14080"/>
              <a:gd name="connsiteY0" fmla="*/ 0 h 39063"/>
              <a:gd name="connsiteX1" fmla="*/ 10555 w 14080"/>
              <a:gd name="connsiteY1" fmla="*/ 9943 h 39063"/>
              <a:gd name="connsiteX2" fmla="*/ 14080 w 14080"/>
              <a:gd name="connsiteY2" fmla="*/ 39063 h 39063"/>
              <a:gd name="connsiteX0" fmla="*/ 0 w 14080"/>
              <a:gd name="connsiteY0" fmla="*/ 0 h 39063"/>
              <a:gd name="connsiteX1" fmla="*/ 10555 w 14080"/>
              <a:gd name="connsiteY1" fmla="*/ 9943 h 39063"/>
              <a:gd name="connsiteX2" fmla="*/ 14080 w 14080"/>
              <a:gd name="connsiteY2" fmla="*/ 39063 h 39063"/>
              <a:gd name="connsiteX0" fmla="*/ 0 w 14080"/>
              <a:gd name="connsiteY0" fmla="*/ 0 h 39063"/>
              <a:gd name="connsiteX1" fmla="*/ 10555 w 14080"/>
              <a:gd name="connsiteY1" fmla="*/ 9943 h 39063"/>
              <a:gd name="connsiteX2" fmla="*/ 14080 w 14080"/>
              <a:gd name="connsiteY2" fmla="*/ 39063 h 39063"/>
              <a:gd name="connsiteX0" fmla="*/ 0 w 13462"/>
              <a:gd name="connsiteY0" fmla="*/ 0 h 37331"/>
              <a:gd name="connsiteX1" fmla="*/ 10555 w 13462"/>
              <a:gd name="connsiteY1" fmla="*/ 9943 h 37331"/>
              <a:gd name="connsiteX2" fmla="*/ 13462 w 13462"/>
              <a:gd name="connsiteY2" fmla="*/ 37331 h 37331"/>
              <a:gd name="connsiteX0" fmla="*/ 0 w 13462"/>
              <a:gd name="connsiteY0" fmla="*/ 0 h 37331"/>
              <a:gd name="connsiteX1" fmla="*/ 10308 w 13462"/>
              <a:gd name="connsiteY1" fmla="*/ 9751 h 37331"/>
              <a:gd name="connsiteX2" fmla="*/ 13462 w 13462"/>
              <a:gd name="connsiteY2" fmla="*/ 37331 h 37331"/>
              <a:gd name="connsiteX0" fmla="*/ 0 w 36704"/>
              <a:gd name="connsiteY0" fmla="*/ 0 h 25013"/>
              <a:gd name="connsiteX1" fmla="*/ 10308 w 36704"/>
              <a:gd name="connsiteY1" fmla="*/ 9751 h 25013"/>
              <a:gd name="connsiteX2" fmla="*/ 36704 w 36704"/>
              <a:gd name="connsiteY2" fmla="*/ 25013 h 25013"/>
              <a:gd name="connsiteX0" fmla="*/ 0 w 36704"/>
              <a:gd name="connsiteY0" fmla="*/ 0 h 25013"/>
              <a:gd name="connsiteX1" fmla="*/ 19085 w 36704"/>
              <a:gd name="connsiteY1" fmla="*/ 17642 h 25013"/>
              <a:gd name="connsiteX2" fmla="*/ 36704 w 36704"/>
              <a:gd name="connsiteY2" fmla="*/ 25013 h 25013"/>
              <a:gd name="connsiteX0" fmla="*/ 0 w 36704"/>
              <a:gd name="connsiteY0" fmla="*/ 0 h 25013"/>
              <a:gd name="connsiteX1" fmla="*/ 19085 w 36704"/>
              <a:gd name="connsiteY1" fmla="*/ 17642 h 25013"/>
              <a:gd name="connsiteX2" fmla="*/ 36704 w 36704"/>
              <a:gd name="connsiteY2" fmla="*/ 25013 h 25013"/>
              <a:gd name="connsiteX0" fmla="*/ 0 w 36704"/>
              <a:gd name="connsiteY0" fmla="*/ 0 h 25013"/>
              <a:gd name="connsiteX1" fmla="*/ 19085 w 36704"/>
              <a:gd name="connsiteY1" fmla="*/ 17642 h 25013"/>
              <a:gd name="connsiteX2" fmla="*/ 36704 w 36704"/>
              <a:gd name="connsiteY2" fmla="*/ 25013 h 25013"/>
              <a:gd name="connsiteX0" fmla="*/ 0 w 51539"/>
              <a:gd name="connsiteY0" fmla="*/ 0 h 30980"/>
              <a:gd name="connsiteX1" fmla="*/ 19085 w 51539"/>
              <a:gd name="connsiteY1" fmla="*/ 17642 h 30980"/>
              <a:gd name="connsiteX2" fmla="*/ 51539 w 51539"/>
              <a:gd name="connsiteY2" fmla="*/ 30980 h 30980"/>
              <a:gd name="connsiteX0" fmla="*/ 0 w 51539"/>
              <a:gd name="connsiteY0" fmla="*/ 0 h 30980"/>
              <a:gd name="connsiteX1" fmla="*/ 27492 w 51539"/>
              <a:gd name="connsiteY1" fmla="*/ 25341 h 30980"/>
              <a:gd name="connsiteX2" fmla="*/ 51539 w 51539"/>
              <a:gd name="connsiteY2" fmla="*/ 30980 h 30980"/>
              <a:gd name="connsiteX0" fmla="*/ 0 w 51539"/>
              <a:gd name="connsiteY0" fmla="*/ 0 h 30980"/>
              <a:gd name="connsiteX1" fmla="*/ 27492 w 51539"/>
              <a:gd name="connsiteY1" fmla="*/ 25341 h 30980"/>
              <a:gd name="connsiteX2" fmla="*/ 51539 w 51539"/>
              <a:gd name="connsiteY2" fmla="*/ 30980 h 30980"/>
              <a:gd name="connsiteX0" fmla="*/ 0 w 51539"/>
              <a:gd name="connsiteY0" fmla="*/ 0 h 30980"/>
              <a:gd name="connsiteX1" fmla="*/ 27492 w 51539"/>
              <a:gd name="connsiteY1" fmla="*/ 25341 h 30980"/>
              <a:gd name="connsiteX2" fmla="*/ 51539 w 51539"/>
              <a:gd name="connsiteY2" fmla="*/ 30980 h 30980"/>
              <a:gd name="connsiteX0" fmla="*/ 0 w 50426"/>
              <a:gd name="connsiteY0" fmla="*/ 0 h 31557"/>
              <a:gd name="connsiteX1" fmla="*/ 27492 w 50426"/>
              <a:gd name="connsiteY1" fmla="*/ 25341 h 31557"/>
              <a:gd name="connsiteX2" fmla="*/ 50426 w 50426"/>
              <a:gd name="connsiteY2" fmla="*/ 31557 h 31557"/>
              <a:gd name="connsiteX0" fmla="*/ 0 w 50426"/>
              <a:gd name="connsiteY0" fmla="*/ 0 h 31557"/>
              <a:gd name="connsiteX1" fmla="*/ 27492 w 50426"/>
              <a:gd name="connsiteY1" fmla="*/ 25341 h 31557"/>
              <a:gd name="connsiteX2" fmla="*/ 50426 w 50426"/>
              <a:gd name="connsiteY2" fmla="*/ 31557 h 31557"/>
              <a:gd name="connsiteX0" fmla="*/ 0 w 50426"/>
              <a:gd name="connsiteY0" fmla="*/ 0 h 31557"/>
              <a:gd name="connsiteX1" fmla="*/ 27492 w 50426"/>
              <a:gd name="connsiteY1" fmla="*/ 25341 h 31557"/>
              <a:gd name="connsiteX2" fmla="*/ 50426 w 50426"/>
              <a:gd name="connsiteY2" fmla="*/ 31557 h 31557"/>
              <a:gd name="connsiteX0" fmla="*/ 0 w 50426"/>
              <a:gd name="connsiteY0" fmla="*/ 0 h 31557"/>
              <a:gd name="connsiteX1" fmla="*/ 27492 w 50426"/>
              <a:gd name="connsiteY1" fmla="*/ 25341 h 31557"/>
              <a:gd name="connsiteX2" fmla="*/ 50426 w 50426"/>
              <a:gd name="connsiteY2" fmla="*/ 31557 h 31557"/>
              <a:gd name="connsiteX0" fmla="*/ 0 w 50426"/>
              <a:gd name="connsiteY0" fmla="*/ 0 h 31557"/>
              <a:gd name="connsiteX1" fmla="*/ 27492 w 50426"/>
              <a:gd name="connsiteY1" fmla="*/ 25341 h 31557"/>
              <a:gd name="connsiteX2" fmla="*/ 50426 w 50426"/>
              <a:gd name="connsiteY2" fmla="*/ 31557 h 31557"/>
              <a:gd name="connsiteX0" fmla="*/ 0 w 50426"/>
              <a:gd name="connsiteY0" fmla="*/ 0 h 31557"/>
              <a:gd name="connsiteX1" fmla="*/ 6105 w 50426"/>
              <a:gd name="connsiteY1" fmla="*/ 23224 h 31557"/>
              <a:gd name="connsiteX2" fmla="*/ 50426 w 50426"/>
              <a:gd name="connsiteY2" fmla="*/ 31557 h 31557"/>
              <a:gd name="connsiteX0" fmla="*/ 0 w 50179"/>
              <a:gd name="connsiteY0" fmla="*/ 0 h 30402"/>
              <a:gd name="connsiteX1" fmla="*/ 6105 w 50179"/>
              <a:gd name="connsiteY1" fmla="*/ 23224 h 30402"/>
              <a:gd name="connsiteX2" fmla="*/ 50179 w 50179"/>
              <a:gd name="connsiteY2" fmla="*/ 30402 h 30402"/>
              <a:gd name="connsiteX0" fmla="*/ 0 w 50179"/>
              <a:gd name="connsiteY0" fmla="*/ 0 h 30402"/>
              <a:gd name="connsiteX1" fmla="*/ 6105 w 50179"/>
              <a:gd name="connsiteY1" fmla="*/ 23224 h 30402"/>
              <a:gd name="connsiteX2" fmla="*/ 50179 w 50179"/>
              <a:gd name="connsiteY2" fmla="*/ 30402 h 30402"/>
              <a:gd name="connsiteX0" fmla="*/ 0 w 50179"/>
              <a:gd name="connsiteY0" fmla="*/ 0 h 30402"/>
              <a:gd name="connsiteX1" fmla="*/ 6105 w 50179"/>
              <a:gd name="connsiteY1" fmla="*/ 23224 h 30402"/>
              <a:gd name="connsiteX2" fmla="*/ 50179 w 50179"/>
              <a:gd name="connsiteY2" fmla="*/ 30402 h 30402"/>
              <a:gd name="connsiteX0" fmla="*/ 0 w 50179"/>
              <a:gd name="connsiteY0" fmla="*/ 0 h 30402"/>
              <a:gd name="connsiteX1" fmla="*/ 6105 w 50179"/>
              <a:gd name="connsiteY1" fmla="*/ 23224 h 30402"/>
              <a:gd name="connsiteX2" fmla="*/ 50179 w 50179"/>
              <a:gd name="connsiteY2" fmla="*/ 30402 h 30402"/>
              <a:gd name="connsiteX0" fmla="*/ 0 w 59575"/>
              <a:gd name="connsiteY0" fmla="*/ 0 h 45222"/>
              <a:gd name="connsiteX1" fmla="*/ 15501 w 59575"/>
              <a:gd name="connsiteY1" fmla="*/ 38044 h 45222"/>
              <a:gd name="connsiteX2" fmla="*/ 59575 w 59575"/>
              <a:gd name="connsiteY2" fmla="*/ 45222 h 45222"/>
              <a:gd name="connsiteX0" fmla="*/ 0 w 60317"/>
              <a:gd name="connsiteY0" fmla="*/ 0 h 50034"/>
              <a:gd name="connsiteX1" fmla="*/ 16243 w 60317"/>
              <a:gd name="connsiteY1" fmla="*/ 42856 h 50034"/>
              <a:gd name="connsiteX2" fmla="*/ 60317 w 60317"/>
              <a:gd name="connsiteY2" fmla="*/ 50034 h 50034"/>
              <a:gd name="connsiteX0" fmla="*/ 0 w 60317"/>
              <a:gd name="connsiteY0" fmla="*/ 0 h 50034"/>
              <a:gd name="connsiteX1" fmla="*/ 16243 w 60317"/>
              <a:gd name="connsiteY1" fmla="*/ 42856 h 50034"/>
              <a:gd name="connsiteX2" fmla="*/ 60317 w 60317"/>
              <a:gd name="connsiteY2" fmla="*/ 50034 h 50034"/>
              <a:gd name="connsiteX0" fmla="*/ 0 w 60564"/>
              <a:gd name="connsiteY0" fmla="*/ 0 h 50034"/>
              <a:gd name="connsiteX1" fmla="*/ 16490 w 60564"/>
              <a:gd name="connsiteY1" fmla="*/ 42856 h 50034"/>
              <a:gd name="connsiteX2" fmla="*/ 60564 w 60564"/>
              <a:gd name="connsiteY2" fmla="*/ 50034 h 50034"/>
              <a:gd name="connsiteX0" fmla="*/ 0 w 60564"/>
              <a:gd name="connsiteY0" fmla="*/ 0 h 50034"/>
              <a:gd name="connsiteX1" fmla="*/ 16490 w 60564"/>
              <a:gd name="connsiteY1" fmla="*/ 42856 h 50034"/>
              <a:gd name="connsiteX2" fmla="*/ 60564 w 60564"/>
              <a:gd name="connsiteY2" fmla="*/ 50034 h 50034"/>
              <a:gd name="connsiteX0" fmla="*/ 0 w 60564"/>
              <a:gd name="connsiteY0" fmla="*/ 0 h 50034"/>
              <a:gd name="connsiteX1" fmla="*/ 16490 w 60564"/>
              <a:gd name="connsiteY1" fmla="*/ 42856 h 50034"/>
              <a:gd name="connsiteX2" fmla="*/ 60564 w 60564"/>
              <a:gd name="connsiteY2" fmla="*/ 50034 h 50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564" h="50034">
                <a:moveTo>
                  <a:pt x="0" y="0"/>
                </a:moveTo>
                <a:cubicBezTo>
                  <a:pt x="2034" y="5623"/>
                  <a:pt x="14084" y="34537"/>
                  <a:pt x="16490" y="42856"/>
                </a:cubicBezTo>
                <a:cubicBezTo>
                  <a:pt x="27978" y="45549"/>
                  <a:pt x="52740" y="49139"/>
                  <a:pt x="60564" y="50034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CH"/>
          </a:p>
        </p:txBody>
      </p:sp>
      <p:sp>
        <p:nvSpPr>
          <p:cNvPr id="51" name="Ovale 50"/>
          <p:cNvSpPr>
            <a:spLocks noChangeAspect="1" noChangeArrowheads="1"/>
          </p:cNvSpPr>
          <p:nvPr/>
        </p:nvSpPr>
        <p:spPr bwMode="auto">
          <a:xfrm>
            <a:off x="2381418" y="4265871"/>
            <a:ext cx="71209" cy="72000"/>
          </a:xfrm>
          <a:prstGeom prst="ellipse">
            <a:avLst/>
          </a:prstGeom>
          <a:solidFill>
            <a:srgbClr val="FF0E00"/>
          </a:solidFill>
          <a:ln w="6350" algn="ctr">
            <a:solidFill>
              <a:schemeClr val="bg1"/>
            </a:solidFill>
            <a:round/>
            <a:headEnd/>
            <a:tailEnd/>
          </a:ln>
        </p:spPr>
        <p:txBody>
          <a:bodyPr lIns="68580" tIns="34290" rIns="68580" bIns="3429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DE" altLang="it-CH" sz="900" dirty="0">
              <a:latin typeface="Times" panose="02020603050405020304" pitchFamily="18" charset="0"/>
            </a:endParaRPr>
          </a:p>
        </p:txBody>
      </p:sp>
      <p:sp>
        <p:nvSpPr>
          <p:cNvPr id="56" name="Ovale 55"/>
          <p:cNvSpPr>
            <a:spLocks noChangeAspect="1" noChangeArrowheads="1"/>
          </p:cNvSpPr>
          <p:nvPr/>
        </p:nvSpPr>
        <p:spPr bwMode="auto">
          <a:xfrm>
            <a:off x="3536602" y="4889130"/>
            <a:ext cx="71209" cy="72000"/>
          </a:xfrm>
          <a:prstGeom prst="ellipse">
            <a:avLst/>
          </a:prstGeom>
          <a:solidFill>
            <a:srgbClr val="FF0E00"/>
          </a:solidFill>
          <a:ln w="6350" algn="ctr">
            <a:solidFill>
              <a:schemeClr val="bg1"/>
            </a:solidFill>
            <a:round/>
            <a:headEnd/>
            <a:tailEnd/>
          </a:ln>
        </p:spPr>
        <p:txBody>
          <a:bodyPr lIns="68580" tIns="34290" rIns="68580" bIns="3429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DE" altLang="it-CH" sz="900" dirty="0">
              <a:latin typeface="Times" panose="02020603050405020304" pitchFamily="18" charset="0"/>
            </a:endParaRPr>
          </a:p>
        </p:txBody>
      </p:sp>
      <p:cxnSp>
        <p:nvCxnSpPr>
          <p:cNvPr id="47" name="Connettore 1 46"/>
          <p:cNvCxnSpPr>
            <a:stCxn id="29" idx="4"/>
          </p:cNvCxnSpPr>
          <p:nvPr/>
        </p:nvCxnSpPr>
        <p:spPr>
          <a:xfrm>
            <a:off x="10195933" y="4076552"/>
            <a:ext cx="296134" cy="65019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Box 35"/>
          <p:cNvSpPr txBox="1">
            <a:spLocks noChangeArrowheads="1"/>
          </p:cNvSpPr>
          <p:nvPr/>
        </p:nvSpPr>
        <p:spPr bwMode="auto">
          <a:xfrm>
            <a:off x="9825931" y="4760690"/>
            <a:ext cx="57620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eaLnBrk="0" hangingPunct="0">
              <a:defRPr sz="1050"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algn="r">
              <a:defRPr/>
            </a:pPr>
            <a:r>
              <a:rPr lang="it-IT" sz="800" dirty="0" err="1"/>
              <a:t>Hakata</a:t>
            </a:r>
            <a:endParaRPr lang="it-IT" sz="800" dirty="0"/>
          </a:p>
        </p:txBody>
      </p:sp>
    </p:spTree>
    <p:extLst>
      <p:ext uri="{BB962C8B-B14F-4D97-AF65-F5344CB8AC3E}">
        <p14:creationId xmlns:p14="http://schemas.microsoft.com/office/powerpoint/2010/main" val="1280101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Service </a:t>
            </a:r>
            <a:r>
              <a:rPr lang="it-CH" dirty="0" err="1"/>
              <a:t>Map</a:t>
            </a:r>
            <a:r>
              <a:rPr lang="it-CH" dirty="0"/>
              <a:t> of </a:t>
            </a:r>
            <a:r>
              <a:rPr lang="it-CH" dirty="0" err="1"/>
              <a:t>Intermodal</a:t>
            </a:r>
            <a:r>
              <a:rPr lang="it-CH" dirty="0"/>
              <a:t> Express</a:t>
            </a:r>
          </a:p>
        </p:txBody>
      </p:sp>
      <p:pic>
        <p:nvPicPr>
          <p:cNvPr id="6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3" t="29515" r="7877" b="20009"/>
          <a:stretch/>
        </p:blipFill>
        <p:spPr>
          <a:xfrm>
            <a:off x="-240704" y="1412777"/>
            <a:ext cx="12745416" cy="5472608"/>
          </a:xfr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9" name="CasellaDiTesto 8"/>
          <p:cNvSpPr txBox="1"/>
          <p:nvPr/>
        </p:nvSpPr>
        <p:spPr>
          <a:xfrm>
            <a:off x="5208279" y="4551069"/>
            <a:ext cx="189154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CH" sz="600" b="1" dirty="0">
                <a:latin typeface="Arial" panose="020B0604020202020204" pitchFamily="34" charset="0"/>
                <a:cs typeface="Arial" panose="020B0604020202020204" pitchFamily="34" charset="0"/>
              </a:rPr>
              <a:t>Baku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456033" y="4708719"/>
            <a:ext cx="242054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CH" sz="600" b="1" dirty="0" err="1">
                <a:latin typeface="Arial" panose="020B0604020202020204" pitchFamily="34" charset="0"/>
                <a:cs typeface="Arial" panose="020B0604020202020204" pitchFamily="34" charset="0"/>
              </a:rPr>
              <a:t>Astara</a:t>
            </a:r>
            <a:endParaRPr lang="it-CH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618164" y="4541675"/>
            <a:ext cx="144270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CH" sz="600" b="1" dirty="0">
                <a:latin typeface="Arial" panose="020B0604020202020204" pitchFamily="34" charset="0"/>
                <a:cs typeface="Arial" panose="020B0604020202020204" pitchFamily="34" charset="0"/>
              </a:rPr>
              <a:t>Poti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5490323" y="4064834"/>
            <a:ext cx="214802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CH" sz="600" b="1" dirty="0" err="1">
                <a:latin typeface="Arial" panose="020B0604020202020204" pitchFamily="34" charset="0"/>
                <a:cs typeface="Arial" panose="020B0604020202020204" pitchFamily="34" charset="0"/>
              </a:rPr>
              <a:t>Aktau</a:t>
            </a:r>
            <a:endParaRPr lang="it-CH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880180" y="4644815"/>
            <a:ext cx="351058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CH" sz="600" b="1" dirty="0">
                <a:latin typeface="Arial" panose="020B0604020202020204" pitchFamily="34" charset="0"/>
                <a:cs typeface="Arial" panose="020B0604020202020204" pitchFamily="34" charset="0"/>
              </a:rPr>
              <a:t>Ashgabat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6455026" y="4847946"/>
            <a:ext cx="419987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CH" sz="600" b="1" dirty="0" err="1">
                <a:latin typeface="Arial" panose="020B0604020202020204" pitchFamily="34" charset="0"/>
                <a:cs typeface="Arial" panose="020B0604020202020204" pitchFamily="34" charset="0"/>
              </a:rPr>
              <a:t>Serhetabad</a:t>
            </a:r>
            <a:endParaRPr lang="it-CH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6698800" y="4565288"/>
            <a:ext cx="256480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CH" sz="600" b="1" dirty="0" err="1">
                <a:latin typeface="Arial" panose="020B0604020202020204" pitchFamily="34" charset="0"/>
                <a:cs typeface="Arial" panose="020B0604020202020204" pitchFamily="34" charset="0"/>
              </a:rPr>
              <a:t>Galaba</a:t>
            </a:r>
            <a:endParaRPr lang="it-CH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6848466" y="4175417"/>
            <a:ext cx="338234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CH" sz="600" b="1" dirty="0">
                <a:latin typeface="Arial" panose="020B0604020202020204" pitchFamily="34" charset="0"/>
                <a:cs typeface="Arial" panose="020B0604020202020204" pitchFamily="34" charset="0"/>
              </a:rPr>
              <a:t>Tashkent</a:t>
            </a:r>
          </a:p>
        </p:txBody>
      </p:sp>
      <p:sp>
        <p:nvSpPr>
          <p:cNvPr id="17" name="Figura a mano libera 16"/>
          <p:cNvSpPr/>
          <p:nvPr/>
        </p:nvSpPr>
        <p:spPr>
          <a:xfrm>
            <a:off x="4708486" y="4508594"/>
            <a:ext cx="1767840" cy="285750"/>
          </a:xfrm>
          <a:custGeom>
            <a:avLst/>
            <a:gdLst>
              <a:gd name="connsiteX0" fmla="*/ 0 w 1767840"/>
              <a:gd name="connsiteY0" fmla="*/ 0 h 285750"/>
              <a:gd name="connsiteX1" fmla="*/ 727710 w 1767840"/>
              <a:gd name="connsiteY1" fmla="*/ 45720 h 285750"/>
              <a:gd name="connsiteX2" fmla="*/ 1104900 w 1767840"/>
              <a:gd name="connsiteY2" fmla="*/ 53340 h 285750"/>
              <a:gd name="connsiteX3" fmla="*/ 1554480 w 1767840"/>
              <a:gd name="connsiteY3" fmla="*/ 60960 h 285750"/>
              <a:gd name="connsiteX4" fmla="*/ 1767840 w 1767840"/>
              <a:gd name="connsiteY4" fmla="*/ 285750 h 285750"/>
              <a:gd name="connsiteX5" fmla="*/ 1767840 w 1767840"/>
              <a:gd name="connsiteY5" fmla="*/ 27813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840" h="285750">
                <a:moveTo>
                  <a:pt x="0" y="0"/>
                </a:moveTo>
                <a:lnTo>
                  <a:pt x="727710" y="45720"/>
                </a:lnTo>
                <a:lnTo>
                  <a:pt x="1104900" y="53340"/>
                </a:lnTo>
                <a:lnTo>
                  <a:pt x="1554480" y="60960"/>
                </a:lnTo>
                <a:lnTo>
                  <a:pt x="1767840" y="285750"/>
                </a:lnTo>
                <a:lnTo>
                  <a:pt x="1767840" y="278130"/>
                </a:ln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18" name="Figura a mano libera 17"/>
          <p:cNvSpPr/>
          <p:nvPr/>
        </p:nvSpPr>
        <p:spPr>
          <a:xfrm>
            <a:off x="5390476" y="4192364"/>
            <a:ext cx="1405890" cy="590550"/>
          </a:xfrm>
          <a:custGeom>
            <a:avLst/>
            <a:gdLst>
              <a:gd name="connsiteX0" fmla="*/ 0 w 1405890"/>
              <a:gd name="connsiteY0" fmla="*/ 590550 h 590550"/>
              <a:gd name="connsiteX1" fmla="*/ 53340 w 1405890"/>
              <a:gd name="connsiteY1" fmla="*/ 369570 h 590550"/>
              <a:gd name="connsiteX2" fmla="*/ 186690 w 1405890"/>
              <a:gd name="connsiteY2" fmla="*/ 0 h 590550"/>
              <a:gd name="connsiteX3" fmla="*/ 1405890 w 1405890"/>
              <a:gd name="connsiteY3" fmla="*/ 30480 h 590550"/>
              <a:gd name="connsiteX4" fmla="*/ 1405890 w 1405890"/>
              <a:gd name="connsiteY4" fmla="*/ 3048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5890" h="590550">
                <a:moveTo>
                  <a:pt x="0" y="590550"/>
                </a:moveTo>
                <a:lnTo>
                  <a:pt x="53340" y="369570"/>
                </a:lnTo>
                <a:lnTo>
                  <a:pt x="186690" y="0"/>
                </a:lnTo>
                <a:lnTo>
                  <a:pt x="1405890" y="30480"/>
                </a:lnTo>
                <a:lnTo>
                  <a:pt x="1405890" y="30480"/>
                </a:ln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19" name="Figura a mano libera 18"/>
          <p:cNvSpPr/>
          <p:nvPr/>
        </p:nvSpPr>
        <p:spPr>
          <a:xfrm>
            <a:off x="5805766" y="4230464"/>
            <a:ext cx="986790" cy="381000"/>
          </a:xfrm>
          <a:custGeom>
            <a:avLst/>
            <a:gdLst>
              <a:gd name="connsiteX0" fmla="*/ 285750 w 986790"/>
              <a:gd name="connsiteY0" fmla="*/ 381000 h 381000"/>
              <a:gd name="connsiteX1" fmla="*/ 0 w 986790"/>
              <a:gd name="connsiteY1" fmla="*/ 342900 h 381000"/>
              <a:gd name="connsiteX2" fmla="*/ 205740 w 986790"/>
              <a:gd name="connsiteY2" fmla="*/ 194310 h 381000"/>
              <a:gd name="connsiteX3" fmla="*/ 986790 w 986790"/>
              <a:gd name="connsiteY3" fmla="*/ 0 h 381000"/>
              <a:gd name="connsiteX4" fmla="*/ 986790 w 986790"/>
              <a:gd name="connsiteY4" fmla="*/ 381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6790" h="381000">
                <a:moveTo>
                  <a:pt x="285750" y="381000"/>
                </a:moveTo>
                <a:lnTo>
                  <a:pt x="0" y="342900"/>
                </a:lnTo>
                <a:lnTo>
                  <a:pt x="205740" y="194310"/>
                </a:lnTo>
                <a:lnTo>
                  <a:pt x="986790" y="0"/>
                </a:lnTo>
                <a:lnTo>
                  <a:pt x="986790" y="3810"/>
                </a:ln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20" name="CasellaDiTesto 19"/>
          <p:cNvSpPr txBox="1"/>
          <p:nvPr/>
        </p:nvSpPr>
        <p:spPr>
          <a:xfrm>
            <a:off x="4179449" y="4327400"/>
            <a:ext cx="386324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CH" sz="600" b="1" dirty="0">
                <a:latin typeface="Arial" panose="020B0604020202020204" pitchFamily="34" charset="0"/>
                <a:cs typeface="Arial" panose="020B0604020202020204" pitchFamily="34" charset="0"/>
              </a:rPr>
              <a:t>Krasnodar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4599572" y="4277144"/>
            <a:ext cx="508152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CH" sz="600" b="1" dirty="0" err="1">
                <a:latin typeface="Arial" panose="020B0604020202020204" pitchFamily="34" charset="0"/>
                <a:cs typeface="Arial" panose="020B0604020202020204" pitchFamily="34" charset="0"/>
              </a:rPr>
              <a:t>Budyonnovsk</a:t>
            </a:r>
            <a:endParaRPr lang="it-CH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4980307" y="3660146"/>
            <a:ext cx="286938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CH" sz="600" b="1" dirty="0" err="1">
                <a:latin typeface="Arial" panose="020B0604020202020204" pitchFamily="34" charset="0"/>
                <a:cs typeface="Arial" panose="020B0604020202020204" pitchFamily="34" charset="0"/>
              </a:rPr>
              <a:t>Volszky</a:t>
            </a:r>
            <a:endParaRPr lang="it-CH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igura a mano libera 22"/>
          <p:cNvSpPr/>
          <p:nvPr/>
        </p:nvSpPr>
        <p:spPr>
          <a:xfrm>
            <a:off x="3710266" y="3136994"/>
            <a:ext cx="1737360" cy="1409700"/>
          </a:xfrm>
          <a:custGeom>
            <a:avLst/>
            <a:gdLst>
              <a:gd name="connsiteX0" fmla="*/ 0 w 1737360"/>
              <a:gd name="connsiteY0" fmla="*/ 0 h 1409700"/>
              <a:gd name="connsiteX1" fmla="*/ 339090 w 1737360"/>
              <a:gd name="connsiteY1" fmla="*/ 205740 h 1409700"/>
              <a:gd name="connsiteX2" fmla="*/ 1737360 w 1737360"/>
              <a:gd name="connsiteY2" fmla="*/ 1409700 h 1409700"/>
              <a:gd name="connsiteX3" fmla="*/ 1737360 w 1737360"/>
              <a:gd name="connsiteY3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7360" h="1409700">
                <a:moveTo>
                  <a:pt x="0" y="0"/>
                </a:moveTo>
                <a:lnTo>
                  <a:pt x="339090" y="205740"/>
                </a:lnTo>
                <a:lnTo>
                  <a:pt x="1737360" y="1409700"/>
                </a:lnTo>
                <a:lnTo>
                  <a:pt x="1737360" y="140970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cxnSp>
        <p:nvCxnSpPr>
          <p:cNvPr id="24" name="Connettore 1 23"/>
          <p:cNvCxnSpPr/>
          <p:nvPr/>
        </p:nvCxnSpPr>
        <p:spPr>
          <a:xfrm flipH="1">
            <a:off x="4902392" y="4133200"/>
            <a:ext cx="72000" cy="14400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 flipH="1">
            <a:off x="4451759" y="3841844"/>
            <a:ext cx="175571" cy="450431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/>
          <p:nvPr/>
        </p:nvCxnSpPr>
        <p:spPr>
          <a:xfrm flipH="1">
            <a:off x="4578946" y="3707678"/>
            <a:ext cx="342494" cy="73607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 flipH="1">
            <a:off x="4201885" y="3441250"/>
            <a:ext cx="86014" cy="13865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/>
          <p:cNvCxnSpPr>
            <a:stCxn id="114" idx="3"/>
          </p:cNvCxnSpPr>
          <p:nvPr/>
        </p:nvCxnSpPr>
        <p:spPr>
          <a:xfrm flipH="1">
            <a:off x="4285031" y="3453026"/>
            <a:ext cx="164097" cy="67917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igura a mano libera 28"/>
          <p:cNvSpPr/>
          <p:nvPr/>
        </p:nvSpPr>
        <p:spPr>
          <a:xfrm>
            <a:off x="3733254" y="3138816"/>
            <a:ext cx="4597492" cy="1042788"/>
          </a:xfrm>
          <a:custGeom>
            <a:avLst/>
            <a:gdLst>
              <a:gd name="connsiteX0" fmla="*/ 0 w 1737360"/>
              <a:gd name="connsiteY0" fmla="*/ 0 h 1409700"/>
              <a:gd name="connsiteX1" fmla="*/ 339090 w 1737360"/>
              <a:gd name="connsiteY1" fmla="*/ 205740 h 1409700"/>
              <a:gd name="connsiteX2" fmla="*/ 1737360 w 1737360"/>
              <a:gd name="connsiteY2" fmla="*/ 1409700 h 1409700"/>
              <a:gd name="connsiteX3" fmla="*/ 1737360 w 1737360"/>
              <a:gd name="connsiteY3" fmla="*/ 1409700 h 1409700"/>
              <a:gd name="connsiteX0" fmla="*/ 0 w 1737360"/>
              <a:gd name="connsiteY0" fmla="*/ 0 h 1409700"/>
              <a:gd name="connsiteX1" fmla="*/ 1630680 w 1737360"/>
              <a:gd name="connsiteY1" fmla="*/ 49530 h 1409700"/>
              <a:gd name="connsiteX2" fmla="*/ 1737360 w 1737360"/>
              <a:gd name="connsiteY2" fmla="*/ 1409700 h 1409700"/>
              <a:gd name="connsiteX3" fmla="*/ 1737360 w 1737360"/>
              <a:gd name="connsiteY3" fmla="*/ 1409700 h 1409700"/>
              <a:gd name="connsiteX0" fmla="*/ 0 w 2678430"/>
              <a:gd name="connsiteY0" fmla="*/ 0 h 1462561"/>
              <a:gd name="connsiteX1" fmla="*/ 1630680 w 2678430"/>
              <a:gd name="connsiteY1" fmla="*/ 49530 h 1462561"/>
              <a:gd name="connsiteX2" fmla="*/ 1737360 w 2678430"/>
              <a:gd name="connsiteY2" fmla="*/ 1409700 h 1462561"/>
              <a:gd name="connsiteX3" fmla="*/ 2678430 w 2678430"/>
              <a:gd name="connsiteY3" fmla="*/ 1158240 h 1462561"/>
              <a:gd name="connsiteX0" fmla="*/ 0 w 2678430"/>
              <a:gd name="connsiteY0" fmla="*/ 0 h 1158240"/>
              <a:gd name="connsiteX1" fmla="*/ 1630680 w 2678430"/>
              <a:gd name="connsiteY1" fmla="*/ 49530 h 1158240"/>
              <a:gd name="connsiteX2" fmla="*/ 2678430 w 2678430"/>
              <a:gd name="connsiteY2" fmla="*/ 1158240 h 1158240"/>
              <a:gd name="connsiteX0" fmla="*/ 0 w 3596640"/>
              <a:gd name="connsiteY0" fmla="*/ 0 h 518160"/>
              <a:gd name="connsiteX1" fmla="*/ 1630680 w 3596640"/>
              <a:gd name="connsiteY1" fmla="*/ 49530 h 518160"/>
              <a:gd name="connsiteX2" fmla="*/ 3596640 w 3596640"/>
              <a:gd name="connsiteY2" fmla="*/ 518160 h 518160"/>
              <a:gd name="connsiteX0" fmla="*/ 0 w 3596640"/>
              <a:gd name="connsiteY0" fmla="*/ 0 h 518160"/>
              <a:gd name="connsiteX1" fmla="*/ 1630680 w 3596640"/>
              <a:gd name="connsiteY1" fmla="*/ 49530 h 518160"/>
              <a:gd name="connsiteX2" fmla="*/ 3596640 w 3596640"/>
              <a:gd name="connsiteY2" fmla="*/ 518160 h 518160"/>
              <a:gd name="connsiteX0" fmla="*/ 0 w 3596640"/>
              <a:gd name="connsiteY0" fmla="*/ 0 h 518160"/>
              <a:gd name="connsiteX1" fmla="*/ 1630680 w 3596640"/>
              <a:gd name="connsiteY1" fmla="*/ 49530 h 518160"/>
              <a:gd name="connsiteX2" fmla="*/ 3596640 w 3596640"/>
              <a:gd name="connsiteY2" fmla="*/ 518160 h 518160"/>
              <a:gd name="connsiteX0" fmla="*/ 0 w 3855947"/>
              <a:gd name="connsiteY0" fmla="*/ 0 h 569339"/>
              <a:gd name="connsiteX1" fmla="*/ 1630680 w 3855947"/>
              <a:gd name="connsiteY1" fmla="*/ 49530 h 569339"/>
              <a:gd name="connsiteX2" fmla="*/ 3855947 w 3855947"/>
              <a:gd name="connsiteY2" fmla="*/ 569339 h 569339"/>
              <a:gd name="connsiteX0" fmla="*/ 0 w 3855947"/>
              <a:gd name="connsiteY0" fmla="*/ 0 h 569339"/>
              <a:gd name="connsiteX1" fmla="*/ 1630680 w 3855947"/>
              <a:gd name="connsiteY1" fmla="*/ 49530 h 569339"/>
              <a:gd name="connsiteX2" fmla="*/ 3855947 w 3855947"/>
              <a:gd name="connsiteY2" fmla="*/ 569339 h 569339"/>
              <a:gd name="connsiteX0" fmla="*/ 0 w 3876419"/>
              <a:gd name="connsiteY0" fmla="*/ 0 h 593223"/>
              <a:gd name="connsiteX1" fmla="*/ 1630680 w 3876419"/>
              <a:gd name="connsiteY1" fmla="*/ 49530 h 593223"/>
              <a:gd name="connsiteX2" fmla="*/ 3876419 w 3876419"/>
              <a:gd name="connsiteY2" fmla="*/ 593223 h 593223"/>
              <a:gd name="connsiteX0" fmla="*/ 0 w 3876419"/>
              <a:gd name="connsiteY0" fmla="*/ 0 h 586399"/>
              <a:gd name="connsiteX1" fmla="*/ 1630680 w 3876419"/>
              <a:gd name="connsiteY1" fmla="*/ 49530 h 586399"/>
              <a:gd name="connsiteX2" fmla="*/ 3876419 w 3876419"/>
              <a:gd name="connsiteY2" fmla="*/ 586399 h 586399"/>
              <a:gd name="connsiteX0" fmla="*/ 0 w 4435219"/>
              <a:gd name="connsiteY0" fmla="*/ 0 h 857332"/>
              <a:gd name="connsiteX1" fmla="*/ 1630680 w 4435219"/>
              <a:gd name="connsiteY1" fmla="*/ 49530 h 857332"/>
              <a:gd name="connsiteX2" fmla="*/ 4435219 w 4435219"/>
              <a:gd name="connsiteY2" fmla="*/ 857332 h 857332"/>
              <a:gd name="connsiteX0" fmla="*/ 0 w 4435219"/>
              <a:gd name="connsiteY0" fmla="*/ 0 h 857332"/>
              <a:gd name="connsiteX1" fmla="*/ 1630680 w 4435219"/>
              <a:gd name="connsiteY1" fmla="*/ 49530 h 857332"/>
              <a:gd name="connsiteX2" fmla="*/ 3598880 w 4435219"/>
              <a:gd name="connsiteY2" fmla="*/ 518784 h 857332"/>
              <a:gd name="connsiteX3" fmla="*/ 4435219 w 4435219"/>
              <a:gd name="connsiteY3" fmla="*/ 857332 h 857332"/>
              <a:gd name="connsiteX0" fmla="*/ 0 w 4435219"/>
              <a:gd name="connsiteY0" fmla="*/ 0 h 857332"/>
              <a:gd name="connsiteX1" fmla="*/ 1630680 w 4435219"/>
              <a:gd name="connsiteY1" fmla="*/ 49530 h 857332"/>
              <a:gd name="connsiteX2" fmla="*/ 3598880 w 4435219"/>
              <a:gd name="connsiteY2" fmla="*/ 518784 h 857332"/>
              <a:gd name="connsiteX3" fmla="*/ 4435219 w 4435219"/>
              <a:gd name="connsiteY3" fmla="*/ 857332 h 857332"/>
              <a:gd name="connsiteX0" fmla="*/ 0 w 4597492"/>
              <a:gd name="connsiteY0" fmla="*/ 0 h 1042788"/>
              <a:gd name="connsiteX1" fmla="*/ 1630680 w 4597492"/>
              <a:gd name="connsiteY1" fmla="*/ 49530 h 1042788"/>
              <a:gd name="connsiteX2" fmla="*/ 3598880 w 4597492"/>
              <a:gd name="connsiteY2" fmla="*/ 518784 h 1042788"/>
              <a:gd name="connsiteX3" fmla="*/ 4597492 w 4597492"/>
              <a:gd name="connsiteY3" fmla="*/ 1042788 h 1042788"/>
              <a:gd name="connsiteX0" fmla="*/ 0 w 4597492"/>
              <a:gd name="connsiteY0" fmla="*/ 0 h 1042788"/>
              <a:gd name="connsiteX1" fmla="*/ 1630680 w 4597492"/>
              <a:gd name="connsiteY1" fmla="*/ 49530 h 1042788"/>
              <a:gd name="connsiteX2" fmla="*/ 3598880 w 4597492"/>
              <a:gd name="connsiteY2" fmla="*/ 518784 h 1042788"/>
              <a:gd name="connsiteX3" fmla="*/ 4597492 w 4597492"/>
              <a:gd name="connsiteY3" fmla="*/ 1042788 h 1042788"/>
              <a:gd name="connsiteX0" fmla="*/ 0 w 4597492"/>
              <a:gd name="connsiteY0" fmla="*/ 0 h 1042788"/>
              <a:gd name="connsiteX1" fmla="*/ 1630680 w 4597492"/>
              <a:gd name="connsiteY1" fmla="*/ 49530 h 1042788"/>
              <a:gd name="connsiteX2" fmla="*/ 3588577 w 4597492"/>
              <a:gd name="connsiteY2" fmla="*/ 505906 h 1042788"/>
              <a:gd name="connsiteX3" fmla="*/ 4597492 w 4597492"/>
              <a:gd name="connsiteY3" fmla="*/ 1042788 h 1042788"/>
              <a:gd name="connsiteX0" fmla="*/ 0 w 4597492"/>
              <a:gd name="connsiteY0" fmla="*/ 0 h 1042788"/>
              <a:gd name="connsiteX1" fmla="*/ 1630680 w 4597492"/>
              <a:gd name="connsiteY1" fmla="*/ 49530 h 1042788"/>
              <a:gd name="connsiteX2" fmla="*/ 3588577 w 4597492"/>
              <a:gd name="connsiteY2" fmla="*/ 505906 h 1042788"/>
              <a:gd name="connsiteX3" fmla="*/ 4597492 w 4597492"/>
              <a:gd name="connsiteY3" fmla="*/ 1042788 h 1042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7492" h="1042788">
                <a:moveTo>
                  <a:pt x="0" y="0"/>
                </a:moveTo>
                <a:lnTo>
                  <a:pt x="1630680" y="49530"/>
                </a:lnTo>
                <a:cubicBezTo>
                  <a:pt x="2248838" y="158572"/>
                  <a:pt x="3121154" y="371272"/>
                  <a:pt x="3588577" y="505906"/>
                </a:cubicBezTo>
                <a:cubicBezTo>
                  <a:pt x="4066303" y="774480"/>
                  <a:pt x="4468719" y="985759"/>
                  <a:pt x="4597492" y="1042788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cxnSp>
        <p:nvCxnSpPr>
          <p:cNvPr id="30" name="Connettore 1 29"/>
          <p:cNvCxnSpPr>
            <a:stCxn id="29" idx="1"/>
          </p:cNvCxnSpPr>
          <p:nvPr/>
        </p:nvCxnSpPr>
        <p:spPr>
          <a:xfrm flipH="1">
            <a:off x="5155486" y="3188346"/>
            <a:ext cx="208448" cy="95388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/>
          <p:cNvSpPr txBox="1"/>
          <p:nvPr/>
        </p:nvSpPr>
        <p:spPr>
          <a:xfrm>
            <a:off x="4501951" y="3440817"/>
            <a:ext cx="294953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CH" sz="600" b="1" dirty="0" err="1">
                <a:latin typeface="Arial" panose="020B0604020202020204" pitchFamily="34" charset="0"/>
                <a:cs typeface="Arial" panose="020B0604020202020204" pitchFamily="34" charset="0"/>
              </a:rPr>
              <a:t>Tambov</a:t>
            </a:r>
            <a:endParaRPr lang="it-CH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vale 54"/>
          <p:cNvSpPr>
            <a:spLocks noChangeArrowheads="1"/>
          </p:cNvSpPr>
          <p:nvPr/>
        </p:nvSpPr>
        <p:spPr bwMode="auto">
          <a:xfrm>
            <a:off x="4273613" y="3409488"/>
            <a:ext cx="54000" cy="54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sp>
        <p:nvSpPr>
          <p:cNvPr id="33" name="Ovale 54"/>
          <p:cNvSpPr>
            <a:spLocks noChangeArrowheads="1"/>
          </p:cNvSpPr>
          <p:nvPr/>
        </p:nvSpPr>
        <p:spPr bwMode="auto">
          <a:xfrm>
            <a:off x="4414220" y="4296643"/>
            <a:ext cx="54000" cy="54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sp>
        <p:nvSpPr>
          <p:cNvPr id="34" name="Ovale 54"/>
          <p:cNvSpPr>
            <a:spLocks noChangeArrowheads="1"/>
          </p:cNvSpPr>
          <p:nvPr/>
        </p:nvSpPr>
        <p:spPr bwMode="auto">
          <a:xfrm>
            <a:off x="4875348" y="4243899"/>
            <a:ext cx="54000" cy="54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4220103" y="3294203"/>
            <a:ext cx="359073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CH" sz="600" b="1" dirty="0" err="1">
                <a:latin typeface="Arial" panose="020B0604020202020204" pitchFamily="34" charset="0"/>
                <a:cs typeface="Arial" panose="020B0604020202020204" pitchFamily="34" charset="0"/>
              </a:rPr>
              <a:t>Lebedyan</a:t>
            </a:r>
            <a:endParaRPr lang="it-CH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5219295" y="3245865"/>
            <a:ext cx="280526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CH" sz="600" b="1" dirty="0">
                <a:latin typeface="Arial" panose="020B0604020202020204" pitchFamily="34" charset="0"/>
                <a:cs typeface="Arial" panose="020B0604020202020204" pitchFamily="34" charset="0"/>
              </a:rPr>
              <a:t>Samara</a:t>
            </a:r>
          </a:p>
        </p:txBody>
      </p:sp>
      <p:sp>
        <p:nvSpPr>
          <p:cNvPr id="38" name="CasellaDiTesto 37"/>
          <p:cNvSpPr txBox="1"/>
          <p:nvPr/>
        </p:nvSpPr>
        <p:spPr>
          <a:xfrm>
            <a:off x="3915901" y="2546977"/>
            <a:ext cx="302968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CH" sz="600" b="1" dirty="0">
                <a:latin typeface="Arial" panose="020B0604020202020204" pitchFamily="34" charset="0"/>
                <a:cs typeface="Arial" panose="020B0604020202020204" pitchFamily="34" charset="0"/>
              </a:rPr>
              <a:t>Vladimir</a:t>
            </a:r>
          </a:p>
        </p:txBody>
      </p:sp>
      <p:sp>
        <p:nvSpPr>
          <p:cNvPr id="39" name="CasellaDiTesto 38"/>
          <p:cNvSpPr txBox="1"/>
          <p:nvPr/>
        </p:nvSpPr>
        <p:spPr>
          <a:xfrm>
            <a:off x="3999696" y="2925637"/>
            <a:ext cx="570669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CH" sz="600" b="1" dirty="0" err="1">
                <a:latin typeface="Arial" panose="020B0604020202020204" pitchFamily="34" charset="0"/>
                <a:cs typeface="Arial" panose="020B0604020202020204" pitchFamily="34" charset="0"/>
              </a:rPr>
              <a:t>Novomoskovsk</a:t>
            </a:r>
            <a:endParaRPr lang="it-CH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Figura a mano libera 39"/>
          <p:cNvSpPr/>
          <p:nvPr/>
        </p:nvSpPr>
        <p:spPr>
          <a:xfrm>
            <a:off x="3716499" y="2522791"/>
            <a:ext cx="7668932" cy="1308379"/>
          </a:xfrm>
          <a:custGeom>
            <a:avLst/>
            <a:gdLst>
              <a:gd name="connsiteX0" fmla="*/ 0 w 1737360"/>
              <a:gd name="connsiteY0" fmla="*/ 0 h 1409700"/>
              <a:gd name="connsiteX1" fmla="*/ 339090 w 1737360"/>
              <a:gd name="connsiteY1" fmla="*/ 205740 h 1409700"/>
              <a:gd name="connsiteX2" fmla="*/ 1737360 w 1737360"/>
              <a:gd name="connsiteY2" fmla="*/ 1409700 h 1409700"/>
              <a:gd name="connsiteX3" fmla="*/ 1737360 w 1737360"/>
              <a:gd name="connsiteY3" fmla="*/ 1409700 h 1409700"/>
              <a:gd name="connsiteX0" fmla="*/ 0 w 1737360"/>
              <a:gd name="connsiteY0" fmla="*/ 0 h 1409700"/>
              <a:gd name="connsiteX1" fmla="*/ 1630680 w 1737360"/>
              <a:gd name="connsiteY1" fmla="*/ 49530 h 1409700"/>
              <a:gd name="connsiteX2" fmla="*/ 1737360 w 1737360"/>
              <a:gd name="connsiteY2" fmla="*/ 1409700 h 1409700"/>
              <a:gd name="connsiteX3" fmla="*/ 1737360 w 1737360"/>
              <a:gd name="connsiteY3" fmla="*/ 1409700 h 1409700"/>
              <a:gd name="connsiteX0" fmla="*/ 0 w 2678430"/>
              <a:gd name="connsiteY0" fmla="*/ 0 h 1462561"/>
              <a:gd name="connsiteX1" fmla="*/ 1630680 w 2678430"/>
              <a:gd name="connsiteY1" fmla="*/ 49530 h 1462561"/>
              <a:gd name="connsiteX2" fmla="*/ 1737360 w 2678430"/>
              <a:gd name="connsiteY2" fmla="*/ 1409700 h 1462561"/>
              <a:gd name="connsiteX3" fmla="*/ 2678430 w 2678430"/>
              <a:gd name="connsiteY3" fmla="*/ 1158240 h 1462561"/>
              <a:gd name="connsiteX0" fmla="*/ 0 w 2678430"/>
              <a:gd name="connsiteY0" fmla="*/ 0 h 1158240"/>
              <a:gd name="connsiteX1" fmla="*/ 1630680 w 2678430"/>
              <a:gd name="connsiteY1" fmla="*/ 49530 h 1158240"/>
              <a:gd name="connsiteX2" fmla="*/ 2678430 w 2678430"/>
              <a:gd name="connsiteY2" fmla="*/ 1158240 h 1158240"/>
              <a:gd name="connsiteX0" fmla="*/ 0 w 3596640"/>
              <a:gd name="connsiteY0" fmla="*/ 0 h 518160"/>
              <a:gd name="connsiteX1" fmla="*/ 1630680 w 3596640"/>
              <a:gd name="connsiteY1" fmla="*/ 49530 h 518160"/>
              <a:gd name="connsiteX2" fmla="*/ 3596640 w 3596640"/>
              <a:gd name="connsiteY2" fmla="*/ 518160 h 518160"/>
              <a:gd name="connsiteX0" fmla="*/ 0 w 3596640"/>
              <a:gd name="connsiteY0" fmla="*/ 0 h 518160"/>
              <a:gd name="connsiteX1" fmla="*/ 1630680 w 3596640"/>
              <a:gd name="connsiteY1" fmla="*/ 49530 h 518160"/>
              <a:gd name="connsiteX2" fmla="*/ 3596640 w 3596640"/>
              <a:gd name="connsiteY2" fmla="*/ 518160 h 518160"/>
              <a:gd name="connsiteX0" fmla="*/ 0 w 3596640"/>
              <a:gd name="connsiteY0" fmla="*/ 0 h 518160"/>
              <a:gd name="connsiteX1" fmla="*/ 1630680 w 3596640"/>
              <a:gd name="connsiteY1" fmla="*/ 49530 h 518160"/>
              <a:gd name="connsiteX2" fmla="*/ 3596640 w 3596640"/>
              <a:gd name="connsiteY2" fmla="*/ 518160 h 518160"/>
              <a:gd name="connsiteX0" fmla="*/ 0 w 3596640"/>
              <a:gd name="connsiteY0" fmla="*/ 588503 h 1106663"/>
              <a:gd name="connsiteX1" fmla="*/ 709456 w 3596640"/>
              <a:gd name="connsiteY1" fmla="*/ 0 h 1106663"/>
              <a:gd name="connsiteX2" fmla="*/ 3596640 w 3596640"/>
              <a:gd name="connsiteY2" fmla="*/ 1106663 h 1106663"/>
              <a:gd name="connsiteX0" fmla="*/ 0 w 3565932"/>
              <a:gd name="connsiteY0" fmla="*/ 588503 h 588503"/>
              <a:gd name="connsiteX1" fmla="*/ 709456 w 3565932"/>
              <a:gd name="connsiteY1" fmla="*/ 0 h 588503"/>
              <a:gd name="connsiteX2" fmla="*/ 3565932 w 3565932"/>
              <a:gd name="connsiteY2" fmla="*/ 540281 h 588503"/>
              <a:gd name="connsiteX0" fmla="*/ 0 w 4060663"/>
              <a:gd name="connsiteY0" fmla="*/ 588503 h 588503"/>
              <a:gd name="connsiteX1" fmla="*/ 709456 w 4060663"/>
              <a:gd name="connsiteY1" fmla="*/ 0 h 588503"/>
              <a:gd name="connsiteX2" fmla="*/ 4060663 w 4060663"/>
              <a:gd name="connsiteY2" fmla="*/ 106964 h 588503"/>
              <a:gd name="connsiteX0" fmla="*/ 0 w 4060663"/>
              <a:gd name="connsiteY0" fmla="*/ 516852 h 516852"/>
              <a:gd name="connsiteX1" fmla="*/ 784519 w 4060663"/>
              <a:gd name="connsiteY1" fmla="*/ 0 h 516852"/>
              <a:gd name="connsiteX2" fmla="*/ 4060663 w 4060663"/>
              <a:gd name="connsiteY2" fmla="*/ 35313 h 516852"/>
              <a:gd name="connsiteX0" fmla="*/ 0 w 4060663"/>
              <a:gd name="connsiteY0" fmla="*/ 537324 h 537324"/>
              <a:gd name="connsiteX1" fmla="*/ 767459 w 4060663"/>
              <a:gd name="connsiteY1" fmla="*/ 0 h 537324"/>
              <a:gd name="connsiteX2" fmla="*/ 4060663 w 4060663"/>
              <a:gd name="connsiteY2" fmla="*/ 55785 h 537324"/>
              <a:gd name="connsiteX0" fmla="*/ 0 w 4173257"/>
              <a:gd name="connsiteY0" fmla="*/ 555378 h 555378"/>
              <a:gd name="connsiteX1" fmla="*/ 767459 w 4173257"/>
              <a:gd name="connsiteY1" fmla="*/ 18054 h 555378"/>
              <a:gd name="connsiteX2" fmla="*/ 4173257 w 4173257"/>
              <a:gd name="connsiteY2" fmla="*/ 15836 h 555378"/>
              <a:gd name="connsiteX0" fmla="*/ 0 w 4173257"/>
              <a:gd name="connsiteY0" fmla="*/ 569650 h 569650"/>
              <a:gd name="connsiteX1" fmla="*/ 767459 w 4173257"/>
              <a:gd name="connsiteY1" fmla="*/ 32326 h 569650"/>
              <a:gd name="connsiteX2" fmla="*/ 4173257 w 4173257"/>
              <a:gd name="connsiteY2" fmla="*/ 30108 h 569650"/>
              <a:gd name="connsiteX0" fmla="*/ 0 w 5208307"/>
              <a:gd name="connsiteY0" fmla="*/ 560674 h 560674"/>
              <a:gd name="connsiteX1" fmla="*/ 767459 w 5208307"/>
              <a:gd name="connsiteY1" fmla="*/ 23350 h 560674"/>
              <a:gd name="connsiteX2" fmla="*/ 5208307 w 5208307"/>
              <a:gd name="connsiteY2" fmla="*/ 33832 h 560674"/>
              <a:gd name="connsiteX0" fmla="*/ 0 w 5302879"/>
              <a:gd name="connsiteY0" fmla="*/ 584271 h 584271"/>
              <a:gd name="connsiteX1" fmla="*/ 767459 w 5302879"/>
              <a:gd name="connsiteY1" fmla="*/ 46947 h 584271"/>
              <a:gd name="connsiteX2" fmla="*/ 4878823 w 5302879"/>
              <a:gd name="connsiteY2" fmla="*/ 28732 h 584271"/>
              <a:gd name="connsiteX3" fmla="*/ 5208307 w 5302879"/>
              <a:gd name="connsiteY3" fmla="*/ 57429 h 584271"/>
              <a:gd name="connsiteX0" fmla="*/ 0 w 7697507"/>
              <a:gd name="connsiteY0" fmla="*/ 584271 h 1308379"/>
              <a:gd name="connsiteX1" fmla="*/ 767459 w 7697507"/>
              <a:gd name="connsiteY1" fmla="*/ 46947 h 1308379"/>
              <a:gd name="connsiteX2" fmla="*/ 4878823 w 7697507"/>
              <a:gd name="connsiteY2" fmla="*/ 28732 h 1308379"/>
              <a:gd name="connsiteX3" fmla="*/ 7697507 w 7697507"/>
              <a:gd name="connsiteY3" fmla="*/ 1308379 h 1308379"/>
              <a:gd name="connsiteX0" fmla="*/ 0 w 7697507"/>
              <a:gd name="connsiteY0" fmla="*/ 584271 h 1308379"/>
              <a:gd name="connsiteX1" fmla="*/ 767459 w 7697507"/>
              <a:gd name="connsiteY1" fmla="*/ 46947 h 1308379"/>
              <a:gd name="connsiteX2" fmla="*/ 4878823 w 7697507"/>
              <a:gd name="connsiteY2" fmla="*/ 28732 h 1308379"/>
              <a:gd name="connsiteX3" fmla="*/ 6155173 w 7697507"/>
              <a:gd name="connsiteY3" fmla="*/ 460533 h 1308379"/>
              <a:gd name="connsiteX4" fmla="*/ 7697507 w 7697507"/>
              <a:gd name="connsiteY4" fmla="*/ 1308379 h 1308379"/>
              <a:gd name="connsiteX0" fmla="*/ 0 w 7697507"/>
              <a:gd name="connsiteY0" fmla="*/ 584271 h 1308379"/>
              <a:gd name="connsiteX1" fmla="*/ 767459 w 7697507"/>
              <a:gd name="connsiteY1" fmla="*/ 46947 h 1308379"/>
              <a:gd name="connsiteX2" fmla="*/ 4878823 w 7697507"/>
              <a:gd name="connsiteY2" fmla="*/ 28732 h 1308379"/>
              <a:gd name="connsiteX3" fmla="*/ 7488673 w 7697507"/>
              <a:gd name="connsiteY3" fmla="*/ 676433 h 1308379"/>
              <a:gd name="connsiteX4" fmla="*/ 7697507 w 7697507"/>
              <a:gd name="connsiteY4" fmla="*/ 1308379 h 1308379"/>
              <a:gd name="connsiteX0" fmla="*/ 0 w 7697507"/>
              <a:gd name="connsiteY0" fmla="*/ 584271 h 1308379"/>
              <a:gd name="connsiteX1" fmla="*/ 767459 w 7697507"/>
              <a:gd name="connsiteY1" fmla="*/ 46947 h 1308379"/>
              <a:gd name="connsiteX2" fmla="*/ 4878823 w 7697507"/>
              <a:gd name="connsiteY2" fmla="*/ 28732 h 1308379"/>
              <a:gd name="connsiteX3" fmla="*/ 6701273 w 7697507"/>
              <a:gd name="connsiteY3" fmla="*/ 403383 h 1308379"/>
              <a:gd name="connsiteX4" fmla="*/ 7488673 w 7697507"/>
              <a:gd name="connsiteY4" fmla="*/ 676433 h 1308379"/>
              <a:gd name="connsiteX5" fmla="*/ 7697507 w 7697507"/>
              <a:gd name="connsiteY5" fmla="*/ 1308379 h 1308379"/>
              <a:gd name="connsiteX0" fmla="*/ 0 w 7697507"/>
              <a:gd name="connsiteY0" fmla="*/ 584271 h 1308379"/>
              <a:gd name="connsiteX1" fmla="*/ 767459 w 7697507"/>
              <a:gd name="connsiteY1" fmla="*/ 46947 h 1308379"/>
              <a:gd name="connsiteX2" fmla="*/ 4878823 w 7697507"/>
              <a:gd name="connsiteY2" fmla="*/ 28732 h 1308379"/>
              <a:gd name="connsiteX3" fmla="*/ 6764773 w 7697507"/>
              <a:gd name="connsiteY3" fmla="*/ 187483 h 1308379"/>
              <a:gd name="connsiteX4" fmla="*/ 7488673 w 7697507"/>
              <a:gd name="connsiteY4" fmla="*/ 676433 h 1308379"/>
              <a:gd name="connsiteX5" fmla="*/ 7697507 w 7697507"/>
              <a:gd name="connsiteY5" fmla="*/ 1308379 h 1308379"/>
              <a:gd name="connsiteX0" fmla="*/ 0 w 7697507"/>
              <a:gd name="connsiteY0" fmla="*/ 584271 h 1308379"/>
              <a:gd name="connsiteX1" fmla="*/ 767459 w 7697507"/>
              <a:gd name="connsiteY1" fmla="*/ 46947 h 1308379"/>
              <a:gd name="connsiteX2" fmla="*/ 4878823 w 7697507"/>
              <a:gd name="connsiteY2" fmla="*/ 28732 h 1308379"/>
              <a:gd name="connsiteX3" fmla="*/ 6764773 w 7697507"/>
              <a:gd name="connsiteY3" fmla="*/ 187483 h 1308379"/>
              <a:gd name="connsiteX4" fmla="*/ 7488673 w 7697507"/>
              <a:gd name="connsiteY4" fmla="*/ 676433 h 1308379"/>
              <a:gd name="connsiteX5" fmla="*/ 7697507 w 7697507"/>
              <a:gd name="connsiteY5" fmla="*/ 1308379 h 1308379"/>
              <a:gd name="connsiteX0" fmla="*/ 0 w 7697507"/>
              <a:gd name="connsiteY0" fmla="*/ 584271 h 1308379"/>
              <a:gd name="connsiteX1" fmla="*/ 767459 w 7697507"/>
              <a:gd name="connsiteY1" fmla="*/ 46947 h 1308379"/>
              <a:gd name="connsiteX2" fmla="*/ 4878823 w 7697507"/>
              <a:gd name="connsiteY2" fmla="*/ 28732 h 1308379"/>
              <a:gd name="connsiteX3" fmla="*/ 6764773 w 7697507"/>
              <a:gd name="connsiteY3" fmla="*/ 187483 h 1308379"/>
              <a:gd name="connsiteX4" fmla="*/ 7488673 w 7697507"/>
              <a:gd name="connsiteY4" fmla="*/ 676433 h 1308379"/>
              <a:gd name="connsiteX5" fmla="*/ 7697507 w 7697507"/>
              <a:gd name="connsiteY5" fmla="*/ 1308379 h 1308379"/>
              <a:gd name="connsiteX0" fmla="*/ 0 w 7697507"/>
              <a:gd name="connsiteY0" fmla="*/ 584271 h 1308379"/>
              <a:gd name="connsiteX1" fmla="*/ 767459 w 7697507"/>
              <a:gd name="connsiteY1" fmla="*/ 46947 h 1308379"/>
              <a:gd name="connsiteX2" fmla="*/ 4878823 w 7697507"/>
              <a:gd name="connsiteY2" fmla="*/ 28732 h 1308379"/>
              <a:gd name="connsiteX3" fmla="*/ 6764773 w 7697507"/>
              <a:gd name="connsiteY3" fmla="*/ 187483 h 1308379"/>
              <a:gd name="connsiteX4" fmla="*/ 7488673 w 7697507"/>
              <a:gd name="connsiteY4" fmla="*/ 676433 h 1308379"/>
              <a:gd name="connsiteX5" fmla="*/ 7697507 w 7697507"/>
              <a:gd name="connsiteY5" fmla="*/ 1308379 h 1308379"/>
              <a:gd name="connsiteX0" fmla="*/ 0 w 7697507"/>
              <a:gd name="connsiteY0" fmla="*/ 584271 h 1308379"/>
              <a:gd name="connsiteX1" fmla="*/ 767459 w 7697507"/>
              <a:gd name="connsiteY1" fmla="*/ 46947 h 1308379"/>
              <a:gd name="connsiteX2" fmla="*/ 4878823 w 7697507"/>
              <a:gd name="connsiteY2" fmla="*/ 28732 h 1308379"/>
              <a:gd name="connsiteX3" fmla="*/ 6764773 w 7697507"/>
              <a:gd name="connsiteY3" fmla="*/ 187483 h 1308379"/>
              <a:gd name="connsiteX4" fmla="*/ 7488673 w 7697507"/>
              <a:gd name="connsiteY4" fmla="*/ 676433 h 1308379"/>
              <a:gd name="connsiteX5" fmla="*/ 7697507 w 7697507"/>
              <a:gd name="connsiteY5" fmla="*/ 1308379 h 1308379"/>
              <a:gd name="connsiteX0" fmla="*/ 0 w 7697507"/>
              <a:gd name="connsiteY0" fmla="*/ 584271 h 1308379"/>
              <a:gd name="connsiteX1" fmla="*/ 767459 w 7697507"/>
              <a:gd name="connsiteY1" fmla="*/ 46947 h 1308379"/>
              <a:gd name="connsiteX2" fmla="*/ 4878823 w 7697507"/>
              <a:gd name="connsiteY2" fmla="*/ 28732 h 1308379"/>
              <a:gd name="connsiteX3" fmla="*/ 6764773 w 7697507"/>
              <a:gd name="connsiteY3" fmla="*/ 187483 h 1308379"/>
              <a:gd name="connsiteX4" fmla="*/ 7615673 w 7697507"/>
              <a:gd name="connsiteY4" fmla="*/ 714533 h 1308379"/>
              <a:gd name="connsiteX5" fmla="*/ 7697507 w 7697507"/>
              <a:gd name="connsiteY5" fmla="*/ 1308379 h 1308379"/>
              <a:gd name="connsiteX0" fmla="*/ 0 w 7697507"/>
              <a:gd name="connsiteY0" fmla="*/ 584271 h 1308379"/>
              <a:gd name="connsiteX1" fmla="*/ 767459 w 7697507"/>
              <a:gd name="connsiteY1" fmla="*/ 46947 h 1308379"/>
              <a:gd name="connsiteX2" fmla="*/ 4878823 w 7697507"/>
              <a:gd name="connsiteY2" fmla="*/ 28732 h 1308379"/>
              <a:gd name="connsiteX3" fmla="*/ 6764773 w 7697507"/>
              <a:gd name="connsiteY3" fmla="*/ 187483 h 1308379"/>
              <a:gd name="connsiteX4" fmla="*/ 7615673 w 7697507"/>
              <a:gd name="connsiteY4" fmla="*/ 714533 h 1308379"/>
              <a:gd name="connsiteX5" fmla="*/ 7697507 w 7697507"/>
              <a:gd name="connsiteY5" fmla="*/ 1308379 h 1308379"/>
              <a:gd name="connsiteX0" fmla="*/ 0 w 7697507"/>
              <a:gd name="connsiteY0" fmla="*/ 584271 h 1308379"/>
              <a:gd name="connsiteX1" fmla="*/ 767459 w 7697507"/>
              <a:gd name="connsiteY1" fmla="*/ 46947 h 1308379"/>
              <a:gd name="connsiteX2" fmla="*/ 4878823 w 7697507"/>
              <a:gd name="connsiteY2" fmla="*/ 28732 h 1308379"/>
              <a:gd name="connsiteX3" fmla="*/ 6764773 w 7697507"/>
              <a:gd name="connsiteY3" fmla="*/ 187483 h 1308379"/>
              <a:gd name="connsiteX4" fmla="*/ 7615673 w 7697507"/>
              <a:gd name="connsiteY4" fmla="*/ 714533 h 1308379"/>
              <a:gd name="connsiteX5" fmla="*/ 7697507 w 7697507"/>
              <a:gd name="connsiteY5" fmla="*/ 1308379 h 1308379"/>
              <a:gd name="connsiteX0" fmla="*/ 0 w 7697507"/>
              <a:gd name="connsiteY0" fmla="*/ 584271 h 1308379"/>
              <a:gd name="connsiteX1" fmla="*/ 767459 w 7697507"/>
              <a:gd name="connsiteY1" fmla="*/ 46947 h 1308379"/>
              <a:gd name="connsiteX2" fmla="*/ 4878823 w 7697507"/>
              <a:gd name="connsiteY2" fmla="*/ 28732 h 1308379"/>
              <a:gd name="connsiteX3" fmla="*/ 6764773 w 7697507"/>
              <a:gd name="connsiteY3" fmla="*/ 187483 h 1308379"/>
              <a:gd name="connsiteX4" fmla="*/ 7615673 w 7697507"/>
              <a:gd name="connsiteY4" fmla="*/ 714533 h 1308379"/>
              <a:gd name="connsiteX5" fmla="*/ 7697507 w 7697507"/>
              <a:gd name="connsiteY5" fmla="*/ 1308379 h 1308379"/>
              <a:gd name="connsiteX0" fmla="*/ 0 w 7697507"/>
              <a:gd name="connsiteY0" fmla="*/ 584271 h 1308379"/>
              <a:gd name="connsiteX1" fmla="*/ 767459 w 7697507"/>
              <a:gd name="connsiteY1" fmla="*/ 46947 h 1308379"/>
              <a:gd name="connsiteX2" fmla="*/ 4878823 w 7697507"/>
              <a:gd name="connsiteY2" fmla="*/ 28732 h 1308379"/>
              <a:gd name="connsiteX3" fmla="*/ 6764773 w 7697507"/>
              <a:gd name="connsiteY3" fmla="*/ 187483 h 1308379"/>
              <a:gd name="connsiteX4" fmla="*/ 7615673 w 7697507"/>
              <a:gd name="connsiteY4" fmla="*/ 714533 h 1308379"/>
              <a:gd name="connsiteX5" fmla="*/ 7697507 w 7697507"/>
              <a:gd name="connsiteY5" fmla="*/ 1308379 h 1308379"/>
              <a:gd name="connsiteX0" fmla="*/ 0 w 7678457"/>
              <a:gd name="connsiteY0" fmla="*/ 584271 h 1308379"/>
              <a:gd name="connsiteX1" fmla="*/ 767459 w 7678457"/>
              <a:gd name="connsiteY1" fmla="*/ 46947 h 1308379"/>
              <a:gd name="connsiteX2" fmla="*/ 4878823 w 7678457"/>
              <a:gd name="connsiteY2" fmla="*/ 28732 h 1308379"/>
              <a:gd name="connsiteX3" fmla="*/ 6764773 w 7678457"/>
              <a:gd name="connsiteY3" fmla="*/ 187483 h 1308379"/>
              <a:gd name="connsiteX4" fmla="*/ 7615673 w 7678457"/>
              <a:gd name="connsiteY4" fmla="*/ 714533 h 1308379"/>
              <a:gd name="connsiteX5" fmla="*/ 7678457 w 7678457"/>
              <a:gd name="connsiteY5" fmla="*/ 1308379 h 1308379"/>
              <a:gd name="connsiteX0" fmla="*/ 0 w 7678457"/>
              <a:gd name="connsiteY0" fmla="*/ 584271 h 1308379"/>
              <a:gd name="connsiteX1" fmla="*/ 767459 w 7678457"/>
              <a:gd name="connsiteY1" fmla="*/ 46947 h 1308379"/>
              <a:gd name="connsiteX2" fmla="*/ 4878823 w 7678457"/>
              <a:gd name="connsiteY2" fmla="*/ 28732 h 1308379"/>
              <a:gd name="connsiteX3" fmla="*/ 6764773 w 7678457"/>
              <a:gd name="connsiteY3" fmla="*/ 187483 h 1308379"/>
              <a:gd name="connsiteX4" fmla="*/ 7615673 w 7678457"/>
              <a:gd name="connsiteY4" fmla="*/ 714533 h 1308379"/>
              <a:gd name="connsiteX5" fmla="*/ 7678457 w 7678457"/>
              <a:gd name="connsiteY5" fmla="*/ 1308379 h 1308379"/>
              <a:gd name="connsiteX0" fmla="*/ 0 w 7668932"/>
              <a:gd name="connsiteY0" fmla="*/ 591415 h 1308379"/>
              <a:gd name="connsiteX1" fmla="*/ 757934 w 7668932"/>
              <a:gd name="connsiteY1" fmla="*/ 46947 h 1308379"/>
              <a:gd name="connsiteX2" fmla="*/ 4869298 w 7668932"/>
              <a:gd name="connsiteY2" fmla="*/ 28732 h 1308379"/>
              <a:gd name="connsiteX3" fmla="*/ 6755248 w 7668932"/>
              <a:gd name="connsiteY3" fmla="*/ 187483 h 1308379"/>
              <a:gd name="connsiteX4" fmla="*/ 7606148 w 7668932"/>
              <a:gd name="connsiteY4" fmla="*/ 714533 h 1308379"/>
              <a:gd name="connsiteX5" fmla="*/ 7668932 w 7668932"/>
              <a:gd name="connsiteY5" fmla="*/ 1308379 h 130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68932" h="1308379">
                <a:moveTo>
                  <a:pt x="0" y="591415"/>
                </a:moveTo>
                <a:cubicBezTo>
                  <a:pt x="255820" y="412307"/>
                  <a:pt x="502114" y="226055"/>
                  <a:pt x="757934" y="46947"/>
                </a:cubicBezTo>
                <a:cubicBezTo>
                  <a:pt x="1571071" y="-45643"/>
                  <a:pt x="4129157" y="26985"/>
                  <a:pt x="4869298" y="28732"/>
                </a:cubicBezTo>
                <a:cubicBezTo>
                  <a:pt x="5858267" y="88138"/>
                  <a:pt x="6282173" y="136683"/>
                  <a:pt x="6755248" y="187483"/>
                </a:cubicBezTo>
                <a:cubicBezTo>
                  <a:pt x="7107673" y="397033"/>
                  <a:pt x="7421059" y="601800"/>
                  <a:pt x="7606148" y="714533"/>
                </a:cubicBezTo>
                <a:cubicBezTo>
                  <a:pt x="7650479" y="927807"/>
                  <a:pt x="7659526" y="1103571"/>
                  <a:pt x="7668932" y="130837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41" name="Ovale 54"/>
          <p:cNvSpPr>
            <a:spLocks noChangeArrowheads="1"/>
          </p:cNvSpPr>
          <p:nvPr/>
        </p:nvSpPr>
        <p:spPr bwMode="auto">
          <a:xfrm>
            <a:off x="3892613" y="2971955"/>
            <a:ext cx="54000" cy="54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sp>
        <p:nvSpPr>
          <p:cNvPr id="42" name="Ovale 54"/>
          <p:cNvSpPr>
            <a:spLocks noChangeArrowheads="1"/>
          </p:cNvSpPr>
          <p:nvPr/>
        </p:nvSpPr>
        <p:spPr bwMode="auto">
          <a:xfrm>
            <a:off x="4435330" y="2514461"/>
            <a:ext cx="54000" cy="54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sp>
        <p:nvSpPr>
          <p:cNvPr id="43" name="CasellaDiTesto 42"/>
          <p:cNvSpPr txBox="1"/>
          <p:nvPr/>
        </p:nvSpPr>
        <p:spPr>
          <a:xfrm>
            <a:off x="4500586" y="2419944"/>
            <a:ext cx="634789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CH" sz="600" b="1" dirty="0" err="1">
                <a:latin typeface="Arial" panose="020B0604020202020204" pitchFamily="34" charset="0"/>
                <a:cs typeface="Arial" panose="020B0604020202020204" pitchFamily="34" charset="0"/>
              </a:rPr>
              <a:t>Nizhny</a:t>
            </a:r>
            <a:r>
              <a:rPr lang="it-CH" sz="600" b="1" dirty="0">
                <a:latin typeface="Arial" panose="020B0604020202020204" pitchFamily="34" charset="0"/>
                <a:cs typeface="Arial" panose="020B0604020202020204" pitchFamily="34" charset="0"/>
              </a:rPr>
              <a:t> Novgorod</a:t>
            </a:r>
          </a:p>
        </p:txBody>
      </p:sp>
      <p:sp>
        <p:nvSpPr>
          <p:cNvPr id="44" name="CasellaDiTesto 43"/>
          <p:cNvSpPr txBox="1"/>
          <p:nvPr/>
        </p:nvSpPr>
        <p:spPr>
          <a:xfrm>
            <a:off x="4708486" y="2818637"/>
            <a:ext cx="227626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CH" sz="600" b="1" dirty="0">
                <a:latin typeface="Arial" panose="020B0604020202020204" pitchFamily="34" charset="0"/>
                <a:cs typeface="Arial" panose="020B0604020202020204" pitchFamily="34" charset="0"/>
              </a:rPr>
              <a:t>Kazan</a:t>
            </a:r>
          </a:p>
        </p:txBody>
      </p:sp>
      <p:cxnSp>
        <p:nvCxnSpPr>
          <p:cNvPr id="45" name="Connettore 1 44"/>
          <p:cNvCxnSpPr/>
          <p:nvPr/>
        </p:nvCxnSpPr>
        <p:spPr>
          <a:xfrm flipH="1" flipV="1">
            <a:off x="3760697" y="2775472"/>
            <a:ext cx="79694" cy="233193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1 45"/>
          <p:cNvCxnSpPr/>
          <p:nvPr/>
        </p:nvCxnSpPr>
        <p:spPr>
          <a:xfrm flipH="1" flipV="1">
            <a:off x="4019062" y="2691359"/>
            <a:ext cx="62611" cy="152794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1 46"/>
          <p:cNvCxnSpPr/>
          <p:nvPr/>
        </p:nvCxnSpPr>
        <p:spPr>
          <a:xfrm flipH="1" flipV="1">
            <a:off x="4744986" y="2577702"/>
            <a:ext cx="53298" cy="197235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sellaDiTesto 47"/>
          <p:cNvSpPr txBox="1"/>
          <p:nvPr/>
        </p:nvSpPr>
        <p:spPr>
          <a:xfrm>
            <a:off x="5788087" y="3000262"/>
            <a:ext cx="416781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CH" sz="600" b="1" dirty="0" err="1">
                <a:latin typeface="Arial" panose="020B0604020202020204" pitchFamily="34" charset="0"/>
                <a:cs typeface="Arial" panose="020B0604020202020204" pitchFamily="34" charset="0"/>
              </a:rPr>
              <a:t>Sterlitamak</a:t>
            </a:r>
            <a:endParaRPr lang="it-CH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Connettore 1 48"/>
          <p:cNvCxnSpPr/>
          <p:nvPr/>
        </p:nvCxnSpPr>
        <p:spPr>
          <a:xfrm flipH="1">
            <a:off x="5399874" y="3039293"/>
            <a:ext cx="318685" cy="147129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asellaDiTesto 49"/>
          <p:cNvSpPr txBox="1"/>
          <p:nvPr/>
        </p:nvSpPr>
        <p:spPr>
          <a:xfrm>
            <a:off x="5982499" y="2678045"/>
            <a:ext cx="214802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CH" sz="600" b="1" dirty="0">
                <a:latin typeface="Arial" panose="020B0604020202020204" pitchFamily="34" charset="0"/>
                <a:cs typeface="Arial" panose="020B0604020202020204" pitchFamily="34" charset="0"/>
              </a:rPr>
              <a:t>Omsk</a:t>
            </a:r>
          </a:p>
        </p:txBody>
      </p:sp>
      <p:sp>
        <p:nvSpPr>
          <p:cNvPr id="51" name="CasellaDiTesto 50"/>
          <p:cNvSpPr txBox="1"/>
          <p:nvPr/>
        </p:nvSpPr>
        <p:spPr>
          <a:xfrm>
            <a:off x="5745254" y="2309164"/>
            <a:ext cx="474489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CH" sz="600" b="1" dirty="0">
                <a:latin typeface="Arial" panose="020B0604020202020204" pitchFamily="34" charset="0"/>
                <a:cs typeface="Arial" panose="020B0604020202020204" pitchFamily="34" charset="0"/>
              </a:rPr>
              <a:t>Ekaterinburg</a:t>
            </a:r>
          </a:p>
        </p:txBody>
      </p:sp>
      <p:cxnSp>
        <p:nvCxnSpPr>
          <p:cNvPr id="52" name="Connettore 1 51"/>
          <p:cNvCxnSpPr/>
          <p:nvPr/>
        </p:nvCxnSpPr>
        <p:spPr>
          <a:xfrm flipV="1">
            <a:off x="5955499" y="2448357"/>
            <a:ext cx="135" cy="93357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1 52"/>
          <p:cNvCxnSpPr/>
          <p:nvPr/>
        </p:nvCxnSpPr>
        <p:spPr>
          <a:xfrm flipV="1">
            <a:off x="6070917" y="2545724"/>
            <a:ext cx="135" cy="93357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e 54"/>
          <p:cNvSpPr>
            <a:spLocks noChangeArrowheads="1"/>
          </p:cNvSpPr>
          <p:nvPr/>
        </p:nvSpPr>
        <p:spPr bwMode="auto">
          <a:xfrm>
            <a:off x="6043917" y="2623025"/>
            <a:ext cx="54000" cy="54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sp>
        <p:nvSpPr>
          <p:cNvPr id="55" name="Ovale 54"/>
          <p:cNvSpPr>
            <a:spLocks noChangeArrowheads="1"/>
          </p:cNvSpPr>
          <p:nvPr/>
        </p:nvSpPr>
        <p:spPr bwMode="auto">
          <a:xfrm>
            <a:off x="5928499" y="2417687"/>
            <a:ext cx="54000" cy="54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sp>
        <p:nvSpPr>
          <p:cNvPr id="56" name="Ovale 54"/>
          <p:cNvSpPr>
            <a:spLocks noChangeArrowheads="1"/>
          </p:cNvSpPr>
          <p:nvPr/>
        </p:nvSpPr>
        <p:spPr bwMode="auto">
          <a:xfrm>
            <a:off x="4769904" y="2763617"/>
            <a:ext cx="54000" cy="54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sp>
        <p:nvSpPr>
          <p:cNvPr id="57" name="Ovale 54"/>
          <p:cNvSpPr>
            <a:spLocks noChangeArrowheads="1"/>
          </p:cNvSpPr>
          <p:nvPr/>
        </p:nvSpPr>
        <p:spPr bwMode="auto">
          <a:xfrm>
            <a:off x="3991673" y="2662685"/>
            <a:ext cx="54000" cy="54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sp>
        <p:nvSpPr>
          <p:cNvPr id="58" name="Ovale 54"/>
          <p:cNvSpPr>
            <a:spLocks noChangeArrowheads="1"/>
          </p:cNvSpPr>
          <p:nvPr/>
        </p:nvSpPr>
        <p:spPr bwMode="auto">
          <a:xfrm>
            <a:off x="3724973" y="2724305"/>
            <a:ext cx="54000" cy="54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cxnSp>
        <p:nvCxnSpPr>
          <p:cNvPr id="59" name="Connettore 1 58"/>
          <p:cNvCxnSpPr/>
          <p:nvPr/>
        </p:nvCxnSpPr>
        <p:spPr>
          <a:xfrm flipV="1">
            <a:off x="7249088" y="2540416"/>
            <a:ext cx="3198" cy="154915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asellaDiTesto 59"/>
          <p:cNvSpPr txBox="1"/>
          <p:nvPr/>
        </p:nvSpPr>
        <p:spPr>
          <a:xfrm>
            <a:off x="7197649" y="2736882"/>
            <a:ext cx="440826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CH" sz="600" b="1" dirty="0">
                <a:latin typeface="Arial" panose="020B0604020202020204" pitchFamily="34" charset="0"/>
                <a:cs typeface="Arial" panose="020B0604020202020204" pitchFamily="34" charset="0"/>
              </a:rPr>
              <a:t>Novosibirsk</a:t>
            </a:r>
          </a:p>
        </p:txBody>
      </p:sp>
      <p:sp>
        <p:nvSpPr>
          <p:cNvPr id="61" name="Ovale 54"/>
          <p:cNvSpPr>
            <a:spLocks noChangeArrowheads="1"/>
          </p:cNvSpPr>
          <p:nvPr/>
        </p:nvSpPr>
        <p:spPr bwMode="auto">
          <a:xfrm>
            <a:off x="7218676" y="2688507"/>
            <a:ext cx="54000" cy="54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sp>
        <p:nvSpPr>
          <p:cNvPr id="62" name="CasellaDiTesto 61"/>
          <p:cNvSpPr txBox="1"/>
          <p:nvPr/>
        </p:nvSpPr>
        <p:spPr>
          <a:xfrm>
            <a:off x="7638475" y="3006788"/>
            <a:ext cx="184346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CH" sz="600" b="1" dirty="0" err="1">
                <a:latin typeface="Arial" panose="020B0604020202020204" pitchFamily="34" charset="0"/>
                <a:cs typeface="Arial" panose="020B0604020202020204" pitchFamily="34" charset="0"/>
              </a:rPr>
              <a:t>Bijsk</a:t>
            </a:r>
            <a:endParaRPr lang="it-CH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3" name="Connettore 1 62"/>
          <p:cNvCxnSpPr/>
          <p:nvPr/>
        </p:nvCxnSpPr>
        <p:spPr>
          <a:xfrm flipH="1" flipV="1">
            <a:off x="6734340" y="2517587"/>
            <a:ext cx="806111" cy="537793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asellaDiTesto 63"/>
          <p:cNvSpPr txBox="1"/>
          <p:nvPr/>
        </p:nvSpPr>
        <p:spPr>
          <a:xfrm>
            <a:off x="7585228" y="2613266"/>
            <a:ext cx="248466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CH" sz="600" b="1" dirty="0">
                <a:latin typeface="Arial" panose="020B0604020202020204" pitchFamily="34" charset="0"/>
                <a:cs typeface="Arial" panose="020B0604020202020204" pitchFamily="34" charset="0"/>
              </a:rPr>
              <a:t>Tomsk</a:t>
            </a:r>
          </a:p>
        </p:txBody>
      </p:sp>
      <p:sp>
        <p:nvSpPr>
          <p:cNvPr id="65" name="CasellaDiTesto 64"/>
          <p:cNvSpPr txBox="1"/>
          <p:nvPr/>
        </p:nvSpPr>
        <p:spPr>
          <a:xfrm>
            <a:off x="6574256" y="2978424"/>
            <a:ext cx="391133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CH" sz="600" b="1" dirty="0" err="1">
                <a:latin typeface="Arial" panose="020B0604020202020204" pitchFamily="34" charset="0"/>
                <a:cs typeface="Arial" panose="020B0604020202020204" pitchFamily="34" charset="0"/>
              </a:rPr>
              <a:t>Kokchetav</a:t>
            </a:r>
            <a:endParaRPr lang="it-CH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CasellaDiTesto 65"/>
          <p:cNvSpPr txBox="1"/>
          <p:nvPr/>
        </p:nvSpPr>
        <p:spPr>
          <a:xfrm>
            <a:off x="6917550" y="3281035"/>
            <a:ext cx="399148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CH" sz="600" b="1" dirty="0" err="1">
                <a:latin typeface="Arial" panose="020B0604020202020204" pitchFamily="34" charset="0"/>
                <a:cs typeface="Arial" panose="020B0604020202020204" pitchFamily="34" charset="0"/>
              </a:rPr>
              <a:t>Karagandy</a:t>
            </a:r>
            <a:endParaRPr lang="it-CH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CasellaDiTesto 66"/>
          <p:cNvSpPr txBox="1"/>
          <p:nvPr/>
        </p:nvSpPr>
        <p:spPr>
          <a:xfrm>
            <a:off x="7199059" y="3488670"/>
            <a:ext cx="258084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CH" sz="600" b="1" dirty="0" err="1">
                <a:latin typeface="Arial" panose="020B0604020202020204" pitchFamily="34" charset="0"/>
                <a:cs typeface="Arial" panose="020B0604020202020204" pitchFamily="34" charset="0"/>
              </a:rPr>
              <a:t>Dostyk</a:t>
            </a:r>
            <a:endParaRPr lang="it-CH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CasellaDiTesto 67"/>
          <p:cNvSpPr txBox="1"/>
          <p:nvPr/>
        </p:nvSpPr>
        <p:spPr>
          <a:xfrm>
            <a:off x="7219182" y="3824698"/>
            <a:ext cx="258084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CH" sz="600" b="1" dirty="0">
                <a:latin typeface="Arial" panose="020B0604020202020204" pitchFamily="34" charset="0"/>
                <a:cs typeface="Arial" panose="020B0604020202020204" pitchFamily="34" charset="0"/>
              </a:rPr>
              <a:t>Almaty</a:t>
            </a:r>
          </a:p>
        </p:txBody>
      </p:sp>
      <p:sp>
        <p:nvSpPr>
          <p:cNvPr id="69" name="CasellaDiTesto 68"/>
          <p:cNvSpPr txBox="1"/>
          <p:nvPr/>
        </p:nvSpPr>
        <p:spPr>
          <a:xfrm>
            <a:off x="5483386" y="3812044"/>
            <a:ext cx="245260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CH" sz="600" b="1" dirty="0" err="1">
                <a:latin typeface="Arial" panose="020B0604020202020204" pitchFamily="34" charset="0"/>
                <a:cs typeface="Arial" panose="020B0604020202020204" pitchFamily="34" charset="0"/>
              </a:rPr>
              <a:t>Atyrau</a:t>
            </a:r>
            <a:endParaRPr lang="it-CH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0" name="Connettore 1 69"/>
          <p:cNvCxnSpPr/>
          <p:nvPr/>
        </p:nvCxnSpPr>
        <p:spPr>
          <a:xfrm flipH="1">
            <a:off x="5631856" y="3340369"/>
            <a:ext cx="423853" cy="429482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1 70"/>
          <p:cNvCxnSpPr/>
          <p:nvPr/>
        </p:nvCxnSpPr>
        <p:spPr>
          <a:xfrm flipH="1">
            <a:off x="6363387" y="3020002"/>
            <a:ext cx="161537" cy="400861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ttore 1 71"/>
          <p:cNvCxnSpPr/>
          <p:nvPr/>
        </p:nvCxnSpPr>
        <p:spPr>
          <a:xfrm flipH="1">
            <a:off x="6785063" y="3350592"/>
            <a:ext cx="62951" cy="170351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ttore 1 72"/>
          <p:cNvCxnSpPr/>
          <p:nvPr/>
        </p:nvCxnSpPr>
        <p:spPr>
          <a:xfrm>
            <a:off x="6810084" y="3528873"/>
            <a:ext cx="414845" cy="420295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e 54"/>
          <p:cNvSpPr>
            <a:spLocks noChangeArrowheads="1"/>
          </p:cNvSpPr>
          <p:nvPr/>
        </p:nvSpPr>
        <p:spPr bwMode="auto">
          <a:xfrm>
            <a:off x="6490281" y="3004361"/>
            <a:ext cx="54000" cy="54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sp>
        <p:nvSpPr>
          <p:cNvPr id="75" name="Ovale 54"/>
          <p:cNvSpPr>
            <a:spLocks noChangeArrowheads="1"/>
          </p:cNvSpPr>
          <p:nvPr/>
        </p:nvSpPr>
        <p:spPr bwMode="auto">
          <a:xfrm>
            <a:off x="6821013" y="3307510"/>
            <a:ext cx="54000" cy="54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sp>
        <p:nvSpPr>
          <p:cNvPr id="76" name="Ovale 54"/>
          <p:cNvSpPr>
            <a:spLocks noChangeArrowheads="1"/>
          </p:cNvSpPr>
          <p:nvPr/>
        </p:nvSpPr>
        <p:spPr bwMode="auto">
          <a:xfrm>
            <a:off x="7289698" y="3603475"/>
            <a:ext cx="54000" cy="54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sp>
        <p:nvSpPr>
          <p:cNvPr id="77" name="Ovale 54"/>
          <p:cNvSpPr>
            <a:spLocks noChangeArrowheads="1"/>
          </p:cNvSpPr>
          <p:nvPr/>
        </p:nvSpPr>
        <p:spPr bwMode="auto">
          <a:xfrm>
            <a:off x="7214693" y="3925944"/>
            <a:ext cx="54000" cy="54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sp>
        <p:nvSpPr>
          <p:cNvPr id="78" name="CasellaDiTesto 77"/>
          <p:cNvSpPr txBox="1"/>
          <p:nvPr/>
        </p:nvSpPr>
        <p:spPr>
          <a:xfrm>
            <a:off x="8036744" y="2371062"/>
            <a:ext cx="469680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CH" sz="600" b="1" dirty="0" err="1">
                <a:latin typeface="Arial" panose="020B0604020202020204" pitchFamily="34" charset="0"/>
                <a:cs typeface="Arial" panose="020B0604020202020204" pitchFamily="34" charset="0"/>
              </a:rPr>
              <a:t>Krasnoyarsk</a:t>
            </a:r>
            <a:endParaRPr lang="it-CH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Ovale 54"/>
          <p:cNvSpPr>
            <a:spLocks noChangeArrowheads="1"/>
          </p:cNvSpPr>
          <p:nvPr/>
        </p:nvSpPr>
        <p:spPr bwMode="auto">
          <a:xfrm>
            <a:off x="8217584" y="2484191"/>
            <a:ext cx="54000" cy="54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sp>
        <p:nvSpPr>
          <p:cNvPr id="80" name="CasellaDiTesto 79"/>
          <p:cNvSpPr txBox="1"/>
          <p:nvPr/>
        </p:nvSpPr>
        <p:spPr>
          <a:xfrm>
            <a:off x="8749188" y="3104635"/>
            <a:ext cx="253274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CH" sz="600" b="1" dirty="0">
                <a:latin typeface="Arial" panose="020B0604020202020204" pitchFamily="34" charset="0"/>
                <a:cs typeface="Arial" panose="020B0604020202020204" pitchFamily="34" charset="0"/>
              </a:rPr>
              <a:t>Irkutsk</a:t>
            </a:r>
          </a:p>
        </p:txBody>
      </p:sp>
      <p:sp>
        <p:nvSpPr>
          <p:cNvPr id="81" name="CasellaDiTesto 80"/>
          <p:cNvSpPr txBox="1"/>
          <p:nvPr/>
        </p:nvSpPr>
        <p:spPr>
          <a:xfrm>
            <a:off x="11431556" y="3765877"/>
            <a:ext cx="431208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CH" sz="600" b="1" dirty="0">
                <a:latin typeface="Arial" panose="020B0604020202020204" pitchFamily="34" charset="0"/>
                <a:cs typeface="Arial" panose="020B0604020202020204" pitchFamily="34" charset="0"/>
              </a:rPr>
              <a:t>Vladivostok</a:t>
            </a:r>
          </a:p>
        </p:txBody>
      </p:sp>
      <p:sp>
        <p:nvSpPr>
          <p:cNvPr id="82" name="CasellaDiTesto 81"/>
          <p:cNvSpPr txBox="1"/>
          <p:nvPr/>
        </p:nvSpPr>
        <p:spPr>
          <a:xfrm>
            <a:off x="10349937" y="3198929"/>
            <a:ext cx="562655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CH" sz="600" b="1" dirty="0" err="1">
                <a:latin typeface="Arial" panose="020B0604020202020204" pitchFamily="34" charset="0"/>
                <a:cs typeface="Arial" panose="020B0604020202020204" pitchFamily="34" charset="0"/>
              </a:rPr>
              <a:t>Blagovescensk</a:t>
            </a:r>
            <a:endParaRPr lang="it-CH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Ovale 54"/>
          <p:cNvSpPr>
            <a:spLocks noChangeArrowheads="1"/>
          </p:cNvSpPr>
          <p:nvPr/>
        </p:nvSpPr>
        <p:spPr bwMode="auto">
          <a:xfrm>
            <a:off x="10577265" y="3123802"/>
            <a:ext cx="54000" cy="54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cxnSp>
        <p:nvCxnSpPr>
          <p:cNvPr id="84" name="Connettore 1 83"/>
          <p:cNvCxnSpPr>
            <a:stCxn id="86" idx="0"/>
          </p:cNvCxnSpPr>
          <p:nvPr/>
        </p:nvCxnSpPr>
        <p:spPr>
          <a:xfrm flipV="1">
            <a:off x="8875825" y="2577703"/>
            <a:ext cx="1599" cy="447232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le 54"/>
          <p:cNvSpPr>
            <a:spLocks noChangeArrowheads="1"/>
          </p:cNvSpPr>
          <p:nvPr/>
        </p:nvSpPr>
        <p:spPr bwMode="auto">
          <a:xfrm>
            <a:off x="7525067" y="3025955"/>
            <a:ext cx="54000" cy="54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sp>
        <p:nvSpPr>
          <p:cNvPr id="86" name="Ovale 54"/>
          <p:cNvSpPr>
            <a:spLocks noChangeArrowheads="1"/>
          </p:cNvSpPr>
          <p:nvPr/>
        </p:nvSpPr>
        <p:spPr bwMode="auto">
          <a:xfrm>
            <a:off x="8848825" y="3024935"/>
            <a:ext cx="54000" cy="54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cxnSp>
        <p:nvCxnSpPr>
          <p:cNvPr id="87" name="Connettore 1 86"/>
          <p:cNvCxnSpPr/>
          <p:nvPr/>
        </p:nvCxnSpPr>
        <p:spPr>
          <a:xfrm flipV="1">
            <a:off x="7497966" y="2521844"/>
            <a:ext cx="3198" cy="154915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vale 54"/>
          <p:cNvSpPr>
            <a:spLocks noChangeArrowheads="1"/>
          </p:cNvSpPr>
          <p:nvPr/>
        </p:nvSpPr>
        <p:spPr bwMode="auto">
          <a:xfrm>
            <a:off x="7471820" y="2632433"/>
            <a:ext cx="54000" cy="54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cxnSp>
        <p:nvCxnSpPr>
          <p:cNvPr id="89" name="Connettore 1 88"/>
          <p:cNvCxnSpPr/>
          <p:nvPr/>
        </p:nvCxnSpPr>
        <p:spPr>
          <a:xfrm flipH="1" flipV="1">
            <a:off x="6797736" y="4237923"/>
            <a:ext cx="8785" cy="31294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asellaDiTesto 91"/>
          <p:cNvSpPr txBox="1"/>
          <p:nvPr/>
        </p:nvSpPr>
        <p:spPr>
          <a:xfrm>
            <a:off x="1443689" y="4211522"/>
            <a:ext cx="336631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CH" sz="600" b="1" dirty="0">
                <a:latin typeface="Arial" panose="020B0604020202020204" pitchFamily="34" charset="0"/>
                <a:cs typeface="Arial" panose="020B0604020202020204" pitchFamily="34" charset="0"/>
              </a:rPr>
              <a:t>München</a:t>
            </a:r>
          </a:p>
        </p:txBody>
      </p:sp>
      <p:sp>
        <p:nvSpPr>
          <p:cNvPr id="94" name="Figura a mano libera 93"/>
          <p:cNvSpPr/>
          <p:nvPr/>
        </p:nvSpPr>
        <p:spPr>
          <a:xfrm>
            <a:off x="2438378" y="3123802"/>
            <a:ext cx="1257546" cy="13388"/>
          </a:xfrm>
          <a:custGeom>
            <a:avLst/>
            <a:gdLst>
              <a:gd name="connsiteX0" fmla="*/ 0 w 1767840"/>
              <a:gd name="connsiteY0" fmla="*/ 0 h 285750"/>
              <a:gd name="connsiteX1" fmla="*/ 727710 w 1767840"/>
              <a:gd name="connsiteY1" fmla="*/ 45720 h 285750"/>
              <a:gd name="connsiteX2" fmla="*/ 1104900 w 1767840"/>
              <a:gd name="connsiteY2" fmla="*/ 53340 h 285750"/>
              <a:gd name="connsiteX3" fmla="*/ 1554480 w 1767840"/>
              <a:gd name="connsiteY3" fmla="*/ 60960 h 285750"/>
              <a:gd name="connsiteX4" fmla="*/ 1767840 w 1767840"/>
              <a:gd name="connsiteY4" fmla="*/ 285750 h 285750"/>
              <a:gd name="connsiteX5" fmla="*/ 1767840 w 1767840"/>
              <a:gd name="connsiteY5" fmla="*/ 278130 h 285750"/>
              <a:gd name="connsiteX0" fmla="*/ 0 w 1767840"/>
              <a:gd name="connsiteY0" fmla="*/ 0 h 314960"/>
              <a:gd name="connsiteX1" fmla="*/ 727710 w 1767840"/>
              <a:gd name="connsiteY1" fmla="*/ 45720 h 314960"/>
              <a:gd name="connsiteX2" fmla="*/ 1104900 w 1767840"/>
              <a:gd name="connsiteY2" fmla="*/ 53340 h 314960"/>
              <a:gd name="connsiteX3" fmla="*/ 811530 w 1767840"/>
              <a:gd name="connsiteY3" fmla="*/ 314960 h 314960"/>
              <a:gd name="connsiteX4" fmla="*/ 1767840 w 1767840"/>
              <a:gd name="connsiteY4" fmla="*/ 285750 h 314960"/>
              <a:gd name="connsiteX5" fmla="*/ 1767840 w 1767840"/>
              <a:gd name="connsiteY5" fmla="*/ 278130 h 314960"/>
              <a:gd name="connsiteX0" fmla="*/ 0 w 1767840"/>
              <a:gd name="connsiteY0" fmla="*/ 0 h 637540"/>
              <a:gd name="connsiteX1" fmla="*/ 727710 w 1767840"/>
              <a:gd name="connsiteY1" fmla="*/ 45720 h 637540"/>
              <a:gd name="connsiteX2" fmla="*/ 520700 w 1767840"/>
              <a:gd name="connsiteY2" fmla="*/ 637540 h 637540"/>
              <a:gd name="connsiteX3" fmla="*/ 811530 w 1767840"/>
              <a:gd name="connsiteY3" fmla="*/ 314960 h 637540"/>
              <a:gd name="connsiteX4" fmla="*/ 1767840 w 1767840"/>
              <a:gd name="connsiteY4" fmla="*/ 285750 h 637540"/>
              <a:gd name="connsiteX5" fmla="*/ 1767840 w 1767840"/>
              <a:gd name="connsiteY5" fmla="*/ 278130 h 637540"/>
              <a:gd name="connsiteX0" fmla="*/ 802640 w 2570480"/>
              <a:gd name="connsiteY0" fmla="*/ 0 h 807720"/>
              <a:gd name="connsiteX1" fmla="*/ 0 w 2570480"/>
              <a:gd name="connsiteY1" fmla="*/ 807720 h 807720"/>
              <a:gd name="connsiteX2" fmla="*/ 1323340 w 2570480"/>
              <a:gd name="connsiteY2" fmla="*/ 637540 h 807720"/>
              <a:gd name="connsiteX3" fmla="*/ 1614170 w 2570480"/>
              <a:gd name="connsiteY3" fmla="*/ 314960 h 807720"/>
              <a:gd name="connsiteX4" fmla="*/ 2570480 w 2570480"/>
              <a:gd name="connsiteY4" fmla="*/ 285750 h 807720"/>
              <a:gd name="connsiteX5" fmla="*/ 2570480 w 2570480"/>
              <a:gd name="connsiteY5" fmla="*/ 278130 h 807720"/>
              <a:gd name="connsiteX0" fmla="*/ 0 w 2923540"/>
              <a:gd name="connsiteY0" fmla="*/ 610870 h 610870"/>
              <a:gd name="connsiteX1" fmla="*/ 353060 w 2923540"/>
              <a:gd name="connsiteY1" fmla="*/ 529590 h 610870"/>
              <a:gd name="connsiteX2" fmla="*/ 1676400 w 2923540"/>
              <a:gd name="connsiteY2" fmla="*/ 359410 h 610870"/>
              <a:gd name="connsiteX3" fmla="*/ 1967230 w 2923540"/>
              <a:gd name="connsiteY3" fmla="*/ 36830 h 610870"/>
              <a:gd name="connsiteX4" fmla="*/ 2923540 w 2923540"/>
              <a:gd name="connsiteY4" fmla="*/ 7620 h 610870"/>
              <a:gd name="connsiteX5" fmla="*/ 2923540 w 2923540"/>
              <a:gd name="connsiteY5" fmla="*/ 0 h 610870"/>
              <a:gd name="connsiteX0" fmla="*/ 0 w 2923540"/>
              <a:gd name="connsiteY0" fmla="*/ 610870 h 610870"/>
              <a:gd name="connsiteX1" fmla="*/ 353060 w 2923540"/>
              <a:gd name="connsiteY1" fmla="*/ 529590 h 610870"/>
              <a:gd name="connsiteX2" fmla="*/ 1676400 w 2923540"/>
              <a:gd name="connsiteY2" fmla="*/ 359410 h 610870"/>
              <a:gd name="connsiteX3" fmla="*/ 1957705 w 2923540"/>
              <a:gd name="connsiteY3" fmla="*/ 15399 h 610870"/>
              <a:gd name="connsiteX4" fmla="*/ 2923540 w 2923540"/>
              <a:gd name="connsiteY4" fmla="*/ 7620 h 610870"/>
              <a:gd name="connsiteX5" fmla="*/ 2923540 w 2923540"/>
              <a:gd name="connsiteY5" fmla="*/ 0 h 610870"/>
              <a:gd name="connsiteX0" fmla="*/ 0 w 2923540"/>
              <a:gd name="connsiteY0" fmla="*/ 610870 h 610870"/>
              <a:gd name="connsiteX1" fmla="*/ 353060 w 2923540"/>
              <a:gd name="connsiteY1" fmla="*/ 529590 h 610870"/>
              <a:gd name="connsiteX2" fmla="*/ 1676400 w 2923540"/>
              <a:gd name="connsiteY2" fmla="*/ 359410 h 610870"/>
              <a:gd name="connsiteX3" fmla="*/ 1694044 w 2923540"/>
              <a:gd name="connsiteY3" fmla="*/ 43448 h 610870"/>
              <a:gd name="connsiteX4" fmla="*/ 2923540 w 2923540"/>
              <a:gd name="connsiteY4" fmla="*/ 7620 h 610870"/>
              <a:gd name="connsiteX5" fmla="*/ 2923540 w 2923540"/>
              <a:gd name="connsiteY5" fmla="*/ 0 h 610870"/>
              <a:gd name="connsiteX0" fmla="*/ 0 w 2923540"/>
              <a:gd name="connsiteY0" fmla="*/ 610870 h 610870"/>
              <a:gd name="connsiteX1" fmla="*/ 353060 w 2923540"/>
              <a:gd name="connsiteY1" fmla="*/ 529590 h 610870"/>
              <a:gd name="connsiteX2" fmla="*/ 1694044 w 2923540"/>
              <a:gd name="connsiteY2" fmla="*/ 43448 h 610870"/>
              <a:gd name="connsiteX3" fmla="*/ 2923540 w 2923540"/>
              <a:gd name="connsiteY3" fmla="*/ 7620 h 610870"/>
              <a:gd name="connsiteX4" fmla="*/ 2923540 w 2923540"/>
              <a:gd name="connsiteY4" fmla="*/ 0 h 610870"/>
              <a:gd name="connsiteX0" fmla="*/ 0 w 2570480"/>
              <a:gd name="connsiteY0" fmla="*/ 529590 h 529590"/>
              <a:gd name="connsiteX1" fmla="*/ 1340984 w 2570480"/>
              <a:gd name="connsiteY1" fmla="*/ 43448 h 529590"/>
              <a:gd name="connsiteX2" fmla="*/ 2570480 w 2570480"/>
              <a:gd name="connsiteY2" fmla="*/ 7620 h 529590"/>
              <a:gd name="connsiteX3" fmla="*/ 2570480 w 2570480"/>
              <a:gd name="connsiteY3" fmla="*/ 0 h 529590"/>
              <a:gd name="connsiteX0" fmla="*/ 0 w 1229496"/>
              <a:gd name="connsiteY0" fmla="*/ 43448 h 43448"/>
              <a:gd name="connsiteX1" fmla="*/ 1229496 w 1229496"/>
              <a:gd name="connsiteY1" fmla="*/ 7620 h 43448"/>
              <a:gd name="connsiteX2" fmla="*/ 1229496 w 1229496"/>
              <a:gd name="connsiteY2" fmla="*/ 0 h 43448"/>
              <a:gd name="connsiteX0" fmla="*/ 0 w 1229496"/>
              <a:gd name="connsiteY0" fmla="*/ 21008 h 21008"/>
              <a:gd name="connsiteX1" fmla="*/ 1229496 w 1229496"/>
              <a:gd name="connsiteY1" fmla="*/ 7620 h 21008"/>
              <a:gd name="connsiteX2" fmla="*/ 1229496 w 1229496"/>
              <a:gd name="connsiteY2" fmla="*/ 0 h 21008"/>
              <a:gd name="connsiteX0" fmla="*/ 0 w 1229496"/>
              <a:gd name="connsiteY0" fmla="*/ 13388 h 13388"/>
              <a:gd name="connsiteX1" fmla="*/ 1229496 w 1229496"/>
              <a:gd name="connsiteY1" fmla="*/ 0 h 13388"/>
              <a:gd name="connsiteX0" fmla="*/ 0 w 1257546"/>
              <a:gd name="connsiteY0" fmla="*/ 13388 h 13388"/>
              <a:gd name="connsiteX1" fmla="*/ 1257546 w 1257546"/>
              <a:gd name="connsiteY1" fmla="*/ 0 h 1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57546" h="13388">
                <a:moveTo>
                  <a:pt x="0" y="13388"/>
                </a:moveTo>
                <a:lnTo>
                  <a:pt x="1257546" y="0"/>
                </a:lnTo>
              </a:path>
            </a:pathLst>
          </a:cu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95" name="CasellaDiTesto 94"/>
          <p:cNvSpPr txBox="1"/>
          <p:nvPr/>
        </p:nvSpPr>
        <p:spPr>
          <a:xfrm>
            <a:off x="923360" y="4131865"/>
            <a:ext cx="254878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CH" sz="600" b="1" dirty="0" err="1">
                <a:latin typeface="Arial" panose="020B0604020202020204" pitchFamily="34" charset="0"/>
                <a:cs typeface="Arial" panose="020B0604020202020204" pitchFamily="34" charset="0"/>
              </a:rPr>
              <a:t>Singen</a:t>
            </a:r>
            <a:endParaRPr lang="it-CH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CasellaDiTesto 95"/>
          <p:cNvSpPr txBox="1"/>
          <p:nvPr/>
        </p:nvSpPr>
        <p:spPr>
          <a:xfrm>
            <a:off x="844919" y="3208936"/>
            <a:ext cx="45044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CH" sz="800" b="1" dirty="0">
                <a:latin typeface="Arial" panose="020B0604020202020204" pitchFamily="34" charset="0"/>
                <a:cs typeface="Arial" panose="020B0604020202020204" pitchFamily="34" charset="0"/>
              </a:rPr>
              <a:t>Hamburg</a:t>
            </a:r>
          </a:p>
        </p:txBody>
      </p:sp>
      <p:cxnSp>
        <p:nvCxnSpPr>
          <p:cNvPr id="97" name="Connettore 1 96"/>
          <p:cNvCxnSpPr/>
          <p:nvPr/>
        </p:nvCxnSpPr>
        <p:spPr>
          <a:xfrm flipV="1">
            <a:off x="10613789" y="2867811"/>
            <a:ext cx="97015" cy="260753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ttore 2 97"/>
          <p:cNvCxnSpPr>
            <a:stCxn id="120" idx="5"/>
          </p:cNvCxnSpPr>
          <p:nvPr/>
        </p:nvCxnSpPr>
        <p:spPr>
          <a:xfrm>
            <a:off x="11400191" y="3850080"/>
            <a:ext cx="359779" cy="545654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Figura a mano libera 98"/>
          <p:cNvSpPr/>
          <p:nvPr/>
        </p:nvSpPr>
        <p:spPr>
          <a:xfrm>
            <a:off x="10484446" y="3841772"/>
            <a:ext cx="1073150" cy="2811852"/>
          </a:xfrm>
          <a:custGeom>
            <a:avLst/>
            <a:gdLst>
              <a:gd name="connsiteX0" fmla="*/ 889000 w 1073150"/>
              <a:gd name="connsiteY0" fmla="*/ 0 h 2806700"/>
              <a:gd name="connsiteX1" fmla="*/ 1073150 w 1073150"/>
              <a:gd name="connsiteY1" fmla="*/ 755650 h 2806700"/>
              <a:gd name="connsiteX2" fmla="*/ 857250 w 1073150"/>
              <a:gd name="connsiteY2" fmla="*/ 1752600 h 2806700"/>
              <a:gd name="connsiteX3" fmla="*/ 0 w 1073150"/>
              <a:gd name="connsiteY3" fmla="*/ 2806700 h 2806700"/>
              <a:gd name="connsiteX4" fmla="*/ 0 w 1073150"/>
              <a:gd name="connsiteY4" fmla="*/ 2806700 h 2806700"/>
              <a:gd name="connsiteX0" fmla="*/ 894152 w 1073150"/>
              <a:gd name="connsiteY0" fmla="*/ 0 h 2811852"/>
              <a:gd name="connsiteX1" fmla="*/ 1073150 w 1073150"/>
              <a:gd name="connsiteY1" fmla="*/ 760802 h 2811852"/>
              <a:gd name="connsiteX2" fmla="*/ 857250 w 1073150"/>
              <a:gd name="connsiteY2" fmla="*/ 1757752 h 2811852"/>
              <a:gd name="connsiteX3" fmla="*/ 0 w 1073150"/>
              <a:gd name="connsiteY3" fmla="*/ 2811852 h 2811852"/>
              <a:gd name="connsiteX4" fmla="*/ 0 w 1073150"/>
              <a:gd name="connsiteY4" fmla="*/ 2811852 h 2811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3150" h="2811852">
                <a:moveTo>
                  <a:pt x="894152" y="0"/>
                </a:moveTo>
                <a:lnTo>
                  <a:pt x="1073150" y="760802"/>
                </a:lnTo>
                <a:lnTo>
                  <a:pt x="857250" y="1757752"/>
                </a:lnTo>
                <a:lnTo>
                  <a:pt x="0" y="2811852"/>
                </a:lnTo>
                <a:lnTo>
                  <a:pt x="0" y="2811852"/>
                </a:lnTo>
              </a:path>
            </a:pathLst>
          </a:custGeom>
          <a:noFill/>
          <a:ln w="19050">
            <a:solidFill>
              <a:srgbClr val="FF0000"/>
            </a:solidFill>
            <a:prstDash val="sys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106" name="Ovale 54"/>
          <p:cNvSpPr>
            <a:spLocks noChangeArrowheads="1"/>
          </p:cNvSpPr>
          <p:nvPr/>
        </p:nvSpPr>
        <p:spPr bwMode="auto">
          <a:xfrm>
            <a:off x="5413463" y="4522625"/>
            <a:ext cx="54000" cy="54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sp>
        <p:nvSpPr>
          <p:cNvPr id="107" name="Ovale 54"/>
          <p:cNvSpPr>
            <a:spLocks noChangeArrowheads="1"/>
          </p:cNvSpPr>
          <p:nvPr/>
        </p:nvSpPr>
        <p:spPr bwMode="auto">
          <a:xfrm>
            <a:off x="5370893" y="4743605"/>
            <a:ext cx="54000" cy="54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sp>
        <p:nvSpPr>
          <p:cNvPr id="108" name="Ovale 54"/>
          <p:cNvSpPr>
            <a:spLocks noChangeArrowheads="1"/>
          </p:cNvSpPr>
          <p:nvPr/>
        </p:nvSpPr>
        <p:spPr bwMode="auto">
          <a:xfrm>
            <a:off x="5552016" y="4164155"/>
            <a:ext cx="54000" cy="54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sp>
        <p:nvSpPr>
          <p:cNvPr id="109" name="Ovale 54"/>
          <p:cNvSpPr>
            <a:spLocks noChangeArrowheads="1"/>
          </p:cNvSpPr>
          <p:nvPr/>
        </p:nvSpPr>
        <p:spPr bwMode="auto">
          <a:xfrm>
            <a:off x="5790880" y="4540625"/>
            <a:ext cx="54000" cy="54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sp>
        <p:nvSpPr>
          <p:cNvPr id="110" name="Ovale 54"/>
          <p:cNvSpPr>
            <a:spLocks noChangeArrowheads="1"/>
          </p:cNvSpPr>
          <p:nvPr/>
        </p:nvSpPr>
        <p:spPr bwMode="auto">
          <a:xfrm>
            <a:off x="6070938" y="4590815"/>
            <a:ext cx="54000" cy="54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sp>
        <p:nvSpPr>
          <p:cNvPr id="111" name="Ovale 54"/>
          <p:cNvSpPr>
            <a:spLocks noChangeArrowheads="1"/>
          </p:cNvSpPr>
          <p:nvPr/>
        </p:nvSpPr>
        <p:spPr bwMode="auto">
          <a:xfrm>
            <a:off x="6455026" y="4773536"/>
            <a:ext cx="54000" cy="54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sp>
        <p:nvSpPr>
          <p:cNvPr id="112" name="Ovale 54"/>
          <p:cNvSpPr>
            <a:spLocks noChangeArrowheads="1"/>
          </p:cNvSpPr>
          <p:nvPr/>
        </p:nvSpPr>
        <p:spPr bwMode="auto">
          <a:xfrm>
            <a:off x="6769823" y="4191155"/>
            <a:ext cx="54000" cy="54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sp>
        <p:nvSpPr>
          <p:cNvPr id="113" name="Ovale 54"/>
          <p:cNvSpPr>
            <a:spLocks noChangeArrowheads="1"/>
          </p:cNvSpPr>
          <p:nvPr/>
        </p:nvSpPr>
        <p:spPr bwMode="auto">
          <a:xfrm>
            <a:off x="6785063" y="4505126"/>
            <a:ext cx="54000" cy="54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sp>
        <p:nvSpPr>
          <p:cNvPr id="114" name="Ovale 54"/>
          <p:cNvSpPr>
            <a:spLocks noChangeArrowheads="1"/>
          </p:cNvSpPr>
          <p:nvPr/>
        </p:nvSpPr>
        <p:spPr bwMode="auto">
          <a:xfrm>
            <a:off x="4441220" y="3406934"/>
            <a:ext cx="54000" cy="54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sp>
        <p:nvSpPr>
          <p:cNvPr id="115" name="Ovale 54"/>
          <p:cNvSpPr>
            <a:spLocks noChangeArrowheads="1"/>
          </p:cNvSpPr>
          <p:nvPr/>
        </p:nvSpPr>
        <p:spPr bwMode="auto">
          <a:xfrm>
            <a:off x="4902348" y="3676695"/>
            <a:ext cx="54000" cy="54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sp>
        <p:nvSpPr>
          <p:cNvPr id="116" name="Ovale 54"/>
          <p:cNvSpPr>
            <a:spLocks noChangeArrowheads="1"/>
          </p:cNvSpPr>
          <p:nvPr/>
        </p:nvSpPr>
        <p:spPr bwMode="auto">
          <a:xfrm>
            <a:off x="5123776" y="3269135"/>
            <a:ext cx="54000" cy="54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sp>
        <p:nvSpPr>
          <p:cNvPr id="117" name="Ovale 54"/>
          <p:cNvSpPr>
            <a:spLocks noChangeArrowheads="1"/>
          </p:cNvSpPr>
          <p:nvPr/>
        </p:nvSpPr>
        <p:spPr bwMode="auto">
          <a:xfrm>
            <a:off x="5584679" y="3749675"/>
            <a:ext cx="54000" cy="54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sp>
        <p:nvSpPr>
          <p:cNvPr id="119" name="Ovale 54"/>
          <p:cNvSpPr>
            <a:spLocks noChangeArrowheads="1"/>
          </p:cNvSpPr>
          <p:nvPr/>
        </p:nvSpPr>
        <p:spPr bwMode="auto">
          <a:xfrm>
            <a:off x="5698087" y="3012293"/>
            <a:ext cx="54000" cy="54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sp>
        <p:nvSpPr>
          <p:cNvPr id="145" name="CasellaDiTesto 144"/>
          <p:cNvSpPr txBox="1"/>
          <p:nvPr/>
        </p:nvSpPr>
        <p:spPr>
          <a:xfrm>
            <a:off x="1525199" y="3906414"/>
            <a:ext cx="346249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CH" sz="600" b="1" dirty="0">
                <a:latin typeface="Arial" panose="020B0604020202020204" pitchFamily="34" charset="0"/>
                <a:cs typeface="Arial" panose="020B0604020202020204" pitchFamily="34" charset="0"/>
              </a:rPr>
              <a:t>Nürnberg</a:t>
            </a:r>
          </a:p>
        </p:txBody>
      </p:sp>
      <p:sp>
        <p:nvSpPr>
          <p:cNvPr id="154" name="Ovale 54"/>
          <p:cNvSpPr>
            <a:spLocks noChangeArrowheads="1"/>
          </p:cNvSpPr>
          <p:nvPr/>
        </p:nvSpPr>
        <p:spPr bwMode="auto">
          <a:xfrm>
            <a:off x="3670973" y="3093440"/>
            <a:ext cx="72000" cy="72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sp>
        <p:nvSpPr>
          <p:cNvPr id="165" name="Ovale 54"/>
          <p:cNvSpPr>
            <a:spLocks noChangeArrowheads="1"/>
          </p:cNvSpPr>
          <p:nvPr/>
        </p:nvSpPr>
        <p:spPr bwMode="auto">
          <a:xfrm>
            <a:off x="4670513" y="4475111"/>
            <a:ext cx="54000" cy="54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sp>
        <p:nvSpPr>
          <p:cNvPr id="172" name="Figura a mano libera 171"/>
          <p:cNvSpPr/>
          <p:nvPr/>
        </p:nvSpPr>
        <p:spPr>
          <a:xfrm>
            <a:off x="9016701" y="2583255"/>
            <a:ext cx="1472703" cy="2693095"/>
          </a:xfrm>
          <a:custGeom>
            <a:avLst/>
            <a:gdLst>
              <a:gd name="connsiteX0" fmla="*/ 0 w 1737360"/>
              <a:gd name="connsiteY0" fmla="*/ 0 h 1409700"/>
              <a:gd name="connsiteX1" fmla="*/ 339090 w 1737360"/>
              <a:gd name="connsiteY1" fmla="*/ 205740 h 1409700"/>
              <a:gd name="connsiteX2" fmla="*/ 1737360 w 1737360"/>
              <a:gd name="connsiteY2" fmla="*/ 1409700 h 1409700"/>
              <a:gd name="connsiteX3" fmla="*/ 1737360 w 1737360"/>
              <a:gd name="connsiteY3" fmla="*/ 1409700 h 1409700"/>
              <a:gd name="connsiteX0" fmla="*/ 0 w 1737360"/>
              <a:gd name="connsiteY0" fmla="*/ 0 h 1409700"/>
              <a:gd name="connsiteX1" fmla="*/ 412832 w 1737360"/>
              <a:gd name="connsiteY1" fmla="*/ 810424 h 1409700"/>
              <a:gd name="connsiteX2" fmla="*/ 1737360 w 1737360"/>
              <a:gd name="connsiteY2" fmla="*/ 1409700 h 1409700"/>
              <a:gd name="connsiteX3" fmla="*/ 1737360 w 1737360"/>
              <a:gd name="connsiteY3" fmla="*/ 1409700 h 1409700"/>
              <a:gd name="connsiteX0" fmla="*/ 0 w 1737360"/>
              <a:gd name="connsiteY0" fmla="*/ 0 h 1704667"/>
              <a:gd name="connsiteX1" fmla="*/ 412832 w 1737360"/>
              <a:gd name="connsiteY1" fmla="*/ 810424 h 1704667"/>
              <a:gd name="connsiteX2" fmla="*/ 1737360 w 1737360"/>
              <a:gd name="connsiteY2" fmla="*/ 1409700 h 1704667"/>
              <a:gd name="connsiteX3" fmla="*/ 830334 w 1737360"/>
              <a:gd name="connsiteY3" fmla="*/ 1704667 h 1704667"/>
              <a:gd name="connsiteX0" fmla="*/ 0 w 830334"/>
              <a:gd name="connsiteY0" fmla="*/ 0 h 1704667"/>
              <a:gd name="connsiteX1" fmla="*/ 412832 w 830334"/>
              <a:gd name="connsiteY1" fmla="*/ 810424 h 1704667"/>
              <a:gd name="connsiteX2" fmla="*/ 830334 w 830334"/>
              <a:gd name="connsiteY2" fmla="*/ 1704667 h 1704667"/>
              <a:gd name="connsiteX0" fmla="*/ 0 w 926198"/>
              <a:gd name="connsiteY0" fmla="*/ 0 h 1660422"/>
              <a:gd name="connsiteX1" fmla="*/ 412832 w 926198"/>
              <a:gd name="connsiteY1" fmla="*/ 810424 h 1660422"/>
              <a:gd name="connsiteX2" fmla="*/ 926198 w 926198"/>
              <a:gd name="connsiteY2" fmla="*/ 1660422 h 1660422"/>
              <a:gd name="connsiteX0" fmla="*/ 0 w 1521736"/>
              <a:gd name="connsiteY0" fmla="*/ 0 h 2663387"/>
              <a:gd name="connsiteX1" fmla="*/ 412832 w 1521736"/>
              <a:gd name="connsiteY1" fmla="*/ 810424 h 2663387"/>
              <a:gd name="connsiteX2" fmla="*/ 1521736 w 1521736"/>
              <a:gd name="connsiteY2" fmla="*/ 2663387 h 266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1736" h="2663387">
                <a:moveTo>
                  <a:pt x="0" y="0"/>
                </a:moveTo>
                <a:lnTo>
                  <a:pt x="412832" y="810424"/>
                </a:lnTo>
                <a:cubicBezTo>
                  <a:pt x="583954" y="1093757"/>
                  <a:pt x="1350614" y="2380054"/>
                  <a:pt x="1521736" y="2663387"/>
                </a:cubicBezTo>
              </a:path>
            </a:pathLst>
          </a:custGeom>
          <a:noFill/>
          <a:ln w="4127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173" name="CasellaDiTesto 172"/>
          <p:cNvSpPr txBox="1"/>
          <p:nvPr/>
        </p:nvSpPr>
        <p:spPr>
          <a:xfrm>
            <a:off x="9212274" y="3852326"/>
            <a:ext cx="423193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CH" sz="600" b="1" dirty="0" err="1">
                <a:latin typeface="Arial" panose="020B0604020202020204" pitchFamily="34" charset="0"/>
                <a:cs typeface="Arial" panose="020B0604020202020204" pitchFamily="34" charset="0"/>
              </a:rPr>
              <a:t>Zamyn-Uud</a:t>
            </a:r>
            <a:endParaRPr lang="it-CH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" name="Ovale 54"/>
          <p:cNvSpPr>
            <a:spLocks noChangeArrowheads="1"/>
          </p:cNvSpPr>
          <p:nvPr/>
        </p:nvSpPr>
        <p:spPr bwMode="auto">
          <a:xfrm>
            <a:off x="9664076" y="3869138"/>
            <a:ext cx="54000" cy="54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sp>
        <p:nvSpPr>
          <p:cNvPr id="175" name="CasellaDiTesto 174"/>
          <p:cNvSpPr txBox="1"/>
          <p:nvPr/>
        </p:nvSpPr>
        <p:spPr>
          <a:xfrm>
            <a:off x="9054930" y="3606990"/>
            <a:ext cx="442429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CH" sz="600" b="1" dirty="0">
                <a:latin typeface="Arial" panose="020B0604020202020204" pitchFamily="34" charset="0"/>
                <a:cs typeface="Arial" panose="020B0604020202020204" pitchFamily="34" charset="0"/>
              </a:rPr>
              <a:t>Ulaanbaatar</a:t>
            </a:r>
          </a:p>
        </p:txBody>
      </p:sp>
      <p:cxnSp>
        <p:nvCxnSpPr>
          <p:cNvPr id="176" name="Connettore 1 175"/>
          <p:cNvCxnSpPr/>
          <p:nvPr/>
        </p:nvCxnSpPr>
        <p:spPr>
          <a:xfrm flipV="1">
            <a:off x="9314134" y="3406546"/>
            <a:ext cx="102200" cy="171014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Ovale 54"/>
          <p:cNvSpPr>
            <a:spLocks noChangeArrowheads="1"/>
          </p:cNvSpPr>
          <p:nvPr/>
        </p:nvSpPr>
        <p:spPr bwMode="auto">
          <a:xfrm>
            <a:off x="9294670" y="3538632"/>
            <a:ext cx="54000" cy="54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sp>
        <p:nvSpPr>
          <p:cNvPr id="184" name="CasellaDiTesto 183"/>
          <p:cNvSpPr txBox="1"/>
          <p:nvPr/>
        </p:nvSpPr>
        <p:spPr>
          <a:xfrm>
            <a:off x="3645979" y="4231310"/>
            <a:ext cx="506549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CH" sz="600" b="1" dirty="0" err="1">
                <a:latin typeface="Arial" panose="020B0604020202020204" pitchFamily="34" charset="0"/>
                <a:cs typeface="Arial" panose="020B0604020202020204" pitchFamily="34" charset="0"/>
              </a:rPr>
              <a:t>Novorossiysk</a:t>
            </a:r>
            <a:endParaRPr lang="it-CH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Figura a mano libera 184"/>
          <p:cNvSpPr/>
          <p:nvPr/>
        </p:nvSpPr>
        <p:spPr>
          <a:xfrm>
            <a:off x="4186666" y="3750411"/>
            <a:ext cx="339895" cy="538365"/>
          </a:xfrm>
          <a:custGeom>
            <a:avLst/>
            <a:gdLst>
              <a:gd name="connsiteX0" fmla="*/ 0 w 1767840"/>
              <a:gd name="connsiteY0" fmla="*/ 0 h 285750"/>
              <a:gd name="connsiteX1" fmla="*/ 727710 w 1767840"/>
              <a:gd name="connsiteY1" fmla="*/ 45720 h 285750"/>
              <a:gd name="connsiteX2" fmla="*/ 1104900 w 1767840"/>
              <a:gd name="connsiteY2" fmla="*/ 53340 h 285750"/>
              <a:gd name="connsiteX3" fmla="*/ 1554480 w 1767840"/>
              <a:gd name="connsiteY3" fmla="*/ 60960 h 285750"/>
              <a:gd name="connsiteX4" fmla="*/ 1767840 w 1767840"/>
              <a:gd name="connsiteY4" fmla="*/ 285750 h 285750"/>
              <a:gd name="connsiteX5" fmla="*/ 1767840 w 1767840"/>
              <a:gd name="connsiteY5" fmla="*/ 278130 h 285750"/>
              <a:gd name="connsiteX0" fmla="*/ 0 w 1767840"/>
              <a:gd name="connsiteY0" fmla="*/ 227330 h 513080"/>
              <a:gd name="connsiteX1" fmla="*/ 384810 w 1767840"/>
              <a:gd name="connsiteY1" fmla="*/ 0 h 513080"/>
              <a:gd name="connsiteX2" fmla="*/ 1104900 w 1767840"/>
              <a:gd name="connsiteY2" fmla="*/ 280670 h 513080"/>
              <a:gd name="connsiteX3" fmla="*/ 1554480 w 1767840"/>
              <a:gd name="connsiteY3" fmla="*/ 288290 h 513080"/>
              <a:gd name="connsiteX4" fmla="*/ 1767840 w 1767840"/>
              <a:gd name="connsiteY4" fmla="*/ 513080 h 513080"/>
              <a:gd name="connsiteX5" fmla="*/ 1767840 w 1767840"/>
              <a:gd name="connsiteY5" fmla="*/ 505460 h 513080"/>
              <a:gd name="connsiteX0" fmla="*/ 0 w 1767840"/>
              <a:gd name="connsiteY0" fmla="*/ 378460 h 664210"/>
              <a:gd name="connsiteX1" fmla="*/ 384810 w 1767840"/>
              <a:gd name="connsiteY1" fmla="*/ 151130 h 664210"/>
              <a:gd name="connsiteX2" fmla="*/ 1390650 w 1767840"/>
              <a:gd name="connsiteY2" fmla="*/ 0 h 664210"/>
              <a:gd name="connsiteX3" fmla="*/ 1554480 w 1767840"/>
              <a:gd name="connsiteY3" fmla="*/ 439420 h 664210"/>
              <a:gd name="connsiteX4" fmla="*/ 1767840 w 1767840"/>
              <a:gd name="connsiteY4" fmla="*/ 664210 h 664210"/>
              <a:gd name="connsiteX5" fmla="*/ 1767840 w 1767840"/>
              <a:gd name="connsiteY5" fmla="*/ 656590 h 664210"/>
              <a:gd name="connsiteX0" fmla="*/ 0 w 1767840"/>
              <a:gd name="connsiteY0" fmla="*/ 378460 h 664210"/>
              <a:gd name="connsiteX1" fmla="*/ 384810 w 1767840"/>
              <a:gd name="connsiteY1" fmla="*/ 151130 h 664210"/>
              <a:gd name="connsiteX2" fmla="*/ 1390650 w 1767840"/>
              <a:gd name="connsiteY2" fmla="*/ 0 h 664210"/>
              <a:gd name="connsiteX3" fmla="*/ 1767840 w 1767840"/>
              <a:gd name="connsiteY3" fmla="*/ 664210 h 664210"/>
              <a:gd name="connsiteX4" fmla="*/ 1767840 w 1767840"/>
              <a:gd name="connsiteY4" fmla="*/ 656590 h 664210"/>
              <a:gd name="connsiteX0" fmla="*/ 0 w 1767840"/>
              <a:gd name="connsiteY0" fmla="*/ 378460 h 664210"/>
              <a:gd name="connsiteX1" fmla="*/ 384810 w 1767840"/>
              <a:gd name="connsiteY1" fmla="*/ 151130 h 664210"/>
              <a:gd name="connsiteX2" fmla="*/ 1390650 w 1767840"/>
              <a:gd name="connsiteY2" fmla="*/ 0 h 664210"/>
              <a:gd name="connsiteX3" fmla="*/ 1767840 w 1767840"/>
              <a:gd name="connsiteY3" fmla="*/ 664210 h 664210"/>
              <a:gd name="connsiteX0" fmla="*/ 0 w 1390650"/>
              <a:gd name="connsiteY0" fmla="*/ 378460 h 378460"/>
              <a:gd name="connsiteX1" fmla="*/ 384810 w 1390650"/>
              <a:gd name="connsiteY1" fmla="*/ 151130 h 378460"/>
              <a:gd name="connsiteX2" fmla="*/ 1390650 w 1390650"/>
              <a:gd name="connsiteY2" fmla="*/ 0 h 378460"/>
              <a:gd name="connsiteX0" fmla="*/ 0 w 1209675"/>
              <a:gd name="connsiteY0" fmla="*/ 147479 h 151130"/>
              <a:gd name="connsiteX1" fmla="*/ 203835 w 1209675"/>
              <a:gd name="connsiteY1" fmla="*/ 151130 h 151130"/>
              <a:gd name="connsiteX2" fmla="*/ 1209675 w 1209675"/>
              <a:gd name="connsiteY2" fmla="*/ 0 h 151130"/>
              <a:gd name="connsiteX0" fmla="*/ 0 w 1209675"/>
              <a:gd name="connsiteY0" fmla="*/ 147479 h 641667"/>
              <a:gd name="connsiteX1" fmla="*/ 789623 w 1209675"/>
              <a:gd name="connsiteY1" fmla="*/ 641667 h 641667"/>
              <a:gd name="connsiteX2" fmla="*/ 1209675 w 1209675"/>
              <a:gd name="connsiteY2" fmla="*/ 0 h 641667"/>
              <a:gd name="connsiteX0" fmla="*/ 0 w 1135856"/>
              <a:gd name="connsiteY0" fmla="*/ 0 h 600233"/>
              <a:gd name="connsiteX1" fmla="*/ 789623 w 1135856"/>
              <a:gd name="connsiteY1" fmla="*/ 494188 h 600233"/>
              <a:gd name="connsiteX2" fmla="*/ 1135856 w 1135856"/>
              <a:gd name="connsiteY2" fmla="*/ 600233 h 600233"/>
              <a:gd name="connsiteX0" fmla="*/ 0 w 1135856"/>
              <a:gd name="connsiteY0" fmla="*/ 0 h 600233"/>
              <a:gd name="connsiteX1" fmla="*/ 806292 w 1135856"/>
              <a:gd name="connsiteY1" fmla="*/ 565625 h 600233"/>
              <a:gd name="connsiteX2" fmla="*/ 1135856 w 1135856"/>
              <a:gd name="connsiteY2" fmla="*/ 600233 h 600233"/>
              <a:gd name="connsiteX0" fmla="*/ 0 w 1407319"/>
              <a:gd name="connsiteY0" fmla="*/ 0 h 697864"/>
              <a:gd name="connsiteX1" fmla="*/ 1077755 w 1407319"/>
              <a:gd name="connsiteY1" fmla="*/ 663256 h 697864"/>
              <a:gd name="connsiteX2" fmla="*/ 1407319 w 1407319"/>
              <a:gd name="connsiteY2" fmla="*/ 697864 h 697864"/>
              <a:gd name="connsiteX0" fmla="*/ 0 w 1407319"/>
              <a:gd name="connsiteY0" fmla="*/ 0 h 697864"/>
              <a:gd name="connsiteX1" fmla="*/ 415224 w 1407319"/>
              <a:gd name="connsiteY1" fmla="*/ 254026 h 697864"/>
              <a:gd name="connsiteX2" fmla="*/ 1077755 w 1407319"/>
              <a:gd name="connsiteY2" fmla="*/ 663256 h 697864"/>
              <a:gd name="connsiteX3" fmla="*/ 1407319 w 1407319"/>
              <a:gd name="connsiteY3" fmla="*/ 697864 h 697864"/>
              <a:gd name="connsiteX0" fmla="*/ 0 w 1407319"/>
              <a:gd name="connsiteY0" fmla="*/ 0 h 697864"/>
              <a:gd name="connsiteX1" fmla="*/ 598580 w 1407319"/>
              <a:gd name="connsiteY1" fmla="*/ 573113 h 697864"/>
              <a:gd name="connsiteX2" fmla="*/ 1077755 w 1407319"/>
              <a:gd name="connsiteY2" fmla="*/ 663256 h 697864"/>
              <a:gd name="connsiteX3" fmla="*/ 1407319 w 1407319"/>
              <a:gd name="connsiteY3" fmla="*/ 697864 h 697864"/>
              <a:gd name="connsiteX0" fmla="*/ 0 w 1393032"/>
              <a:gd name="connsiteY0" fmla="*/ 0 h 702626"/>
              <a:gd name="connsiteX1" fmla="*/ 584293 w 1393032"/>
              <a:gd name="connsiteY1" fmla="*/ 577875 h 702626"/>
              <a:gd name="connsiteX2" fmla="*/ 1063468 w 1393032"/>
              <a:gd name="connsiteY2" fmla="*/ 668018 h 702626"/>
              <a:gd name="connsiteX3" fmla="*/ 1393032 w 1393032"/>
              <a:gd name="connsiteY3" fmla="*/ 702626 h 702626"/>
              <a:gd name="connsiteX0" fmla="*/ 0 w 1393032"/>
              <a:gd name="connsiteY0" fmla="*/ 0 h 702626"/>
              <a:gd name="connsiteX1" fmla="*/ 291399 w 1393032"/>
              <a:gd name="connsiteY1" fmla="*/ 263550 h 702626"/>
              <a:gd name="connsiteX2" fmla="*/ 1063468 w 1393032"/>
              <a:gd name="connsiteY2" fmla="*/ 668018 h 702626"/>
              <a:gd name="connsiteX3" fmla="*/ 1393032 w 1393032"/>
              <a:gd name="connsiteY3" fmla="*/ 702626 h 702626"/>
              <a:gd name="connsiteX0" fmla="*/ 0 w 1393032"/>
              <a:gd name="connsiteY0" fmla="*/ 0 h 702626"/>
              <a:gd name="connsiteX1" fmla="*/ 291399 w 1393032"/>
              <a:gd name="connsiteY1" fmla="*/ 263550 h 702626"/>
              <a:gd name="connsiteX2" fmla="*/ 1220630 w 1393032"/>
              <a:gd name="connsiteY2" fmla="*/ 298925 h 702626"/>
              <a:gd name="connsiteX3" fmla="*/ 1393032 w 1393032"/>
              <a:gd name="connsiteY3" fmla="*/ 702626 h 702626"/>
              <a:gd name="connsiteX0" fmla="*/ 0 w 1220630"/>
              <a:gd name="connsiteY0" fmla="*/ 0 h 298925"/>
              <a:gd name="connsiteX1" fmla="*/ 291399 w 1220630"/>
              <a:gd name="connsiteY1" fmla="*/ 263550 h 298925"/>
              <a:gd name="connsiteX2" fmla="*/ 1220630 w 1220630"/>
              <a:gd name="connsiteY2" fmla="*/ 298925 h 298925"/>
              <a:gd name="connsiteX0" fmla="*/ 0 w 1531406"/>
              <a:gd name="connsiteY0" fmla="*/ 250426 h 250426"/>
              <a:gd name="connsiteX1" fmla="*/ 602175 w 1531406"/>
              <a:gd name="connsiteY1" fmla="*/ 0 h 250426"/>
              <a:gd name="connsiteX2" fmla="*/ 1531406 w 1531406"/>
              <a:gd name="connsiteY2" fmla="*/ 35375 h 250426"/>
              <a:gd name="connsiteX0" fmla="*/ 0 w 1525429"/>
              <a:gd name="connsiteY0" fmla="*/ 244450 h 244450"/>
              <a:gd name="connsiteX1" fmla="*/ 596198 w 1525429"/>
              <a:gd name="connsiteY1" fmla="*/ 0 h 244450"/>
              <a:gd name="connsiteX2" fmla="*/ 1525429 w 1525429"/>
              <a:gd name="connsiteY2" fmla="*/ 35375 h 244450"/>
              <a:gd name="connsiteX0" fmla="*/ 0 w 1525429"/>
              <a:gd name="connsiteY0" fmla="*/ 579132 h 579132"/>
              <a:gd name="connsiteX1" fmla="*/ 865139 w 1525429"/>
              <a:gd name="connsiteY1" fmla="*/ 0 h 579132"/>
              <a:gd name="connsiteX2" fmla="*/ 1525429 w 1525429"/>
              <a:gd name="connsiteY2" fmla="*/ 370057 h 579132"/>
              <a:gd name="connsiteX0" fmla="*/ 0 w 1041335"/>
              <a:gd name="connsiteY0" fmla="*/ 1195192 h 1195192"/>
              <a:gd name="connsiteX1" fmla="*/ 865139 w 1041335"/>
              <a:gd name="connsiteY1" fmla="*/ 616060 h 1195192"/>
              <a:gd name="connsiteX2" fmla="*/ 1041335 w 1041335"/>
              <a:gd name="connsiteY2" fmla="*/ 0 h 1195192"/>
              <a:gd name="connsiteX0" fmla="*/ 0 w 1190747"/>
              <a:gd name="connsiteY0" fmla="*/ 1117497 h 1117497"/>
              <a:gd name="connsiteX1" fmla="*/ 865139 w 1190747"/>
              <a:gd name="connsiteY1" fmla="*/ 538365 h 1117497"/>
              <a:gd name="connsiteX2" fmla="*/ 1190747 w 1190747"/>
              <a:gd name="connsiteY2" fmla="*/ 0 h 1117497"/>
              <a:gd name="connsiteX0" fmla="*/ 0 w 1190747"/>
              <a:gd name="connsiteY0" fmla="*/ 1117497 h 1117497"/>
              <a:gd name="connsiteX1" fmla="*/ 850852 w 1190747"/>
              <a:gd name="connsiteY1" fmla="*/ 538365 h 1117497"/>
              <a:gd name="connsiteX2" fmla="*/ 1190747 w 1190747"/>
              <a:gd name="connsiteY2" fmla="*/ 0 h 1117497"/>
              <a:gd name="connsiteX0" fmla="*/ 0 w 339895"/>
              <a:gd name="connsiteY0" fmla="*/ 538365 h 538365"/>
              <a:gd name="connsiteX1" fmla="*/ 339895 w 339895"/>
              <a:gd name="connsiteY1" fmla="*/ 0 h 538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9895" h="538365">
                <a:moveTo>
                  <a:pt x="0" y="538365"/>
                </a:moveTo>
                <a:lnTo>
                  <a:pt x="339895" y="0"/>
                </a:ln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186" name="Ovale 54"/>
          <p:cNvSpPr>
            <a:spLocks noChangeArrowheads="1"/>
          </p:cNvSpPr>
          <p:nvPr/>
        </p:nvSpPr>
        <p:spPr bwMode="auto">
          <a:xfrm>
            <a:off x="4160599" y="4252066"/>
            <a:ext cx="54000" cy="54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cxnSp>
        <p:nvCxnSpPr>
          <p:cNvPr id="188" name="Connettore 2 187"/>
          <p:cNvCxnSpPr>
            <a:stCxn id="120" idx="3"/>
          </p:cNvCxnSpPr>
          <p:nvPr/>
        </p:nvCxnSpPr>
        <p:spPr>
          <a:xfrm>
            <a:off x="11362007" y="3850080"/>
            <a:ext cx="14141" cy="569653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CasellaDiTesto 191"/>
          <p:cNvSpPr txBox="1"/>
          <p:nvPr/>
        </p:nvSpPr>
        <p:spPr>
          <a:xfrm>
            <a:off x="2050866" y="2950772"/>
            <a:ext cx="565861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CH" sz="800" b="1" dirty="0"/>
              <a:t>Kaliningrad</a:t>
            </a:r>
          </a:p>
        </p:txBody>
      </p:sp>
      <p:sp>
        <p:nvSpPr>
          <p:cNvPr id="3" name="Figura a mano libera 2"/>
          <p:cNvSpPr/>
          <p:nvPr/>
        </p:nvSpPr>
        <p:spPr>
          <a:xfrm>
            <a:off x="1402454" y="3130277"/>
            <a:ext cx="992937" cy="207563"/>
          </a:xfrm>
          <a:custGeom>
            <a:avLst/>
            <a:gdLst>
              <a:gd name="connsiteX0" fmla="*/ 0 w 992937"/>
              <a:gd name="connsiteY0" fmla="*/ 207563 h 207563"/>
              <a:gd name="connsiteX1" fmla="*/ 387077 w 992937"/>
              <a:gd name="connsiteY1" fmla="*/ 5610 h 207563"/>
              <a:gd name="connsiteX2" fmla="*/ 992937 w 992937"/>
              <a:gd name="connsiteY2" fmla="*/ 0 h 207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2937" h="207563">
                <a:moveTo>
                  <a:pt x="0" y="207563"/>
                </a:moveTo>
                <a:lnTo>
                  <a:pt x="387077" y="5610"/>
                </a:lnTo>
                <a:lnTo>
                  <a:pt x="992937" y="0"/>
                </a:ln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191" name="Ovale 54"/>
          <p:cNvSpPr>
            <a:spLocks noChangeArrowheads="1"/>
          </p:cNvSpPr>
          <p:nvPr/>
        </p:nvSpPr>
        <p:spPr bwMode="auto">
          <a:xfrm>
            <a:off x="2380615" y="3099965"/>
            <a:ext cx="72000" cy="72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sp>
        <p:nvSpPr>
          <p:cNvPr id="193" name="CasellaDiTesto 192"/>
          <p:cNvSpPr txBox="1"/>
          <p:nvPr/>
        </p:nvSpPr>
        <p:spPr>
          <a:xfrm>
            <a:off x="1313454" y="4132411"/>
            <a:ext cx="145874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CH" sz="600" b="1" dirty="0" err="1">
                <a:latin typeface="Arial" panose="020B0604020202020204" pitchFamily="34" charset="0"/>
                <a:cs typeface="Arial" panose="020B0604020202020204" pitchFamily="34" charset="0"/>
              </a:rPr>
              <a:t>Ulm</a:t>
            </a:r>
            <a:endParaRPr lang="it-CH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" name="Figura a mano libera 194"/>
          <p:cNvSpPr/>
          <p:nvPr/>
        </p:nvSpPr>
        <p:spPr>
          <a:xfrm>
            <a:off x="1226625" y="3349939"/>
            <a:ext cx="165649" cy="847337"/>
          </a:xfrm>
          <a:custGeom>
            <a:avLst/>
            <a:gdLst>
              <a:gd name="connsiteX0" fmla="*/ 174568 w 174568"/>
              <a:gd name="connsiteY0" fmla="*/ 0 h 689956"/>
              <a:gd name="connsiteX1" fmla="*/ 0 w 174568"/>
              <a:gd name="connsiteY1" fmla="*/ 108065 h 689956"/>
              <a:gd name="connsiteX2" fmla="*/ 4157 w 174568"/>
              <a:gd name="connsiteY2" fmla="*/ 689956 h 689956"/>
              <a:gd name="connsiteX0" fmla="*/ 174568 w 174568"/>
              <a:gd name="connsiteY0" fmla="*/ 0 h 689956"/>
              <a:gd name="connsiteX1" fmla="*/ 0 w 174568"/>
              <a:gd name="connsiteY1" fmla="*/ 108065 h 689956"/>
              <a:gd name="connsiteX2" fmla="*/ 4157 w 174568"/>
              <a:gd name="connsiteY2" fmla="*/ 689956 h 689956"/>
              <a:gd name="connsiteX0" fmla="*/ 174568 w 174568"/>
              <a:gd name="connsiteY0" fmla="*/ 0 h 710738"/>
              <a:gd name="connsiteX1" fmla="*/ 0 w 174568"/>
              <a:gd name="connsiteY1" fmla="*/ 128847 h 710738"/>
              <a:gd name="connsiteX2" fmla="*/ 4157 w 174568"/>
              <a:gd name="connsiteY2" fmla="*/ 710738 h 710738"/>
              <a:gd name="connsiteX0" fmla="*/ 170470 w 170470"/>
              <a:gd name="connsiteY0" fmla="*/ 0 h 710738"/>
              <a:gd name="connsiteX1" fmla="*/ 20841 w 170470"/>
              <a:gd name="connsiteY1" fmla="*/ 128847 h 710738"/>
              <a:gd name="connsiteX2" fmla="*/ 59 w 170470"/>
              <a:gd name="connsiteY2" fmla="*/ 710738 h 710738"/>
              <a:gd name="connsiteX0" fmla="*/ 182919 w 182919"/>
              <a:gd name="connsiteY0" fmla="*/ 0 h 831273"/>
              <a:gd name="connsiteX1" fmla="*/ 33290 w 182919"/>
              <a:gd name="connsiteY1" fmla="*/ 128847 h 831273"/>
              <a:gd name="connsiteX2" fmla="*/ 39 w 182919"/>
              <a:gd name="connsiteY2" fmla="*/ 831273 h 831273"/>
              <a:gd name="connsiteX0" fmla="*/ 182902 w 182902"/>
              <a:gd name="connsiteY0" fmla="*/ 0 h 831273"/>
              <a:gd name="connsiteX1" fmla="*/ 62367 w 182902"/>
              <a:gd name="connsiteY1" fmla="*/ 133003 h 831273"/>
              <a:gd name="connsiteX2" fmla="*/ 22 w 182902"/>
              <a:gd name="connsiteY2" fmla="*/ 831273 h 831273"/>
              <a:gd name="connsiteX0" fmla="*/ 182901 w 182901"/>
              <a:gd name="connsiteY0" fmla="*/ 0 h 831273"/>
              <a:gd name="connsiteX1" fmla="*/ 66523 w 182901"/>
              <a:gd name="connsiteY1" fmla="*/ 440574 h 831273"/>
              <a:gd name="connsiteX2" fmla="*/ 21 w 182901"/>
              <a:gd name="connsiteY2" fmla="*/ 831273 h 831273"/>
              <a:gd name="connsiteX0" fmla="*/ 170432 w 170432"/>
              <a:gd name="connsiteY0" fmla="*/ 0 h 835430"/>
              <a:gd name="connsiteX1" fmla="*/ 66523 w 170432"/>
              <a:gd name="connsiteY1" fmla="*/ 444731 h 835430"/>
              <a:gd name="connsiteX2" fmla="*/ 21 w 170432"/>
              <a:gd name="connsiteY2" fmla="*/ 835430 h 835430"/>
              <a:gd name="connsiteX0" fmla="*/ 170411 w 170411"/>
              <a:gd name="connsiteY0" fmla="*/ 0 h 835430"/>
              <a:gd name="connsiteX1" fmla="*/ 66502 w 170411"/>
              <a:gd name="connsiteY1" fmla="*/ 444731 h 835430"/>
              <a:gd name="connsiteX2" fmla="*/ 0 w 170411"/>
              <a:gd name="connsiteY2" fmla="*/ 835430 h 835430"/>
              <a:gd name="connsiteX0" fmla="*/ 170411 w 170411"/>
              <a:gd name="connsiteY0" fmla="*/ 0 h 835430"/>
              <a:gd name="connsiteX1" fmla="*/ 66502 w 170411"/>
              <a:gd name="connsiteY1" fmla="*/ 444731 h 835430"/>
              <a:gd name="connsiteX2" fmla="*/ 0 w 170411"/>
              <a:gd name="connsiteY2" fmla="*/ 835430 h 835430"/>
              <a:gd name="connsiteX0" fmla="*/ 170411 w 170411"/>
              <a:gd name="connsiteY0" fmla="*/ 0 h 847337"/>
              <a:gd name="connsiteX1" fmla="*/ 66502 w 170411"/>
              <a:gd name="connsiteY1" fmla="*/ 444731 h 847337"/>
              <a:gd name="connsiteX2" fmla="*/ 0 w 170411"/>
              <a:gd name="connsiteY2" fmla="*/ 847337 h 847337"/>
              <a:gd name="connsiteX0" fmla="*/ 170411 w 170411"/>
              <a:gd name="connsiteY0" fmla="*/ 0 h 847337"/>
              <a:gd name="connsiteX1" fmla="*/ 66502 w 170411"/>
              <a:gd name="connsiteY1" fmla="*/ 444731 h 847337"/>
              <a:gd name="connsiteX2" fmla="*/ 0 w 170411"/>
              <a:gd name="connsiteY2" fmla="*/ 847337 h 847337"/>
              <a:gd name="connsiteX0" fmla="*/ 170411 w 170411"/>
              <a:gd name="connsiteY0" fmla="*/ 0 h 847337"/>
              <a:gd name="connsiteX1" fmla="*/ 66502 w 170411"/>
              <a:gd name="connsiteY1" fmla="*/ 444731 h 847337"/>
              <a:gd name="connsiteX2" fmla="*/ 0 w 170411"/>
              <a:gd name="connsiteY2" fmla="*/ 847337 h 847337"/>
              <a:gd name="connsiteX0" fmla="*/ 170411 w 170411"/>
              <a:gd name="connsiteY0" fmla="*/ 0 h 847337"/>
              <a:gd name="connsiteX1" fmla="*/ 66502 w 170411"/>
              <a:gd name="connsiteY1" fmla="*/ 444731 h 847337"/>
              <a:gd name="connsiteX2" fmla="*/ 0 w 170411"/>
              <a:gd name="connsiteY2" fmla="*/ 847337 h 847337"/>
              <a:gd name="connsiteX0" fmla="*/ 165649 w 165649"/>
              <a:gd name="connsiteY0" fmla="*/ 0 h 847337"/>
              <a:gd name="connsiteX1" fmla="*/ 66502 w 165649"/>
              <a:gd name="connsiteY1" fmla="*/ 444731 h 847337"/>
              <a:gd name="connsiteX2" fmla="*/ 0 w 165649"/>
              <a:gd name="connsiteY2" fmla="*/ 847337 h 847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649" h="847337">
                <a:moveTo>
                  <a:pt x="165649" y="0"/>
                </a:moveTo>
                <a:cubicBezTo>
                  <a:pt x="131013" y="148244"/>
                  <a:pt x="86851" y="353637"/>
                  <a:pt x="66502" y="444731"/>
                </a:cubicBezTo>
                <a:cubicBezTo>
                  <a:pt x="52520" y="543445"/>
                  <a:pt x="23552" y="674155"/>
                  <a:pt x="0" y="847337"/>
                </a:cubicBezTo>
              </a:path>
            </a:pathLst>
          </a:custGeom>
          <a:noFill/>
          <a:ln w="12700">
            <a:solidFill>
              <a:srgbClr val="0070C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196" name="Figura a mano libera 195"/>
          <p:cNvSpPr/>
          <p:nvPr/>
        </p:nvSpPr>
        <p:spPr>
          <a:xfrm>
            <a:off x="1378528" y="3346306"/>
            <a:ext cx="24332" cy="758795"/>
          </a:xfrm>
          <a:custGeom>
            <a:avLst/>
            <a:gdLst>
              <a:gd name="connsiteX0" fmla="*/ 174568 w 174568"/>
              <a:gd name="connsiteY0" fmla="*/ 0 h 689956"/>
              <a:gd name="connsiteX1" fmla="*/ 0 w 174568"/>
              <a:gd name="connsiteY1" fmla="*/ 108065 h 689956"/>
              <a:gd name="connsiteX2" fmla="*/ 4157 w 174568"/>
              <a:gd name="connsiteY2" fmla="*/ 689956 h 689956"/>
              <a:gd name="connsiteX0" fmla="*/ 170462 w 170462"/>
              <a:gd name="connsiteY0" fmla="*/ 0 h 689956"/>
              <a:gd name="connsiteX1" fmla="*/ 24989 w 170462"/>
              <a:gd name="connsiteY1" fmla="*/ 128846 h 689956"/>
              <a:gd name="connsiteX2" fmla="*/ 51 w 170462"/>
              <a:gd name="connsiteY2" fmla="*/ 689956 h 689956"/>
              <a:gd name="connsiteX0" fmla="*/ 170411 w 170411"/>
              <a:gd name="connsiteY0" fmla="*/ 0 h 689956"/>
              <a:gd name="connsiteX1" fmla="*/ 0 w 170411"/>
              <a:gd name="connsiteY1" fmla="*/ 689956 h 689956"/>
              <a:gd name="connsiteX0" fmla="*/ 45720 w 45720"/>
              <a:gd name="connsiteY0" fmla="*/ 0 h 856210"/>
              <a:gd name="connsiteX1" fmla="*/ 0 w 45720"/>
              <a:gd name="connsiteY1" fmla="*/ 856210 h 856210"/>
              <a:gd name="connsiteX0" fmla="*/ 29094 w 29094"/>
              <a:gd name="connsiteY0" fmla="*/ 0 h 773083"/>
              <a:gd name="connsiteX1" fmla="*/ 0 w 29094"/>
              <a:gd name="connsiteY1" fmla="*/ 773083 h 773083"/>
              <a:gd name="connsiteX0" fmla="*/ 29094 w 29094"/>
              <a:gd name="connsiteY0" fmla="*/ 0 h 773083"/>
              <a:gd name="connsiteX1" fmla="*/ 0 w 29094"/>
              <a:gd name="connsiteY1" fmla="*/ 773083 h 773083"/>
              <a:gd name="connsiteX0" fmla="*/ 24332 w 24332"/>
              <a:gd name="connsiteY0" fmla="*/ 0 h 758795"/>
              <a:gd name="connsiteX1" fmla="*/ 0 w 24332"/>
              <a:gd name="connsiteY1" fmla="*/ 758795 h 758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332" h="758795">
                <a:moveTo>
                  <a:pt x="24332" y="0"/>
                </a:moveTo>
                <a:lnTo>
                  <a:pt x="0" y="758795"/>
                </a:lnTo>
              </a:path>
            </a:pathLst>
          </a:cu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198" name="Figura a mano libera 197"/>
          <p:cNvSpPr/>
          <p:nvPr/>
        </p:nvSpPr>
        <p:spPr>
          <a:xfrm>
            <a:off x="1409007" y="3341715"/>
            <a:ext cx="52214" cy="610987"/>
          </a:xfrm>
          <a:custGeom>
            <a:avLst/>
            <a:gdLst>
              <a:gd name="connsiteX0" fmla="*/ 0 w 66502"/>
              <a:gd name="connsiteY0" fmla="*/ 0 h 610986"/>
              <a:gd name="connsiteX1" fmla="*/ 49877 w 66502"/>
              <a:gd name="connsiteY1" fmla="*/ 386542 h 610986"/>
              <a:gd name="connsiteX2" fmla="*/ 66502 w 66502"/>
              <a:gd name="connsiteY2" fmla="*/ 610986 h 610986"/>
              <a:gd name="connsiteX0" fmla="*/ 0 w 66502"/>
              <a:gd name="connsiteY0" fmla="*/ 0 h 610986"/>
              <a:gd name="connsiteX1" fmla="*/ 45115 w 66502"/>
              <a:gd name="connsiteY1" fmla="*/ 386542 h 610986"/>
              <a:gd name="connsiteX2" fmla="*/ 66502 w 66502"/>
              <a:gd name="connsiteY2" fmla="*/ 610986 h 610986"/>
              <a:gd name="connsiteX0" fmla="*/ 0 w 59358"/>
              <a:gd name="connsiteY0" fmla="*/ 0 h 608605"/>
              <a:gd name="connsiteX1" fmla="*/ 45115 w 59358"/>
              <a:gd name="connsiteY1" fmla="*/ 386542 h 608605"/>
              <a:gd name="connsiteX2" fmla="*/ 59358 w 59358"/>
              <a:gd name="connsiteY2" fmla="*/ 608605 h 608605"/>
              <a:gd name="connsiteX0" fmla="*/ 0 w 52214"/>
              <a:gd name="connsiteY0" fmla="*/ 0 h 608605"/>
              <a:gd name="connsiteX1" fmla="*/ 45115 w 52214"/>
              <a:gd name="connsiteY1" fmla="*/ 386542 h 608605"/>
              <a:gd name="connsiteX2" fmla="*/ 52214 w 52214"/>
              <a:gd name="connsiteY2" fmla="*/ 608605 h 608605"/>
              <a:gd name="connsiteX0" fmla="*/ 0 w 52214"/>
              <a:gd name="connsiteY0" fmla="*/ 0 h 610987"/>
              <a:gd name="connsiteX1" fmla="*/ 45115 w 52214"/>
              <a:gd name="connsiteY1" fmla="*/ 386542 h 610987"/>
              <a:gd name="connsiteX2" fmla="*/ 52214 w 52214"/>
              <a:gd name="connsiteY2" fmla="*/ 610987 h 610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214" h="610987">
                <a:moveTo>
                  <a:pt x="0" y="0"/>
                </a:moveTo>
                <a:lnTo>
                  <a:pt x="45115" y="386542"/>
                </a:lnTo>
                <a:lnTo>
                  <a:pt x="52214" y="610987"/>
                </a:lnTo>
              </a:path>
            </a:pathLst>
          </a:cu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199" name="Figura a mano libera 198"/>
          <p:cNvSpPr/>
          <p:nvPr/>
        </p:nvSpPr>
        <p:spPr>
          <a:xfrm>
            <a:off x="1425070" y="3342322"/>
            <a:ext cx="92003" cy="818198"/>
          </a:xfrm>
          <a:custGeom>
            <a:avLst/>
            <a:gdLst>
              <a:gd name="connsiteX0" fmla="*/ 0 w 103909"/>
              <a:gd name="connsiteY0" fmla="*/ 0 h 822960"/>
              <a:gd name="connsiteX1" fmla="*/ 103909 w 103909"/>
              <a:gd name="connsiteY1" fmla="*/ 573578 h 822960"/>
              <a:gd name="connsiteX2" fmla="*/ 103909 w 103909"/>
              <a:gd name="connsiteY2" fmla="*/ 822960 h 822960"/>
              <a:gd name="connsiteX0" fmla="*/ 0 w 92003"/>
              <a:gd name="connsiteY0" fmla="*/ 0 h 818198"/>
              <a:gd name="connsiteX1" fmla="*/ 92003 w 92003"/>
              <a:gd name="connsiteY1" fmla="*/ 568816 h 818198"/>
              <a:gd name="connsiteX2" fmla="*/ 92003 w 92003"/>
              <a:gd name="connsiteY2" fmla="*/ 818198 h 818198"/>
              <a:gd name="connsiteX0" fmla="*/ 0 w 92003"/>
              <a:gd name="connsiteY0" fmla="*/ 0 h 818198"/>
              <a:gd name="connsiteX1" fmla="*/ 92003 w 92003"/>
              <a:gd name="connsiteY1" fmla="*/ 568816 h 818198"/>
              <a:gd name="connsiteX2" fmla="*/ 92003 w 92003"/>
              <a:gd name="connsiteY2" fmla="*/ 818198 h 818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003" h="818198">
                <a:moveTo>
                  <a:pt x="0" y="0"/>
                </a:moveTo>
                <a:cubicBezTo>
                  <a:pt x="85436" y="508692"/>
                  <a:pt x="61335" y="379211"/>
                  <a:pt x="92003" y="568816"/>
                </a:cubicBezTo>
                <a:lnTo>
                  <a:pt x="92003" y="818198"/>
                </a:lnTo>
              </a:path>
            </a:pathLst>
          </a:cu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125" name="Ovale 54"/>
          <p:cNvSpPr>
            <a:spLocks noChangeArrowheads="1"/>
          </p:cNvSpPr>
          <p:nvPr/>
        </p:nvSpPr>
        <p:spPr bwMode="auto">
          <a:xfrm>
            <a:off x="1483364" y="4122081"/>
            <a:ext cx="54000" cy="54000"/>
          </a:xfrm>
          <a:prstGeom prst="ellipse">
            <a:avLst/>
          </a:prstGeom>
          <a:solidFill>
            <a:srgbClr val="0070C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sp>
        <p:nvSpPr>
          <p:cNvPr id="141" name="Ovale 54"/>
          <p:cNvSpPr>
            <a:spLocks noChangeArrowheads="1"/>
          </p:cNvSpPr>
          <p:nvPr/>
        </p:nvSpPr>
        <p:spPr bwMode="auto">
          <a:xfrm>
            <a:off x="1354380" y="4081250"/>
            <a:ext cx="54000" cy="54000"/>
          </a:xfrm>
          <a:prstGeom prst="ellipse">
            <a:avLst/>
          </a:prstGeom>
          <a:solidFill>
            <a:srgbClr val="0070C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sp>
        <p:nvSpPr>
          <p:cNvPr id="143" name="Ovale 54"/>
          <p:cNvSpPr>
            <a:spLocks noChangeArrowheads="1"/>
          </p:cNvSpPr>
          <p:nvPr/>
        </p:nvSpPr>
        <p:spPr bwMode="auto">
          <a:xfrm>
            <a:off x="1438223" y="3923138"/>
            <a:ext cx="54000" cy="54000"/>
          </a:xfrm>
          <a:prstGeom prst="ellipse">
            <a:avLst/>
          </a:prstGeom>
          <a:solidFill>
            <a:srgbClr val="0070C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sp>
        <p:nvSpPr>
          <p:cNvPr id="140" name="Ovale 54"/>
          <p:cNvSpPr>
            <a:spLocks noChangeArrowheads="1"/>
          </p:cNvSpPr>
          <p:nvPr/>
        </p:nvSpPr>
        <p:spPr bwMode="auto">
          <a:xfrm>
            <a:off x="1367985" y="3300071"/>
            <a:ext cx="72000" cy="72000"/>
          </a:xfrm>
          <a:prstGeom prst="ellipse">
            <a:avLst/>
          </a:prstGeom>
          <a:solidFill>
            <a:srgbClr val="0070C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sp>
        <p:nvSpPr>
          <p:cNvPr id="146" name="CasellaDiTesto 145"/>
          <p:cNvSpPr txBox="1"/>
          <p:nvPr/>
        </p:nvSpPr>
        <p:spPr>
          <a:xfrm>
            <a:off x="933329" y="4522625"/>
            <a:ext cx="218008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CH" sz="600" b="1" dirty="0">
                <a:latin typeface="Arial" panose="020B0604020202020204" pitchFamily="34" charset="0"/>
                <a:cs typeface="Arial" panose="020B0604020202020204" pitchFamily="34" charset="0"/>
              </a:rPr>
              <a:t>Busto</a:t>
            </a:r>
          </a:p>
        </p:txBody>
      </p:sp>
      <p:sp>
        <p:nvSpPr>
          <p:cNvPr id="148" name="CasellaDiTesto 147"/>
          <p:cNvSpPr txBox="1"/>
          <p:nvPr/>
        </p:nvSpPr>
        <p:spPr>
          <a:xfrm>
            <a:off x="1380795" y="4498482"/>
            <a:ext cx="299274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CH" sz="600" b="1" dirty="0">
                <a:latin typeface="Arial" panose="020B0604020202020204" pitchFamily="34" charset="0"/>
                <a:cs typeface="Arial" panose="020B0604020202020204" pitchFamily="34" charset="0"/>
              </a:rPr>
              <a:t>Brescia</a:t>
            </a:r>
          </a:p>
        </p:txBody>
      </p:sp>
      <p:sp>
        <p:nvSpPr>
          <p:cNvPr id="149" name="Figura a mano libera 148"/>
          <p:cNvSpPr/>
          <p:nvPr/>
        </p:nvSpPr>
        <p:spPr>
          <a:xfrm>
            <a:off x="1192007" y="4205971"/>
            <a:ext cx="23338" cy="364809"/>
          </a:xfrm>
          <a:custGeom>
            <a:avLst/>
            <a:gdLst>
              <a:gd name="connsiteX0" fmla="*/ 174568 w 174568"/>
              <a:gd name="connsiteY0" fmla="*/ 0 h 689956"/>
              <a:gd name="connsiteX1" fmla="*/ 0 w 174568"/>
              <a:gd name="connsiteY1" fmla="*/ 108065 h 689956"/>
              <a:gd name="connsiteX2" fmla="*/ 4157 w 174568"/>
              <a:gd name="connsiteY2" fmla="*/ 689956 h 689956"/>
              <a:gd name="connsiteX0" fmla="*/ 174568 w 174568"/>
              <a:gd name="connsiteY0" fmla="*/ 0 h 689956"/>
              <a:gd name="connsiteX1" fmla="*/ 0 w 174568"/>
              <a:gd name="connsiteY1" fmla="*/ 108065 h 689956"/>
              <a:gd name="connsiteX2" fmla="*/ 4157 w 174568"/>
              <a:gd name="connsiteY2" fmla="*/ 689956 h 689956"/>
              <a:gd name="connsiteX0" fmla="*/ 174568 w 174568"/>
              <a:gd name="connsiteY0" fmla="*/ 0 h 710738"/>
              <a:gd name="connsiteX1" fmla="*/ 0 w 174568"/>
              <a:gd name="connsiteY1" fmla="*/ 128847 h 710738"/>
              <a:gd name="connsiteX2" fmla="*/ 4157 w 174568"/>
              <a:gd name="connsiteY2" fmla="*/ 710738 h 710738"/>
              <a:gd name="connsiteX0" fmla="*/ 170470 w 170470"/>
              <a:gd name="connsiteY0" fmla="*/ 0 h 710738"/>
              <a:gd name="connsiteX1" fmla="*/ 20841 w 170470"/>
              <a:gd name="connsiteY1" fmla="*/ 128847 h 710738"/>
              <a:gd name="connsiteX2" fmla="*/ 59 w 170470"/>
              <a:gd name="connsiteY2" fmla="*/ 710738 h 710738"/>
              <a:gd name="connsiteX0" fmla="*/ 182919 w 182919"/>
              <a:gd name="connsiteY0" fmla="*/ 0 h 831273"/>
              <a:gd name="connsiteX1" fmla="*/ 33290 w 182919"/>
              <a:gd name="connsiteY1" fmla="*/ 128847 h 831273"/>
              <a:gd name="connsiteX2" fmla="*/ 39 w 182919"/>
              <a:gd name="connsiteY2" fmla="*/ 831273 h 831273"/>
              <a:gd name="connsiteX0" fmla="*/ 182902 w 182902"/>
              <a:gd name="connsiteY0" fmla="*/ 0 h 831273"/>
              <a:gd name="connsiteX1" fmla="*/ 62367 w 182902"/>
              <a:gd name="connsiteY1" fmla="*/ 133003 h 831273"/>
              <a:gd name="connsiteX2" fmla="*/ 22 w 182902"/>
              <a:gd name="connsiteY2" fmla="*/ 831273 h 831273"/>
              <a:gd name="connsiteX0" fmla="*/ 182901 w 182901"/>
              <a:gd name="connsiteY0" fmla="*/ 0 h 831273"/>
              <a:gd name="connsiteX1" fmla="*/ 66523 w 182901"/>
              <a:gd name="connsiteY1" fmla="*/ 440574 h 831273"/>
              <a:gd name="connsiteX2" fmla="*/ 21 w 182901"/>
              <a:gd name="connsiteY2" fmla="*/ 831273 h 831273"/>
              <a:gd name="connsiteX0" fmla="*/ 170432 w 170432"/>
              <a:gd name="connsiteY0" fmla="*/ 0 h 835430"/>
              <a:gd name="connsiteX1" fmla="*/ 66523 w 170432"/>
              <a:gd name="connsiteY1" fmla="*/ 444731 h 835430"/>
              <a:gd name="connsiteX2" fmla="*/ 21 w 170432"/>
              <a:gd name="connsiteY2" fmla="*/ 835430 h 835430"/>
              <a:gd name="connsiteX0" fmla="*/ 170411 w 170411"/>
              <a:gd name="connsiteY0" fmla="*/ 0 h 835430"/>
              <a:gd name="connsiteX1" fmla="*/ 66502 w 170411"/>
              <a:gd name="connsiteY1" fmla="*/ 444731 h 835430"/>
              <a:gd name="connsiteX2" fmla="*/ 0 w 170411"/>
              <a:gd name="connsiteY2" fmla="*/ 835430 h 835430"/>
              <a:gd name="connsiteX0" fmla="*/ 170411 w 170411"/>
              <a:gd name="connsiteY0" fmla="*/ 0 h 835430"/>
              <a:gd name="connsiteX1" fmla="*/ 66502 w 170411"/>
              <a:gd name="connsiteY1" fmla="*/ 444731 h 835430"/>
              <a:gd name="connsiteX2" fmla="*/ 0 w 170411"/>
              <a:gd name="connsiteY2" fmla="*/ 835430 h 835430"/>
              <a:gd name="connsiteX0" fmla="*/ 170411 w 170411"/>
              <a:gd name="connsiteY0" fmla="*/ 0 h 847337"/>
              <a:gd name="connsiteX1" fmla="*/ 66502 w 170411"/>
              <a:gd name="connsiteY1" fmla="*/ 444731 h 847337"/>
              <a:gd name="connsiteX2" fmla="*/ 0 w 170411"/>
              <a:gd name="connsiteY2" fmla="*/ 847337 h 847337"/>
              <a:gd name="connsiteX0" fmla="*/ 170411 w 170411"/>
              <a:gd name="connsiteY0" fmla="*/ 0 h 847337"/>
              <a:gd name="connsiteX1" fmla="*/ 66502 w 170411"/>
              <a:gd name="connsiteY1" fmla="*/ 444731 h 847337"/>
              <a:gd name="connsiteX2" fmla="*/ 0 w 170411"/>
              <a:gd name="connsiteY2" fmla="*/ 847337 h 847337"/>
              <a:gd name="connsiteX0" fmla="*/ 170411 w 170411"/>
              <a:gd name="connsiteY0" fmla="*/ 0 h 847337"/>
              <a:gd name="connsiteX1" fmla="*/ 66502 w 170411"/>
              <a:gd name="connsiteY1" fmla="*/ 444731 h 847337"/>
              <a:gd name="connsiteX2" fmla="*/ 0 w 170411"/>
              <a:gd name="connsiteY2" fmla="*/ 847337 h 847337"/>
              <a:gd name="connsiteX0" fmla="*/ 170411 w 170411"/>
              <a:gd name="connsiteY0" fmla="*/ 0 h 847337"/>
              <a:gd name="connsiteX1" fmla="*/ 66502 w 170411"/>
              <a:gd name="connsiteY1" fmla="*/ 444731 h 847337"/>
              <a:gd name="connsiteX2" fmla="*/ 0 w 170411"/>
              <a:gd name="connsiteY2" fmla="*/ 847337 h 847337"/>
              <a:gd name="connsiteX0" fmla="*/ 165649 w 165649"/>
              <a:gd name="connsiteY0" fmla="*/ 0 h 847337"/>
              <a:gd name="connsiteX1" fmla="*/ 66502 w 165649"/>
              <a:gd name="connsiteY1" fmla="*/ 444731 h 847337"/>
              <a:gd name="connsiteX2" fmla="*/ 0 w 165649"/>
              <a:gd name="connsiteY2" fmla="*/ 847337 h 847337"/>
              <a:gd name="connsiteX0" fmla="*/ 165649 w 165649"/>
              <a:gd name="connsiteY0" fmla="*/ 0 h 847337"/>
              <a:gd name="connsiteX1" fmla="*/ 0 w 165649"/>
              <a:gd name="connsiteY1" fmla="*/ 847337 h 847337"/>
              <a:gd name="connsiteX0" fmla="*/ 28489 w 28489"/>
              <a:gd name="connsiteY0" fmla="*/ 0 h 359657"/>
              <a:gd name="connsiteX1" fmla="*/ 0 w 28489"/>
              <a:gd name="connsiteY1" fmla="*/ 359657 h 359657"/>
              <a:gd name="connsiteX0" fmla="*/ 23338 w 23338"/>
              <a:gd name="connsiteY0" fmla="*/ 0 h 364809"/>
              <a:gd name="connsiteX1" fmla="*/ 0 w 23338"/>
              <a:gd name="connsiteY1" fmla="*/ 364809 h 36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338" h="364809">
                <a:moveTo>
                  <a:pt x="23338" y="0"/>
                </a:moveTo>
                <a:lnTo>
                  <a:pt x="0" y="364809"/>
                </a:lnTo>
              </a:path>
            </a:pathLst>
          </a:custGeom>
          <a:noFill/>
          <a:ln w="12700">
            <a:solidFill>
              <a:srgbClr val="0070C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150" name="Figura a mano libera 149"/>
          <p:cNvSpPr/>
          <p:nvPr/>
        </p:nvSpPr>
        <p:spPr>
          <a:xfrm>
            <a:off x="1231925" y="4211123"/>
            <a:ext cx="108671" cy="325367"/>
          </a:xfrm>
          <a:custGeom>
            <a:avLst/>
            <a:gdLst>
              <a:gd name="connsiteX0" fmla="*/ 174568 w 174568"/>
              <a:gd name="connsiteY0" fmla="*/ 0 h 689956"/>
              <a:gd name="connsiteX1" fmla="*/ 0 w 174568"/>
              <a:gd name="connsiteY1" fmla="*/ 108065 h 689956"/>
              <a:gd name="connsiteX2" fmla="*/ 4157 w 174568"/>
              <a:gd name="connsiteY2" fmla="*/ 689956 h 689956"/>
              <a:gd name="connsiteX0" fmla="*/ 174568 w 174568"/>
              <a:gd name="connsiteY0" fmla="*/ 0 h 689956"/>
              <a:gd name="connsiteX1" fmla="*/ 0 w 174568"/>
              <a:gd name="connsiteY1" fmla="*/ 108065 h 689956"/>
              <a:gd name="connsiteX2" fmla="*/ 4157 w 174568"/>
              <a:gd name="connsiteY2" fmla="*/ 689956 h 689956"/>
              <a:gd name="connsiteX0" fmla="*/ 174568 w 174568"/>
              <a:gd name="connsiteY0" fmla="*/ 0 h 710738"/>
              <a:gd name="connsiteX1" fmla="*/ 0 w 174568"/>
              <a:gd name="connsiteY1" fmla="*/ 128847 h 710738"/>
              <a:gd name="connsiteX2" fmla="*/ 4157 w 174568"/>
              <a:gd name="connsiteY2" fmla="*/ 710738 h 710738"/>
              <a:gd name="connsiteX0" fmla="*/ 170470 w 170470"/>
              <a:gd name="connsiteY0" fmla="*/ 0 h 710738"/>
              <a:gd name="connsiteX1" fmla="*/ 20841 w 170470"/>
              <a:gd name="connsiteY1" fmla="*/ 128847 h 710738"/>
              <a:gd name="connsiteX2" fmla="*/ 59 w 170470"/>
              <a:gd name="connsiteY2" fmla="*/ 710738 h 710738"/>
              <a:gd name="connsiteX0" fmla="*/ 182919 w 182919"/>
              <a:gd name="connsiteY0" fmla="*/ 0 h 831273"/>
              <a:gd name="connsiteX1" fmla="*/ 33290 w 182919"/>
              <a:gd name="connsiteY1" fmla="*/ 128847 h 831273"/>
              <a:gd name="connsiteX2" fmla="*/ 39 w 182919"/>
              <a:gd name="connsiteY2" fmla="*/ 831273 h 831273"/>
              <a:gd name="connsiteX0" fmla="*/ 182902 w 182902"/>
              <a:gd name="connsiteY0" fmla="*/ 0 h 831273"/>
              <a:gd name="connsiteX1" fmla="*/ 62367 w 182902"/>
              <a:gd name="connsiteY1" fmla="*/ 133003 h 831273"/>
              <a:gd name="connsiteX2" fmla="*/ 22 w 182902"/>
              <a:gd name="connsiteY2" fmla="*/ 831273 h 831273"/>
              <a:gd name="connsiteX0" fmla="*/ 182901 w 182901"/>
              <a:gd name="connsiteY0" fmla="*/ 0 h 831273"/>
              <a:gd name="connsiteX1" fmla="*/ 66523 w 182901"/>
              <a:gd name="connsiteY1" fmla="*/ 440574 h 831273"/>
              <a:gd name="connsiteX2" fmla="*/ 21 w 182901"/>
              <a:gd name="connsiteY2" fmla="*/ 831273 h 831273"/>
              <a:gd name="connsiteX0" fmla="*/ 170432 w 170432"/>
              <a:gd name="connsiteY0" fmla="*/ 0 h 835430"/>
              <a:gd name="connsiteX1" fmla="*/ 66523 w 170432"/>
              <a:gd name="connsiteY1" fmla="*/ 444731 h 835430"/>
              <a:gd name="connsiteX2" fmla="*/ 21 w 170432"/>
              <a:gd name="connsiteY2" fmla="*/ 835430 h 835430"/>
              <a:gd name="connsiteX0" fmla="*/ 170411 w 170411"/>
              <a:gd name="connsiteY0" fmla="*/ 0 h 835430"/>
              <a:gd name="connsiteX1" fmla="*/ 66502 w 170411"/>
              <a:gd name="connsiteY1" fmla="*/ 444731 h 835430"/>
              <a:gd name="connsiteX2" fmla="*/ 0 w 170411"/>
              <a:gd name="connsiteY2" fmla="*/ 835430 h 835430"/>
              <a:gd name="connsiteX0" fmla="*/ 170411 w 170411"/>
              <a:gd name="connsiteY0" fmla="*/ 0 h 835430"/>
              <a:gd name="connsiteX1" fmla="*/ 66502 w 170411"/>
              <a:gd name="connsiteY1" fmla="*/ 444731 h 835430"/>
              <a:gd name="connsiteX2" fmla="*/ 0 w 170411"/>
              <a:gd name="connsiteY2" fmla="*/ 835430 h 835430"/>
              <a:gd name="connsiteX0" fmla="*/ 170411 w 170411"/>
              <a:gd name="connsiteY0" fmla="*/ 0 h 847337"/>
              <a:gd name="connsiteX1" fmla="*/ 66502 w 170411"/>
              <a:gd name="connsiteY1" fmla="*/ 444731 h 847337"/>
              <a:gd name="connsiteX2" fmla="*/ 0 w 170411"/>
              <a:gd name="connsiteY2" fmla="*/ 847337 h 847337"/>
              <a:gd name="connsiteX0" fmla="*/ 170411 w 170411"/>
              <a:gd name="connsiteY0" fmla="*/ 0 h 847337"/>
              <a:gd name="connsiteX1" fmla="*/ 66502 w 170411"/>
              <a:gd name="connsiteY1" fmla="*/ 444731 h 847337"/>
              <a:gd name="connsiteX2" fmla="*/ 0 w 170411"/>
              <a:gd name="connsiteY2" fmla="*/ 847337 h 847337"/>
              <a:gd name="connsiteX0" fmla="*/ 170411 w 170411"/>
              <a:gd name="connsiteY0" fmla="*/ 0 h 847337"/>
              <a:gd name="connsiteX1" fmla="*/ 66502 w 170411"/>
              <a:gd name="connsiteY1" fmla="*/ 444731 h 847337"/>
              <a:gd name="connsiteX2" fmla="*/ 0 w 170411"/>
              <a:gd name="connsiteY2" fmla="*/ 847337 h 847337"/>
              <a:gd name="connsiteX0" fmla="*/ 170411 w 170411"/>
              <a:gd name="connsiteY0" fmla="*/ 0 h 847337"/>
              <a:gd name="connsiteX1" fmla="*/ 66502 w 170411"/>
              <a:gd name="connsiteY1" fmla="*/ 444731 h 847337"/>
              <a:gd name="connsiteX2" fmla="*/ 0 w 170411"/>
              <a:gd name="connsiteY2" fmla="*/ 847337 h 847337"/>
              <a:gd name="connsiteX0" fmla="*/ 165649 w 165649"/>
              <a:gd name="connsiteY0" fmla="*/ 0 h 847337"/>
              <a:gd name="connsiteX1" fmla="*/ 66502 w 165649"/>
              <a:gd name="connsiteY1" fmla="*/ 444731 h 847337"/>
              <a:gd name="connsiteX2" fmla="*/ 0 w 165649"/>
              <a:gd name="connsiteY2" fmla="*/ 847337 h 847337"/>
              <a:gd name="connsiteX0" fmla="*/ 165649 w 165649"/>
              <a:gd name="connsiteY0" fmla="*/ 0 h 847337"/>
              <a:gd name="connsiteX1" fmla="*/ 0 w 165649"/>
              <a:gd name="connsiteY1" fmla="*/ 847337 h 847337"/>
              <a:gd name="connsiteX0" fmla="*/ 28489 w 28489"/>
              <a:gd name="connsiteY0" fmla="*/ 0 h 359657"/>
              <a:gd name="connsiteX1" fmla="*/ 0 w 28489"/>
              <a:gd name="connsiteY1" fmla="*/ 359657 h 359657"/>
              <a:gd name="connsiteX0" fmla="*/ 0 w 112481"/>
              <a:gd name="connsiteY0" fmla="*/ 0 h 512057"/>
              <a:gd name="connsiteX1" fmla="*/ 112481 w 112481"/>
              <a:gd name="connsiteY1" fmla="*/ 512057 h 512057"/>
              <a:gd name="connsiteX0" fmla="*/ 0 w 108671"/>
              <a:gd name="connsiteY0" fmla="*/ 0 h 325367"/>
              <a:gd name="connsiteX1" fmla="*/ 108671 w 108671"/>
              <a:gd name="connsiteY1" fmla="*/ 325367 h 32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8671" h="325367">
                <a:moveTo>
                  <a:pt x="0" y="0"/>
                </a:moveTo>
                <a:lnTo>
                  <a:pt x="108671" y="325367"/>
                </a:lnTo>
              </a:path>
            </a:pathLst>
          </a:custGeom>
          <a:noFill/>
          <a:ln w="12700">
            <a:solidFill>
              <a:srgbClr val="0070C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124" name="Ovale 54"/>
          <p:cNvSpPr>
            <a:spLocks noChangeArrowheads="1"/>
          </p:cNvSpPr>
          <p:nvPr/>
        </p:nvSpPr>
        <p:spPr bwMode="auto">
          <a:xfrm>
            <a:off x="1191271" y="4167088"/>
            <a:ext cx="54000" cy="54000"/>
          </a:xfrm>
          <a:prstGeom prst="ellipse">
            <a:avLst/>
          </a:prstGeom>
          <a:solidFill>
            <a:srgbClr val="0070C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sp>
        <p:nvSpPr>
          <p:cNvPr id="144" name="Ovale 54"/>
          <p:cNvSpPr>
            <a:spLocks noChangeArrowheads="1"/>
          </p:cNvSpPr>
          <p:nvPr/>
        </p:nvSpPr>
        <p:spPr bwMode="auto">
          <a:xfrm>
            <a:off x="1165672" y="4549625"/>
            <a:ext cx="54000" cy="54000"/>
          </a:xfrm>
          <a:prstGeom prst="ellipse">
            <a:avLst/>
          </a:prstGeom>
          <a:solidFill>
            <a:srgbClr val="0070C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sp>
        <p:nvSpPr>
          <p:cNvPr id="147" name="Ovale 54"/>
          <p:cNvSpPr>
            <a:spLocks noChangeArrowheads="1"/>
          </p:cNvSpPr>
          <p:nvPr/>
        </p:nvSpPr>
        <p:spPr bwMode="auto">
          <a:xfrm>
            <a:off x="1319013" y="4518201"/>
            <a:ext cx="54000" cy="54000"/>
          </a:xfrm>
          <a:prstGeom prst="ellipse">
            <a:avLst/>
          </a:prstGeom>
          <a:solidFill>
            <a:srgbClr val="0070C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sp>
        <p:nvSpPr>
          <p:cNvPr id="151" name="CasellaDiTesto 150"/>
          <p:cNvSpPr txBox="1"/>
          <p:nvPr/>
        </p:nvSpPr>
        <p:spPr>
          <a:xfrm>
            <a:off x="7636524" y="4058934"/>
            <a:ext cx="197170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CH" sz="600" b="1" dirty="0" err="1">
                <a:latin typeface="Arial" panose="020B0604020202020204" pitchFamily="34" charset="0"/>
                <a:cs typeface="Arial" panose="020B0604020202020204" pitchFamily="34" charset="0"/>
              </a:rPr>
              <a:t>Korla</a:t>
            </a:r>
            <a:endParaRPr lang="it-CH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CasellaDiTesto 152"/>
          <p:cNvSpPr txBox="1"/>
          <p:nvPr/>
        </p:nvSpPr>
        <p:spPr>
          <a:xfrm>
            <a:off x="7783712" y="3754478"/>
            <a:ext cx="269304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CH" sz="600" b="1" dirty="0">
                <a:latin typeface="Arial" panose="020B0604020202020204" pitchFamily="34" charset="0"/>
                <a:cs typeface="Arial" panose="020B0604020202020204" pitchFamily="34" charset="0"/>
              </a:rPr>
              <a:t>Urumqi</a:t>
            </a:r>
          </a:p>
        </p:txBody>
      </p:sp>
      <p:cxnSp>
        <p:nvCxnSpPr>
          <p:cNvPr id="156" name="Connettore 1 155"/>
          <p:cNvCxnSpPr/>
          <p:nvPr/>
        </p:nvCxnSpPr>
        <p:spPr>
          <a:xfrm flipH="1">
            <a:off x="7747693" y="3804020"/>
            <a:ext cx="4266" cy="80547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Connettore 1 156"/>
          <p:cNvCxnSpPr/>
          <p:nvPr/>
        </p:nvCxnSpPr>
        <p:spPr>
          <a:xfrm flipH="1">
            <a:off x="7704094" y="3872239"/>
            <a:ext cx="5234" cy="151347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Ovale 54"/>
          <p:cNvSpPr>
            <a:spLocks noChangeArrowheads="1"/>
          </p:cNvSpPr>
          <p:nvPr/>
        </p:nvSpPr>
        <p:spPr bwMode="auto">
          <a:xfrm>
            <a:off x="7677651" y="3999173"/>
            <a:ext cx="54000" cy="54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sp>
        <p:nvSpPr>
          <p:cNvPr id="155" name="Ovale 54"/>
          <p:cNvSpPr>
            <a:spLocks noChangeArrowheads="1"/>
          </p:cNvSpPr>
          <p:nvPr/>
        </p:nvSpPr>
        <p:spPr bwMode="auto">
          <a:xfrm>
            <a:off x="7724049" y="3777915"/>
            <a:ext cx="54000" cy="54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sp>
        <p:nvSpPr>
          <p:cNvPr id="120" name="Ovale 54"/>
          <p:cNvSpPr>
            <a:spLocks noChangeArrowheads="1"/>
          </p:cNvSpPr>
          <p:nvPr/>
        </p:nvSpPr>
        <p:spPr bwMode="auto">
          <a:xfrm>
            <a:off x="11354099" y="3803988"/>
            <a:ext cx="54000" cy="54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sp>
        <p:nvSpPr>
          <p:cNvPr id="158" name="CasellaDiTesto 157"/>
          <p:cNvSpPr txBox="1"/>
          <p:nvPr/>
        </p:nvSpPr>
        <p:spPr>
          <a:xfrm>
            <a:off x="11167305" y="4557458"/>
            <a:ext cx="235642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CH" sz="600" b="1" dirty="0">
                <a:latin typeface="Arial" panose="020B0604020202020204" pitchFamily="34" charset="0"/>
                <a:cs typeface="Arial" panose="020B0604020202020204" pitchFamily="34" charset="0"/>
              </a:rPr>
              <a:t>Busan</a:t>
            </a:r>
          </a:p>
        </p:txBody>
      </p:sp>
      <p:sp>
        <p:nvSpPr>
          <p:cNvPr id="159" name="Ovale 54"/>
          <p:cNvSpPr>
            <a:spLocks noChangeArrowheads="1"/>
          </p:cNvSpPr>
          <p:nvPr/>
        </p:nvSpPr>
        <p:spPr bwMode="auto">
          <a:xfrm>
            <a:off x="11417792" y="4580008"/>
            <a:ext cx="54000" cy="54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sp>
        <p:nvSpPr>
          <p:cNvPr id="162" name="Text Box 35"/>
          <p:cNvSpPr txBox="1">
            <a:spLocks noChangeArrowheads="1"/>
          </p:cNvSpPr>
          <p:nvPr/>
        </p:nvSpPr>
        <p:spPr bwMode="auto">
          <a:xfrm>
            <a:off x="11975681" y="4422743"/>
            <a:ext cx="52130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eaLnBrk="0" hangingPunct="0">
              <a:defRPr sz="1050"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algn="r">
              <a:defRPr/>
            </a:pPr>
            <a:r>
              <a:rPr lang="it-IT" sz="600" dirty="0"/>
              <a:t>Yokohama</a:t>
            </a:r>
          </a:p>
        </p:txBody>
      </p:sp>
      <p:sp>
        <p:nvSpPr>
          <p:cNvPr id="167" name="Ovale 54"/>
          <p:cNvSpPr>
            <a:spLocks noChangeArrowheads="1"/>
          </p:cNvSpPr>
          <p:nvPr/>
        </p:nvSpPr>
        <p:spPr bwMode="auto">
          <a:xfrm>
            <a:off x="12236333" y="4531790"/>
            <a:ext cx="54000" cy="54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sp>
        <p:nvSpPr>
          <p:cNvPr id="168" name="Text Box 35"/>
          <p:cNvSpPr txBox="1">
            <a:spLocks noChangeArrowheads="1"/>
          </p:cNvSpPr>
          <p:nvPr/>
        </p:nvSpPr>
        <p:spPr bwMode="auto">
          <a:xfrm>
            <a:off x="11728543" y="4742425"/>
            <a:ext cx="34412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eaLnBrk="0" hangingPunct="0">
              <a:defRPr sz="1050"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algn="r">
              <a:defRPr/>
            </a:pPr>
            <a:r>
              <a:rPr lang="it-IT" sz="600" dirty="0"/>
              <a:t>Osaka</a:t>
            </a:r>
          </a:p>
        </p:txBody>
      </p:sp>
      <p:sp>
        <p:nvSpPr>
          <p:cNvPr id="169" name="Ovale 54"/>
          <p:cNvSpPr>
            <a:spLocks noChangeArrowheads="1"/>
          </p:cNvSpPr>
          <p:nvPr/>
        </p:nvSpPr>
        <p:spPr bwMode="auto">
          <a:xfrm>
            <a:off x="11985128" y="4674707"/>
            <a:ext cx="54000" cy="54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sp>
        <p:nvSpPr>
          <p:cNvPr id="170" name="Text Box 35"/>
          <p:cNvSpPr txBox="1">
            <a:spLocks noChangeArrowheads="1"/>
          </p:cNvSpPr>
          <p:nvPr/>
        </p:nvSpPr>
        <p:spPr bwMode="auto">
          <a:xfrm>
            <a:off x="11638214" y="4511292"/>
            <a:ext cx="34412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eaLnBrk="0" hangingPunct="0">
              <a:defRPr sz="1050"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algn="r">
              <a:defRPr/>
            </a:pPr>
            <a:r>
              <a:rPr lang="it-IT" sz="600" dirty="0"/>
              <a:t>Nagoya</a:t>
            </a:r>
          </a:p>
        </p:txBody>
      </p:sp>
      <p:sp>
        <p:nvSpPr>
          <p:cNvPr id="171" name="Ovale 54"/>
          <p:cNvSpPr>
            <a:spLocks noChangeArrowheads="1"/>
          </p:cNvSpPr>
          <p:nvPr/>
        </p:nvSpPr>
        <p:spPr bwMode="auto">
          <a:xfrm>
            <a:off x="11958128" y="4603625"/>
            <a:ext cx="54000" cy="54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sp>
        <p:nvSpPr>
          <p:cNvPr id="181" name="Text Box 35"/>
          <p:cNvSpPr txBox="1">
            <a:spLocks noChangeArrowheads="1"/>
          </p:cNvSpPr>
          <p:nvPr/>
        </p:nvSpPr>
        <p:spPr bwMode="auto">
          <a:xfrm>
            <a:off x="10697820" y="5080894"/>
            <a:ext cx="34412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eaLnBrk="0" hangingPunct="0">
              <a:defRPr sz="1050"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algn="r">
              <a:defRPr/>
            </a:pPr>
            <a:r>
              <a:rPr lang="it-IT" sz="600" dirty="0"/>
              <a:t>Shanghai</a:t>
            </a:r>
          </a:p>
        </p:txBody>
      </p:sp>
      <p:sp>
        <p:nvSpPr>
          <p:cNvPr id="183" name="Text Box 35"/>
          <p:cNvSpPr txBox="1">
            <a:spLocks noChangeArrowheads="1"/>
          </p:cNvSpPr>
          <p:nvPr/>
        </p:nvSpPr>
        <p:spPr bwMode="auto">
          <a:xfrm>
            <a:off x="9423251" y="5254263"/>
            <a:ext cx="54989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eaLnBrk="0" hangingPunct="0">
              <a:defRPr sz="1050"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algn="r"/>
            <a:r>
              <a:rPr lang="it-CH" sz="600" dirty="0"/>
              <a:t>Chongqing</a:t>
            </a:r>
          </a:p>
        </p:txBody>
      </p:sp>
      <p:cxnSp>
        <p:nvCxnSpPr>
          <p:cNvPr id="189" name="Connettore 1 188"/>
          <p:cNvCxnSpPr/>
          <p:nvPr/>
        </p:nvCxnSpPr>
        <p:spPr>
          <a:xfrm flipV="1">
            <a:off x="10032232" y="4742274"/>
            <a:ext cx="143804" cy="54152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Connettore 1 189"/>
          <p:cNvCxnSpPr/>
          <p:nvPr/>
        </p:nvCxnSpPr>
        <p:spPr>
          <a:xfrm flipH="1" flipV="1">
            <a:off x="10264107" y="4871944"/>
            <a:ext cx="717298" cy="173064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Ovale 54"/>
          <p:cNvSpPr>
            <a:spLocks noChangeArrowheads="1"/>
          </p:cNvSpPr>
          <p:nvPr/>
        </p:nvSpPr>
        <p:spPr bwMode="auto">
          <a:xfrm>
            <a:off x="10954405" y="5013176"/>
            <a:ext cx="54000" cy="54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sp>
        <p:nvSpPr>
          <p:cNvPr id="187" name="Ovale 54"/>
          <p:cNvSpPr>
            <a:spLocks noChangeArrowheads="1"/>
          </p:cNvSpPr>
          <p:nvPr/>
        </p:nvSpPr>
        <p:spPr bwMode="auto">
          <a:xfrm>
            <a:off x="9999690" y="5278252"/>
            <a:ext cx="54000" cy="54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CH" sz="600">
              <a:solidFill>
                <a:srgbClr val="000000"/>
              </a:solidFill>
            </a:endParaRPr>
          </a:p>
        </p:txBody>
      </p:sp>
      <p:cxnSp>
        <p:nvCxnSpPr>
          <p:cNvPr id="5" name="Connettore 1 4"/>
          <p:cNvCxnSpPr>
            <a:stCxn id="154" idx="2"/>
          </p:cNvCxnSpPr>
          <p:nvPr/>
        </p:nvCxnSpPr>
        <p:spPr>
          <a:xfrm flipH="1">
            <a:off x="2743200" y="3129440"/>
            <a:ext cx="927773" cy="2771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 flipH="1">
            <a:off x="2395391" y="3412161"/>
            <a:ext cx="347809" cy="122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ttore 1 90"/>
          <p:cNvCxnSpPr>
            <a:stCxn id="154" idx="2"/>
          </p:cNvCxnSpPr>
          <p:nvPr/>
        </p:nvCxnSpPr>
        <p:spPr>
          <a:xfrm flipH="1">
            <a:off x="2616727" y="3129440"/>
            <a:ext cx="1054246" cy="9353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ttore 1 99"/>
          <p:cNvCxnSpPr/>
          <p:nvPr/>
        </p:nvCxnSpPr>
        <p:spPr>
          <a:xfrm flipH="1">
            <a:off x="2304570" y="4081250"/>
            <a:ext cx="271195" cy="1500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ttore 1 101"/>
          <p:cNvCxnSpPr/>
          <p:nvPr/>
        </p:nvCxnSpPr>
        <p:spPr>
          <a:xfrm flipH="1" flipV="1">
            <a:off x="1901300" y="4211123"/>
            <a:ext cx="390149" cy="409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ttore 1 103"/>
          <p:cNvCxnSpPr/>
          <p:nvPr/>
        </p:nvCxnSpPr>
        <p:spPr>
          <a:xfrm>
            <a:off x="2291449" y="4277144"/>
            <a:ext cx="689495" cy="1917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ttore 1 117"/>
          <p:cNvCxnSpPr/>
          <p:nvPr/>
        </p:nvCxnSpPr>
        <p:spPr>
          <a:xfrm>
            <a:off x="2994597" y="4498482"/>
            <a:ext cx="50749" cy="2100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ttore 1 121"/>
          <p:cNvCxnSpPr/>
          <p:nvPr/>
        </p:nvCxnSpPr>
        <p:spPr>
          <a:xfrm>
            <a:off x="3030641" y="4708719"/>
            <a:ext cx="157248" cy="1568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ttore 1 125"/>
          <p:cNvCxnSpPr/>
          <p:nvPr/>
        </p:nvCxnSpPr>
        <p:spPr>
          <a:xfrm flipH="1">
            <a:off x="1191271" y="3406546"/>
            <a:ext cx="1189344" cy="2406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ttore 1 127"/>
          <p:cNvCxnSpPr/>
          <p:nvPr/>
        </p:nvCxnSpPr>
        <p:spPr>
          <a:xfrm flipH="1" flipV="1">
            <a:off x="785621" y="3538632"/>
            <a:ext cx="392617" cy="995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ttore 1 129"/>
          <p:cNvCxnSpPr/>
          <p:nvPr/>
        </p:nvCxnSpPr>
        <p:spPr>
          <a:xfrm flipH="1">
            <a:off x="797871" y="3682180"/>
            <a:ext cx="387880" cy="435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ttore 1 131"/>
          <p:cNvCxnSpPr/>
          <p:nvPr/>
        </p:nvCxnSpPr>
        <p:spPr>
          <a:xfrm flipH="1">
            <a:off x="1167758" y="3728489"/>
            <a:ext cx="27663" cy="3246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ttore 1 133"/>
          <p:cNvCxnSpPr>
            <a:endCxn id="144" idx="7"/>
          </p:cNvCxnSpPr>
          <p:nvPr/>
        </p:nvCxnSpPr>
        <p:spPr>
          <a:xfrm>
            <a:off x="1145000" y="4067059"/>
            <a:ext cx="66764" cy="4904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nettore 1 135"/>
          <p:cNvCxnSpPr>
            <a:stCxn id="144" idx="0"/>
          </p:cNvCxnSpPr>
          <p:nvPr/>
        </p:nvCxnSpPr>
        <p:spPr>
          <a:xfrm>
            <a:off x="1192672" y="4549625"/>
            <a:ext cx="863880" cy="5774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nettore 1 137"/>
          <p:cNvCxnSpPr/>
          <p:nvPr/>
        </p:nvCxnSpPr>
        <p:spPr>
          <a:xfrm flipH="1">
            <a:off x="467099" y="3728259"/>
            <a:ext cx="331203" cy="13777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CasellaDiTesto 193"/>
          <p:cNvSpPr txBox="1"/>
          <p:nvPr/>
        </p:nvSpPr>
        <p:spPr>
          <a:xfrm>
            <a:off x="529043" y="3366522"/>
            <a:ext cx="91872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CH" sz="800" b="1" dirty="0">
                <a:latin typeface="Arial" panose="020B0604020202020204" pitchFamily="34" charset="0"/>
                <a:cs typeface="Arial" panose="020B0604020202020204" pitchFamily="34" charset="0"/>
              </a:rPr>
              <a:t>Rotterdam</a:t>
            </a:r>
          </a:p>
        </p:txBody>
      </p:sp>
      <p:sp>
        <p:nvSpPr>
          <p:cNvPr id="200" name="CasellaDiTesto 199"/>
          <p:cNvSpPr txBox="1"/>
          <p:nvPr/>
        </p:nvSpPr>
        <p:spPr>
          <a:xfrm>
            <a:off x="386702" y="3583121"/>
            <a:ext cx="121346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CH" sz="800" b="1" dirty="0">
                <a:latin typeface="Arial" panose="020B0604020202020204" pitchFamily="34" charset="0"/>
                <a:cs typeface="Arial" panose="020B0604020202020204" pitchFamily="34" charset="0"/>
              </a:rPr>
              <a:t>Antwerp</a:t>
            </a:r>
          </a:p>
        </p:txBody>
      </p:sp>
      <p:sp>
        <p:nvSpPr>
          <p:cNvPr id="201" name="CasellaDiTesto 200"/>
          <p:cNvSpPr txBox="1"/>
          <p:nvPr/>
        </p:nvSpPr>
        <p:spPr>
          <a:xfrm>
            <a:off x="76767" y="5119358"/>
            <a:ext cx="91872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CH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Barcelona</a:t>
            </a:r>
            <a:endParaRPr lang="it-CH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" name="CasellaDiTesto 201"/>
          <p:cNvSpPr txBox="1"/>
          <p:nvPr/>
        </p:nvSpPr>
        <p:spPr>
          <a:xfrm>
            <a:off x="1840803" y="4087314"/>
            <a:ext cx="91872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CH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Wien</a:t>
            </a:r>
            <a:endParaRPr lang="it-CH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CasellaDiTesto 202"/>
          <p:cNvSpPr txBox="1"/>
          <p:nvPr/>
        </p:nvSpPr>
        <p:spPr>
          <a:xfrm>
            <a:off x="2387972" y="4175944"/>
            <a:ext cx="91872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CH" sz="800" b="1" dirty="0">
                <a:latin typeface="Arial" panose="020B0604020202020204" pitchFamily="34" charset="0"/>
                <a:cs typeface="Arial" panose="020B0604020202020204" pitchFamily="34" charset="0"/>
              </a:rPr>
              <a:t>Budapest</a:t>
            </a:r>
          </a:p>
        </p:txBody>
      </p:sp>
      <p:sp>
        <p:nvSpPr>
          <p:cNvPr id="204" name="CasellaDiTesto 203"/>
          <p:cNvSpPr txBox="1"/>
          <p:nvPr/>
        </p:nvSpPr>
        <p:spPr>
          <a:xfrm>
            <a:off x="2230564" y="3258998"/>
            <a:ext cx="38953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CH" sz="800" b="1" dirty="0" err="1"/>
              <a:t>Warsaw</a:t>
            </a:r>
            <a:endParaRPr lang="it-CH" sz="800" b="1" dirty="0"/>
          </a:p>
        </p:txBody>
      </p:sp>
      <p:sp>
        <p:nvSpPr>
          <p:cNvPr id="205" name="CasellaDiTesto 204"/>
          <p:cNvSpPr txBox="1"/>
          <p:nvPr/>
        </p:nvSpPr>
        <p:spPr>
          <a:xfrm>
            <a:off x="1069304" y="3450815"/>
            <a:ext cx="165294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CH" sz="800" b="1" dirty="0"/>
              <a:t>Duisburg</a:t>
            </a:r>
          </a:p>
        </p:txBody>
      </p:sp>
      <p:sp>
        <p:nvSpPr>
          <p:cNvPr id="206" name="CasellaDiTesto 205"/>
          <p:cNvSpPr txBox="1"/>
          <p:nvPr/>
        </p:nvSpPr>
        <p:spPr>
          <a:xfrm>
            <a:off x="718503" y="3932270"/>
            <a:ext cx="165294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CH" sz="800" b="1" dirty="0"/>
              <a:t>Ludwigshafen</a:t>
            </a:r>
          </a:p>
        </p:txBody>
      </p:sp>
      <p:cxnSp>
        <p:nvCxnSpPr>
          <p:cNvPr id="161" name="Connettore 1 160"/>
          <p:cNvCxnSpPr/>
          <p:nvPr/>
        </p:nvCxnSpPr>
        <p:spPr>
          <a:xfrm flipH="1" flipV="1">
            <a:off x="1600163" y="3660146"/>
            <a:ext cx="852452" cy="655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nettore 1 163"/>
          <p:cNvCxnSpPr/>
          <p:nvPr/>
        </p:nvCxnSpPr>
        <p:spPr>
          <a:xfrm flipV="1">
            <a:off x="2452615" y="3735223"/>
            <a:ext cx="534530" cy="217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Connettore 1 177"/>
          <p:cNvCxnSpPr/>
          <p:nvPr/>
        </p:nvCxnSpPr>
        <p:spPr>
          <a:xfrm flipH="1" flipV="1">
            <a:off x="2450185" y="3721474"/>
            <a:ext cx="23527" cy="67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CasellaDiTesto 206"/>
          <p:cNvSpPr txBox="1"/>
          <p:nvPr/>
        </p:nvSpPr>
        <p:spPr>
          <a:xfrm>
            <a:off x="3069394" y="4343610"/>
            <a:ext cx="165294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CH" sz="800" b="1" dirty="0"/>
              <a:t>Ploiesti</a:t>
            </a:r>
          </a:p>
        </p:txBody>
      </p:sp>
      <p:sp>
        <p:nvSpPr>
          <p:cNvPr id="208" name="CasellaDiTesto 207"/>
          <p:cNvSpPr txBox="1"/>
          <p:nvPr/>
        </p:nvSpPr>
        <p:spPr>
          <a:xfrm>
            <a:off x="3076486" y="4592641"/>
            <a:ext cx="165294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CH" sz="800" b="1" dirty="0"/>
              <a:t>Stara </a:t>
            </a:r>
            <a:r>
              <a:rPr lang="it-CH" sz="800" b="1" dirty="0" err="1"/>
              <a:t>Zagora</a:t>
            </a:r>
            <a:endParaRPr lang="it-CH" sz="800" b="1" dirty="0"/>
          </a:p>
        </p:txBody>
      </p:sp>
      <p:sp>
        <p:nvSpPr>
          <p:cNvPr id="209" name="CasellaDiTesto 208"/>
          <p:cNvSpPr txBox="1"/>
          <p:nvPr/>
        </p:nvSpPr>
        <p:spPr>
          <a:xfrm>
            <a:off x="2895305" y="4865611"/>
            <a:ext cx="165294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CH" sz="800" b="1" dirty="0" err="1"/>
              <a:t>Halkali</a:t>
            </a:r>
            <a:r>
              <a:rPr lang="it-CH" sz="800" b="1" dirty="0"/>
              <a:t> / Istanbul</a:t>
            </a:r>
          </a:p>
        </p:txBody>
      </p:sp>
      <p:sp>
        <p:nvSpPr>
          <p:cNvPr id="210" name="CasellaDiTesto 209"/>
          <p:cNvSpPr txBox="1"/>
          <p:nvPr/>
        </p:nvSpPr>
        <p:spPr>
          <a:xfrm>
            <a:off x="1790254" y="5139202"/>
            <a:ext cx="165294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CH" sz="800" b="1" dirty="0"/>
              <a:t>Bari</a:t>
            </a:r>
          </a:p>
        </p:txBody>
      </p:sp>
      <p:sp>
        <p:nvSpPr>
          <p:cNvPr id="211" name="CasellaDiTesto 210"/>
          <p:cNvSpPr txBox="1"/>
          <p:nvPr/>
        </p:nvSpPr>
        <p:spPr>
          <a:xfrm>
            <a:off x="1413067" y="3667126"/>
            <a:ext cx="165294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CH" sz="800" b="1" dirty="0" err="1"/>
              <a:t>Schwarzheide</a:t>
            </a:r>
            <a:endParaRPr lang="it-CH" sz="800" b="1" dirty="0"/>
          </a:p>
        </p:txBody>
      </p:sp>
      <p:sp>
        <p:nvSpPr>
          <p:cNvPr id="212" name="CasellaDiTesto 211"/>
          <p:cNvSpPr txBox="1"/>
          <p:nvPr/>
        </p:nvSpPr>
        <p:spPr>
          <a:xfrm>
            <a:off x="2526096" y="3611471"/>
            <a:ext cx="1509525" cy="1243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CH" sz="800" b="1" dirty="0" err="1"/>
              <a:t>slawkow</a:t>
            </a:r>
            <a:endParaRPr lang="it-CH" sz="800" b="1" dirty="0"/>
          </a:p>
        </p:txBody>
      </p:sp>
      <p:cxnSp>
        <p:nvCxnSpPr>
          <p:cNvPr id="180" name="Connettore 1 179"/>
          <p:cNvCxnSpPr/>
          <p:nvPr/>
        </p:nvCxnSpPr>
        <p:spPr>
          <a:xfrm flipH="1">
            <a:off x="2026389" y="3406546"/>
            <a:ext cx="693491" cy="546034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CasellaDiTesto 212"/>
          <p:cNvSpPr txBox="1"/>
          <p:nvPr/>
        </p:nvSpPr>
        <p:spPr>
          <a:xfrm>
            <a:off x="2019098" y="3950138"/>
            <a:ext cx="165294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CH" sz="800" b="1" dirty="0"/>
              <a:t>Brno</a:t>
            </a:r>
          </a:p>
        </p:txBody>
      </p:sp>
      <p:sp>
        <p:nvSpPr>
          <p:cNvPr id="214" name="CasellaDiTesto 213"/>
          <p:cNvSpPr txBox="1"/>
          <p:nvPr/>
        </p:nvSpPr>
        <p:spPr>
          <a:xfrm>
            <a:off x="2640380" y="4019415"/>
            <a:ext cx="91872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CH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Chop</a:t>
            </a:r>
            <a:endParaRPr lang="it-CH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" name="CasellaDiTesto 214"/>
          <p:cNvSpPr txBox="1"/>
          <p:nvPr/>
        </p:nvSpPr>
        <p:spPr>
          <a:xfrm>
            <a:off x="2741714" y="3404213"/>
            <a:ext cx="91872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CH" sz="800" b="1" dirty="0">
                <a:latin typeface="Arial" panose="020B0604020202020204" pitchFamily="34" charset="0"/>
                <a:cs typeface="Arial" panose="020B0604020202020204" pitchFamily="34" charset="0"/>
              </a:rPr>
              <a:t>Brest</a:t>
            </a:r>
          </a:p>
        </p:txBody>
      </p:sp>
      <p:cxnSp>
        <p:nvCxnSpPr>
          <p:cNvPr id="217" name="Connettore 1 216"/>
          <p:cNvCxnSpPr/>
          <p:nvPr/>
        </p:nvCxnSpPr>
        <p:spPr>
          <a:xfrm flipV="1">
            <a:off x="2636196" y="3747957"/>
            <a:ext cx="527235" cy="3182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Connettore 1 218"/>
          <p:cNvCxnSpPr/>
          <p:nvPr/>
        </p:nvCxnSpPr>
        <p:spPr>
          <a:xfrm>
            <a:off x="3175053" y="3741745"/>
            <a:ext cx="5856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CasellaDiTesto 219"/>
          <p:cNvSpPr txBox="1"/>
          <p:nvPr/>
        </p:nvSpPr>
        <p:spPr>
          <a:xfrm>
            <a:off x="3080070" y="3797096"/>
            <a:ext cx="91872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CH" sz="800" b="1" dirty="0">
                <a:latin typeface="Arial" panose="020B0604020202020204" pitchFamily="34" charset="0"/>
                <a:cs typeface="Arial" panose="020B0604020202020204" pitchFamily="34" charset="0"/>
              </a:rPr>
              <a:t>Kiev</a:t>
            </a:r>
          </a:p>
        </p:txBody>
      </p:sp>
      <p:sp>
        <p:nvSpPr>
          <p:cNvPr id="221" name="CasellaDiTesto 220"/>
          <p:cNvSpPr txBox="1"/>
          <p:nvPr/>
        </p:nvSpPr>
        <p:spPr>
          <a:xfrm>
            <a:off x="3563974" y="3633681"/>
            <a:ext cx="91872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CH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Dnipro</a:t>
            </a:r>
            <a:endParaRPr lang="it-CH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3" name="Connettore 1 222"/>
          <p:cNvCxnSpPr/>
          <p:nvPr/>
        </p:nvCxnSpPr>
        <p:spPr>
          <a:xfrm>
            <a:off x="2696596" y="3765877"/>
            <a:ext cx="904583" cy="31509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Connettore 1 224"/>
          <p:cNvCxnSpPr/>
          <p:nvPr/>
        </p:nvCxnSpPr>
        <p:spPr>
          <a:xfrm>
            <a:off x="3592114" y="4098758"/>
            <a:ext cx="90805" cy="3758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Connettore 1 226"/>
          <p:cNvCxnSpPr>
            <a:endCxn id="165" idx="0"/>
          </p:cNvCxnSpPr>
          <p:nvPr/>
        </p:nvCxnSpPr>
        <p:spPr>
          <a:xfrm>
            <a:off x="3682397" y="4468909"/>
            <a:ext cx="1015116" cy="620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Connettore 1 228"/>
          <p:cNvCxnSpPr>
            <a:stCxn id="58" idx="1"/>
          </p:cNvCxnSpPr>
          <p:nvPr/>
        </p:nvCxnSpPr>
        <p:spPr>
          <a:xfrm flipH="1" flipV="1">
            <a:off x="3187889" y="2417687"/>
            <a:ext cx="544992" cy="3145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CasellaDiTesto 229"/>
          <p:cNvSpPr txBox="1"/>
          <p:nvPr/>
        </p:nvSpPr>
        <p:spPr>
          <a:xfrm>
            <a:off x="2741714" y="2327408"/>
            <a:ext cx="1142383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CH" sz="600" b="1" dirty="0">
                <a:latin typeface="Arial" panose="020B0604020202020204" pitchFamily="34" charset="0"/>
                <a:cs typeface="Arial" panose="020B0604020202020204" pitchFamily="34" charset="0"/>
              </a:rPr>
              <a:t>S. </a:t>
            </a:r>
            <a:r>
              <a:rPr lang="it-CH" sz="600" b="1" dirty="0" err="1">
                <a:latin typeface="Arial" panose="020B0604020202020204" pitchFamily="34" charset="0"/>
                <a:cs typeface="Arial" panose="020B0604020202020204" pitchFamily="34" charset="0"/>
              </a:rPr>
              <a:t>Peterburg</a:t>
            </a:r>
            <a:endParaRPr lang="it-CH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2" name="Connettore 2 231"/>
          <p:cNvCxnSpPr/>
          <p:nvPr/>
        </p:nvCxnSpPr>
        <p:spPr>
          <a:xfrm flipH="1" flipV="1">
            <a:off x="3187889" y="2176272"/>
            <a:ext cx="228387" cy="36191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CasellaDiTesto 234"/>
          <p:cNvSpPr txBox="1"/>
          <p:nvPr/>
        </p:nvSpPr>
        <p:spPr>
          <a:xfrm>
            <a:off x="2203266" y="2662686"/>
            <a:ext cx="43292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CH" sz="800" b="1" dirty="0"/>
              <a:t>Riga</a:t>
            </a:r>
          </a:p>
        </p:txBody>
      </p:sp>
      <p:sp>
        <p:nvSpPr>
          <p:cNvPr id="237" name="CasellaDiTesto 236"/>
          <p:cNvSpPr txBox="1"/>
          <p:nvPr/>
        </p:nvSpPr>
        <p:spPr>
          <a:xfrm>
            <a:off x="3200737" y="2647702"/>
            <a:ext cx="54036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CH" sz="800" b="1" dirty="0" err="1"/>
              <a:t>Moscow</a:t>
            </a:r>
            <a:endParaRPr lang="it-CH" sz="800" b="1" dirty="0"/>
          </a:p>
        </p:txBody>
      </p:sp>
      <p:cxnSp>
        <p:nvCxnSpPr>
          <p:cNvPr id="241" name="Connettore 1 240"/>
          <p:cNvCxnSpPr>
            <a:stCxn id="58" idx="4"/>
          </p:cNvCxnSpPr>
          <p:nvPr/>
        </p:nvCxnSpPr>
        <p:spPr>
          <a:xfrm flipH="1">
            <a:off x="2461948" y="2778305"/>
            <a:ext cx="1290025" cy="509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Connettore 1 242"/>
          <p:cNvCxnSpPr/>
          <p:nvPr/>
        </p:nvCxnSpPr>
        <p:spPr>
          <a:xfrm flipH="1" flipV="1">
            <a:off x="10577265" y="5870448"/>
            <a:ext cx="431140" cy="15544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Text Box 35"/>
          <p:cNvSpPr txBox="1">
            <a:spLocks noChangeArrowheads="1"/>
          </p:cNvSpPr>
          <p:nvPr/>
        </p:nvSpPr>
        <p:spPr bwMode="auto">
          <a:xfrm>
            <a:off x="10382505" y="5664650"/>
            <a:ext cx="34412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eaLnBrk="0" hangingPunct="0">
              <a:defRPr sz="1050"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algn="r">
              <a:defRPr/>
            </a:pPr>
            <a:r>
              <a:rPr lang="it-IT" sz="800" dirty="0" err="1"/>
              <a:t>hong</a:t>
            </a:r>
            <a:r>
              <a:rPr lang="it-IT" sz="800" dirty="0"/>
              <a:t> Kong</a:t>
            </a:r>
          </a:p>
        </p:txBody>
      </p:sp>
    </p:spTree>
    <p:extLst>
      <p:ext uri="{BB962C8B-B14F-4D97-AF65-F5344CB8AC3E}">
        <p14:creationId xmlns:p14="http://schemas.microsoft.com/office/powerpoint/2010/main" val="2750224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Rolling stock maintenance in Busto Arsizio </a:t>
            </a:r>
            <a:br>
              <a:rPr lang="en-GB" sz="3200" dirty="0"/>
            </a:br>
            <a:endParaRPr lang="it-CH" sz="3200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/>
          </p:nvPr>
        </p:nvGraphicFramePr>
        <p:xfrm>
          <a:off x="551384" y="3718310"/>
          <a:ext cx="11196864" cy="292836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096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858">
                <a:tc>
                  <a:txBody>
                    <a:bodyPr/>
                    <a:lstStyle/>
                    <a:p>
                      <a:endParaRPr lang="it-IT" sz="1400" b="1" dirty="0"/>
                    </a:p>
                  </a:txBody>
                  <a:tcPr marL="121913" marR="121913" marT="72009" marB="7200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/>
                        <a:t>Workshop</a:t>
                      </a:r>
                      <a:endParaRPr lang="en-GB" sz="14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21913" marR="121913" marT="72009" marB="72009"/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en-GB" sz="1400" noProof="0" dirty="0" err="1"/>
                        <a:t>Wheel</a:t>
                      </a:r>
                      <a:r>
                        <a:rPr lang="en-GB" sz="1400" baseline="0" noProof="0" dirty="0" err="1"/>
                        <a:t>set</a:t>
                      </a:r>
                      <a:r>
                        <a:rPr lang="en-GB" sz="1400" baseline="0" noProof="0" dirty="0"/>
                        <a:t> r</a:t>
                      </a:r>
                      <a:r>
                        <a:rPr lang="en-GB" sz="1400" noProof="0" dirty="0"/>
                        <a:t>efurbishing </a:t>
                      </a:r>
                      <a:r>
                        <a:rPr lang="en-GB" sz="1400" noProof="0" dirty="0" err="1"/>
                        <a:t>center</a:t>
                      </a:r>
                      <a:endParaRPr lang="en-GB" sz="14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21913" marR="121913" marT="72009" marB="7200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8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noProof="0" dirty="0"/>
                        <a:t>Opening</a:t>
                      </a:r>
                    </a:p>
                  </a:txBody>
                  <a:tcPr marL="121913" marR="121913" marT="72009" marB="7200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noProof="0" dirty="0"/>
                        <a:t>July 2010</a:t>
                      </a:r>
                    </a:p>
                  </a:txBody>
                  <a:tcPr marL="121913" marR="121913" marT="72009" marB="7200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baseline="0" noProof="0" dirty="0"/>
                        <a:t>September 2012</a:t>
                      </a:r>
                      <a:endParaRPr lang="en-GB" sz="1400" b="1" noProof="0" dirty="0"/>
                    </a:p>
                  </a:txBody>
                  <a:tcPr marL="121913" marR="121913" marT="72009" marB="7200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8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noProof="0"/>
                        <a:t>Area </a:t>
                      </a:r>
                    </a:p>
                  </a:txBody>
                  <a:tcPr marL="121913" marR="121913" marT="72009" marB="7200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noProof="0" dirty="0"/>
                        <a:t>20,000</a:t>
                      </a:r>
                      <a:r>
                        <a:rPr lang="en-GB" sz="1400" b="1" baseline="0" noProof="0" dirty="0"/>
                        <a:t> m</a:t>
                      </a:r>
                      <a:r>
                        <a:rPr lang="en-GB" sz="1400" b="1" baseline="30000" noProof="0" dirty="0"/>
                        <a:t>2</a:t>
                      </a:r>
                      <a:r>
                        <a:rPr lang="en-GB" sz="1400" b="1" noProof="0" dirty="0"/>
                        <a:t> </a:t>
                      </a:r>
                    </a:p>
                  </a:txBody>
                  <a:tcPr marL="121913" marR="121913" marT="72009" marB="7200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noProof="0" dirty="0"/>
                        <a:t>9,000</a:t>
                      </a:r>
                      <a:r>
                        <a:rPr lang="en-GB" sz="1400" b="1" baseline="0" noProof="0" dirty="0"/>
                        <a:t> m</a:t>
                      </a:r>
                      <a:r>
                        <a:rPr lang="en-GB" sz="1400" b="1" baseline="30000" noProof="0" dirty="0"/>
                        <a:t>2</a:t>
                      </a:r>
                      <a:r>
                        <a:rPr lang="en-GB" sz="1400" b="1" noProof="0" dirty="0"/>
                        <a:t>  </a:t>
                      </a:r>
                      <a:endParaRPr lang="en-GB" sz="14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 marL="121913" marR="121913" marT="72009" marB="7200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1698">
                <a:tc>
                  <a:txBody>
                    <a:bodyPr/>
                    <a:lstStyle/>
                    <a:p>
                      <a:r>
                        <a:rPr lang="en-GB" sz="1400" b="1" noProof="0" dirty="0"/>
                        <a:t>Activity</a:t>
                      </a:r>
                    </a:p>
                  </a:txBody>
                  <a:tcPr marL="121913" marR="121913" marT="72009" marB="72009"/>
                </a:tc>
                <a:tc>
                  <a:txBody>
                    <a:bodyPr/>
                    <a:lstStyle/>
                    <a:p>
                      <a:r>
                        <a:rPr lang="en-GB" sz="1400" b="1" noProof="0" dirty="0"/>
                        <a:t>Repair and preventive maintenance of medium level</a:t>
                      </a:r>
                    </a:p>
                  </a:txBody>
                  <a:tcPr marL="121913" marR="121913" marT="72009" marB="7200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noProof="0" dirty="0" err="1"/>
                        <a:t>Wheelset</a:t>
                      </a:r>
                      <a:r>
                        <a:rPr lang="en-GB" sz="1400" b="1" noProof="0" dirty="0"/>
                        <a:t> reconditioning and non-destructive testing</a:t>
                      </a:r>
                    </a:p>
                  </a:txBody>
                  <a:tcPr marL="121913" marR="121913" marT="72009" marB="7200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858">
                <a:tc>
                  <a:txBody>
                    <a:bodyPr/>
                    <a:lstStyle/>
                    <a:p>
                      <a:r>
                        <a:rPr lang="en-GB" sz="1400" b="1" noProof="0"/>
                        <a:t>Investment</a:t>
                      </a:r>
                    </a:p>
                  </a:txBody>
                  <a:tcPr marL="121913" marR="121913" marT="72009" marB="72009"/>
                </a:tc>
                <a:tc>
                  <a:txBody>
                    <a:bodyPr/>
                    <a:lstStyle/>
                    <a:p>
                      <a:r>
                        <a:rPr lang="en-GB" sz="1400" b="1" noProof="0"/>
                        <a:t>EUR 7.5 million</a:t>
                      </a:r>
                      <a:r>
                        <a:rPr lang="en-GB" sz="1400" b="1" baseline="0" noProof="0"/>
                        <a:t> </a:t>
                      </a:r>
                      <a:r>
                        <a:rPr lang="en-GB" sz="1400" b="1" noProof="0"/>
                        <a:t> </a:t>
                      </a:r>
                    </a:p>
                  </a:txBody>
                  <a:tcPr marL="121913" marR="121913" marT="72009" marB="7200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noProof="0" dirty="0"/>
                        <a:t>EUR 8 million </a:t>
                      </a:r>
                    </a:p>
                  </a:txBody>
                  <a:tcPr marL="121913" marR="121913" marT="72009" marB="7200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858">
                <a:tc>
                  <a:txBody>
                    <a:bodyPr/>
                    <a:lstStyle/>
                    <a:p>
                      <a:r>
                        <a:rPr lang="en-GB" sz="1400" b="1" noProof="0"/>
                        <a:t>Operator</a:t>
                      </a:r>
                    </a:p>
                  </a:txBody>
                  <a:tcPr marL="121913" marR="121913" marT="72009" marB="72009"/>
                </a:tc>
                <a:tc>
                  <a:txBody>
                    <a:bodyPr/>
                    <a:lstStyle/>
                    <a:p>
                      <a:r>
                        <a:rPr lang="en-GB" sz="1400" b="1" noProof="0" dirty="0"/>
                        <a:t>RIFER</a:t>
                      </a:r>
                    </a:p>
                  </a:txBody>
                  <a:tcPr marL="121913" marR="121913" marT="72009" marB="7200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noProof="0" dirty="0"/>
                        <a:t>RIFER</a:t>
                      </a:r>
                    </a:p>
                  </a:txBody>
                  <a:tcPr marL="121913" marR="121913" marT="72009" marB="7200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noProof="0"/>
                        <a:t>Max. output</a:t>
                      </a:r>
                      <a:r>
                        <a:rPr lang="en-GB" sz="1400" b="1" baseline="0" noProof="0"/>
                        <a:t> </a:t>
                      </a:r>
                      <a:endParaRPr lang="en-GB" sz="1400" b="1" noProof="0"/>
                    </a:p>
                  </a:txBody>
                  <a:tcPr marL="121913" marR="121913" marT="72009" marB="7200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noProof="0"/>
                        <a:t>30 wagons a day</a:t>
                      </a:r>
                    </a:p>
                  </a:txBody>
                  <a:tcPr marL="121913" marR="121913" marT="72009" marB="7200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noProof="0" dirty="0"/>
                        <a:t>45 </a:t>
                      </a:r>
                      <a:r>
                        <a:rPr lang="en-GB" sz="1400" b="1" noProof="0" dirty="0" err="1"/>
                        <a:t>wheelsets</a:t>
                      </a:r>
                      <a:r>
                        <a:rPr lang="en-GB" sz="1400" b="1" noProof="0" dirty="0"/>
                        <a:t> per work shift</a:t>
                      </a:r>
                    </a:p>
                  </a:txBody>
                  <a:tcPr marL="121913" marR="121913" marT="72009" marB="7200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" name="Immagine 5" descr="GDYa2835.jpg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r="-772"/>
          <a:stretch/>
        </p:blipFill>
        <p:spPr>
          <a:xfrm>
            <a:off x="3647803" y="1567448"/>
            <a:ext cx="3888432" cy="2088000"/>
          </a:xfrm>
          <a:prstGeom prst="rect">
            <a:avLst/>
          </a:prstGeom>
        </p:spPr>
      </p:pic>
      <p:pic>
        <p:nvPicPr>
          <p:cNvPr id="7" name="Immagine 6" descr="GDYa2877.jpg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r="-197"/>
          <a:stretch/>
        </p:blipFill>
        <p:spPr>
          <a:xfrm>
            <a:off x="7639480" y="1556792"/>
            <a:ext cx="3960008" cy="2098656"/>
          </a:xfrm>
          <a:prstGeom prst="rect">
            <a:avLst/>
          </a:prstGeom>
        </p:spPr>
      </p:pic>
      <p:graphicFrame>
        <p:nvGraphicFramePr>
          <p:cNvPr id="10" name="Object 3"/>
          <p:cNvGraphicFramePr>
            <a:graphicFrameLocks/>
          </p:cNvGraphicFramePr>
          <p:nvPr>
            <p:extLst/>
          </p:nvPr>
        </p:nvGraphicFramePr>
        <p:xfrm>
          <a:off x="376238" y="1719263"/>
          <a:ext cx="3198812" cy="172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Worksheet" r:id="rId7" imgW="2590845" imgH="1504980" progId="Excel.Sheet.8">
                  <p:embed/>
                </p:oleObj>
              </mc:Choice>
              <mc:Fallback>
                <p:oleObj name="Worksheet" r:id="rId7" imgW="2590845" imgH="150498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238" y="1719263"/>
                        <a:ext cx="3198812" cy="172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1"/>
          <p:cNvSpPr txBox="1">
            <a:spLocks noChangeArrowheads="1"/>
          </p:cNvSpPr>
          <p:nvPr/>
        </p:nvSpPr>
        <p:spPr bwMode="auto">
          <a:xfrm>
            <a:off x="455838" y="1450097"/>
            <a:ext cx="3263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/>
              <a:t>Rolling stock availability in %</a:t>
            </a:r>
          </a:p>
        </p:txBody>
      </p:sp>
    </p:spTree>
    <p:extLst>
      <p:ext uri="{BB962C8B-B14F-4D97-AF65-F5344CB8AC3E}">
        <p14:creationId xmlns:p14="http://schemas.microsoft.com/office/powerpoint/2010/main" val="67936138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D8189F18-0CC4-4BC4-B316-3D5809EFF876}" vid="{5CD34045-D5D4-467D-B9F3-6C848794A8B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 2018</Template>
  <TotalTime>890</TotalTime>
  <Words>1083</Words>
  <Application>Microsoft Office PowerPoint</Application>
  <PresentationFormat>Widescreen</PresentationFormat>
  <Paragraphs>442</Paragraphs>
  <Slides>21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DaxOT</vt:lpstr>
      <vt:lpstr>Arial</vt:lpstr>
      <vt:lpstr>Arial Black</vt:lpstr>
      <vt:lpstr>Calibri</vt:lpstr>
      <vt:lpstr>Times</vt:lpstr>
      <vt:lpstr>Webdings</vt:lpstr>
      <vt:lpstr>Wingdings</vt:lpstr>
      <vt:lpstr>1_Tema di Office</vt:lpstr>
      <vt:lpstr>Worksheet</vt:lpstr>
      <vt:lpstr>Foglio di lavoro</vt:lpstr>
      <vt:lpstr>Efforts to improve freight competitiveness between Europe and Asia</vt:lpstr>
      <vt:lpstr>Leading network operator in combined transport</vt:lpstr>
      <vt:lpstr>PowerPoint Presentation</vt:lpstr>
      <vt:lpstr>Hupac Group – combined advantage for logistics</vt:lpstr>
      <vt:lpstr>European network connecting the Eurasian railways network</vt:lpstr>
      <vt:lpstr>New Connections via Kaliningrad</vt:lpstr>
      <vt:lpstr>Connections Europe  Japan/South Korea</vt:lpstr>
      <vt:lpstr>Service Map of Intermodal Express</vt:lpstr>
      <vt:lpstr>Rolling stock maintenance in Busto Arsizio  </vt:lpstr>
      <vt:lpstr>PowerPoint Presentation</vt:lpstr>
      <vt:lpstr>PowerPoint Presentation</vt:lpstr>
      <vt:lpstr>Terminal KTL  When Industry logistics and railway meets for  intermodal terminal infrastructures</vt:lpstr>
      <vt:lpstr>Projecting new terminal Heart of logistics park, fast reloading of trains, high frequency of trains</vt:lpstr>
      <vt:lpstr>Six steps help get the digital transformation going together with customers</vt:lpstr>
      <vt:lpstr>New Digital concepts and solutions</vt:lpstr>
      <vt:lpstr>Combined transport – future-oriented system    </vt:lpstr>
      <vt:lpstr>Germany border bottlenecks – examples of difficult railway infrastructure</vt:lpstr>
      <vt:lpstr>The usage of new railway infrastructures and the readiness for new ones</vt:lpstr>
      <vt:lpstr>Increase of the productivity of Multimodal transport</vt:lpstr>
      <vt:lpstr>Solutions</vt:lpstr>
      <vt:lpstr>Thank you for your attention!  </vt:lpstr>
    </vt:vector>
  </TitlesOfParts>
  <Company>Hupac Intermodal 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Alice Licata</dc:creator>
  <cp:lastModifiedBy>Yana Brynkina</cp:lastModifiedBy>
  <cp:revision>59</cp:revision>
  <cp:lastPrinted>2019-11-22T08:04:33Z</cp:lastPrinted>
  <dcterms:created xsi:type="dcterms:W3CDTF">2019-01-30T08:54:38Z</dcterms:created>
  <dcterms:modified xsi:type="dcterms:W3CDTF">2019-11-22T08:11:25Z</dcterms:modified>
</cp:coreProperties>
</file>