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520530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5F9AB65-48AB-4ADF-A9A1-A51ECD7198C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4" y="197221"/>
            <a:ext cx="2005717" cy="10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A39124A-B18B-49E4-A30C-9CDAD43E3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74415"/>
              </p:ext>
            </p:extLst>
          </p:nvPr>
        </p:nvGraphicFramePr>
        <p:xfrm>
          <a:off x="467544" y="188640"/>
          <a:ext cx="8219256" cy="41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Submitted by the expert from OICA</a:t>
                      </a:r>
                      <a:endParaRPr lang="fr-FR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94080" algn="l">
                        <a:spcAft>
                          <a:spcPts val="0"/>
                        </a:spcAft>
                      </a:pPr>
                      <a:r>
                        <a:rPr lang="en-US" sz="900" b="0" u="sng" dirty="0">
                          <a:solidFill>
                            <a:schemeClr val="tx1"/>
                          </a:solidFill>
                          <a:effectLst/>
                        </a:rPr>
                        <a:t>Informal document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GRPE-77-20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94080" algn="l"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r>
                        <a:rPr lang="en-US" sz="9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GRPE, 6-8 June 2018</a:t>
                      </a:r>
                      <a:endParaRPr lang="fr-FR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94080" algn="l"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Agenda item 3(a)</a:t>
                      </a:r>
                      <a:endParaRPr lang="fr-FR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BAF195-D317-47F5-9D7F-B88D41B5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ja-JP" sz="1000" dirty="0"/>
              <a:t>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5F0EFB7-85DF-472C-8A37-F5B6F8070459}"/>
              </a:ext>
            </a:extLst>
          </p:cNvPr>
          <p:cNvSpPr txBox="1"/>
          <p:nvPr/>
        </p:nvSpPr>
        <p:spPr>
          <a:xfrm>
            <a:off x="8389" y="251554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ECE/TRANS/WP.29/GRPE/2018/19e</a:t>
            </a:r>
          </a:p>
          <a:p>
            <a:pPr algn="ctr"/>
            <a:r>
              <a:rPr lang="en-GB" dirty="0"/>
              <a:t>Clarification of justification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It has been noticed that the justification in working paper GRPE/2018/19 was not very clear.  OICA would therefore propose to amend it as follows: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/>
              <a:t>1. Annex 4 of Regulation No. 24 describes the opacity test over the full load curve of a compression ignition engine. For the determination of the engine power the same </a:t>
            </a:r>
            <a:r>
              <a:rPr lang="en-GB" sz="1800" b="1" dirty="0">
                <a:solidFill>
                  <a:srgbClr val="FF0000"/>
                </a:solidFill>
              </a:rPr>
              <a:t>full load curve should be </a:t>
            </a:r>
            <a:r>
              <a:rPr lang="en-GB" sz="1800" b="1" dirty="0"/>
              <a:t>applied as in UN Regulation No. 85. However, the paragraph</a:t>
            </a:r>
            <a:r>
              <a:rPr lang="en-GB" sz="1800" b="1" dirty="0">
                <a:solidFill>
                  <a:srgbClr val="FF0000"/>
                </a:solidFill>
              </a:rPr>
              <a:t>s</a:t>
            </a:r>
            <a:r>
              <a:rPr lang="en-GB" sz="1800" b="1" dirty="0"/>
              <a:t> mentioned </a:t>
            </a:r>
            <a:r>
              <a:rPr lang="en-GB" sz="1800" b="1" dirty="0">
                <a:solidFill>
                  <a:srgbClr val="FF0000"/>
                </a:solidFill>
              </a:rPr>
              <a:t>in this paper are </a:t>
            </a:r>
            <a:r>
              <a:rPr lang="en-GB" sz="1800" b="1" dirty="0"/>
              <a:t>missing in UN Regulation No. 24. Therefore it is not possible to use the curve </a:t>
            </a:r>
            <a:r>
              <a:rPr lang="en-GB" sz="1800" b="1" dirty="0">
                <a:solidFill>
                  <a:srgbClr val="FF0000"/>
                </a:solidFill>
              </a:rPr>
              <a:t>from a UN Regulation No. 85 approval</a:t>
            </a:r>
            <a:r>
              <a:rPr lang="en-GB" sz="1800" b="1" dirty="0"/>
              <a:t>. UN Regulation No. 24 should be adjusted to harmonize both Regulations.</a:t>
            </a:r>
            <a:endParaRPr lang="de-DE" sz="1800" b="1" dirty="0"/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09C6BE-78E5-4432-886F-D50D81CA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464-134C-4C80-B41F-7081051DEBC1}" type="slidenum">
              <a:rPr lang="ja-JP" altLang="fr-FR" smtClean="0"/>
              <a:pPr/>
              <a:t>2</a:t>
            </a:fld>
            <a:endParaRPr lang="fr-FR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5</TotalTime>
  <Words>160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 New Roman</vt:lpstr>
      <vt:lpstr>Wingdings</vt:lpstr>
      <vt:lpstr>Masque présentation OICA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Jocelyne Nziendolo</dc:creator>
  <cp:lastModifiedBy>Francois Cuenot</cp:lastModifiedBy>
  <cp:revision>9</cp:revision>
  <dcterms:created xsi:type="dcterms:W3CDTF">2018-05-24T09:21:32Z</dcterms:created>
  <dcterms:modified xsi:type="dcterms:W3CDTF">2018-06-06T15:41:36Z</dcterms:modified>
</cp:coreProperties>
</file>