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ult, Denis" initials="BD" lastIdx="2" clrIdx="0">
    <p:extLst>
      <p:ext uri="{19B8F6BF-5375-455C-9EA6-DF929625EA0E}">
        <p15:presenceInfo xmlns:p15="http://schemas.microsoft.com/office/powerpoint/2012/main" xmlns="" userId="S-1-5-21-85988526-1538548721-1197542801-149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5" d="100"/>
          <a:sy n="85" d="100"/>
        </p:scale>
        <p:origin x="-283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7E3D-0C62-4283-BF7C-6186F6EED7C1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CD45-B45B-4DC8-B4CD-98E2CBCC6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4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7E3D-0C62-4283-BF7C-6186F6EED7C1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CD45-B45B-4DC8-B4CD-98E2CBCC6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1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7E3D-0C62-4283-BF7C-6186F6EED7C1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CD45-B45B-4DC8-B4CD-98E2CBCC6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6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7E3D-0C62-4283-BF7C-6186F6EED7C1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CD45-B45B-4DC8-B4CD-98E2CBCC6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1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7E3D-0C62-4283-BF7C-6186F6EED7C1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CD45-B45B-4DC8-B4CD-98E2CBCC6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81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7E3D-0C62-4283-BF7C-6186F6EED7C1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CD45-B45B-4DC8-B4CD-98E2CBCC6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8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7E3D-0C62-4283-BF7C-6186F6EED7C1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CD45-B45B-4DC8-B4CD-98E2CBCC6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7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7E3D-0C62-4283-BF7C-6186F6EED7C1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CD45-B45B-4DC8-B4CD-98E2CBCC6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7E3D-0C62-4283-BF7C-6186F6EED7C1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CD45-B45B-4DC8-B4CD-98E2CBCC6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6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7E3D-0C62-4283-BF7C-6186F6EED7C1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CD45-B45B-4DC8-B4CD-98E2CBCC6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4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7E3D-0C62-4283-BF7C-6186F6EED7C1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CD45-B45B-4DC8-B4CD-98E2CBCC6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7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A7E3D-0C62-4283-BF7C-6186F6EED7C1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ACD45-B45B-4DC8-B4CD-98E2CBCC6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4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North American All-Season </a:t>
            </a:r>
            <a:r>
              <a:rPr lang="en-US" dirty="0" err="1"/>
              <a:t>Tyre</a:t>
            </a:r>
            <a:r>
              <a:rPr lang="en-US" dirty="0"/>
              <a:t> Pre-meeting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r>
              <a:rPr lang="en-US" dirty="0"/>
              <a:t>Ottawa, Canada</a:t>
            </a:r>
          </a:p>
          <a:p>
            <a:r>
              <a:rPr lang="en-US" dirty="0"/>
              <a:t>June 11, 2018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041823" y="424873"/>
            <a:ext cx="4845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Informal document GRB-68-17 </a:t>
            </a:r>
          </a:p>
          <a:p>
            <a:r>
              <a:rPr lang="fr-BE" dirty="0" smtClean="0"/>
              <a:t>(68th GRB, 12-14 </a:t>
            </a:r>
            <a:r>
              <a:rPr lang="fr-BE" dirty="0" err="1" smtClean="0"/>
              <a:t>September</a:t>
            </a:r>
            <a:r>
              <a:rPr lang="fr-BE" dirty="0" smtClean="0"/>
              <a:t> 2018,</a:t>
            </a:r>
          </a:p>
          <a:p>
            <a:r>
              <a:rPr lang="fr-BE" dirty="0" smtClean="0"/>
              <a:t>Agenda </a:t>
            </a:r>
            <a:r>
              <a:rPr lang="fr-BE" dirty="0"/>
              <a:t>item </a:t>
            </a:r>
            <a:r>
              <a:rPr lang="fr-BE" dirty="0" smtClean="0"/>
              <a:t>19)</a:t>
            </a:r>
            <a:endParaRPr lang="fr-BE" dirty="0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609600" y="424873"/>
            <a:ext cx="25923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TT" altLang="zh-CN" sz="1200" dirty="0"/>
              <a:t>Transmitted by the expert from </a:t>
            </a:r>
            <a:r>
              <a:rPr lang="en-TT" altLang="zh-CN" sz="1200" dirty="0" smtClean="0"/>
              <a:t>ETRTO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816055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its November 2016 meeting, WP.29 voted to amend GTR No. 16 on </a:t>
            </a:r>
            <a:r>
              <a:rPr lang="en-US" dirty="0" err="1"/>
              <a:t>Tyres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One change updated the wet grip test to the most recent version of the United Nation’s Regulation No. 117 (UNECE R117).</a:t>
            </a:r>
          </a:p>
          <a:p>
            <a:r>
              <a:rPr lang="en-US" dirty="0"/>
              <a:t>The U.S. voted yes to this amendment, even though it had abstained when the GTR was originally established.</a:t>
            </a:r>
          </a:p>
          <a:p>
            <a:pPr lvl="1"/>
            <a:r>
              <a:rPr lang="en-US" dirty="0"/>
              <a:t>However, the U.S. asked that the following sentence be added to paragraph 44 of the Technical Rational for the GTR - “Following additional technical evaluation of the adhesion performance on wet surfaces (section 3.12), a future additional category of use might be necessary for certain </a:t>
            </a:r>
            <a:r>
              <a:rPr lang="en-US" dirty="0" err="1"/>
              <a:t>tyre</a:t>
            </a:r>
            <a:r>
              <a:rPr lang="en-US" dirty="0"/>
              <a:t> types typical in the North American market.”</a:t>
            </a:r>
          </a:p>
        </p:txBody>
      </p:sp>
    </p:spTree>
    <p:extLst>
      <p:ext uri="{BB962C8B-B14F-4D97-AF65-F5344CB8AC3E}">
        <p14:creationId xmlns:p14="http://schemas.microsoft.com/office/powerpoint/2010/main" val="180342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Tyre</a:t>
            </a:r>
            <a:r>
              <a:rPr lang="en-US" dirty="0"/>
              <a:t>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GTR currently includes two </a:t>
            </a:r>
            <a:r>
              <a:rPr lang="en-US" dirty="0" err="1"/>
              <a:t>tyre</a:t>
            </a:r>
            <a:r>
              <a:rPr lang="en-US" dirty="0"/>
              <a:t> designations:</a:t>
            </a:r>
          </a:p>
          <a:p>
            <a:pPr lvl="1"/>
            <a:r>
              <a:rPr lang="en-US" dirty="0"/>
              <a:t>“normal </a:t>
            </a:r>
            <a:r>
              <a:rPr lang="en-US" dirty="0" err="1"/>
              <a:t>tyre</a:t>
            </a:r>
            <a:r>
              <a:rPr lang="en-US" dirty="0"/>
              <a:t>” means a </a:t>
            </a:r>
            <a:r>
              <a:rPr lang="en-US" dirty="0" err="1"/>
              <a:t>tyre</a:t>
            </a:r>
            <a:r>
              <a:rPr lang="en-US" dirty="0"/>
              <a:t> intended for normal on-road use; and,</a:t>
            </a:r>
          </a:p>
          <a:p>
            <a:pPr lvl="1"/>
            <a:r>
              <a:rPr lang="en-US" dirty="0"/>
              <a:t>“snow </a:t>
            </a:r>
            <a:r>
              <a:rPr lang="en-US" dirty="0" err="1"/>
              <a:t>tyre</a:t>
            </a:r>
            <a:r>
              <a:rPr lang="en-US" dirty="0"/>
              <a:t>” means a </a:t>
            </a:r>
            <a:r>
              <a:rPr lang="en-US" dirty="0" err="1"/>
              <a:t>tyre</a:t>
            </a:r>
            <a:r>
              <a:rPr lang="en-US" dirty="0"/>
              <a:t> whose tread pattern, tread compound, or structure is primarily designed to achieve in snow conditions a performance better than that of a normal </a:t>
            </a:r>
            <a:r>
              <a:rPr lang="en-US" dirty="0" err="1"/>
              <a:t>tyre</a:t>
            </a:r>
            <a:r>
              <a:rPr lang="en-US" dirty="0"/>
              <a:t> with regard to its ability to initiate or maintain vehicle motion.</a:t>
            </a:r>
          </a:p>
          <a:p>
            <a:r>
              <a:rPr lang="en-US" dirty="0"/>
              <a:t>In a market where these two </a:t>
            </a:r>
            <a:r>
              <a:rPr lang="en-US" dirty="0" err="1"/>
              <a:t>tyre</a:t>
            </a:r>
            <a:r>
              <a:rPr lang="en-US" dirty="0"/>
              <a:t> types is common, operators would typically use a normal </a:t>
            </a:r>
            <a:r>
              <a:rPr lang="en-US" dirty="0" err="1"/>
              <a:t>tyre</a:t>
            </a:r>
            <a:r>
              <a:rPr lang="en-US" dirty="0"/>
              <a:t> on their vehicle in warmer months and switch to a snow </a:t>
            </a:r>
            <a:r>
              <a:rPr lang="en-US" dirty="0" err="1"/>
              <a:t>tyre</a:t>
            </a:r>
            <a:r>
              <a:rPr lang="en-US" dirty="0"/>
              <a:t> for colder months.</a:t>
            </a:r>
          </a:p>
          <a:p>
            <a:r>
              <a:rPr lang="en-US" dirty="0"/>
              <a:t>An all-season </a:t>
            </a:r>
            <a:r>
              <a:rPr lang="en-US" dirty="0" err="1"/>
              <a:t>tyre</a:t>
            </a:r>
            <a:r>
              <a:rPr lang="en-US" dirty="0"/>
              <a:t> is designed to blend dry, wet and wintertime traction.</a:t>
            </a:r>
          </a:p>
          <a:p>
            <a:r>
              <a:rPr lang="en-US" dirty="0"/>
              <a:t>In a market where operators expect to only encounter cold temperatures, light or limited snowfall, or live in municipalities that do a good job of snow plowing, all-season-</a:t>
            </a:r>
            <a:r>
              <a:rPr lang="en-US" dirty="0" err="1"/>
              <a:t>tyres</a:t>
            </a:r>
            <a:r>
              <a:rPr lang="en-US" dirty="0"/>
              <a:t> are often used year-round instead of either normal or snow </a:t>
            </a:r>
            <a:r>
              <a:rPr lang="en-US" dirty="0" err="1"/>
              <a:t>tyres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636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“Testing to Benchmark the Wet Traction Performance of Tire Models For Sale in the U.S.” (United States; TYREGTR-18-20)</a:t>
            </a:r>
          </a:p>
          <a:p>
            <a:r>
              <a:rPr lang="en-US" sz="3200" dirty="0"/>
              <a:t>“Environmental and Safety Performance of Commercially Available Light-duty Tire Models in North America” (Canada; TYREGTR-18-28)</a:t>
            </a:r>
          </a:p>
          <a:p>
            <a:r>
              <a:rPr lang="en-US" sz="3200" dirty="0"/>
              <a:t>“Wet Grip Test Method Improvement for Passenger Car Tires (C1)” (ETRTO; TYREGTR-18-21)</a:t>
            </a:r>
          </a:p>
          <a:p>
            <a:r>
              <a:rPr lang="en-US" sz="3200" dirty="0"/>
              <a:t>“USTMA Temperature Sensitivity Analysis and Surface Validation Data” (USTMA; TYREGTR-18-22)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579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Future amendment of the GTR to include a new category for the North American all-season </a:t>
            </a:r>
            <a:r>
              <a:rPr lang="en-US" dirty="0" err="1"/>
              <a:t>tyre</a:t>
            </a:r>
            <a:r>
              <a:rPr lang="en-US" dirty="0"/>
              <a:t> is needed.</a:t>
            </a:r>
          </a:p>
          <a:p>
            <a:r>
              <a:rPr lang="en-US" dirty="0"/>
              <a:t>Clear definitions for the different </a:t>
            </a:r>
            <a:r>
              <a:rPr lang="en-US" dirty="0" err="1"/>
              <a:t>tyre</a:t>
            </a:r>
            <a:r>
              <a:rPr lang="en-US" dirty="0"/>
              <a:t> types is needed.</a:t>
            </a:r>
          </a:p>
          <a:p>
            <a:pPr lvl="1"/>
            <a:r>
              <a:rPr lang="en-US" dirty="0"/>
              <a:t>Reference slide 16 of the ETRTO presentation.</a:t>
            </a:r>
          </a:p>
          <a:p>
            <a:r>
              <a:rPr lang="en-US" dirty="0"/>
              <a:t>Work to amend the GTR should be considered at a future date after the completion of Phase 2.</a:t>
            </a:r>
          </a:p>
          <a:p>
            <a:pPr lvl="1"/>
            <a:r>
              <a:rPr lang="en-US" dirty="0"/>
              <a:t>The United States is currently engaged in updating its national regulations which limits its current involvement.</a:t>
            </a:r>
          </a:p>
          <a:p>
            <a:pPr lvl="1"/>
            <a:r>
              <a:rPr lang="en-US" dirty="0"/>
              <a:t>Amendment of the ISO standard based on the ETRTO research should be complete.</a:t>
            </a:r>
          </a:p>
        </p:txBody>
      </p:sp>
    </p:spTree>
    <p:extLst>
      <p:ext uri="{BB962C8B-B14F-4D97-AF65-F5344CB8AC3E}">
        <p14:creationId xmlns:p14="http://schemas.microsoft.com/office/powerpoint/2010/main" val="2827169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482</Words>
  <Application>Microsoft Office PowerPoint</Application>
  <PresentationFormat>Custom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North American All-Season Tyre Pre-meeting</vt:lpstr>
      <vt:lpstr>Background</vt:lpstr>
      <vt:lpstr>Tyre Types</vt:lpstr>
      <vt:lpstr>Meeting Presentations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American All-Season Tire Pre-meeting</dc:title>
  <dc:creator>Versailles, Mary (NHTSA)</dc:creator>
  <cp:lastModifiedBy>Konstantin Glukhenkiy</cp:lastModifiedBy>
  <cp:revision>14</cp:revision>
  <dcterms:created xsi:type="dcterms:W3CDTF">2018-08-01T14:41:32Z</dcterms:created>
  <dcterms:modified xsi:type="dcterms:W3CDTF">2018-09-12T12:09:10Z</dcterms:modified>
</cp:coreProperties>
</file>