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39" r:id="rId2"/>
    <p:sldId id="432" r:id="rId3"/>
    <p:sldId id="433" r:id="rId4"/>
    <p:sldId id="434" r:id="rId5"/>
    <p:sldId id="435" r:id="rId6"/>
    <p:sldId id="436" r:id="rId7"/>
    <p:sldId id="437" r:id="rId8"/>
    <p:sldId id="438" r:id="rId9"/>
    <p:sldId id="328" r:id="rId10"/>
  </p:sldIdLst>
  <p:sldSz cx="9144000" cy="6858000" type="screen4x3"/>
  <p:notesSz cx="7099300" cy="10234613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pitchFamily="1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pitchFamily="1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pitchFamily="1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F48"/>
    <a:srgbClr val="A2AAAD"/>
    <a:srgbClr val="4F868E"/>
    <a:srgbClr val="FFCD00"/>
    <a:srgbClr val="E32118"/>
    <a:srgbClr val="CEDC00"/>
    <a:srgbClr val="97AEDF"/>
    <a:srgbClr val="CC0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70235" autoAdjust="0"/>
  </p:normalViewPr>
  <p:slideViewPr>
    <p:cSldViewPr snapToGrid="0">
      <p:cViewPr varScale="1">
        <p:scale>
          <a:sx n="61" d="100"/>
          <a:sy n="61" d="100"/>
        </p:scale>
        <p:origin x="2078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092" y="-102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wrap="square" lIns="95463" tIns="47732" rIns="95463" bIns="47732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90305102-3D85-4966-8C8A-0548E3E6EE82}" type="datetime1">
              <a:rPr lang="en-GB" altLang="en-US"/>
              <a:pPr>
                <a:defRPr/>
              </a:pPr>
              <a:t>13/11/2018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wrap="square" lIns="95463" tIns="47732" rIns="95463" bIns="47732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0C06A7A4-300F-47A0-9471-80255A38B87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355608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wrap="square" lIns="95463" tIns="47732" rIns="95463" bIns="47732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5DDE3C91-7CDC-4EBF-9C9D-6431B652B260}" type="datetime1">
              <a:rPr lang="en-GB" altLang="en-US"/>
              <a:pPr>
                <a:defRPr/>
              </a:pPr>
              <a:t>13/11/2018</a:t>
            </a:fld>
            <a:endParaRPr lang="en-GB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63" tIns="47732" rIns="95463" bIns="47732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5463" tIns="47732" rIns="95463" bIns="47732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wrap="square" lIns="95463" tIns="47732" rIns="95463" bIns="47732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5012B414-E275-4A57-AA5B-FC100C61A6F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54753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8989" indent="-178989">
              <a:buFont typeface="Wingdings" pitchFamily="2" charset="2"/>
              <a:buChar char="§"/>
            </a:pPr>
            <a:endParaRPr lang="en-US" altLang="en-US" dirty="0">
              <a:ea typeface="ヒラギノ角ゴ Pro W3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742471" indent="-285056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 marL="114188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 marL="1599295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 marL="205671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2534013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3011315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3488617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3965920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35986B9-EAF5-4A69-B9CE-469BDA7F5755}" type="slidenum">
              <a:rPr lang="en-GB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8989" indent="-178989">
              <a:buFont typeface="Wingdings" pitchFamily="2" charset="2"/>
              <a:buChar char="§"/>
            </a:pPr>
            <a:endParaRPr lang="en-US" altLang="en-US" dirty="0">
              <a:ea typeface="ヒラギノ角ゴ Pro W3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742471" indent="-285056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 marL="114188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 marL="1599295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 marL="205671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2534013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3011315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3488617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3965920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35986B9-EAF5-4A69-B9CE-469BDA7F5755}" type="slidenum">
              <a:rPr lang="en-GB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8989" indent="-178989">
              <a:buFont typeface="Wingdings" pitchFamily="2" charset="2"/>
              <a:buChar char="§"/>
            </a:pPr>
            <a:endParaRPr lang="en-US" altLang="en-US" dirty="0">
              <a:ea typeface="ヒラギノ角ゴ Pro W3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742471" indent="-285056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 marL="114188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 marL="1599295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 marL="205671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2534013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3011315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3488617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3965920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35986B9-EAF5-4A69-B9CE-469BDA7F5755}" type="slidenum">
              <a:rPr lang="en-GB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8989" indent="-178989">
              <a:buFont typeface="Wingdings" pitchFamily="2" charset="2"/>
              <a:buChar char="§"/>
            </a:pPr>
            <a:endParaRPr lang="en-US" altLang="en-US" dirty="0">
              <a:ea typeface="ヒラギノ角ゴ Pro W3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742471" indent="-285056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 marL="114188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 marL="1599295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 marL="205671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2534013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3011315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3488617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3965920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35986B9-EAF5-4A69-B9CE-469BDA7F5755}" type="slidenum">
              <a:rPr lang="en-GB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8989" indent="-178989">
              <a:buFont typeface="Wingdings" pitchFamily="2" charset="2"/>
              <a:buChar char="§"/>
            </a:pPr>
            <a:endParaRPr lang="en-US" altLang="en-US" dirty="0">
              <a:ea typeface="ヒラギノ角ゴ Pro W3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742471" indent="-285056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 marL="114188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 marL="1599295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 marL="205671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2534013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3011315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3488617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3965920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35986B9-EAF5-4A69-B9CE-469BDA7F5755}" type="slidenum">
              <a:rPr lang="en-GB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8989" indent="-178989">
              <a:buFont typeface="Wingdings" pitchFamily="2" charset="2"/>
              <a:buChar char="§"/>
            </a:pPr>
            <a:endParaRPr lang="en-US" altLang="en-US" dirty="0">
              <a:ea typeface="ヒラギノ角ゴ Pro W3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742471" indent="-285056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 marL="114188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 marL="1599295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 marL="205671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2534013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3011315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3488617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3965920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35986B9-EAF5-4A69-B9CE-469BDA7F5755}" type="slidenum">
              <a:rPr lang="en-GB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8989" indent="-178989">
              <a:buFont typeface="Wingdings" pitchFamily="2" charset="2"/>
              <a:buChar char="§"/>
            </a:pPr>
            <a:endParaRPr lang="en-US" altLang="en-US" dirty="0">
              <a:ea typeface="ヒラギノ角ゴ Pro W3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742471" indent="-285056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 marL="114188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 marL="1599295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 marL="2056710" indent="-227050" defTabSz="49387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2534013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3011315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3488617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3965920" indent="-227050" defTabSz="4938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35986B9-EAF5-4A69-B9CE-469BDA7F5755}" type="slidenum">
              <a:rPr lang="en-GB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12B414-E275-4A57-AA5B-FC100C61A6FD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8732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: Dark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TT Club established expertise_W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95275"/>
            <a:ext cx="15906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 descr="Thomas Miller footer_W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6096000"/>
            <a:ext cx="69215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361949" y="2376000"/>
            <a:ext cx="8423276" cy="2209220"/>
          </a:xfrm>
        </p:spPr>
        <p:txBody>
          <a:bodyPr>
            <a:spAutoFit/>
          </a:bodyPr>
          <a:lstStyle>
            <a:lvl1pPr marL="0" indent="0">
              <a:lnSpc>
                <a:spcPts val="4700"/>
              </a:lnSpc>
              <a:spcBef>
                <a:spcPts val="0"/>
              </a:spcBef>
              <a:buFontTx/>
              <a:buNone/>
              <a:defRPr sz="5300" cap="all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 i="1">
                <a:solidFill>
                  <a:schemeClr val="bg1"/>
                </a:solidFill>
                <a:latin typeface="Times New Roman"/>
                <a:cs typeface="Times New Roman"/>
              </a:defRPr>
            </a:lvl2pPr>
            <a:lvl3pPr marL="0" indent="0">
              <a:spcBef>
                <a:spcPts val="2400"/>
              </a:spcBef>
              <a:buFontTx/>
              <a:buNone/>
              <a:defRPr sz="11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11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0368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: 2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961" y="366712"/>
            <a:ext cx="6565263" cy="7492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1948" y="1511300"/>
            <a:ext cx="8423275" cy="301621"/>
          </a:xfrm>
        </p:spPr>
        <p:txBody>
          <a:bodyPr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361949" y="2155700"/>
            <a:ext cx="4140000" cy="39780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4645225" y="2155700"/>
            <a:ext cx="4140000" cy="39780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FED8B-81E3-4AE8-BA69-0FBF30BAC98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63544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: 3 up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961" y="366712"/>
            <a:ext cx="6565263" cy="7492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1948" y="1511300"/>
            <a:ext cx="8423275" cy="301621"/>
          </a:xfrm>
        </p:spPr>
        <p:txBody>
          <a:bodyPr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361949" y="2155700"/>
            <a:ext cx="2710800" cy="39780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14" name="Picture Placeholder 10"/>
          <p:cNvSpPr>
            <a:spLocks noGrp="1"/>
          </p:cNvSpPr>
          <p:nvPr>
            <p:ph type="pic" sz="quarter" idx="18"/>
          </p:nvPr>
        </p:nvSpPr>
        <p:spPr>
          <a:xfrm>
            <a:off x="6074425" y="2155700"/>
            <a:ext cx="2710800" cy="39780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9"/>
          </p:nvPr>
        </p:nvSpPr>
        <p:spPr>
          <a:xfrm>
            <a:off x="3216600" y="2155700"/>
            <a:ext cx="2710800" cy="39780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DD4D1-851E-451B-9C44-CAC8B754833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1810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: 3 up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1790862" y="2155700"/>
            <a:ext cx="2710800" cy="19404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9"/>
          </p:nvPr>
        </p:nvSpPr>
        <p:spPr>
          <a:xfrm>
            <a:off x="4645513" y="2155699"/>
            <a:ext cx="2710800" cy="4031157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0" name="Picture Placeholder 10"/>
          <p:cNvSpPr>
            <a:spLocks noGrp="1"/>
          </p:cNvSpPr>
          <p:nvPr>
            <p:ph type="pic" sz="quarter" idx="20"/>
          </p:nvPr>
        </p:nvSpPr>
        <p:spPr>
          <a:xfrm>
            <a:off x="1787688" y="4246457"/>
            <a:ext cx="2710800" cy="19404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961" y="366712"/>
            <a:ext cx="6565263" cy="7492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1948" y="1511300"/>
            <a:ext cx="8423275" cy="301621"/>
          </a:xfrm>
        </p:spPr>
        <p:txBody>
          <a:bodyPr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5EBF4-EBA4-4D96-924E-14F4359F5DC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12152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: 4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1790862" y="2155700"/>
            <a:ext cx="2710800" cy="19404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9"/>
          </p:nvPr>
        </p:nvSpPr>
        <p:spPr>
          <a:xfrm>
            <a:off x="4645513" y="2155700"/>
            <a:ext cx="2710800" cy="1938856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0" name="Picture Placeholder 10"/>
          <p:cNvSpPr>
            <a:spLocks noGrp="1"/>
          </p:cNvSpPr>
          <p:nvPr>
            <p:ph type="pic" sz="quarter" idx="20"/>
          </p:nvPr>
        </p:nvSpPr>
        <p:spPr>
          <a:xfrm>
            <a:off x="1787688" y="4246457"/>
            <a:ext cx="2710800" cy="19404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1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642339" y="4248001"/>
            <a:ext cx="2710800" cy="1938856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961" y="366712"/>
            <a:ext cx="6565263" cy="7492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1948" y="1511300"/>
            <a:ext cx="8423275" cy="301621"/>
          </a:xfrm>
        </p:spPr>
        <p:txBody>
          <a:bodyPr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994A4-9407-49A4-8683-63D98E4E781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42135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edia Placeholder 11"/>
          <p:cNvSpPr>
            <a:spLocks noGrp="1"/>
          </p:cNvSpPr>
          <p:nvPr>
            <p:ph type="media" sz="quarter" idx="16"/>
          </p:nvPr>
        </p:nvSpPr>
        <p:spPr>
          <a:xfrm>
            <a:off x="1799756" y="2155700"/>
            <a:ext cx="5547662" cy="3557580"/>
          </a:xfrm>
        </p:spPr>
        <p:txBody>
          <a:bodyPr rtlCol="0">
            <a:normAutofit/>
          </a:bodyPr>
          <a:lstStyle>
            <a:lvl1pPr>
              <a:defRPr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Click icon to add media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961" y="366712"/>
            <a:ext cx="6565263" cy="7492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1948" y="1511300"/>
            <a:ext cx="8423275" cy="301621"/>
          </a:xfrm>
        </p:spPr>
        <p:txBody>
          <a:bodyPr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A2901-6A47-47A0-AE0E-835B33241B8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7840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 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61949" y="1511300"/>
            <a:ext cx="8423276" cy="301621"/>
          </a:xfrm>
        </p:spPr>
        <p:txBody>
          <a:bodyPr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40000" y="2127817"/>
            <a:ext cx="3132000" cy="923330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0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4572000" y="2127817"/>
            <a:ext cx="3420000" cy="923330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0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1440000" y="2964769"/>
            <a:ext cx="3132000" cy="215444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72000" y="2964769"/>
            <a:ext cx="3420000" cy="215444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1440000" y="4538083"/>
            <a:ext cx="3132000" cy="923330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0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72000" y="4538083"/>
            <a:ext cx="3420000" cy="923330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0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1440000" y="5375035"/>
            <a:ext cx="3132000" cy="215444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4572000" y="5375035"/>
            <a:ext cx="3420000" cy="215444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1440000" y="3349960"/>
            <a:ext cx="3132000" cy="923330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0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572000" y="3349960"/>
            <a:ext cx="3420000" cy="923330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0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1440000" y="4186912"/>
            <a:ext cx="3132000" cy="215444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4572000" y="4186912"/>
            <a:ext cx="3420000" cy="215444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D036E-5984-41B6-8DB7-6E92CC383DF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6233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art Placeholder 11"/>
          <p:cNvSpPr>
            <a:spLocks noGrp="1"/>
          </p:cNvSpPr>
          <p:nvPr>
            <p:ph type="chart" sz="quarter" idx="16"/>
          </p:nvPr>
        </p:nvSpPr>
        <p:spPr>
          <a:xfrm>
            <a:off x="361949" y="2155700"/>
            <a:ext cx="8423274" cy="3976813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Click icon to add chart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961" y="366712"/>
            <a:ext cx="6565263" cy="7492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1948" y="1511300"/>
            <a:ext cx="8423275" cy="301621"/>
          </a:xfrm>
        </p:spPr>
        <p:txBody>
          <a:bodyPr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2536F-F734-4ACC-9889-0DA2178F04E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973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partn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961" y="366712"/>
            <a:ext cx="6565263" cy="7492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1948" y="1511300"/>
            <a:ext cx="8423275" cy="301621"/>
          </a:xfrm>
        </p:spPr>
        <p:txBody>
          <a:bodyPr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358775" y="2156400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58775" y="5232513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14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358775" y="4207142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358775" y="3181771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7417225" y="2156400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8"/>
          </p:nvPr>
        </p:nvSpPr>
        <p:spPr>
          <a:xfrm>
            <a:off x="7417225" y="5232513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19"/>
          </p:nvPr>
        </p:nvSpPr>
        <p:spPr>
          <a:xfrm>
            <a:off x="7417225" y="4207142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19" name="Picture Placeholder 10"/>
          <p:cNvSpPr>
            <a:spLocks noGrp="1"/>
          </p:cNvSpPr>
          <p:nvPr>
            <p:ph type="pic" sz="quarter" idx="20"/>
          </p:nvPr>
        </p:nvSpPr>
        <p:spPr>
          <a:xfrm>
            <a:off x="7417225" y="3181771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2123388" y="2156400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1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2123388" y="5232513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2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2123388" y="4207142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3" name="Picture Placeholder 10"/>
          <p:cNvSpPr>
            <a:spLocks noGrp="1"/>
          </p:cNvSpPr>
          <p:nvPr>
            <p:ph type="pic" sz="quarter" idx="24"/>
          </p:nvPr>
        </p:nvSpPr>
        <p:spPr>
          <a:xfrm>
            <a:off x="2123388" y="3181771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4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3888001" y="2156400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5" name="Picture Placeholder 10"/>
          <p:cNvSpPr>
            <a:spLocks noGrp="1"/>
          </p:cNvSpPr>
          <p:nvPr>
            <p:ph type="pic" sz="quarter" idx="26"/>
          </p:nvPr>
        </p:nvSpPr>
        <p:spPr>
          <a:xfrm>
            <a:off x="3888001" y="5232513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6" name="Picture Placeholder 10"/>
          <p:cNvSpPr>
            <a:spLocks noGrp="1"/>
          </p:cNvSpPr>
          <p:nvPr>
            <p:ph type="pic" sz="quarter" idx="27"/>
          </p:nvPr>
        </p:nvSpPr>
        <p:spPr>
          <a:xfrm>
            <a:off x="3888001" y="4207142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7" name="Picture Placeholder 10"/>
          <p:cNvSpPr>
            <a:spLocks noGrp="1"/>
          </p:cNvSpPr>
          <p:nvPr>
            <p:ph type="pic" sz="quarter" idx="28"/>
          </p:nvPr>
        </p:nvSpPr>
        <p:spPr>
          <a:xfrm>
            <a:off x="3888001" y="3181771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8" name="Picture Placeholder 10"/>
          <p:cNvSpPr>
            <a:spLocks noGrp="1"/>
          </p:cNvSpPr>
          <p:nvPr>
            <p:ph type="pic" sz="quarter" idx="29"/>
          </p:nvPr>
        </p:nvSpPr>
        <p:spPr>
          <a:xfrm>
            <a:off x="5652614" y="2156400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29" name="Picture Placeholder 10"/>
          <p:cNvSpPr>
            <a:spLocks noGrp="1"/>
          </p:cNvSpPr>
          <p:nvPr>
            <p:ph type="pic" sz="quarter" idx="30"/>
          </p:nvPr>
        </p:nvSpPr>
        <p:spPr>
          <a:xfrm>
            <a:off x="5652614" y="5232513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30" name="Picture Placeholder 10"/>
          <p:cNvSpPr>
            <a:spLocks noGrp="1"/>
          </p:cNvSpPr>
          <p:nvPr>
            <p:ph type="pic" sz="quarter" idx="31"/>
          </p:nvPr>
        </p:nvSpPr>
        <p:spPr>
          <a:xfrm>
            <a:off x="5652614" y="4207142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31" name="Picture Placeholder 10"/>
          <p:cNvSpPr>
            <a:spLocks noGrp="1"/>
          </p:cNvSpPr>
          <p:nvPr>
            <p:ph type="pic" sz="quarter" idx="32"/>
          </p:nvPr>
        </p:nvSpPr>
        <p:spPr>
          <a:xfrm>
            <a:off x="5652614" y="3181771"/>
            <a:ext cx="1368000" cy="900000"/>
          </a:xfrm>
        </p:spPr>
        <p:txBody>
          <a:bodyPr rtlCol="0">
            <a:normAutofit/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BC84B-A480-47CB-B130-2903BC670AF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86910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0"/>
          <p:cNvSpPr txBox="1">
            <a:spLocks noChangeArrowheads="1"/>
          </p:cNvSpPr>
          <p:nvPr/>
        </p:nvSpPr>
        <p:spPr bwMode="auto">
          <a:xfrm>
            <a:off x="1676400" y="37242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>
              <a:defRPr/>
            </a:pPr>
            <a:endParaRPr lang="en-GB" sz="1800"/>
          </a:p>
        </p:txBody>
      </p:sp>
      <p:pic>
        <p:nvPicPr>
          <p:cNvPr id="4" name="Picture 12" descr="Thomas Miller footer_W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6096000"/>
            <a:ext cx="69215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 descr="TT Club_W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95275"/>
            <a:ext cx="1590675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61949" y="2808000"/>
            <a:ext cx="8423276" cy="259900"/>
          </a:xfrm>
        </p:spPr>
        <p:txBody>
          <a:bodyPr>
            <a:spAutoFit/>
          </a:bodyPr>
          <a:lstStyle>
            <a:lvl1pPr>
              <a:lnSpc>
                <a:spcPts val="2000"/>
              </a:lnSpc>
              <a:spcBef>
                <a:spcPts val="0"/>
              </a:spcBef>
              <a:defRPr sz="18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2425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61949" y="1511300"/>
            <a:ext cx="8423276" cy="301621"/>
          </a:xfrm>
        </p:spPr>
        <p:txBody>
          <a:bodyPr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58968-FF84-4AC9-9F74-E87D7AC5EB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0302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: Light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TT Club established experti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95275"/>
            <a:ext cx="15906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 descr="Thomas Miller footer_Gre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6096000"/>
            <a:ext cx="69215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361949" y="2376000"/>
            <a:ext cx="8423276" cy="2209220"/>
          </a:xfrm>
        </p:spPr>
        <p:txBody>
          <a:bodyPr>
            <a:spAutoFit/>
          </a:bodyPr>
          <a:lstStyle>
            <a:lvl1pPr marL="0" indent="0">
              <a:lnSpc>
                <a:spcPts val="4700"/>
              </a:lnSpc>
              <a:spcBef>
                <a:spcPts val="0"/>
              </a:spcBef>
              <a:buFontTx/>
              <a:buNone/>
              <a:defRPr sz="5300" cap="all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 i="1">
                <a:solidFill>
                  <a:schemeClr val="tx2"/>
                </a:solidFill>
                <a:latin typeface="Times New Roman"/>
                <a:cs typeface="Times New Roman"/>
              </a:defRPr>
            </a:lvl2pPr>
            <a:lvl3pPr marL="0" indent="0">
              <a:spcBef>
                <a:spcPts val="2400"/>
              </a:spcBef>
              <a:buFontTx/>
              <a:buNone/>
              <a:defRPr sz="1100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1100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49671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DF005-9B32-42B4-82C4-03F8D5B7ED3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154576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art Placeholder 11"/>
          <p:cNvSpPr>
            <a:spLocks noGrp="1"/>
          </p:cNvSpPr>
          <p:nvPr>
            <p:ph type="chart" sz="quarter" idx="16"/>
          </p:nvPr>
        </p:nvSpPr>
        <p:spPr>
          <a:xfrm>
            <a:off x="361949" y="2155700"/>
            <a:ext cx="8423274" cy="3976813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Click icon to add chart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961" y="366712"/>
            <a:ext cx="6565263" cy="7492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1948" y="1511300"/>
            <a:ext cx="8423275" cy="301621"/>
          </a:xfrm>
        </p:spPr>
        <p:txBody>
          <a:bodyPr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071B9-7975-45C2-B090-4B0E3843108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74261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art Placeholder 11"/>
          <p:cNvSpPr>
            <a:spLocks noGrp="1"/>
          </p:cNvSpPr>
          <p:nvPr>
            <p:ph type="chart" sz="quarter" idx="16"/>
          </p:nvPr>
        </p:nvSpPr>
        <p:spPr>
          <a:xfrm>
            <a:off x="361949" y="2155700"/>
            <a:ext cx="8423274" cy="3976813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Click icon to add chart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961" y="366712"/>
            <a:ext cx="6565263" cy="7492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1948" y="1511300"/>
            <a:ext cx="8423275" cy="301621"/>
          </a:xfrm>
        </p:spPr>
        <p:txBody>
          <a:bodyPr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AD4C0-3697-4C6D-A039-F83B104DFA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441503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1CEB4-718B-44A2-9284-EA98E800D588}" type="datetimeFigureOut">
              <a:rPr lang="en-GB"/>
              <a:pPr>
                <a:defRPr/>
              </a:pPr>
              <a:t>13/11/2018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762172-C5EF-4EA3-929C-CB7AD21852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18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0F8DE-2425-4C73-93C8-4C0B0432FB9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2116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0CB80-F121-40B1-A74C-C0249798609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76255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: Dark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TT Club_W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95275"/>
            <a:ext cx="1590675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 descr="TT Club established expertise_W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93"/>
          <a:stretch>
            <a:fillRect/>
          </a:stretch>
        </p:blipFill>
        <p:spPr bwMode="auto">
          <a:xfrm>
            <a:off x="361950" y="6378575"/>
            <a:ext cx="1590675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361949" y="2376000"/>
            <a:ext cx="4860926" cy="1843667"/>
          </a:xfrm>
        </p:spPr>
        <p:txBody>
          <a:bodyPr>
            <a:spAutoFit/>
          </a:bodyPr>
          <a:lstStyle>
            <a:lvl1pPr marL="0" indent="0">
              <a:lnSpc>
                <a:spcPts val="4700"/>
              </a:lnSpc>
              <a:spcBef>
                <a:spcPts val="0"/>
              </a:spcBef>
              <a:buFontTx/>
              <a:buNone/>
              <a:defRPr sz="5300" cap="all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 i="1">
                <a:solidFill>
                  <a:schemeClr val="bg1"/>
                </a:solidFill>
                <a:latin typeface="+mn-lt"/>
              </a:defRPr>
            </a:lvl2pPr>
            <a:lvl3pPr marL="0" indent="0">
              <a:spcBef>
                <a:spcPts val="2400"/>
              </a:spcBef>
              <a:buFontTx/>
              <a:buNone/>
              <a:defRPr sz="11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11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0814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: Light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TT Club established experti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93"/>
          <a:stretch>
            <a:fillRect/>
          </a:stretch>
        </p:blipFill>
        <p:spPr bwMode="auto">
          <a:xfrm>
            <a:off x="361950" y="6378575"/>
            <a:ext cx="1590675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 descr="TT Clu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95275"/>
            <a:ext cx="1590675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361949" y="2376000"/>
            <a:ext cx="4860926" cy="1843667"/>
          </a:xfrm>
        </p:spPr>
        <p:txBody>
          <a:bodyPr>
            <a:spAutoFit/>
          </a:bodyPr>
          <a:lstStyle>
            <a:lvl1pPr marL="0" indent="0">
              <a:lnSpc>
                <a:spcPts val="4700"/>
              </a:lnSpc>
              <a:spcBef>
                <a:spcPts val="0"/>
              </a:spcBef>
              <a:buFontTx/>
              <a:buNone/>
              <a:defRPr sz="5300" cap="all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 i="1">
                <a:solidFill>
                  <a:schemeClr val="tx2"/>
                </a:solidFill>
                <a:latin typeface="+mn-lt"/>
              </a:defRPr>
            </a:lvl2pPr>
            <a:lvl3pPr marL="0" indent="0">
              <a:spcBef>
                <a:spcPts val="2400"/>
              </a:spcBef>
              <a:buFontTx/>
              <a:buNone/>
              <a:defRPr sz="1100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1100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0146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1949" y="1511300"/>
            <a:ext cx="4111051" cy="4622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4674174" y="1511300"/>
            <a:ext cx="4111051" cy="4622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1E1F0-06F1-404F-AED9-5FFAC2CA2EA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93839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: 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961" y="366712"/>
            <a:ext cx="6565263" cy="7492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1949" y="1511300"/>
            <a:ext cx="4111051" cy="4622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645224" y="1562100"/>
            <a:ext cx="4140000" cy="45716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189D6-7A2F-4A16-8B96-69C6D1F6D87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4041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: 1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961" y="366712"/>
            <a:ext cx="6565263" cy="7492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1948" y="1511300"/>
            <a:ext cx="8423275" cy="301621"/>
          </a:xfrm>
        </p:spPr>
        <p:txBody>
          <a:bodyPr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358775" y="2155700"/>
            <a:ext cx="8423276" cy="39780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C50A3-1D1E-4BBF-AE27-88331721249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6845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497638"/>
            <a:ext cx="9144000" cy="36036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219325" y="366713"/>
            <a:ext cx="65659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1950" y="1511300"/>
            <a:ext cx="8423275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950" y="6497638"/>
            <a:ext cx="7962900" cy="360362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51863" y="6494463"/>
            <a:ext cx="592137" cy="360362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3E56313-850D-460F-BBD3-99EECC707F1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TextBox 15"/>
          <p:cNvSpPr txBox="1">
            <a:spLocks noChangeArrowheads="1"/>
          </p:cNvSpPr>
          <p:nvPr/>
        </p:nvSpPr>
        <p:spPr bwMode="auto">
          <a:xfrm>
            <a:off x="8324850" y="6497638"/>
            <a:ext cx="227013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>
              <a:defRPr/>
            </a:pPr>
            <a:r>
              <a:rPr lang="en-US" sz="1200" b="1">
                <a:solidFill>
                  <a:srgbClr val="FFFFFF"/>
                </a:solidFill>
              </a:rPr>
              <a:t>|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1116013"/>
            <a:ext cx="9144000" cy="539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033" name="Picture 19" descr="TT Club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95275"/>
            <a:ext cx="1590675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28" r:id="rId3"/>
    <p:sldLayoutId id="2147483929" r:id="rId4"/>
    <p:sldLayoutId id="2147483947" r:id="rId5"/>
    <p:sldLayoutId id="2147483948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37" r:id="rId14"/>
    <p:sldLayoutId id="2147483938" r:id="rId15"/>
    <p:sldLayoutId id="2147483939" r:id="rId16"/>
    <p:sldLayoutId id="2147483940" r:id="rId17"/>
    <p:sldLayoutId id="2147483949" r:id="rId18"/>
    <p:sldLayoutId id="2147483941" r:id="rId19"/>
    <p:sldLayoutId id="2147483942" r:id="rId20"/>
    <p:sldLayoutId id="2147483943" r:id="rId21"/>
    <p:sldLayoutId id="2147483944" r:id="rId22"/>
    <p:sldLayoutId id="2147483950" r:id="rId23"/>
  </p:sldLayoutIdLst>
  <p:hf hdr="0" dt="0"/>
  <p:txStyles>
    <p:titleStyle>
      <a:lvl1pPr algn="r" defTabSz="457200" rtl="0" eaLnBrk="0" fontAlgn="base" hangingPunct="0">
        <a:spcBef>
          <a:spcPct val="0"/>
        </a:spcBef>
        <a:spcAft>
          <a:spcPct val="0"/>
        </a:spcAft>
        <a:defRPr b="1" kern="1200">
          <a:solidFill>
            <a:schemeClr val="tx2"/>
          </a:solidFill>
          <a:latin typeface="+mj-lt"/>
          <a:ea typeface="ヒラギノ角ゴ Pro W3" charset="0"/>
          <a:cs typeface="ヒラギノ角ゴ Pro W3" charset="0"/>
        </a:defRPr>
      </a:lvl1pPr>
      <a:lvl2pPr algn="r" defTabSz="457200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2pPr>
      <a:lvl3pPr algn="r" defTabSz="457200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3pPr>
      <a:lvl4pPr algn="r" defTabSz="457200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4pPr>
      <a:lvl5pPr algn="r" defTabSz="457200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5pPr>
      <a:lvl6pPr marL="457200" algn="r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6pPr>
      <a:lvl7pPr marL="914400" algn="r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7pPr>
      <a:lvl8pPr marL="1371600" algn="r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8pPr>
      <a:lvl9pPr marL="1828800" algn="r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57200" rtl="0" eaLnBrk="0" fontAlgn="base" hangingPunct="0">
        <a:lnSpc>
          <a:spcPct val="92000"/>
        </a:lnSpc>
        <a:spcBef>
          <a:spcPts val="1200"/>
        </a:spcBef>
        <a:spcAft>
          <a:spcPct val="0"/>
        </a:spcAft>
        <a:defRPr sz="2100" b="1" kern="1200">
          <a:solidFill>
            <a:schemeClr val="bg2"/>
          </a:solidFill>
          <a:latin typeface="+mj-lt"/>
          <a:ea typeface="ヒラギノ角ゴ Pro W3" charset="0"/>
          <a:cs typeface="ヒラギノ角ゴ Pro W3" charset="0"/>
        </a:defRPr>
      </a:lvl1pPr>
      <a:lvl2pPr marL="742950" indent="-285750" algn="l" defTabSz="457200" rtl="0" eaLnBrk="0" fontAlgn="base" hangingPunct="0">
        <a:lnSpc>
          <a:spcPct val="92000"/>
        </a:lnSpc>
        <a:spcBef>
          <a:spcPts val="900"/>
        </a:spcBef>
        <a:spcAft>
          <a:spcPct val="0"/>
        </a:spcAft>
        <a:defRPr sz="19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2pPr>
      <a:lvl3pPr marL="431800" indent="-179388" algn="l" defTabSz="457200" rtl="0" eaLnBrk="0" fontAlgn="base" hangingPunct="0">
        <a:lnSpc>
          <a:spcPct val="92000"/>
        </a:lnSpc>
        <a:spcBef>
          <a:spcPts val="9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9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3pPr>
      <a:lvl4pPr marL="1079500" indent="-250825" algn="l" defTabSz="457200" rtl="0" eaLnBrk="0" fontAlgn="base" hangingPunct="0">
        <a:lnSpc>
          <a:spcPct val="92000"/>
        </a:lnSpc>
        <a:spcBef>
          <a:spcPts val="900"/>
        </a:spcBef>
        <a:spcAft>
          <a:spcPct val="0"/>
        </a:spcAft>
        <a:buFont typeface="Lucida Grande" charset="0"/>
        <a:buChar char="−"/>
        <a:defRPr sz="19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4pPr>
      <a:lvl5pPr marL="1079500" indent="-250825" algn="l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Font typeface="Lucida Grande" charset="0"/>
        <a:buChar char="−"/>
        <a:defRPr sz="19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10" descr="M:\Marketing\2015 - 2016 Marketing\Shutterstock\2015 photos\Cranes - Sunse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9" t="466" r="6569" b="1891"/>
          <a:stretch/>
        </p:blipFill>
        <p:spPr bwMode="auto">
          <a:xfrm>
            <a:off x="-284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9" descr="TT Clu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838" y="347024"/>
            <a:ext cx="2130653" cy="444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67" y="223272"/>
            <a:ext cx="1531129" cy="71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153" y="178051"/>
            <a:ext cx="1618215" cy="8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065" y="132834"/>
            <a:ext cx="1876330" cy="8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1"/>
          <p:cNvSpPr txBox="1">
            <a:spLocks/>
          </p:cNvSpPr>
          <p:nvPr/>
        </p:nvSpPr>
        <p:spPr>
          <a:xfrm>
            <a:off x="312075" y="1287168"/>
            <a:ext cx="4692187" cy="18970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GB" altLang="en-US" sz="2400" b="1" i="1" dirty="0">
                <a:ea typeface="ヒラギノ角ゴ Pro W3" pitchFamily="1" charset="-128"/>
              </a:rPr>
              <a:t>European Shipping Week 2017</a:t>
            </a:r>
            <a:endParaRPr lang="en-GB" altLang="en-US" sz="2000" dirty="0">
              <a:ea typeface="ヒラギノ角ゴ Pro W3" pitchFamily="1" charset="-128"/>
            </a:endParaRPr>
          </a:p>
          <a:p>
            <a:pPr marL="0" indent="0">
              <a:spcBef>
                <a:spcPct val="0"/>
              </a:spcBef>
              <a:buNone/>
            </a:pPr>
            <a:endParaRPr lang="en-GB" altLang="en-US" sz="2000" dirty="0">
              <a:ea typeface="ヒラギノ角ゴ Pro W3" pitchFamily="1" charset="-128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GB" altLang="en-US" sz="4400" dirty="0">
                <a:ea typeface="ヒラギノ角ゴ Pro W3" pitchFamily="1" charset="-128"/>
              </a:rPr>
              <a:t>SAFETY IN THE INTERMODAL SUPPLY CHAIN</a:t>
            </a:r>
          </a:p>
          <a:p>
            <a:pPr marL="0" indent="0">
              <a:spcBef>
                <a:spcPct val="0"/>
              </a:spcBef>
              <a:buNone/>
            </a:pPr>
            <a:endParaRPr lang="en-GB" altLang="en-US" sz="2000" i="1" dirty="0">
              <a:ea typeface="ヒラギノ角ゴ Pro W3" pitchFamily="1" charset="-128"/>
            </a:endParaRPr>
          </a:p>
          <a:p>
            <a:pPr marL="0" indent="0">
              <a:spcBef>
                <a:spcPct val="0"/>
              </a:spcBef>
              <a:buNone/>
            </a:pPr>
            <a:endParaRPr lang="en-GB" altLang="en-US" sz="2000" i="1" dirty="0">
              <a:ea typeface="ヒラギノ角ゴ Pro W3" pitchFamily="1" charset="-128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GB" altLang="en-US" sz="4400" i="1" dirty="0">
                <a:ea typeface="ヒラギノ角ゴ Pro W3" pitchFamily="1" charset="-128"/>
              </a:rPr>
              <a:t>Survey results</a:t>
            </a:r>
          </a:p>
          <a:p>
            <a:pPr marL="0" indent="0">
              <a:spcBef>
                <a:spcPct val="0"/>
              </a:spcBef>
              <a:buNone/>
            </a:pPr>
            <a:endParaRPr lang="en-GB" altLang="en-US" sz="1200" dirty="0">
              <a:solidFill>
                <a:schemeClr val="bg1"/>
              </a:solidFill>
              <a:ea typeface="ヒラギノ角ゴ Pro W3" pitchFamily="1" charset="-128"/>
            </a:endParaRPr>
          </a:p>
          <a:p>
            <a:pPr marL="0" indent="0">
              <a:spcBef>
                <a:spcPct val="0"/>
              </a:spcBef>
              <a:buNone/>
            </a:pPr>
            <a:endParaRPr lang="en-GB" altLang="en-US" sz="1200" dirty="0">
              <a:solidFill>
                <a:schemeClr val="bg1"/>
              </a:solidFill>
              <a:ea typeface="ヒラギノ角ゴ Pro W3" pitchFamily="1" charset="-128"/>
            </a:endParaRPr>
          </a:p>
          <a:p>
            <a:pPr marL="0" indent="0">
              <a:spcBef>
                <a:spcPct val="0"/>
              </a:spcBef>
              <a:buNone/>
            </a:pPr>
            <a:endParaRPr lang="en-GB" altLang="en-US" sz="1200" dirty="0">
              <a:solidFill>
                <a:schemeClr val="bg1"/>
              </a:solidFill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9432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 txBox="1">
            <a:spLocks noGrp="1"/>
          </p:cNvSpPr>
          <p:nvPr/>
        </p:nvSpPr>
        <p:spPr bwMode="auto">
          <a:xfrm>
            <a:off x="8551863" y="6494463"/>
            <a:ext cx="5921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fld id="{52478951-C796-4E2F-BD04-50807ADD696D}" type="slidenum">
              <a:rPr lang="en-GB" altLang="en-US" sz="1200">
                <a:solidFill>
                  <a:schemeClr val="bg1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t>2</a:t>
            </a:fld>
            <a:endParaRPr lang="en-GB" altLang="en-US" sz="1200">
              <a:solidFill>
                <a:schemeClr val="bg1"/>
              </a:solidFill>
            </a:endParaRPr>
          </a:p>
        </p:txBody>
      </p:sp>
      <p:sp>
        <p:nvSpPr>
          <p:cNvPr id="21507" name="Footer Placeholder 4"/>
          <p:cNvSpPr txBox="1">
            <a:spLocks noGrp="1"/>
          </p:cNvSpPr>
          <p:nvPr/>
        </p:nvSpPr>
        <p:spPr bwMode="auto">
          <a:xfrm>
            <a:off x="361950" y="6497638"/>
            <a:ext cx="79629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200">
                <a:solidFill>
                  <a:schemeClr val="bg1"/>
                </a:solidFill>
              </a:rPr>
              <a:t>established expertise</a:t>
            </a:r>
          </a:p>
        </p:txBody>
      </p:sp>
      <p:sp>
        <p:nvSpPr>
          <p:cNvPr id="21508" name="Title 1"/>
          <p:cNvSpPr txBox="1">
            <a:spLocks/>
          </p:cNvSpPr>
          <p:nvPr/>
        </p:nvSpPr>
        <p:spPr bwMode="auto">
          <a:xfrm>
            <a:off x="2219325" y="366713"/>
            <a:ext cx="65659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431800" indent="-179388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079500" indent="-250825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1079500" indent="-250825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15367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19939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24511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29083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800" dirty="0">
                <a:solidFill>
                  <a:schemeClr val="tx2"/>
                </a:solidFill>
              </a:rPr>
              <a:t>Q1. Using CTU Code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624" y="1340132"/>
            <a:ext cx="6886908" cy="4994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0784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 txBox="1">
            <a:spLocks noGrp="1"/>
          </p:cNvSpPr>
          <p:nvPr/>
        </p:nvSpPr>
        <p:spPr bwMode="auto">
          <a:xfrm>
            <a:off x="8551863" y="6494463"/>
            <a:ext cx="5921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fld id="{52478951-C796-4E2F-BD04-50807ADD696D}" type="slidenum">
              <a:rPr lang="en-GB" altLang="en-US" sz="1200">
                <a:solidFill>
                  <a:schemeClr val="bg1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t>3</a:t>
            </a:fld>
            <a:endParaRPr lang="en-GB" altLang="en-US" sz="1200">
              <a:solidFill>
                <a:schemeClr val="bg1"/>
              </a:solidFill>
            </a:endParaRPr>
          </a:p>
        </p:txBody>
      </p:sp>
      <p:sp>
        <p:nvSpPr>
          <p:cNvPr id="21507" name="Footer Placeholder 4"/>
          <p:cNvSpPr txBox="1">
            <a:spLocks noGrp="1"/>
          </p:cNvSpPr>
          <p:nvPr/>
        </p:nvSpPr>
        <p:spPr bwMode="auto">
          <a:xfrm>
            <a:off x="361950" y="6497638"/>
            <a:ext cx="79629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200">
                <a:solidFill>
                  <a:schemeClr val="bg1"/>
                </a:solidFill>
              </a:rPr>
              <a:t>established expertise</a:t>
            </a:r>
          </a:p>
        </p:txBody>
      </p:sp>
      <p:sp>
        <p:nvSpPr>
          <p:cNvPr id="21508" name="Title 1"/>
          <p:cNvSpPr txBox="1">
            <a:spLocks/>
          </p:cNvSpPr>
          <p:nvPr/>
        </p:nvSpPr>
        <p:spPr bwMode="auto">
          <a:xfrm>
            <a:off x="2219325" y="366713"/>
            <a:ext cx="65659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431800" indent="-179388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079500" indent="-250825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1079500" indent="-250825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15367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19939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24511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29083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800" dirty="0">
                <a:solidFill>
                  <a:schemeClr val="tx2"/>
                </a:solidFill>
              </a:rPr>
              <a:t>Q2. CTU Code sufficient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527" y="1343410"/>
            <a:ext cx="6874951" cy="4999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2428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 txBox="1">
            <a:spLocks noGrp="1"/>
          </p:cNvSpPr>
          <p:nvPr/>
        </p:nvSpPr>
        <p:spPr bwMode="auto">
          <a:xfrm>
            <a:off x="8551863" y="6494463"/>
            <a:ext cx="5921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fld id="{52478951-C796-4E2F-BD04-50807ADD696D}" type="slidenum">
              <a:rPr lang="en-GB" altLang="en-US" sz="1200">
                <a:solidFill>
                  <a:schemeClr val="bg1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t>4</a:t>
            </a:fld>
            <a:endParaRPr lang="en-GB" altLang="en-US" sz="1200">
              <a:solidFill>
                <a:schemeClr val="bg1"/>
              </a:solidFill>
            </a:endParaRPr>
          </a:p>
        </p:txBody>
      </p:sp>
      <p:sp>
        <p:nvSpPr>
          <p:cNvPr id="21507" name="Footer Placeholder 4"/>
          <p:cNvSpPr txBox="1">
            <a:spLocks noGrp="1"/>
          </p:cNvSpPr>
          <p:nvPr/>
        </p:nvSpPr>
        <p:spPr bwMode="auto">
          <a:xfrm>
            <a:off x="361950" y="6497638"/>
            <a:ext cx="79629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200">
                <a:solidFill>
                  <a:schemeClr val="bg1"/>
                </a:solidFill>
              </a:rPr>
              <a:t>established expertise</a:t>
            </a:r>
          </a:p>
        </p:txBody>
      </p:sp>
      <p:sp>
        <p:nvSpPr>
          <p:cNvPr id="21508" name="Title 1"/>
          <p:cNvSpPr txBox="1">
            <a:spLocks/>
          </p:cNvSpPr>
          <p:nvPr/>
        </p:nvSpPr>
        <p:spPr bwMode="auto">
          <a:xfrm>
            <a:off x="2219325" y="366713"/>
            <a:ext cx="65659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431800" indent="-179388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079500" indent="-250825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1079500" indent="-250825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15367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19939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24511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29083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800" dirty="0">
                <a:solidFill>
                  <a:schemeClr val="tx2"/>
                </a:solidFill>
              </a:rPr>
              <a:t>Q3. Training activities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0" y="1612668"/>
            <a:ext cx="9011401" cy="3690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7933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 txBox="1">
            <a:spLocks noGrp="1"/>
          </p:cNvSpPr>
          <p:nvPr/>
        </p:nvSpPr>
        <p:spPr bwMode="auto">
          <a:xfrm>
            <a:off x="8551863" y="6494463"/>
            <a:ext cx="5921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fld id="{52478951-C796-4E2F-BD04-50807ADD696D}" type="slidenum">
              <a:rPr lang="en-GB" altLang="en-US" sz="1200">
                <a:solidFill>
                  <a:schemeClr val="bg1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t>5</a:t>
            </a:fld>
            <a:endParaRPr lang="en-GB" altLang="en-US" sz="1200">
              <a:solidFill>
                <a:schemeClr val="bg1"/>
              </a:solidFill>
            </a:endParaRPr>
          </a:p>
        </p:txBody>
      </p:sp>
      <p:sp>
        <p:nvSpPr>
          <p:cNvPr id="21507" name="Footer Placeholder 4"/>
          <p:cNvSpPr txBox="1">
            <a:spLocks noGrp="1"/>
          </p:cNvSpPr>
          <p:nvPr/>
        </p:nvSpPr>
        <p:spPr bwMode="auto">
          <a:xfrm>
            <a:off x="361950" y="6497638"/>
            <a:ext cx="79629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200">
                <a:solidFill>
                  <a:schemeClr val="bg1"/>
                </a:solidFill>
              </a:rPr>
              <a:t>established expertise</a:t>
            </a:r>
          </a:p>
        </p:txBody>
      </p:sp>
      <p:sp>
        <p:nvSpPr>
          <p:cNvPr id="21508" name="Title 1"/>
          <p:cNvSpPr txBox="1">
            <a:spLocks/>
          </p:cNvSpPr>
          <p:nvPr/>
        </p:nvSpPr>
        <p:spPr bwMode="auto">
          <a:xfrm>
            <a:off x="2219325" y="366713"/>
            <a:ext cx="65659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431800" indent="-179388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079500" indent="-250825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1079500" indent="-250825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15367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19939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24511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29083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800" dirty="0">
                <a:solidFill>
                  <a:schemeClr val="tx2"/>
                </a:solidFill>
              </a:rPr>
              <a:t>Q4. Information sources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9" y="1596044"/>
            <a:ext cx="8970808" cy="367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613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 txBox="1">
            <a:spLocks noGrp="1"/>
          </p:cNvSpPr>
          <p:nvPr/>
        </p:nvSpPr>
        <p:spPr bwMode="auto">
          <a:xfrm>
            <a:off x="8551863" y="6494463"/>
            <a:ext cx="5921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fld id="{52478951-C796-4E2F-BD04-50807ADD696D}" type="slidenum">
              <a:rPr lang="en-GB" altLang="en-US" sz="1200">
                <a:solidFill>
                  <a:schemeClr val="bg1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t>6</a:t>
            </a:fld>
            <a:endParaRPr lang="en-GB" altLang="en-US" sz="1200">
              <a:solidFill>
                <a:schemeClr val="bg1"/>
              </a:solidFill>
            </a:endParaRPr>
          </a:p>
        </p:txBody>
      </p:sp>
      <p:sp>
        <p:nvSpPr>
          <p:cNvPr id="21507" name="Footer Placeholder 4"/>
          <p:cNvSpPr txBox="1">
            <a:spLocks noGrp="1"/>
          </p:cNvSpPr>
          <p:nvPr/>
        </p:nvSpPr>
        <p:spPr bwMode="auto">
          <a:xfrm>
            <a:off x="361950" y="6497638"/>
            <a:ext cx="79629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200">
                <a:solidFill>
                  <a:schemeClr val="bg1"/>
                </a:solidFill>
              </a:rPr>
              <a:t>established expertise</a:t>
            </a:r>
          </a:p>
        </p:txBody>
      </p:sp>
      <p:sp>
        <p:nvSpPr>
          <p:cNvPr id="21508" name="Title 1"/>
          <p:cNvSpPr txBox="1">
            <a:spLocks/>
          </p:cNvSpPr>
          <p:nvPr/>
        </p:nvSpPr>
        <p:spPr bwMode="auto">
          <a:xfrm>
            <a:off x="2219325" y="366713"/>
            <a:ext cx="65659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431800" indent="-179388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079500" indent="-250825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1079500" indent="-250825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15367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19939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24511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29083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800" dirty="0">
                <a:solidFill>
                  <a:schemeClr val="tx2"/>
                </a:solidFill>
              </a:rPr>
              <a:t>Q6. Challenges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76" y="1559920"/>
            <a:ext cx="8937232" cy="3660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6376" y="5652655"/>
            <a:ext cx="8937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25% of the respondents reported challenges in sourcing relevant information</a:t>
            </a:r>
          </a:p>
        </p:txBody>
      </p:sp>
    </p:spTree>
    <p:extLst>
      <p:ext uri="{BB962C8B-B14F-4D97-AF65-F5344CB8AC3E}">
        <p14:creationId xmlns:p14="http://schemas.microsoft.com/office/powerpoint/2010/main" val="2793649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 txBox="1">
            <a:spLocks noGrp="1"/>
          </p:cNvSpPr>
          <p:nvPr/>
        </p:nvSpPr>
        <p:spPr bwMode="auto">
          <a:xfrm>
            <a:off x="8551863" y="6494463"/>
            <a:ext cx="5921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fld id="{52478951-C796-4E2F-BD04-50807ADD696D}" type="slidenum">
              <a:rPr lang="en-GB" altLang="en-US" sz="1200">
                <a:solidFill>
                  <a:schemeClr val="bg1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t>7</a:t>
            </a:fld>
            <a:endParaRPr lang="en-GB" altLang="en-US" sz="1200">
              <a:solidFill>
                <a:schemeClr val="bg1"/>
              </a:solidFill>
            </a:endParaRPr>
          </a:p>
        </p:txBody>
      </p:sp>
      <p:sp>
        <p:nvSpPr>
          <p:cNvPr id="21507" name="Footer Placeholder 4"/>
          <p:cNvSpPr txBox="1">
            <a:spLocks noGrp="1"/>
          </p:cNvSpPr>
          <p:nvPr/>
        </p:nvSpPr>
        <p:spPr bwMode="auto">
          <a:xfrm>
            <a:off x="361950" y="6497638"/>
            <a:ext cx="79629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200">
                <a:solidFill>
                  <a:schemeClr val="bg1"/>
                </a:solidFill>
              </a:rPr>
              <a:t>established expertise</a:t>
            </a:r>
          </a:p>
        </p:txBody>
      </p:sp>
      <p:sp>
        <p:nvSpPr>
          <p:cNvPr id="21508" name="Title 1"/>
          <p:cNvSpPr txBox="1">
            <a:spLocks/>
          </p:cNvSpPr>
          <p:nvPr/>
        </p:nvSpPr>
        <p:spPr bwMode="auto">
          <a:xfrm>
            <a:off x="2219325" y="366713"/>
            <a:ext cx="65659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431800" indent="-179388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079500" indent="-250825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1079500" indent="-250825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15367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19939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24511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29083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800" dirty="0">
                <a:solidFill>
                  <a:schemeClr val="tx2"/>
                </a:solidFill>
              </a:rPr>
              <a:t>Q7. Greatest risks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9" y="1596044"/>
            <a:ext cx="9011401" cy="3690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0051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 txBox="1">
            <a:spLocks noGrp="1"/>
          </p:cNvSpPr>
          <p:nvPr/>
        </p:nvSpPr>
        <p:spPr bwMode="auto">
          <a:xfrm>
            <a:off x="8551863" y="6494463"/>
            <a:ext cx="5921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fld id="{52478951-C796-4E2F-BD04-50807ADD696D}" type="slidenum">
              <a:rPr lang="en-GB" altLang="en-US" sz="1200">
                <a:solidFill>
                  <a:schemeClr val="bg1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t>8</a:t>
            </a:fld>
            <a:endParaRPr lang="en-GB" altLang="en-US" sz="1200">
              <a:solidFill>
                <a:schemeClr val="bg1"/>
              </a:solidFill>
            </a:endParaRPr>
          </a:p>
        </p:txBody>
      </p:sp>
      <p:sp>
        <p:nvSpPr>
          <p:cNvPr id="21507" name="Footer Placeholder 4"/>
          <p:cNvSpPr txBox="1">
            <a:spLocks noGrp="1"/>
          </p:cNvSpPr>
          <p:nvPr/>
        </p:nvSpPr>
        <p:spPr bwMode="auto">
          <a:xfrm>
            <a:off x="361950" y="6497638"/>
            <a:ext cx="79629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200">
                <a:solidFill>
                  <a:schemeClr val="bg1"/>
                </a:solidFill>
              </a:rPr>
              <a:t>established expertise</a:t>
            </a:r>
          </a:p>
        </p:txBody>
      </p:sp>
      <p:sp>
        <p:nvSpPr>
          <p:cNvPr id="21508" name="Title 1"/>
          <p:cNvSpPr txBox="1">
            <a:spLocks/>
          </p:cNvSpPr>
          <p:nvPr/>
        </p:nvSpPr>
        <p:spPr bwMode="auto">
          <a:xfrm>
            <a:off x="2219325" y="366713"/>
            <a:ext cx="65659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431800" indent="-179388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079500" indent="-250825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1079500" indent="-250825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15367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19939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24511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2908300" indent="-250825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800" dirty="0">
                <a:solidFill>
                  <a:schemeClr val="tx2"/>
                </a:solidFill>
              </a:rPr>
              <a:t>Q8. Call to action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9" y="1596044"/>
            <a:ext cx="8970808" cy="367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4669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Content Placeholder 4"/>
          <p:cNvSpPr>
            <a:spLocks noGrp="1"/>
          </p:cNvSpPr>
          <p:nvPr>
            <p:ph idx="1"/>
          </p:nvPr>
        </p:nvSpPr>
        <p:spPr>
          <a:xfrm>
            <a:off x="361950" y="2943225"/>
            <a:ext cx="8423275" cy="76993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</a:pPr>
            <a:r>
              <a:rPr lang="en-GB" altLang="en-US">
                <a:ea typeface="ヒラギノ角ゴ Pro W3" pitchFamily="1" charset="-128"/>
              </a:rPr>
              <a:t>peregrine.storrs-fox@thomasmiller.com</a:t>
            </a:r>
          </a:p>
          <a:p>
            <a:pPr marL="0" indent="0" eaLnBrk="1" hangingPunct="1">
              <a:spcBef>
                <a:spcPct val="0"/>
              </a:spcBef>
            </a:pPr>
            <a:endParaRPr lang="en-GB" altLang="en-US">
              <a:ea typeface="ヒラギノ角ゴ Pro W3" pitchFamily="1" charset="-128"/>
            </a:endParaRPr>
          </a:p>
          <a:p>
            <a:pPr marL="0" indent="0" eaLnBrk="1" hangingPunct="1">
              <a:spcBef>
                <a:spcPct val="0"/>
              </a:spcBef>
            </a:pPr>
            <a:r>
              <a:rPr lang="en-GB" altLang="en-US">
                <a:ea typeface="ヒラギノ角ゴ Pro W3" pitchFamily="1" charset="-128"/>
              </a:rPr>
              <a:t>riskmanagement@ttclub.com</a:t>
            </a:r>
          </a:p>
        </p:txBody>
      </p:sp>
      <p:sp>
        <p:nvSpPr>
          <p:cNvPr id="56323" name="TextBox 9"/>
          <p:cNvSpPr txBox="1">
            <a:spLocks noChangeArrowheads="1"/>
          </p:cNvSpPr>
          <p:nvPr/>
        </p:nvSpPr>
        <p:spPr bwMode="auto">
          <a:xfrm>
            <a:off x="361950" y="1597025"/>
            <a:ext cx="27305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pPr eaLnBrk="1" hangingPunct="1">
              <a:lnSpc>
                <a:spcPts val="2800"/>
              </a:lnSpc>
              <a:spcBef>
                <a:spcPct val="0"/>
              </a:spcBef>
            </a:pPr>
            <a:r>
              <a:rPr lang="en-GB" altLang="en-US" sz="3600">
                <a:solidFill>
                  <a:schemeClr val="bg1"/>
                </a:solidFill>
              </a:rPr>
              <a:t>Thank you</a:t>
            </a:r>
          </a:p>
          <a:p>
            <a:pPr eaLnBrk="1" hangingPunct="1">
              <a:lnSpc>
                <a:spcPts val="2800"/>
              </a:lnSpc>
              <a:spcBef>
                <a:spcPct val="0"/>
              </a:spcBef>
            </a:pPr>
            <a:r>
              <a:rPr lang="en-GB" altLang="en-US" sz="2400">
                <a:solidFill>
                  <a:schemeClr val="bg1"/>
                </a:solidFill>
              </a:rPr>
              <a:t>Any questions?</a:t>
            </a:r>
          </a:p>
        </p:txBody>
      </p:sp>
      <p:sp>
        <p:nvSpPr>
          <p:cNvPr id="56324" name="TextBox 11"/>
          <p:cNvSpPr txBox="1">
            <a:spLocks noChangeArrowheads="1"/>
          </p:cNvSpPr>
          <p:nvPr/>
        </p:nvSpPr>
        <p:spPr bwMode="auto">
          <a:xfrm>
            <a:off x="358775" y="3881438"/>
            <a:ext cx="17605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lnSpc>
                <a:spcPct val="92000"/>
              </a:lnSpc>
              <a:spcBef>
                <a:spcPts val="1200"/>
              </a:spcBef>
              <a:defRPr sz="2100" b="1">
                <a:solidFill>
                  <a:schemeClr val="bg2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 eaLnBrk="0" hangingPunct="0">
              <a:lnSpc>
                <a:spcPct val="92000"/>
              </a:lnSpc>
              <a:spcBef>
                <a:spcPts val="900"/>
              </a:spcBef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 eaLnBrk="0" hangingPunct="0">
              <a:lnSpc>
                <a:spcPct val="92000"/>
              </a:lnSpc>
              <a:spcBef>
                <a:spcPts val="900"/>
              </a:spcBef>
              <a:buClr>
                <a:schemeClr val="bg2"/>
              </a:buClr>
              <a:buFont typeface="Wingdings" pitchFamily="2" charset="2"/>
              <a:buChar char="§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 eaLnBrk="0" hangingPunct="0">
              <a:lnSpc>
                <a:spcPct val="92000"/>
              </a:lnSpc>
              <a:spcBef>
                <a:spcPts val="900"/>
              </a:spcBef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 eaLnBrk="0" hangingPunct="0">
              <a:lnSpc>
                <a:spcPct val="92000"/>
              </a:lnSpc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defTabSz="45720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−"/>
              <a:defRPr sz="19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800">
                <a:solidFill>
                  <a:srgbClr val="FFFFFF"/>
                </a:solidFill>
              </a:rPr>
              <a:t>www.ttclub.com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T Club PowerPoint_Samples_05122013_v8">
  <a:themeElements>
    <a:clrScheme name="Custom 109">
      <a:dk1>
        <a:sysClr val="windowText" lastClr="000000"/>
      </a:dk1>
      <a:lt1>
        <a:sysClr val="window" lastClr="FFFFFF"/>
      </a:lt1>
      <a:dk2>
        <a:srgbClr val="333F48"/>
      </a:dk2>
      <a:lt2>
        <a:srgbClr val="E32118"/>
      </a:lt2>
      <a:accent1>
        <a:srgbClr val="E32118"/>
      </a:accent1>
      <a:accent2>
        <a:srgbClr val="333F48"/>
      </a:accent2>
      <a:accent3>
        <a:srgbClr val="97AEDF"/>
      </a:accent3>
      <a:accent4>
        <a:srgbClr val="CEDC00"/>
      </a:accent4>
      <a:accent5>
        <a:srgbClr val="4F868E"/>
      </a:accent5>
      <a:accent6>
        <a:srgbClr val="FFCD00"/>
      </a:accent6>
      <a:hlink>
        <a:srgbClr val="E32118"/>
      </a:hlink>
      <a:folHlink>
        <a:srgbClr val="E3211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4893</TotalTime>
  <Words>104</Words>
  <Application>Microsoft Office PowerPoint</Application>
  <PresentationFormat>On-screen Show (4:3)</PresentationFormat>
  <Paragraphs>43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Lucida Grande</vt:lpstr>
      <vt:lpstr>ヒラギノ角ゴ Pro W3</vt:lpstr>
      <vt:lpstr>Arial</vt:lpstr>
      <vt:lpstr>Calibri</vt:lpstr>
      <vt:lpstr>Times New Roman</vt:lpstr>
      <vt:lpstr>Wingdings</vt:lpstr>
      <vt:lpstr>TT Club PowerPoint_Samples_05122013_v8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Yana Brynkina</cp:lastModifiedBy>
  <cp:revision>211</cp:revision>
  <cp:lastPrinted>2017-02-22T14:21:52Z</cp:lastPrinted>
  <dcterms:created xsi:type="dcterms:W3CDTF">2014-01-03T14:39:57Z</dcterms:created>
  <dcterms:modified xsi:type="dcterms:W3CDTF">2018-11-13T16:39:25Z</dcterms:modified>
</cp:coreProperties>
</file>