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2.xml" ContentType="application/vnd.openxmlformats-officedocument.presentationml.notesSlide+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notesSlides/notesSlide3.xml" ContentType="application/vnd.openxmlformats-officedocument.presentationml.notesSlide+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notesSlides/notesSlide4.xml" ContentType="application/vnd.openxmlformats-officedocument.presentationml.notesSlide+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notesSlides/notesSlide5.xml" ContentType="application/vnd.openxmlformats-officedocument.presentationml.notesSlide+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notesSlides/notesSlide6.xml" ContentType="application/vnd.openxmlformats-officedocument.presentationml.notesSlide+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notesSlides/notesSlide7.xml" ContentType="application/vnd.openxmlformats-officedocument.presentationml.notesSlide+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notesSlides/notesSlide8.xml" ContentType="application/vnd.openxmlformats-officedocument.presentationml.notesSlide+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notesSlides/notesSlide9.xml" ContentType="application/vnd.openxmlformats-officedocument.presentationml.notesSlide+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notesSlides/notesSlide10.xml" ContentType="application/vnd.openxmlformats-officedocument.presentationml.notesSlide+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notesSlides/notesSlide11.xml" ContentType="application/vnd.openxmlformats-officedocument.presentationml.notesSlide+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notesSlides/notesSlide12.xml" ContentType="application/vnd.openxmlformats-officedocument.presentationml.notesSlide+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notesSlides/notesSlide13.xml" ContentType="application/vnd.openxmlformats-officedocument.presentationml.notesSlide+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82" r:id="rId3"/>
    <p:sldId id="257" r:id="rId4"/>
    <p:sldId id="278" r:id="rId5"/>
    <p:sldId id="292" r:id="rId6"/>
    <p:sldId id="275" r:id="rId7"/>
    <p:sldId id="279" r:id="rId8"/>
    <p:sldId id="293" r:id="rId9"/>
    <p:sldId id="286" r:id="rId10"/>
    <p:sldId id="272" r:id="rId11"/>
    <p:sldId id="268" r:id="rId12"/>
    <p:sldId id="269" r:id="rId13"/>
    <p:sldId id="289" r:id="rId14"/>
    <p:sldId id="271" r:id="rId15"/>
    <p:sldId id="280" r:id="rId16"/>
  </p:sldIdLst>
  <p:sldSz cx="10969625" cy="6170613"/>
  <p:notesSz cx="6858000" cy="9144000"/>
  <p:custDataLst>
    <p:tags r:id="rId18"/>
  </p:custDataLst>
  <p:defaultTextStyle>
    <a:defPPr>
      <a:defRPr lang="de-DE"/>
    </a:defPPr>
    <a:lvl1pPr algn="l" rtl="0" fontAlgn="base">
      <a:spcBef>
        <a:spcPct val="0"/>
      </a:spcBef>
      <a:spcAft>
        <a:spcPct val="0"/>
      </a:spcAft>
      <a:buFontTx/>
      <a:buNone/>
      <a:defRPr lang="en-US" sz="1800" b="0" i="0" u="none" kern="1200">
        <a:solidFill>
          <a:schemeClr val="tx1"/>
        </a:solidFill>
        <a:latin typeface="Bosch Office Sans" pitchFamily="2" charset="0"/>
        <a:ea typeface="+mn-ea"/>
        <a:cs typeface="+mn-cs"/>
      </a:defRPr>
    </a:lvl1pPr>
    <a:lvl2pPr marL="456971" algn="l" rtl="0" fontAlgn="base">
      <a:spcBef>
        <a:spcPct val="0"/>
      </a:spcBef>
      <a:spcAft>
        <a:spcPct val="0"/>
      </a:spcAft>
      <a:defRPr kern="1200">
        <a:solidFill>
          <a:schemeClr val="tx1"/>
        </a:solidFill>
        <a:latin typeface="Bosch Office Sans" pitchFamily="34" charset="0"/>
        <a:ea typeface="+mn-ea"/>
        <a:cs typeface="+mn-cs"/>
      </a:defRPr>
    </a:lvl2pPr>
    <a:lvl3pPr marL="913943" algn="l" rtl="0" fontAlgn="base">
      <a:spcBef>
        <a:spcPct val="0"/>
      </a:spcBef>
      <a:spcAft>
        <a:spcPct val="0"/>
      </a:spcAft>
      <a:defRPr kern="1200">
        <a:solidFill>
          <a:schemeClr val="tx1"/>
        </a:solidFill>
        <a:latin typeface="Bosch Office Sans" pitchFamily="34" charset="0"/>
        <a:ea typeface="+mn-ea"/>
        <a:cs typeface="+mn-cs"/>
      </a:defRPr>
    </a:lvl3pPr>
    <a:lvl4pPr marL="1370914" algn="l" rtl="0" fontAlgn="base">
      <a:spcBef>
        <a:spcPct val="0"/>
      </a:spcBef>
      <a:spcAft>
        <a:spcPct val="0"/>
      </a:spcAft>
      <a:defRPr kern="1200">
        <a:solidFill>
          <a:schemeClr val="tx1"/>
        </a:solidFill>
        <a:latin typeface="Bosch Office Sans" pitchFamily="34" charset="0"/>
        <a:ea typeface="+mn-ea"/>
        <a:cs typeface="+mn-cs"/>
      </a:defRPr>
    </a:lvl4pPr>
    <a:lvl5pPr marL="1827886" algn="l" rtl="0" fontAlgn="base">
      <a:spcBef>
        <a:spcPct val="0"/>
      </a:spcBef>
      <a:spcAft>
        <a:spcPct val="0"/>
      </a:spcAft>
      <a:defRPr kern="1200">
        <a:solidFill>
          <a:schemeClr val="tx1"/>
        </a:solidFill>
        <a:latin typeface="Bosch Office Sans" pitchFamily="34" charset="0"/>
        <a:ea typeface="+mn-ea"/>
        <a:cs typeface="+mn-cs"/>
      </a:defRPr>
    </a:lvl5pPr>
    <a:lvl6pPr marL="2284857" algn="l" defTabSz="913943" rtl="0" eaLnBrk="1" latinLnBrk="0" hangingPunct="1">
      <a:defRPr kern="1200">
        <a:solidFill>
          <a:schemeClr val="tx1"/>
        </a:solidFill>
        <a:latin typeface="Bosch Office Sans" pitchFamily="34" charset="0"/>
        <a:ea typeface="+mn-ea"/>
        <a:cs typeface="+mn-cs"/>
      </a:defRPr>
    </a:lvl6pPr>
    <a:lvl7pPr marL="2741828" algn="l" defTabSz="913943" rtl="0" eaLnBrk="1" latinLnBrk="0" hangingPunct="1">
      <a:defRPr kern="1200">
        <a:solidFill>
          <a:schemeClr val="tx1"/>
        </a:solidFill>
        <a:latin typeface="Bosch Office Sans" pitchFamily="34" charset="0"/>
        <a:ea typeface="+mn-ea"/>
        <a:cs typeface="+mn-cs"/>
      </a:defRPr>
    </a:lvl7pPr>
    <a:lvl8pPr marL="3198800" algn="l" defTabSz="913943" rtl="0" eaLnBrk="1" latinLnBrk="0" hangingPunct="1">
      <a:defRPr kern="1200">
        <a:solidFill>
          <a:schemeClr val="tx1"/>
        </a:solidFill>
        <a:latin typeface="Bosch Office Sans" pitchFamily="34" charset="0"/>
        <a:ea typeface="+mn-ea"/>
        <a:cs typeface="+mn-cs"/>
      </a:defRPr>
    </a:lvl8pPr>
    <a:lvl9pPr marL="3655771" algn="l" defTabSz="913943" rtl="0" eaLnBrk="1" latinLnBrk="0" hangingPunct="1">
      <a:defRPr kern="1200">
        <a:solidFill>
          <a:schemeClr val="tx1"/>
        </a:solidFill>
        <a:latin typeface="Bosch Office Sans" pitchFamily="34" charset="0"/>
        <a:ea typeface="+mn-ea"/>
        <a:cs typeface="+mn-cs"/>
      </a:defRPr>
    </a:lvl9pPr>
  </p:defaultTextStyle>
  <p:extLst>
    <p:ext uri="{EFAFB233-063F-42B5-8137-9DF3F51BA10A}">
      <p15:sldGuideLst xmlns:p15="http://schemas.microsoft.com/office/powerpoint/2012/main">
        <p15:guide id="1" orient="horz" pos="160" userDrawn="1">
          <p15:clr>
            <a:srgbClr val="A4A3A4"/>
          </p15:clr>
        </p15:guide>
        <p15:guide id="2" orient="horz" pos="656" userDrawn="1">
          <p15:clr>
            <a:srgbClr val="A4A3A4"/>
          </p15:clr>
        </p15:guide>
        <p15:guide id="3" orient="horz" pos="816" userDrawn="1">
          <p15:clr>
            <a:srgbClr val="A4A3A4"/>
          </p15:clr>
        </p15:guide>
        <p15:guide id="4" orient="horz" pos="3440" userDrawn="1">
          <p15:clr>
            <a:srgbClr val="A4A3A4"/>
          </p15:clr>
        </p15:guide>
        <p15:guide id="5" pos="160" userDrawn="1">
          <p15:clr>
            <a:srgbClr val="A4A3A4"/>
          </p15:clr>
        </p15:guide>
        <p15:guide id="6" pos="67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419" autoAdjust="0"/>
  </p:normalViewPr>
  <p:slideViewPr>
    <p:cSldViewPr snapToGrid="0">
      <p:cViewPr varScale="1">
        <p:scale>
          <a:sx n="107" d="100"/>
          <a:sy n="107" d="100"/>
        </p:scale>
        <p:origin x="318" y="144"/>
      </p:cViewPr>
      <p:guideLst>
        <p:guide orient="horz" pos="160"/>
        <p:guide orient="horz" pos="656"/>
        <p:guide orient="horz" pos="816"/>
        <p:guide orient="horz" pos="3440"/>
        <p:guide pos="160"/>
        <p:guide pos="674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EC9FF2-FE96-4AE1-AEA8-F21AD056DFDA}" type="datetimeFigureOut">
              <a:rPr lang="en-US" smtClean="0"/>
              <a:t>5/16/2018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34095E-C714-49E5-940B-D90F5E83501D}" type="slidenum">
              <a:rPr lang="en-US" smtClean="0"/>
              <a:t>‹#›</a:t>
            </a:fld>
            <a:endParaRPr lang="en-US"/>
          </a:p>
        </p:txBody>
      </p:sp>
    </p:spTree>
    <p:extLst>
      <p:ext uri="{BB962C8B-B14F-4D97-AF65-F5344CB8AC3E}">
        <p14:creationId xmlns:p14="http://schemas.microsoft.com/office/powerpoint/2010/main" val="90797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200" kern="1200" dirty="0">
              <a:solidFill>
                <a:schemeClr val="tx1"/>
              </a:solidFill>
              <a:effectLst/>
              <a:latin typeface="+mn-lt"/>
              <a:ea typeface="+mn-ea"/>
              <a:cs typeface="+mn-cs"/>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Bosch Office Sans" charset="0"/>
              </a:defRPr>
            </a:lvl1pPr>
            <a:lvl2pPr marL="742950" indent="-285750">
              <a:defRPr>
                <a:solidFill>
                  <a:schemeClr val="tx1"/>
                </a:solidFill>
                <a:latin typeface="Bosch Office Sans" charset="0"/>
              </a:defRPr>
            </a:lvl2pPr>
            <a:lvl3pPr marL="1143000" indent="-228600">
              <a:defRPr>
                <a:solidFill>
                  <a:schemeClr val="tx1"/>
                </a:solidFill>
                <a:latin typeface="Bosch Office Sans" charset="0"/>
              </a:defRPr>
            </a:lvl3pPr>
            <a:lvl4pPr marL="1600200" indent="-228600">
              <a:defRPr>
                <a:solidFill>
                  <a:schemeClr val="tx1"/>
                </a:solidFill>
                <a:latin typeface="Bosch Office Sans" charset="0"/>
              </a:defRPr>
            </a:lvl4pPr>
            <a:lvl5pPr marL="2057400" indent="-228600">
              <a:defRPr>
                <a:solidFill>
                  <a:schemeClr val="tx1"/>
                </a:solidFill>
                <a:latin typeface="Bosch Office Sans" charset="0"/>
              </a:defRPr>
            </a:lvl5pPr>
            <a:lvl6pPr marL="2514600" indent="-228600" eaLnBrk="0" fontAlgn="base" hangingPunct="0">
              <a:spcBef>
                <a:spcPct val="0"/>
              </a:spcBef>
              <a:spcAft>
                <a:spcPct val="0"/>
              </a:spcAft>
              <a:defRPr>
                <a:solidFill>
                  <a:schemeClr val="tx1"/>
                </a:solidFill>
                <a:latin typeface="Bosch Office Sans" charset="0"/>
              </a:defRPr>
            </a:lvl6pPr>
            <a:lvl7pPr marL="2971800" indent="-228600" eaLnBrk="0" fontAlgn="base" hangingPunct="0">
              <a:spcBef>
                <a:spcPct val="0"/>
              </a:spcBef>
              <a:spcAft>
                <a:spcPct val="0"/>
              </a:spcAft>
              <a:defRPr>
                <a:solidFill>
                  <a:schemeClr val="tx1"/>
                </a:solidFill>
                <a:latin typeface="Bosch Office Sans" charset="0"/>
              </a:defRPr>
            </a:lvl7pPr>
            <a:lvl8pPr marL="3429000" indent="-228600" eaLnBrk="0" fontAlgn="base" hangingPunct="0">
              <a:spcBef>
                <a:spcPct val="0"/>
              </a:spcBef>
              <a:spcAft>
                <a:spcPct val="0"/>
              </a:spcAft>
              <a:defRPr>
                <a:solidFill>
                  <a:schemeClr val="tx1"/>
                </a:solidFill>
                <a:latin typeface="Bosch Office Sans" charset="0"/>
              </a:defRPr>
            </a:lvl8pPr>
            <a:lvl9pPr marL="3886200" indent="-228600" eaLnBrk="0" fontAlgn="base" hangingPunct="0">
              <a:spcBef>
                <a:spcPct val="0"/>
              </a:spcBef>
              <a:spcAft>
                <a:spcPct val="0"/>
              </a:spcAft>
              <a:defRPr>
                <a:solidFill>
                  <a:schemeClr val="tx1"/>
                </a:solidFill>
                <a:latin typeface="Bosch Office Sans" charset="0"/>
              </a:defRPr>
            </a:lvl9pPr>
          </a:lstStyle>
          <a:p>
            <a:pPr fontAlgn="base">
              <a:spcBef>
                <a:spcPct val="0"/>
              </a:spcBef>
              <a:spcAft>
                <a:spcPct val="0"/>
              </a:spcAft>
            </a:pPr>
            <a:fld id="{7F33B639-1467-8148-A278-DA79D3EA91FE}" type="slidenum">
              <a:rPr lang="en-US" altLang="en-US"/>
              <a:pPr fontAlgn="base">
                <a:spcBef>
                  <a:spcPct val="0"/>
                </a:spcBef>
                <a:spcAft>
                  <a:spcPct val="0"/>
                </a:spcAft>
              </a:pPr>
              <a:t>2</a:t>
            </a:fld>
            <a:endParaRPr lang="en-US" altLang="en-US"/>
          </a:p>
        </p:txBody>
      </p:sp>
    </p:spTree>
    <p:extLst>
      <p:ext uri="{BB962C8B-B14F-4D97-AF65-F5344CB8AC3E}">
        <p14:creationId xmlns:p14="http://schemas.microsoft.com/office/powerpoint/2010/main" val="3676587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62F2CDD-DE97-47A6-9402-577584C865C1}" type="slidenum">
              <a:rPr lang="en-GB" smtClean="0"/>
              <a:t>11</a:t>
            </a:fld>
            <a:endParaRPr lang="en-GB"/>
          </a:p>
        </p:txBody>
      </p:sp>
    </p:spTree>
    <p:extLst>
      <p:ext uri="{BB962C8B-B14F-4D97-AF65-F5344CB8AC3E}">
        <p14:creationId xmlns:p14="http://schemas.microsoft.com/office/powerpoint/2010/main" val="1739851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3EAD0E-FCA8-4384-9B64-5C180C18BCF1}" type="slidenum">
              <a:rPr lang="en-US" smtClean="0"/>
              <a:t>12</a:t>
            </a:fld>
            <a:endParaRPr lang="en-US"/>
          </a:p>
        </p:txBody>
      </p:sp>
    </p:spTree>
    <p:extLst>
      <p:ext uri="{BB962C8B-B14F-4D97-AF65-F5344CB8AC3E}">
        <p14:creationId xmlns:p14="http://schemas.microsoft.com/office/powerpoint/2010/main" val="1012994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3EAD0E-FCA8-4384-9B64-5C180C18BCF1}" type="slidenum">
              <a:rPr lang="en-US" smtClean="0"/>
              <a:t>13</a:t>
            </a:fld>
            <a:endParaRPr lang="en-US"/>
          </a:p>
        </p:txBody>
      </p:sp>
    </p:spTree>
    <p:extLst>
      <p:ext uri="{BB962C8B-B14F-4D97-AF65-F5344CB8AC3E}">
        <p14:creationId xmlns:p14="http://schemas.microsoft.com/office/powerpoint/2010/main" val="1321220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095E-C714-49E5-940B-D90F5E83501D}" type="slidenum">
              <a:rPr lang="en-US" smtClean="0"/>
              <a:t>14</a:t>
            </a:fld>
            <a:endParaRPr lang="en-US"/>
          </a:p>
        </p:txBody>
      </p:sp>
    </p:spTree>
    <p:extLst>
      <p:ext uri="{BB962C8B-B14F-4D97-AF65-F5344CB8AC3E}">
        <p14:creationId xmlns:p14="http://schemas.microsoft.com/office/powerpoint/2010/main" val="3997361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baseline="0" dirty="0" smtClean="0"/>
          </a:p>
        </p:txBody>
      </p:sp>
      <p:sp>
        <p:nvSpPr>
          <p:cNvPr id="4" name="Slide Number Placeholder 3"/>
          <p:cNvSpPr>
            <a:spLocks noGrp="1"/>
          </p:cNvSpPr>
          <p:nvPr>
            <p:ph type="sldNum" sz="quarter" idx="10"/>
          </p:nvPr>
        </p:nvSpPr>
        <p:spPr/>
        <p:txBody>
          <a:bodyPr/>
          <a:lstStyle/>
          <a:p>
            <a:fld id="{A634095E-C714-49E5-940B-D90F5E83501D}" type="slidenum">
              <a:rPr lang="en-US" smtClean="0"/>
              <a:t>3</a:t>
            </a:fld>
            <a:endParaRPr lang="en-US"/>
          </a:p>
        </p:txBody>
      </p:sp>
    </p:spTree>
    <p:extLst>
      <p:ext uri="{BB962C8B-B14F-4D97-AF65-F5344CB8AC3E}">
        <p14:creationId xmlns:p14="http://schemas.microsoft.com/office/powerpoint/2010/main" val="1734094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smtClean="0"/>
          </a:p>
        </p:txBody>
      </p:sp>
      <p:sp>
        <p:nvSpPr>
          <p:cNvPr id="4" name="Slide Number Placeholder 3"/>
          <p:cNvSpPr>
            <a:spLocks noGrp="1"/>
          </p:cNvSpPr>
          <p:nvPr>
            <p:ph type="sldNum" sz="quarter" idx="10"/>
          </p:nvPr>
        </p:nvSpPr>
        <p:spPr/>
        <p:txBody>
          <a:bodyPr/>
          <a:lstStyle/>
          <a:p>
            <a:fld id="{967B0863-3A54-4CB1-A847-3B9CC2B0D52C}" type="slidenum">
              <a:rPr lang="en-US" smtClean="0"/>
              <a:t>4</a:t>
            </a:fld>
            <a:endParaRPr lang="en-US"/>
          </a:p>
        </p:txBody>
      </p:sp>
    </p:spTree>
    <p:extLst>
      <p:ext uri="{BB962C8B-B14F-4D97-AF65-F5344CB8AC3E}">
        <p14:creationId xmlns:p14="http://schemas.microsoft.com/office/powerpoint/2010/main" val="2471176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338EC4-1E15-4AD3-A71A-D40CC285A177}" type="slidenum">
              <a:rPr lang="en-US" smtClean="0"/>
              <a:t>5</a:t>
            </a:fld>
            <a:endParaRPr lang="en-US"/>
          </a:p>
        </p:txBody>
      </p:sp>
    </p:spTree>
    <p:extLst>
      <p:ext uri="{BB962C8B-B14F-4D97-AF65-F5344CB8AC3E}">
        <p14:creationId xmlns:p14="http://schemas.microsoft.com/office/powerpoint/2010/main" val="2465993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3588FFC6-99C0-4D1A-A1F5-0915F2B728B3}" type="slidenum">
              <a:rPr lang="de-DE" smtClean="0"/>
              <a:pPr>
                <a:defRPr/>
              </a:pPr>
              <a:t>6</a:t>
            </a:fld>
            <a:endParaRPr lang="de-DE"/>
          </a:p>
        </p:txBody>
      </p:sp>
    </p:spTree>
    <p:extLst>
      <p:ext uri="{BB962C8B-B14F-4D97-AF65-F5344CB8AC3E}">
        <p14:creationId xmlns:p14="http://schemas.microsoft.com/office/powerpoint/2010/main" val="795354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smtClean="0"/>
          </a:p>
        </p:txBody>
      </p:sp>
      <p:sp>
        <p:nvSpPr>
          <p:cNvPr id="4" name="Slide Number Placeholder 3"/>
          <p:cNvSpPr>
            <a:spLocks noGrp="1"/>
          </p:cNvSpPr>
          <p:nvPr>
            <p:ph type="sldNum" sz="quarter" idx="10"/>
          </p:nvPr>
        </p:nvSpPr>
        <p:spPr/>
        <p:txBody>
          <a:bodyPr/>
          <a:lstStyle/>
          <a:p>
            <a:fld id="{967B0863-3A54-4CB1-A847-3B9CC2B0D52C}" type="slidenum">
              <a:rPr lang="en-US" smtClean="0"/>
              <a:t>7</a:t>
            </a:fld>
            <a:endParaRPr lang="en-US"/>
          </a:p>
        </p:txBody>
      </p:sp>
    </p:spTree>
    <p:extLst>
      <p:ext uri="{BB962C8B-B14F-4D97-AF65-F5344CB8AC3E}">
        <p14:creationId xmlns:p14="http://schemas.microsoft.com/office/powerpoint/2010/main" val="3530663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338EC4-1E15-4AD3-A71A-D40CC285A177}" type="slidenum">
              <a:rPr lang="en-US" smtClean="0"/>
              <a:t>8</a:t>
            </a:fld>
            <a:endParaRPr lang="en-US"/>
          </a:p>
        </p:txBody>
      </p:sp>
    </p:spTree>
    <p:extLst>
      <p:ext uri="{BB962C8B-B14F-4D97-AF65-F5344CB8AC3E}">
        <p14:creationId xmlns:p14="http://schemas.microsoft.com/office/powerpoint/2010/main" val="708580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800" dirty="0"/>
          </a:p>
        </p:txBody>
      </p:sp>
      <p:sp>
        <p:nvSpPr>
          <p:cNvPr id="4" name="Foliennummernplatzhalter 3"/>
          <p:cNvSpPr>
            <a:spLocks noGrp="1"/>
          </p:cNvSpPr>
          <p:nvPr>
            <p:ph type="sldNum" sz="quarter" idx="10"/>
          </p:nvPr>
        </p:nvSpPr>
        <p:spPr/>
        <p:txBody>
          <a:bodyPr/>
          <a:lstStyle/>
          <a:p>
            <a:fld id="{BA0C940D-8688-4B41-8976-4A09027996D9}" type="slidenum">
              <a:rPr lang="en-US" smtClean="0"/>
              <a:t>9</a:t>
            </a:fld>
            <a:endParaRPr lang="en-US"/>
          </a:p>
        </p:txBody>
      </p:sp>
    </p:spTree>
    <p:extLst>
      <p:ext uri="{BB962C8B-B14F-4D97-AF65-F5344CB8AC3E}">
        <p14:creationId xmlns:p14="http://schemas.microsoft.com/office/powerpoint/2010/main" val="379602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677F6381-0B7E-9B4D-8857-2619B97E81A2}" type="slidenum">
              <a:rPr lang="en-US" smtClean="0"/>
              <a:pPr>
                <a:defRPr/>
              </a:pPr>
              <a:t>10</a:t>
            </a:fld>
            <a:endParaRPr lang="en-US"/>
          </a:p>
        </p:txBody>
      </p:sp>
    </p:spTree>
    <p:extLst>
      <p:ext uri="{BB962C8B-B14F-4D97-AF65-F5344CB8AC3E}">
        <p14:creationId xmlns:p14="http://schemas.microsoft.com/office/powerpoint/2010/main" val="19028494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Subtitle 2" hidden="1"/>
          <p:cNvSpPr>
            <a:spLocks noGrp="1"/>
          </p:cNvSpPr>
          <p:nvPr>
            <p:ph type="subTitle" idx="1"/>
            <p:custDataLst>
              <p:tags r:id="rId1"/>
            </p:custDataLst>
          </p:nvPr>
        </p:nvSpPr>
        <p:spPr>
          <a:xfrm>
            <a:off x="0" y="0"/>
            <a:ext cx="1270000" cy="12700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none" lIns="0" tIns="0" rIns="0" bIns="0" anchor="t">
            <a:noAutofit/>
          </a:bodyPr>
          <a:lstStyle>
            <a:lvl1pPr marL="0" indent="0" algn="l">
              <a:lnSpc>
                <a:spcPct val="100000"/>
              </a:lnSpc>
              <a:spcBef>
                <a:spcPts val="0"/>
              </a:spcBef>
              <a:spcAft>
                <a:spcPts val="0"/>
              </a:spcAft>
              <a:buClrTx/>
              <a:buSzPct val="100000"/>
              <a:buFontTx/>
              <a:buNone/>
              <a:defRPr sz="100" b="0" i="0" u="none" spc="0">
                <a:solidFill>
                  <a:schemeClr val="tx1"/>
                </a:solidFill>
                <a:latin typeface="Bosch Office Sans" pitchFamily="2" charset="0"/>
              </a:defRPr>
            </a:lvl1pPr>
            <a:lvl2pPr marL="411358" indent="0" algn="ctr">
              <a:buNone/>
              <a:defRPr sz="1799"/>
            </a:lvl2pPr>
            <a:lvl3pPr marL="822716" indent="0" algn="ctr">
              <a:buNone/>
              <a:defRPr sz="1619"/>
            </a:lvl3pPr>
            <a:lvl4pPr marL="1234075" indent="0" algn="ctr">
              <a:buNone/>
              <a:defRPr sz="1440"/>
            </a:lvl4pPr>
            <a:lvl5pPr marL="1645433" indent="0" algn="ctr">
              <a:buNone/>
              <a:defRPr sz="1440"/>
            </a:lvl5pPr>
            <a:lvl6pPr marL="2056792" indent="0" algn="ctr">
              <a:buNone/>
              <a:defRPr sz="1440"/>
            </a:lvl6pPr>
            <a:lvl7pPr marL="2468150" indent="0" algn="ctr">
              <a:buNone/>
              <a:defRPr sz="1440"/>
            </a:lvl7pPr>
            <a:lvl8pPr marL="2879509" indent="0" algn="ctr">
              <a:buNone/>
              <a:defRPr sz="1440"/>
            </a:lvl8pPr>
            <a:lvl9pPr marL="3290867" indent="0" algn="ctr">
              <a:buNone/>
              <a:defRPr sz="1440"/>
            </a:lvl9pPr>
          </a:lstStyle>
          <a:p>
            <a:r>
              <a:rPr lang="en-US" smtClean="0"/>
              <a:t>Click to edit Master subtitle style</a:t>
            </a:r>
            <a:endParaRPr lang="de-DE" dirty="0"/>
          </a:p>
        </p:txBody>
      </p:sp>
      <p:sp>
        <p:nvSpPr>
          <p:cNvPr id="2" name="Title 1"/>
          <p:cNvSpPr>
            <a:spLocks noGrp="1"/>
          </p:cNvSpPr>
          <p:nvPr>
            <p:ph type="ctrTitle"/>
            <p:custDataLst>
              <p:tags r:id="rId2"/>
            </p:custDataLst>
          </p:nvPr>
        </p:nvSpPr>
        <p:spPr>
          <a:xfrm>
            <a:off x="259080" y="259080"/>
            <a:ext cx="9872980" cy="520446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chorCtr="0">
            <a:normAutofit/>
          </a:bodyPr>
          <a:lstStyle>
            <a:lvl1pPr algn="l">
              <a:lnSpc>
                <a:spcPct val="90000"/>
              </a:lnSpc>
              <a:spcBef>
                <a:spcPts val="0"/>
              </a:spcBef>
              <a:spcAft>
                <a:spcPts val="0"/>
              </a:spcAft>
              <a:buFontTx/>
              <a:buNone/>
              <a:defRPr sz="8000" b="0" i="0" u="none" cap="all" spc="0">
                <a:solidFill>
                  <a:srgbClr val="FFFFFF"/>
                </a:solidFill>
                <a:latin typeface="Bosch Office Sans" pitchFamily="2" charset="0"/>
              </a:defRPr>
            </a:lvl1pPr>
          </a:lstStyle>
          <a:p>
            <a:r>
              <a:rPr lang="en-US" smtClean="0"/>
              <a:t>Click to edit Master title style</a:t>
            </a:r>
            <a:endParaRPr lang="de-DE" dirty="0"/>
          </a:p>
        </p:txBody>
      </p:sp>
    </p:spTree>
    <p:extLst>
      <p:ext uri="{BB962C8B-B14F-4D97-AF65-F5344CB8AC3E}">
        <p14:creationId xmlns:p14="http://schemas.microsoft.com/office/powerpoint/2010/main" val="2826608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Tree>
    <p:extLst>
      <p:ext uri="{BB962C8B-B14F-4D97-AF65-F5344CB8AC3E}">
        <p14:creationId xmlns:p14="http://schemas.microsoft.com/office/powerpoint/2010/main" val="428213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52075" y="328614"/>
            <a:ext cx="2364089" cy="5229225"/>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753463" y="328614"/>
            <a:ext cx="6895434" cy="52292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531578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el, Inhalt und 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346075" y="1295400"/>
            <a:ext cx="5060950" cy="41671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quarter" idx="2"/>
          </p:nvPr>
        </p:nvSpPr>
        <p:spPr>
          <a:xfrm>
            <a:off x="5559425" y="1295400"/>
            <a:ext cx="5062538" cy="200660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Inhaltsplatzhalter 4"/>
          <p:cNvSpPr>
            <a:spLocks noGrp="1"/>
          </p:cNvSpPr>
          <p:nvPr>
            <p:ph sz="quarter" idx="3"/>
          </p:nvPr>
        </p:nvSpPr>
        <p:spPr>
          <a:xfrm>
            <a:off x="5559425" y="3454400"/>
            <a:ext cx="5062538" cy="20081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Tree>
    <p:extLst>
      <p:ext uri="{BB962C8B-B14F-4D97-AF65-F5344CB8AC3E}">
        <p14:creationId xmlns:p14="http://schemas.microsoft.com/office/powerpoint/2010/main" val="265336965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711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621960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49230" y="1538290"/>
            <a:ext cx="9460586" cy="2566987"/>
          </a:xfrm>
        </p:spPr>
        <p:txBody>
          <a:bodyPr anchor="b"/>
          <a:lstStyle>
            <a:lvl1pPr>
              <a:defRPr sz="5398"/>
            </a:lvl1pPr>
          </a:lstStyle>
          <a:p>
            <a:r>
              <a:rPr lang="en-US" smtClean="0"/>
              <a:t>Click to edit Master title style</a:t>
            </a:r>
            <a:endParaRPr lang="de-DE"/>
          </a:p>
        </p:txBody>
      </p:sp>
      <p:sp>
        <p:nvSpPr>
          <p:cNvPr id="3" name="Text Placeholder 2"/>
          <p:cNvSpPr>
            <a:spLocks noGrp="1"/>
          </p:cNvSpPr>
          <p:nvPr>
            <p:ph type="body" idx="1"/>
          </p:nvPr>
        </p:nvSpPr>
        <p:spPr>
          <a:xfrm>
            <a:off x="749230" y="4129088"/>
            <a:ext cx="9460586" cy="1350962"/>
          </a:xfrm>
        </p:spPr>
        <p:txBody>
          <a:bodyPr/>
          <a:lstStyle>
            <a:lvl1pPr marL="0" indent="0">
              <a:buNone/>
              <a:defRPr sz="2159">
                <a:solidFill>
                  <a:schemeClr val="tx1">
                    <a:tint val="75000"/>
                  </a:schemeClr>
                </a:solidFill>
              </a:defRPr>
            </a:lvl1pPr>
            <a:lvl2pPr marL="411358" indent="0">
              <a:buNone/>
              <a:defRPr sz="1799">
                <a:solidFill>
                  <a:schemeClr val="tx1">
                    <a:tint val="75000"/>
                  </a:schemeClr>
                </a:solidFill>
              </a:defRPr>
            </a:lvl2pPr>
            <a:lvl3pPr marL="822716" indent="0">
              <a:buNone/>
              <a:defRPr sz="1619">
                <a:solidFill>
                  <a:schemeClr val="tx1">
                    <a:tint val="75000"/>
                  </a:schemeClr>
                </a:solidFill>
              </a:defRPr>
            </a:lvl3pPr>
            <a:lvl4pPr marL="1234075" indent="0">
              <a:buNone/>
              <a:defRPr sz="1440">
                <a:solidFill>
                  <a:schemeClr val="tx1">
                    <a:tint val="75000"/>
                  </a:schemeClr>
                </a:solidFill>
              </a:defRPr>
            </a:lvl4pPr>
            <a:lvl5pPr marL="1645433" indent="0">
              <a:buNone/>
              <a:defRPr sz="1440">
                <a:solidFill>
                  <a:schemeClr val="tx1">
                    <a:tint val="75000"/>
                  </a:schemeClr>
                </a:solidFill>
              </a:defRPr>
            </a:lvl5pPr>
            <a:lvl6pPr marL="2056792" indent="0">
              <a:buNone/>
              <a:defRPr sz="1440">
                <a:solidFill>
                  <a:schemeClr val="tx1">
                    <a:tint val="75000"/>
                  </a:schemeClr>
                </a:solidFill>
              </a:defRPr>
            </a:lvl6pPr>
            <a:lvl7pPr marL="2468150" indent="0">
              <a:buNone/>
              <a:defRPr sz="1440">
                <a:solidFill>
                  <a:schemeClr val="tx1">
                    <a:tint val="75000"/>
                  </a:schemeClr>
                </a:solidFill>
              </a:defRPr>
            </a:lvl7pPr>
            <a:lvl8pPr marL="2879509" indent="0">
              <a:buNone/>
              <a:defRPr sz="1440">
                <a:solidFill>
                  <a:schemeClr val="tx1">
                    <a:tint val="75000"/>
                  </a:schemeClr>
                </a:solidFill>
              </a:defRPr>
            </a:lvl8pPr>
            <a:lvl9pPr marL="3290867" indent="0">
              <a:buNone/>
              <a:defRPr sz="144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4211669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345567" y="1296000"/>
            <a:ext cx="4861931" cy="4168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5759445" y="1295999"/>
            <a:ext cx="4861931" cy="4168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82566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5580" y="328613"/>
            <a:ext cx="9460586" cy="1192212"/>
          </a:xfrm>
        </p:spPr>
        <p:txBody>
          <a:bodyPr/>
          <a:lstStyle/>
          <a:p>
            <a:r>
              <a:rPr lang="en-US" smtClean="0"/>
              <a:t>Click to edit Master title style</a:t>
            </a:r>
            <a:endParaRPr lang="de-DE"/>
          </a:p>
        </p:txBody>
      </p:sp>
      <p:sp>
        <p:nvSpPr>
          <p:cNvPr id="3" name="Text Placeholder 2"/>
          <p:cNvSpPr>
            <a:spLocks noGrp="1"/>
          </p:cNvSpPr>
          <p:nvPr>
            <p:ph type="body" idx="1"/>
          </p:nvPr>
        </p:nvSpPr>
        <p:spPr>
          <a:xfrm>
            <a:off x="755580" y="1512888"/>
            <a:ext cx="4641401" cy="741362"/>
          </a:xfrm>
        </p:spPr>
        <p:txBody>
          <a:bodyPr anchor="b"/>
          <a:lstStyle>
            <a:lvl1pPr marL="0" indent="0">
              <a:buNone/>
              <a:defRPr sz="2159" b="1"/>
            </a:lvl1pPr>
            <a:lvl2pPr marL="411358" indent="0">
              <a:buNone/>
              <a:defRPr sz="1799" b="1"/>
            </a:lvl2pPr>
            <a:lvl3pPr marL="822716" indent="0">
              <a:buNone/>
              <a:defRPr sz="1619" b="1"/>
            </a:lvl3pPr>
            <a:lvl4pPr marL="1234075" indent="0">
              <a:buNone/>
              <a:defRPr sz="1440" b="1"/>
            </a:lvl4pPr>
            <a:lvl5pPr marL="1645433" indent="0">
              <a:buNone/>
              <a:defRPr sz="1440" b="1"/>
            </a:lvl5pPr>
            <a:lvl6pPr marL="2056792" indent="0">
              <a:buNone/>
              <a:defRPr sz="1440" b="1"/>
            </a:lvl6pPr>
            <a:lvl7pPr marL="2468150" indent="0">
              <a:buNone/>
              <a:defRPr sz="1440" b="1"/>
            </a:lvl7pPr>
            <a:lvl8pPr marL="2879509" indent="0">
              <a:buNone/>
              <a:defRPr sz="1440" b="1"/>
            </a:lvl8pPr>
            <a:lvl9pPr marL="3290867" indent="0">
              <a:buNone/>
              <a:defRPr sz="1440" b="1"/>
            </a:lvl9pPr>
          </a:lstStyle>
          <a:p>
            <a:pPr lvl="0"/>
            <a:r>
              <a:rPr lang="en-US" smtClean="0"/>
              <a:t>Edit Master text styles</a:t>
            </a:r>
          </a:p>
        </p:txBody>
      </p:sp>
      <p:sp>
        <p:nvSpPr>
          <p:cNvPr id="4" name="Content Placeholder 3"/>
          <p:cNvSpPr>
            <a:spLocks noGrp="1"/>
          </p:cNvSpPr>
          <p:nvPr>
            <p:ph sz="half" idx="2"/>
          </p:nvPr>
        </p:nvSpPr>
        <p:spPr>
          <a:xfrm>
            <a:off x="755580" y="2254251"/>
            <a:ext cx="4641401" cy="33147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
        <p:nvSpPr>
          <p:cNvPr id="5" name="Text Placeholder 4"/>
          <p:cNvSpPr>
            <a:spLocks noGrp="1"/>
          </p:cNvSpPr>
          <p:nvPr>
            <p:ph type="body" sz="quarter" idx="3"/>
          </p:nvPr>
        </p:nvSpPr>
        <p:spPr>
          <a:xfrm>
            <a:off x="5553598" y="1512888"/>
            <a:ext cx="4662567" cy="741362"/>
          </a:xfrm>
        </p:spPr>
        <p:txBody>
          <a:bodyPr anchor="b"/>
          <a:lstStyle>
            <a:lvl1pPr marL="0" indent="0">
              <a:buNone/>
              <a:defRPr sz="2159" b="1"/>
            </a:lvl1pPr>
            <a:lvl2pPr marL="411358" indent="0">
              <a:buNone/>
              <a:defRPr sz="1799" b="1"/>
            </a:lvl2pPr>
            <a:lvl3pPr marL="822716" indent="0">
              <a:buNone/>
              <a:defRPr sz="1619" b="1"/>
            </a:lvl3pPr>
            <a:lvl4pPr marL="1234075" indent="0">
              <a:buNone/>
              <a:defRPr sz="1440" b="1"/>
            </a:lvl4pPr>
            <a:lvl5pPr marL="1645433" indent="0">
              <a:buNone/>
              <a:defRPr sz="1440" b="1"/>
            </a:lvl5pPr>
            <a:lvl6pPr marL="2056792" indent="0">
              <a:buNone/>
              <a:defRPr sz="1440" b="1"/>
            </a:lvl6pPr>
            <a:lvl7pPr marL="2468150" indent="0">
              <a:buNone/>
              <a:defRPr sz="1440" b="1"/>
            </a:lvl7pPr>
            <a:lvl8pPr marL="2879509" indent="0">
              <a:buNone/>
              <a:defRPr sz="1440" b="1"/>
            </a:lvl8pPr>
            <a:lvl9pPr marL="3290867" indent="0">
              <a:buNone/>
              <a:defRPr sz="1440" b="1"/>
            </a:lvl9pPr>
          </a:lstStyle>
          <a:p>
            <a:pPr lvl="0"/>
            <a:r>
              <a:rPr lang="en-US" smtClean="0"/>
              <a:t>Edit Master text styles</a:t>
            </a:r>
          </a:p>
        </p:txBody>
      </p:sp>
      <p:sp>
        <p:nvSpPr>
          <p:cNvPr id="6" name="Content Placeholder 5"/>
          <p:cNvSpPr>
            <a:spLocks noGrp="1"/>
          </p:cNvSpPr>
          <p:nvPr>
            <p:ph sz="quarter" idx="4"/>
          </p:nvPr>
        </p:nvSpPr>
        <p:spPr>
          <a:xfrm>
            <a:off x="5553598" y="2254251"/>
            <a:ext cx="4662567" cy="33147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269513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2411071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1540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579" y="411163"/>
            <a:ext cx="3538725" cy="1439862"/>
          </a:xfrm>
        </p:spPr>
        <p:txBody>
          <a:bodyPr anchor="b"/>
          <a:lstStyle>
            <a:lvl1pPr>
              <a:defRPr sz="2879"/>
            </a:lvl1pPr>
          </a:lstStyle>
          <a:p>
            <a:r>
              <a:rPr lang="en-US" smtClean="0"/>
              <a:t>Click to edit Master title style</a:t>
            </a:r>
            <a:endParaRPr lang="de-DE"/>
          </a:p>
        </p:txBody>
      </p:sp>
      <p:sp>
        <p:nvSpPr>
          <p:cNvPr id="3" name="Content Placeholder 2"/>
          <p:cNvSpPr>
            <a:spLocks noGrp="1"/>
          </p:cNvSpPr>
          <p:nvPr>
            <p:ph idx="1"/>
          </p:nvPr>
        </p:nvSpPr>
        <p:spPr>
          <a:xfrm>
            <a:off x="4662566" y="889001"/>
            <a:ext cx="5553598" cy="4384675"/>
          </a:xfrm>
        </p:spPr>
        <p:txBody>
          <a:bodyPr/>
          <a:lstStyle>
            <a:lvl1pPr>
              <a:defRPr sz="2879"/>
            </a:lvl1pPr>
            <a:lvl2pPr>
              <a:defRPr sz="2519"/>
            </a:lvl2pPr>
            <a:lvl3pPr>
              <a:defRPr sz="2159"/>
            </a:lvl3pPr>
            <a:lvl4pPr>
              <a:defRPr sz="1799"/>
            </a:lvl4pPr>
            <a:lvl5pPr>
              <a:defRPr sz="1799"/>
            </a:lvl5pPr>
            <a:lvl6pPr>
              <a:defRPr sz="1799"/>
            </a:lvl6pPr>
            <a:lvl7pPr>
              <a:defRPr sz="1799"/>
            </a:lvl7pPr>
            <a:lvl8pPr>
              <a:defRPr sz="1799"/>
            </a:lvl8pPr>
            <a:lvl9pPr>
              <a:defRPr sz="1799"/>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755579" y="1851025"/>
            <a:ext cx="3538725" cy="3429000"/>
          </a:xfrm>
        </p:spPr>
        <p:txBody>
          <a:bodyPr/>
          <a:lstStyle>
            <a:lvl1pPr marL="0" indent="0">
              <a:buNone/>
              <a:defRPr sz="1440"/>
            </a:lvl1pPr>
            <a:lvl2pPr marL="411358" indent="0">
              <a:buNone/>
              <a:defRPr sz="1260"/>
            </a:lvl2pPr>
            <a:lvl3pPr marL="822716" indent="0">
              <a:buNone/>
              <a:defRPr sz="1080"/>
            </a:lvl3pPr>
            <a:lvl4pPr marL="1234075" indent="0">
              <a:buNone/>
              <a:defRPr sz="900"/>
            </a:lvl4pPr>
            <a:lvl5pPr marL="1645433" indent="0">
              <a:buNone/>
              <a:defRPr sz="900"/>
            </a:lvl5pPr>
            <a:lvl6pPr marL="2056792" indent="0">
              <a:buNone/>
              <a:defRPr sz="900"/>
            </a:lvl6pPr>
            <a:lvl7pPr marL="2468150" indent="0">
              <a:buNone/>
              <a:defRPr sz="900"/>
            </a:lvl7pPr>
            <a:lvl8pPr marL="2879509" indent="0">
              <a:buNone/>
              <a:defRPr sz="900"/>
            </a:lvl8pPr>
            <a:lvl9pPr marL="3290867" indent="0">
              <a:buNone/>
              <a:defRPr sz="900"/>
            </a:lvl9pPr>
          </a:lstStyle>
          <a:p>
            <a:pPr lvl="0"/>
            <a:r>
              <a:rPr lang="en-US" smtClean="0"/>
              <a:t>Edit Master text styles</a:t>
            </a:r>
          </a:p>
        </p:txBody>
      </p:sp>
    </p:spTree>
    <p:extLst>
      <p:ext uri="{BB962C8B-B14F-4D97-AF65-F5344CB8AC3E}">
        <p14:creationId xmlns:p14="http://schemas.microsoft.com/office/powerpoint/2010/main" val="1684393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579" y="411163"/>
            <a:ext cx="3538725" cy="1439862"/>
          </a:xfrm>
        </p:spPr>
        <p:txBody>
          <a:bodyPr anchor="b"/>
          <a:lstStyle>
            <a:lvl1pPr>
              <a:defRPr sz="2879"/>
            </a:lvl1pPr>
          </a:lstStyle>
          <a:p>
            <a:r>
              <a:rPr lang="en-US" smtClean="0"/>
              <a:t>Click to edit Master title style</a:t>
            </a:r>
            <a:endParaRPr lang="de-DE"/>
          </a:p>
        </p:txBody>
      </p:sp>
      <p:sp>
        <p:nvSpPr>
          <p:cNvPr id="3" name="Picture Placeholder 2"/>
          <p:cNvSpPr>
            <a:spLocks noGrp="1"/>
          </p:cNvSpPr>
          <p:nvPr>
            <p:ph type="pic" idx="1"/>
          </p:nvPr>
        </p:nvSpPr>
        <p:spPr>
          <a:xfrm>
            <a:off x="4662566" y="889001"/>
            <a:ext cx="5553598" cy="4384675"/>
          </a:xfrm>
        </p:spPr>
        <p:txBody>
          <a:bodyPr/>
          <a:lstStyle>
            <a:lvl1pPr marL="0" indent="0">
              <a:buNone/>
              <a:defRPr sz="2879"/>
            </a:lvl1pPr>
            <a:lvl2pPr marL="411358" indent="0">
              <a:buNone/>
              <a:defRPr sz="2519"/>
            </a:lvl2pPr>
            <a:lvl3pPr marL="822716" indent="0">
              <a:buNone/>
              <a:defRPr sz="2159"/>
            </a:lvl3pPr>
            <a:lvl4pPr marL="1234075" indent="0">
              <a:buNone/>
              <a:defRPr sz="1799"/>
            </a:lvl4pPr>
            <a:lvl5pPr marL="1645433" indent="0">
              <a:buNone/>
              <a:defRPr sz="1799"/>
            </a:lvl5pPr>
            <a:lvl6pPr marL="2056792" indent="0">
              <a:buNone/>
              <a:defRPr sz="1799"/>
            </a:lvl6pPr>
            <a:lvl7pPr marL="2468150" indent="0">
              <a:buNone/>
              <a:defRPr sz="1799"/>
            </a:lvl7pPr>
            <a:lvl8pPr marL="2879509" indent="0">
              <a:buNone/>
              <a:defRPr sz="1799"/>
            </a:lvl8pPr>
            <a:lvl9pPr marL="3290867" indent="0">
              <a:buNone/>
              <a:defRPr sz="1799"/>
            </a:lvl9pPr>
          </a:lstStyle>
          <a:p>
            <a:r>
              <a:rPr lang="en-US" smtClean="0"/>
              <a:t>Click icon to add picture</a:t>
            </a:r>
            <a:endParaRPr lang="de-DE"/>
          </a:p>
        </p:txBody>
      </p:sp>
      <p:sp>
        <p:nvSpPr>
          <p:cNvPr id="4" name="Text Placeholder 3"/>
          <p:cNvSpPr>
            <a:spLocks noGrp="1"/>
          </p:cNvSpPr>
          <p:nvPr>
            <p:ph type="body" sz="half" idx="2"/>
          </p:nvPr>
        </p:nvSpPr>
        <p:spPr>
          <a:xfrm>
            <a:off x="755579" y="1851025"/>
            <a:ext cx="3538725" cy="3429000"/>
          </a:xfrm>
        </p:spPr>
        <p:txBody>
          <a:bodyPr/>
          <a:lstStyle>
            <a:lvl1pPr marL="0" indent="0">
              <a:buNone/>
              <a:defRPr sz="1440"/>
            </a:lvl1pPr>
            <a:lvl2pPr marL="411358" indent="0">
              <a:buNone/>
              <a:defRPr sz="1260"/>
            </a:lvl2pPr>
            <a:lvl3pPr marL="822716" indent="0">
              <a:buNone/>
              <a:defRPr sz="1080"/>
            </a:lvl3pPr>
            <a:lvl4pPr marL="1234075" indent="0">
              <a:buNone/>
              <a:defRPr sz="900"/>
            </a:lvl4pPr>
            <a:lvl5pPr marL="1645433" indent="0">
              <a:buNone/>
              <a:defRPr sz="900"/>
            </a:lvl5pPr>
            <a:lvl6pPr marL="2056792" indent="0">
              <a:buNone/>
              <a:defRPr sz="900"/>
            </a:lvl6pPr>
            <a:lvl7pPr marL="2468150" indent="0">
              <a:buNone/>
              <a:defRPr sz="900"/>
            </a:lvl7pPr>
            <a:lvl8pPr marL="2879509" indent="0">
              <a:buNone/>
              <a:defRPr sz="900"/>
            </a:lvl8pPr>
            <a:lvl9pPr marL="3290867" indent="0">
              <a:buNone/>
              <a:defRPr sz="900"/>
            </a:lvl9pPr>
          </a:lstStyle>
          <a:p>
            <a:pPr lvl="0"/>
            <a:r>
              <a:rPr lang="en-US" smtClean="0"/>
              <a:t>Edit Master text styles</a:t>
            </a:r>
          </a:p>
        </p:txBody>
      </p:sp>
    </p:spTree>
    <p:extLst>
      <p:ext uri="{BB962C8B-B14F-4D97-AF65-F5344CB8AC3E}">
        <p14:creationId xmlns:p14="http://schemas.microsoft.com/office/powerpoint/2010/main" val="104054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5567" y="648000"/>
            <a:ext cx="8221606" cy="388800"/>
          </a:xfrm>
          <a:prstGeom prst="rect">
            <a:avLst/>
          </a:prstGeom>
        </p:spPr>
        <p:txBody>
          <a:bodyPr vert="horz" lIns="0" tIns="0" rIns="0" bIns="0" rtlCol="0" anchor="ctr">
            <a:noAutofit/>
          </a:bodyPr>
          <a:lstStyle/>
          <a:p>
            <a:r>
              <a:rPr lang="en-US" smtClean="0"/>
              <a:t>Click to edit Master title style</a:t>
            </a:r>
            <a:endParaRPr lang="de-DE" dirty="0"/>
          </a:p>
        </p:txBody>
      </p:sp>
      <p:sp>
        <p:nvSpPr>
          <p:cNvPr id="3" name="Text Placeholder 2"/>
          <p:cNvSpPr>
            <a:spLocks noGrp="1"/>
          </p:cNvSpPr>
          <p:nvPr>
            <p:ph type="body" idx="1"/>
          </p:nvPr>
        </p:nvSpPr>
        <p:spPr>
          <a:xfrm>
            <a:off x="345568" y="1296000"/>
            <a:ext cx="10275808" cy="4168800"/>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endParaRPr lang="de-DE" dirty="0"/>
          </a:p>
        </p:txBody>
      </p:sp>
      <p:pic>
        <p:nvPicPr>
          <p:cNvPr id="5" name="Picture 4"/>
          <p:cNvPicPr>
            <a:picLocks/>
          </p:cNvPicPr>
          <p:nvPr userDrawn="1">
            <p:custDataLst>
              <p:tags r:id="rId15"/>
            </p:custDataLst>
          </p:nvPr>
        </p:nvPicPr>
        <p:blipFill>
          <a:blip r:embed="rId17" cstate="print">
            <a:extLst>
              <a:ext uri="{28A0092B-C50C-407E-A947-70E740481C1C}">
                <a14:useLocalDpi xmlns:a14="http://schemas.microsoft.com/office/drawing/2010/main" val="0"/>
              </a:ext>
            </a:extLst>
          </a:blip>
          <a:stretch>
            <a:fillRect/>
          </a:stretch>
        </p:blipFill>
        <p:spPr>
          <a:xfrm>
            <a:off x="97586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4" name="Picture 3"/>
          <p:cNvPicPr>
            <a:picLocks/>
          </p:cNvPicPr>
          <p:nvPr userDrawn="1">
            <p:custDataLst>
              <p:tags r:id="rId16"/>
            </p:custDataLst>
          </p:nvPr>
        </p:nvPicPr>
        <p:blipFill>
          <a:blip r:embed="rId18">
            <a:extLst>
              <a:ext uri="{28A0092B-C50C-407E-A947-70E740481C1C}">
                <a14:useLocalDpi xmlns:a14="http://schemas.microsoft.com/office/drawing/2010/main" val="0"/>
              </a:ext>
            </a:extLst>
          </a:blip>
          <a:stretch>
            <a:fillRect/>
          </a:stretch>
        </p:blipFill>
        <p:spPr>
          <a:xfrm>
            <a:off x="0" y="6041390"/>
            <a:ext cx="10970260" cy="12954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Tree>
    <p:extLst>
      <p:ext uri="{BB962C8B-B14F-4D97-AF65-F5344CB8AC3E}">
        <p14:creationId xmlns:p14="http://schemas.microsoft.com/office/powerpoint/2010/main" val="3681747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4" r:id="rId13"/>
  </p:sldLayoutIdLst>
  <p:txStyles>
    <p:titleStyle>
      <a:lvl1pPr algn="l" defTabSz="822716" rtl="0" eaLnBrk="1" latinLnBrk="0" hangingPunct="1">
        <a:lnSpc>
          <a:spcPct val="90000"/>
        </a:lnSpc>
        <a:spcBef>
          <a:spcPct val="0"/>
        </a:spcBef>
        <a:buFontTx/>
        <a:buNone/>
        <a:defRPr sz="1800" b="0" i="0" u="none" kern="1200">
          <a:solidFill>
            <a:schemeClr val="tx1"/>
          </a:solidFill>
          <a:latin typeface="Bosch Office Sans" pitchFamily="2" charset="0"/>
          <a:ea typeface="+mj-ea"/>
          <a:cs typeface="+mj-cs"/>
        </a:defRPr>
      </a:lvl1pPr>
    </p:titleStyle>
    <p:bodyStyle>
      <a:lvl1pPr marL="251460" indent="-251460" algn="l" defTabSz="822716" rtl="0" eaLnBrk="1" latinLnBrk="0" hangingPunct="1">
        <a:lnSpc>
          <a:spcPct val="107000"/>
        </a:lnSpc>
        <a:spcBef>
          <a:spcPts val="500"/>
        </a:spcBef>
        <a:buClrTx/>
        <a:buSzPct val="100000"/>
        <a:buFont typeface="Wingdings 3" panose="05040102010807070707" pitchFamily="18" charset="2"/>
        <a:buChar char=""/>
        <a:defRPr sz="1800" b="0" i="0" u="none" kern="1200">
          <a:solidFill>
            <a:schemeClr val="tx1"/>
          </a:solidFill>
          <a:latin typeface="Bosch Office Sans" pitchFamily="2" charset="0"/>
          <a:ea typeface="+mn-ea"/>
          <a:cs typeface="+mn-cs"/>
        </a:defRPr>
      </a:lvl1pPr>
      <a:lvl2pPr marL="508000" indent="-274320" algn="l" defTabSz="822716" rtl="0" eaLnBrk="1" latinLnBrk="0" hangingPunct="1">
        <a:lnSpc>
          <a:spcPct val="103000"/>
        </a:lnSpc>
        <a:spcBef>
          <a:spcPts val="500"/>
        </a:spcBef>
        <a:buClrTx/>
        <a:buSzPct val="100000"/>
        <a:buFont typeface="Wingdings 3" panose="05040102010807070707" pitchFamily="18" charset="2"/>
        <a:buChar char=""/>
        <a:defRPr sz="1600" b="0" i="0" u="none" kern="1200">
          <a:solidFill>
            <a:schemeClr val="tx1"/>
          </a:solidFill>
          <a:latin typeface="Bosch Office Sans" pitchFamily="2" charset="0"/>
          <a:ea typeface="+mn-ea"/>
          <a:cs typeface="+mn-cs"/>
        </a:defRPr>
      </a:lvl2pPr>
      <a:lvl3pPr marL="730250" indent="-204470" algn="l" defTabSz="822716" rtl="0" eaLnBrk="1" latinLnBrk="0" hangingPunct="1">
        <a:lnSpc>
          <a:spcPct val="102000"/>
        </a:lnSpc>
        <a:spcBef>
          <a:spcPts val="500"/>
        </a:spcBef>
        <a:buClrTx/>
        <a:buSzPct val="100000"/>
        <a:buFontTx/>
        <a:buChar char="‒"/>
        <a:defRPr sz="1400" b="0" i="0" u="none" kern="1200">
          <a:solidFill>
            <a:schemeClr val="tx1"/>
          </a:solidFill>
          <a:latin typeface="Bosch Office Sans" pitchFamily="2" charset="0"/>
          <a:ea typeface="+mn-ea"/>
          <a:cs typeface="+mn-cs"/>
        </a:defRPr>
      </a:lvl3pPr>
      <a:lvl4pPr marL="932180" indent="-184150" algn="l" defTabSz="822716" rtl="0" eaLnBrk="1" latinLnBrk="0" hangingPunct="1">
        <a:lnSpc>
          <a:spcPct val="103000"/>
        </a:lnSpc>
        <a:spcBef>
          <a:spcPts val="500"/>
        </a:spcBef>
        <a:buClrTx/>
        <a:buSzPct val="100000"/>
        <a:buFontTx/>
        <a:buChar char="‒"/>
        <a:defRPr sz="1300" b="0" i="0" u="none" kern="1200">
          <a:solidFill>
            <a:schemeClr val="tx1"/>
          </a:solidFill>
          <a:latin typeface="Bosch Office Sans" pitchFamily="2" charset="0"/>
          <a:ea typeface="+mn-ea"/>
          <a:cs typeface="+mn-cs"/>
        </a:defRPr>
      </a:lvl4pPr>
      <a:lvl5pPr marL="932180" indent="-184150" algn="l" defTabSz="822716" rtl="0" eaLnBrk="1" latinLnBrk="0" hangingPunct="1">
        <a:lnSpc>
          <a:spcPct val="103000"/>
        </a:lnSpc>
        <a:spcBef>
          <a:spcPts val="500"/>
        </a:spcBef>
        <a:buClrTx/>
        <a:buSzPct val="100000"/>
        <a:buFontTx/>
        <a:buChar char="‒"/>
        <a:defRPr sz="1300" b="0" i="0" u="none" kern="1200">
          <a:solidFill>
            <a:schemeClr val="tx1"/>
          </a:solidFill>
          <a:latin typeface="Bosch Office Sans" pitchFamily="2" charset="0"/>
          <a:ea typeface="+mn-ea"/>
          <a:cs typeface="+mn-cs"/>
        </a:defRPr>
      </a:lvl5pPr>
      <a:lvl6pPr marL="932180" indent="-184150" algn="l" defTabSz="822716" rtl="0" eaLnBrk="1" latinLnBrk="0" hangingPunct="1">
        <a:lnSpc>
          <a:spcPct val="103000"/>
        </a:lnSpc>
        <a:spcBef>
          <a:spcPts val="500"/>
        </a:spcBef>
        <a:buClrTx/>
        <a:buSzPct val="100000"/>
        <a:buFontTx/>
        <a:buChar char="‒"/>
        <a:defRPr sz="1300" b="0" i="0" u="none" kern="1200">
          <a:solidFill>
            <a:schemeClr val="tx1"/>
          </a:solidFill>
          <a:latin typeface="Bosch Office Sans" pitchFamily="2" charset="0"/>
          <a:ea typeface="+mn-ea"/>
          <a:cs typeface="+mn-cs"/>
        </a:defRPr>
      </a:lvl6pPr>
      <a:lvl7pPr marL="932180" indent="-184150" algn="l" defTabSz="822716" rtl="0" eaLnBrk="1" latinLnBrk="0" hangingPunct="1">
        <a:lnSpc>
          <a:spcPct val="103000"/>
        </a:lnSpc>
        <a:spcBef>
          <a:spcPts val="500"/>
        </a:spcBef>
        <a:buClrTx/>
        <a:buSzPct val="100000"/>
        <a:buFontTx/>
        <a:buChar char="‒"/>
        <a:defRPr sz="1300" b="0" i="0" u="none" kern="1200">
          <a:solidFill>
            <a:schemeClr val="tx1"/>
          </a:solidFill>
          <a:latin typeface="Bosch Office Sans" pitchFamily="2" charset="0"/>
          <a:ea typeface="+mn-ea"/>
          <a:cs typeface="+mn-cs"/>
        </a:defRPr>
      </a:lvl7pPr>
      <a:lvl8pPr marL="932180" indent="-184150" algn="l" defTabSz="822716" rtl="0" eaLnBrk="1" latinLnBrk="0" hangingPunct="1">
        <a:lnSpc>
          <a:spcPct val="103000"/>
        </a:lnSpc>
        <a:spcBef>
          <a:spcPts val="500"/>
        </a:spcBef>
        <a:buClrTx/>
        <a:buSzPct val="100000"/>
        <a:buFontTx/>
        <a:buChar char="‒"/>
        <a:defRPr sz="1300" b="0" i="0" u="none" kern="1200">
          <a:solidFill>
            <a:schemeClr val="tx1"/>
          </a:solidFill>
          <a:latin typeface="Bosch Office Sans" pitchFamily="2" charset="0"/>
          <a:ea typeface="+mn-ea"/>
          <a:cs typeface="+mn-cs"/>
        </a:defRPr>
      </a:lvl8pPr>
      <a:lvl9pPr marL="932180" indent="-184150" algn="l" defTabSz="822716" rtl="0" eaLnBrk="1" latinLnBrk="0" hangingPunct="1">
        <a:lnSpc>
          <a:spcPct val="103000"/>
        </a:lnSpc>
        <a:spcBef>
          <a:spcPts val="500"/>
        </a:spcBef>
        <a:buClrTx/>
        <a:buSzPct val="100000"/>
        <a:buFontTx/>
        <a:buChar char="‒"/>
        <a:defRPr sz="1300" b="0" i="0" u="none" kern="1200" baseline="0">
          <a:solidFill>
            <a:schemeClr val="tx1"/>
          </a:solidFill>
          <a:latin typeface="Bosch Office Sans" pitchFamily="2" charset="0"/>
          <a:ea typeface="+mn-ea"/>
          <a:cs typeface="+mn-cs"/>
        </a:defRPr>
      </a:lvl9pPr>
    </p:bodyStyle>
    <p:otherStyle>
      <a:defPPr>
        <a:defRPr lang="de-DE"/>
      </a:defPPr>
      <a:lvl1pPr marL="0" algn="l" defTabSz="822716" rtl="0" eaLnBrk="1" latinLnBrk="0" hangingPunct="1">
        <a:defRPr sz="1619" kern="1200">
          <a:solidFill>
            <a:schemeClr val="tx1"/>
          </a:solidFill>
          <a:latin typeface="+mn-lt"/>
          <a:ea typeface="+mn-ea"/>
          <a:cs typeface="+mn-cs"/>
        </a:defRPr>
      </a:lvl1pPr>
      <a:lvl2pPr marL="411358" algn="l" defTabSz="822716" rtl="0" eaLnBrk="1" latinLnBrk="0" hangingPunct="1">
        <a:defRPr sz="1619" kern="1200">
          <a:solidFill>
            <a:schemeClr val="tx1"/>
          </a:solidFill>
          <a:latin typeface="+mn-lt"/>
          <a:ea typeface="+mn-ea"/>
          <a:cs typeface="+mn-cs"/>
        </a:defRPr>
      </a:lvl2pPr>
      <a:lvl3pPr marL="822716" algn="l" defTabSz="822716" rtl="0" eaLnBrk="1" latinLnBrk="0" hangingPunct="1">
        <a:defRPr sz="1619" kern="1200">
          <a:solidFill>
            <a:schemeClr val="tx1"/>
          </a:solidFill>
          <a:latin typeface="+mn-lt"/>
          <a:ea typeface="+mn-ea"/>
          <a:cs typeface="+mn-cs"/>
        </a:defRPr>
      </a:lvl3pPr>
      <a:lvl4pPr marL="1234075" algn="l" defTabSz="822716" rtl="0" eaLnBrk="1" latinLnBrk="0" hangingPunct="1">
        <a:defRPr sz="1619" kern="1200">
          <a:solidFill>
            <a:schemeClr val="tx1"/>
          </a:solidFill>
          <a:latin typeface="+mn-lt"/>
          <a:ea typeface="+mn-ea"/>
          <a:cs typeface="+mn-cs"/>
        </a:defRPr>
      </a:lvl4pPr>
      <a:lvl5pPr marL="1645433" algn="l" defTabSz="822716" rtl="0" eaLnBrk="1" latinLnBrk="0" hangingPunct="1">
        <a:defRPr sz="1619" kern="1200">
          <a:solidFill>
            <a:schemeClr val="tx1"/>
          </a:solidFill>
          <a:latin typeface="+mn-lt"/>
          <a:ea typeface="+mn-ea"/>
          <a:cs typeface="+mn-cs"/>
        </a:defRPr>
      </a:lvl5pPr>
      <a:lvl6pPr marL="2056792" algn="l" defTabSz="822716" rtl="0" eaLnBrk="1" latinLnBrk="0" hangingPunct="1">
        <a:defRPr sz="1619" kern="1200">
          <a:solidFill>
            <a:schemeClr val="tx1"/>
          </a:solidFill>
          <a:latin typeface="+mn-lt"/>
          <a:ea typeface="+mn-ea"/>
          <a:cs typeface="+mn-cs"/>
        </a:defRPr>
      </a:lvl6pPr>
      <a:lvl7pPr marL="2468150" algn="l" defTabSz="822716" rtl="0" eaLnBrk="1" latinLnBrk="0" hangingPunct="1">
        <a:defRPr sz="1619" kern="1200">
          <a:solidFill>
            <a:schemeClr val="tx1"/>
          </a:solidFill>
          <a:latin typeface="+mn-lt"/>
          <a:ea typeface="+mn-ea"/>
          <a:cs typeface="+mn-cs"/>
        </a:defRPr>
      </a:lvl7pPr>
      <a:lvl8pPr marL="2879509" algn="l" defTabSz="822716" rtl="0" eaLnBrk="1" latinLnBrk="0" hangingPunct="1">
        <a:defRPr sz="1619" kern="1200">
          <a:solidFill>
            <a:schemeClr val="tx1"/>
          </a:solidFill>
          <a:latin typeface="+mn-lt"/>
          <a:ea typeface="+mn-ea"/>
          <a:cs typeface="+mn-cs"/>
        </a:defRPr>
      </a:lvl8pPr>
      <a:lvl9pPr marL="3290867" algn="l" defTabSz="822716" rtl="0" eaLnBrk="1" latinLnBrk="0" hangingPunct="1">
        <a:defRPr sz="161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3.xml"/><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image" Target="../media/image4.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image" Target="../media/image1.emf"/><Relationship Id="rId5" Type="http://schemas.openxmlformats.org/officeDocument/2006/relationships/tags" Target="../tags/tag10.xml"/><Relationship Id="rId10" Type="http://schemas.openxmlformats.org/officeDocument/2006/relationships/image" Target="../media/image3.png"/><Relationship Id="rId4" Type="http://schemas.openxmlformats.org/officeDocument/2006/relationships/tags" Target="../tags/tag9.xml"/><Relationship Id="rId9"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280.xml"/><Relationship Id="rId13" Type="http://schemas.openxmlformats.org/officeDocument/2006/relationships/tags" Target="../tags/tag285.xml"/><Relationship Id="rId18" Type="http://schemas.openxmlformats.org/officeDocument/2006/relationships/image" Target="../media/image1.emf"/><Relationship Id="rId3" Type="http://schemas.openxmlformats.org/officeDocument/2006/relationships/tags" Target="../tags/tag275.xml"/><Relationship Id="rId7" Type="http://schemas.openxmlformats.org/officeDocument/2006/relationships/tags" Target="../tags/tag279.xml"/><Relationship Id="rId12" Type="http://schemas.openxmlformats.org/officeDocument/2006/relationships/tags" Target="../tags/tag284.xml"/><Relationship Id="rId17" Type="http://schemas.openxmlformats.org/officeDocument/2006/relationships/notesSlide" Target="../notesSlides/notesSlide9.xml"/><Relationship Id="rId2" Type="http://schemas.openxmlformats.org/officeDocument/2006/relationships/tags" Target="../tags/tag274.xml"/><Relationship Id="rId16" Type="http://schemas.openxmlformats.org/officeDocument/2006/relationships/slideLayout" Target="../slideLayouts/slideLayout2.xml"/><Relationship Id="rId20" Type="http://schemas.openxmlformats.org/officeDocument/2006/relationships/image" Target="../media/image9.emf"/><Relationship Id="rId1" Type="http://schemas.openxmlformats.org/officeDocument/2006/relationships/tags" Target="../tags/tag273.xml"/><Relationship Id="rId6" Type="http://schemas.openxmlformats.org/officeDocument/2006/relationships/tags" Target="../tags/tag278.xml"/><Relationship Id="rId11" Type="http://schemas.openxmlformats.org/officeDocument/2006/relationships/tags" Target="../tags/tag283.xml"/><Relationship Id="rId5" Type="http://schemas.openxmlformats.org/officeDocument/2006/relationships/tags" Target="../tags/tag277.xml"/><Relationship Id="rId15" Type="http://schemas.openxmlformats.org/officeDocument/2006/relationships/tags" Target="../tags/tag287.xml"/><Relationship Id="rId10" Type="http://schemas.openxmlformats.org/officeDocument/2006/relationships/tags" Target="../tags/tag282.xml"/><Relationship Id="rId19" Type="http://schemas.openxmlformats.org/officeDocument/2006/relationships/image" Target="../media/image2.png"/><Relationship Id="rId4" Type="http://schemas.openxmlformats.org/officeDocument/2006/relationships/tags" Target="../tags/tag276.xml"/><Relationship Id="rId9" Type="http://schemas.openxmlformats.org/officeDocument/2006/relationships/tags" Target="../tags/tag281.xml"/><Relationship Id="rId14" Type="http://schemas.openxmlformats.org/officeDocument/2006/relationships/tags" Target="../tags/tag286.xml"/></Relationships>
</file>

<file path=ppt/slides/_rels/slide11.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tags" Target="../tags/tag290.xml"/><Relationship Id="rId7" Type="http://schemas.openxmlformats.org/officeDocument/2006/relationships/notesSlide" Target="../notesSlides/notesSlide10.xml"/><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slideLayout" Target="../slideLayouts/slideLayout1.xml"/><Relationship Id="rId5" Type="http://schemas.openxmlformats.org/officeDocument/2006/relationships/tags" Target="../tags/tag292.xml"/><Relationship Id="rId10" Type="http://schemas.openxmlformats.org/officeDocument/2006/relationships/hyperlink" Target="Confidentiality,%20Integrity,%20and%20Availability%20defined%20by%20the%20US%20National%20Institute%20Standards%20and%20Technology%20(NIST)" TargetMode="External"/><Relationship Id="rId4" Type="http://schemas.openxmlformats.org/officeDocument/2006/relationships/tags" Target="../tags/tag291.xml"/><Relationship Id="rId9"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tags" Target="../tags/tag295.xml"/><Relationship Id="rId7" Type="http://schemas.openxmlformats.org/officeDocument/2006/relationships/notesSlide" Target="../notesSlides/notesSlide11.xml"/><Relationship Id="rId2" Type="http://schemas.openxmlformats.org/officeDocument/2006/relationships/tags" Target="../tags/tag294.xml"/><Relationship Id="rId1" Type="http://schemas.openxmlformats.org/officeDocument/2006/relationships/tags" Target="../tags/tag293.xml"/><Relationship Id="rId6" Type="http://schemas.openxmlformats.org/officeDocument/2006/relationships/slideLayout" Target="../slideLayouts/slideLayout1.xml"/><Relationship Id="rId5" Type="http://schemas.openxmlformats.org/officeDocument/2006/relationships/tags" Target="../tags/tag297.xml"/><Relationship Id="rId10" Type="http://schemas.openxmlformats.org/officeDocument/2006/relationships/image" Target="../media/image44.jpg"/><Relationship Id="rId4" Type="http://schemas.openxmlformats.org/officeDocument/2006/relationships/tags" Target="../tags/tag296.xml"/><Relationship Id="rId9"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2.xml"/><Relationship Id="rId3" Type="http://schemas.openxmlformats.org/officeDocument/2006/relationships/tags" Target="../tags/tag300.xml"/><Relationship Id="rId7" Type="http://schemas.openxmlformats.org/officeDocument/2006/relationships/slideLayout" Target="../slideLayouts/slideLayout1.xml"/><Relationship Id="rId2" Type="http://schemas.openxmlformats.org/officeDocument/2006/relationships/tags" Target="../tags/tag299.xml"/><Relationship Id="rId1" Type="http://schemas.openxmlformats.org/officeDocument/2006/relationships/tags" Target="../tags/tag298.xml"/><Relationship Id="rId6" Type="http://schemas.openxmlformats.org/officeDocument/2006/relationships/tags" Target="../tags/tag303.xml"/><Relationship Id="rId11" Type="http://schemas.openxmlformats.org/officeDocument/2006/relationships/image" Target="../media/image45.jpeg"/><Relationship Id="rId5" Type="http://schemas.openxmlformats.org/officeDocument/2006/relationships/tags" Target="../tags/tag302.xml"/><Relationship Id="rId10" Type="http://schemas.openxmlformats.org/officeDocument/2006/relationships/image" Target="../media/image4.png"/><Relationship Id="rId4" Type="http://schemas.openxmlformats.org/officeDocument/2006/relationships/tags" Target="../tags/tag301.xml"/><Relationship Id="rId9" Type="http://schemas.openxmlformats.org/officeDocument/2006/relationships/image" Target="../media/image1.emf"/></Relationships>
</file>

<file path=ppt/slides/_rels/slide14.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tags" Target="../tags/tag306.xml"/><Relationship Id="rId7" Type="http://schemas.openxmlformats.org/officeDocument/2006/relationships/notesSlide" Target="../notesSlides/notesSlide13.xml"/><Relationship Id="rId2" Type="http://schemas.openxmlformats.org/officeDocument/2006/relationships/tags" Target="../tags/tag305.xml"/><Relationship Id="rId1" Type="http://schemas.openxmlformats.org/officeDocument/2006/relationships/tags" Target="../tags/tag304.xml"/><Relationship Id="rId6" Type="http://schemas.openxmlformats.org/officeDocument/2006/relationships/slideLayout" Target="../slideLayouts/slideLayout1.xml"/><Relationship Id="rId5" Type="http://schemas.openxmlformats.org/officeDocument/2006/relationships/tags" Target="../tags/tag308.xml"/><Relationship Id="rId10" Type="http://schemas.openxmlformats.org/officeDocument/2006/relationships/image" Target="../media/image46.png"/><Relationship Id="rId4" Type="http://schemas.openxmlformats.org/officeDocument/2006/relationships/tags" Target="../tags/tag307.xml"/><Relationship Id="rId9" Type="http://schemas.openxmlformats.org/officeDocument/2006/relationships/image" Target="../media/image4.png"/></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311.xml"/><Relationship Id="rId7" Type="http://schemas.openxmlformats.org/officeDocument/2006/relationships/tags" Target="../tags/tag315.xml"/><Relationship Id="rId12" Type="http://schemas.openxmlformats.org/officeDocument/2006/relationships/hyperlink" Target="mailto:emin.simsek@tr.bosch.com" TargetMode="External"/><Relationship Id="rId2" Type="http://schemas.openxmlformats.org/officeDocument/2006/relationships/tags" Target="../tags/tag310.xml"/><Relationship Id="rId1" Type="http://schemas.openxmlformats.org/officeDocument/2006/relationships/tags" Target="../tags/tag309.xml"/><Relationship Id="rId6" Type="http://schemas.openxmlformats.org/officeDocument/2006/relationships/tags" Target="../tags/tag314.xml"/><Relationship Id="rId11" Type="http://schemas.openxmlformats.org/officeDocument/2006/relationships/image" Target="../media/image4.png"/><Relationship Id="rId5" Type="http://schemas.openxmlformats.org/officeDocument/2006/relationships/tags" Target="../tags/tag313.xml"/><Relationship Id="rId10" Type="http://schemas.openxmlformats.org/officeDocument/2006/relationships/image" Target="../media/image1.emf"/><Relationship Id="rId4" Type="http://schemas.openxmlformats.org/officeDocument/2006/relationships/tags" Target="../tags/tag312.xml"/><Relationship Id="rId9" Type="http://schemas.openxmlformats.org/officeDocument/2006/relationships/image" Target="../media/image47.png"/></Relationships>
</file>

<file path=ppt/slides/_rels/slide2.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tags" Target="../tags/tag26.xml"/><Relationship Id="rId18" Type="http://schemas.openxmlformats.org/officeDocument/2006/relationships/tags" Target="../tags/tag31.xml"/><Relationship Id="rId26" Type="http://schemas.openxmlformats.org/officeDocument/2006/relationships/image" Target="../media/image5.png"/><Relationship Id="rId3" Type="http://schemas.openxmlformats.org/officeDocument/2006/relationships/tags" Target="../tags/tag16.xml"/><Relationship Id="rId21" Type="http://schemas.openxmlformats.org/officeDocument/2006/relationships/tags" Target="../tags/tag34.xml"/><Relationship Id="rId7" Type="http://schemas.openxmlformats.org/officeDocument/2006/relationships/tags" Target="../tags/tag20.xml"/><Relationship Id="rId12" Type="http://schemas.openxmlformats.org/officeDocument/2006/relationships/tags" Target="../tags/tag25.xml"/><Relationship Id="rId17" Type="http://schemas.openxmlformats.org/officeDocument/2006/relationships/tags" Target="../tags/tag30.xml"/><Relationship Id="rId25" Type="http://schemas.openxmlformats.org/officeDocument/2006/relationships/notesSlide" Target="../notesSlides/notesSlide1.xml"/><Relationship Id="rId2" Type="http://schemas.openxmlformats.org/officeDocument/2006/relationships/tags" Target="../tags/tag15.xml"/><Relationship Id="rId16" Type="http://schemas.openxmlformats.org/officeDocument/2006/relationships/tags" Target="../tags/tag29.xml"/><Relationship Id="rId20" Type="http://schemas.openxmlformats.org/officeDocument/2006/relationships/tags" Target="../tags/tag33.xml"/><Relationship Id="rId29" Type="http://schemas.openxmlformats.org/officeDocument/2006/relationships/image" Target="../media/image8.jpeg"/><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tags" Target="../tags/tag24.xml"/><Relationship Id="rId24" Type="http://schemas.openxmlformats.org/officeDocument/2006/relationships/slideLayout" Target="../slideLayouts/slideLayout12.xml"/><Relationship Id="rId5" Type="http://schemas.openxmlformats.org/officeDocument/2006/relationships/tags" Target="../tags/tag18.xml"/><Relationship Id="rId15" Type="http://schemas.openxmlformats.org/officeDocument/2006/relationships/tags" Target="../tags/tag28.xml"/><Relationship Id="rId23" Type="http://schemas.openxmlformats.org/officeDocument/2006/relationships/tags" Target="../tags/tag36.xml"/><Relationship Id="rId28" Type="http://schemas.openxmlformats.org/officeDocument/2006/relationships/image" Target="../media/image7.png"/><Relationship Id="rId10" Type="http://schemas.openxmlformats.org/officeDocument/2006/relationships/tags" Target="../tags/tag23.xml"/><Relationship Id="rId19" Type="http://schemas.openxmlformats.org/officeDocument/2006/relationships/tags" Target="../tags/tag32.xml"/><Relationship Id="rId31" Type="http://schemas.openxmlformats.org/officeDocument/2006/relationships/image" Target="../media/image9.emf"/><Relationship Id="rId4" Type="http://schemas.openxmlformats.org/officeDocument/2006/relationships/tags" Target="../tags/tag17.xml"/><Relationship Id="rId9" Type="http://schemas.openxmlformats.org/officeDocument/2006/relationships/tags" Target="../tags/tag22.xml"/><Relationship Id="rId14" Type="http://schemas.openxmlformats.org/officeDocument/2006/relationships/tags" Target="../tags/tag27.xml"/><Relationship Id="rId22" Type="http://schemas.openxmlformats.org/officeDocument/2006/relationships/tags" Target="../tags/tag35.xml"/><Relationship Id="rId27" Type="http://schemas.openxmlformats.org/officeDocument/2006/relationships/image" Target="../media/image6.png"/><Relationship Id="rId30" Type="http://schemas.openxmlformats.org/officeDocument/2006/relationships/image" Target="../media/image2.png"/></Relationships>
</file>

<file path=ppt/slides/_rels/slide3.xml.rels><?xml version="1.0" encoding="UTF-8" standalone="yes"?>
<Relationships xmlns="http://schemas.openxmlformats.org/package/2006/relationships"><Relationship Id="rId13" Type="http://schemas.openxmlformats.org/officeDocument/2006/relationships/tags" Target="../tags/tag49.xml"/><Relationship Id="rId18" Type="http://schemas.openxmlformats.org/officeDocument/2006/relationships/tags" Target="../tags/tag54.xml"/><Relationship Id="rId26" Type="http://schemas.openxmlformats.org/officeDocument/2006/relationships/tags" Target="../tags/tag62.xml"/><Relationship Id="rId39" Type="http://schemas.openxmlformats.org/officeDocument/2006/relationships/tags" Target="../tags/tag75.xml"/><Relationship Id="rId21" Type="http://schemas.openxmlformats.org/officeDocument/2006/relationships/tags" Target="../tags/tag57.xml"/><Relationship Id="rId34" Type="http://schemas.openxmlformats.org/officeDocument/2006/relationships/tags" Target="../tags/tag70.xml"/><Relationship Id="rId42" Type="http://schemas.openxmlformats.org/officeDocument/2006/relationships/tags" Target="../tags/tag78.xml"/><Relationship Id="rId47" Type="http://schemas.openxmlformats.org/officeDocument/2006/relationships/tags" Target="../tags/tag83.xml"/><Relationship Id="rId50" Type="http://schemas.openxmlformats.org/officeDocument/2006/relationships/tags" Target="../tags/tag86.xml"/><Relationship Id="rId55" Type="http://schemas.openxmlformats.org/officeDocument/2006/relationships/image" Target="../media/image10.jpg"/><Relationship Id="rId7" Type="http://schemas.openxmlformats.org/officeDocument/2006/relationships/tags" Target="../tags/tag43.xml"/><Relationship Id="rId12" Type="http://schemas.openxmlformats.org/officeDocument/2006/relationships/tags" Target="../tags/tag48.xml"/><Relationship Id="rId17" Type="http://schemas.openxmlformats.org/officeDocument/2006/relationships/tags" Target="../tags/tag53.xml"/><Relationship Id="rId25" Type="http://schemas.openxmlformats.org/officeDocument/2006/relationships/tags" Target="../tags/tag61.xml"/><Relationship Id="rId33" Type="http://schemas.openxmlformats.org/officeDocument/2006/relationships/tags" Target="../tags/tag69.xml"/><Relationship Id="rId38" Type="http://schemas.openxmlformats.org/officeDocument/2006/relationships/tags" Target="../tags/tag74.xml"/><Relationship Id="rId46" Type="http://schemas.openxmlformats.org/officeDocument/2006/relationships/tags" Target="../tags/tag82.xml"/><Relationship Id="rId2" Type="http://schemas.openxmlformats.org/officeDocument/2006/relationships/tags" Target="../tags/tag38.xml"/><Relationship Id="rId16" Type="http://schemas.openxmlformats.org/officeDocument/2006/relationships/tags" Target="../tags/tag52.xml"/><Relationship Id="rId20" Type="http://schemas.openxmlformats.org/officeDocument/2006/relationships/tags" Target="../tags/tag56.xml"/><Relationship Id="rId29" Type="http://schemas.openxmlformats.org/officeDocument/2006/relationships/tags" Target="../tags/tag65.xml"/><Relationship Id="rId41" Type="http://schemas.openxmlformats.org/officeDocument/2006/relationships/tags" Target="../tags/tag77.xml"/><Relationship Id="rId54" Type="http://schemas.openxmlformats.org/officeDocument/2006/relationships/notesSlide" Target="../notesSlides/notesSlide2.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24" Type="http://schemas.openxmlformats.org/officeDocument/2006/relationships/tags" Target="../tags/tag60.xml"/><Relationship Id="rId32" Type="http://schemas.openxmlformats.org/officeDocument/2006/relationships/tags" Target="../tags/tag68.xml"/><Relationship Id="rId37" Type="http://schemas.openxmlformats.org/officeDocument/2006/relationships/tags" Target="../tags/tag73.xml"/><Relationship Id="rId40" Type="http://schemas.openxmlformats.org/officeDocument/2006/relationships/tags" Target="../tags/tag76.xml"/><Relationship Id="rId45" Type="http://schemas.openxmlformats.org/officeDocument/2006/relationships/tags" Target="../tags/tag81.xml"/><Relationship Id="rId53" Type="http://schemas.openxmlformats.org/officeDocument/2006/relationships/slideLayout" Target="../slideLayouts/slideLayout6.xml"/><Relationship Id="rId5" Type="http://schemas.openxmlformats.org/officeDocument/2006/relationships/tags" Target="../tags/tag41.xml"/><Relationship Id="rId15" Type="http://schemas.openxmlformats.org/officeDocument/2006/relationships/tags" Target="../tags/tag51.xml"/><Relationship Id="rId23" Type="http://schemas.openxmlformats.org/officeDocument/2006/relationships/tags" Target="../tags/tag59.xml"/><Relationship Id="rId28" Type="http://schemas.openxmlformats.org/officeDocument/2006/relationships/tags" Target="../tags/tag64.xml"/><Relationship Id="rId36" Type="http://schemas.openxmlformats.org/officeDocument/2006/relationships/tags" Target="../tags/tag72.xml"/><Relationship Id="rId49" Type="http://schemas.openxmlformats.org/officeDocument/2006/relationships/tags" Target="../tags/tag85.xml"/><Relationship Id="rId10" Type="http://schemas.openxmlformats.org/officeDocument/2006/relationships/tags" Target="../tags/tag46.xml"/><Relationship Id="rId19" Type="http://schemas.openxmlformats.org/officeDocument/2006/relationships/tags" Target="../tags/tag55.xml"/><Relationship Id="rId31" Type="http://schemas.openxmlformats.org/officeDocument/2006/relationships/tags" Target="../tags/tag67.xml"/><Relationship Id="rId44" Type="http://schemas.openxmlformats.org/officeDocument/2006/relationships/tags" Target="../tags/tag80.xml"/><Relationship Id="rId52" Type="http://schemas.openxmlformats.org/officeDocument/2006/relationships/tags" Target="../tags/tag88.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tags" Target="../tags/tag50.xml"/><Relationship Id="rId22" Type="http://schemas.openxmlformats.org/officeDocument/2006/relationships/tags" Target="../tags/tag58.xml"/><Relationship Id="rId27" Type="http://schemas.openxmlformats.org/officeDocument/2006/relationships/tags" Target="../tags/tag63.xml"/><Relationship Id="rId30" Type="http://schemas.openxmlformats.org/officeDocument/2006/relationships/tags" Target="../tags/tag66.xml"/><Relationship Id="rId35" Type="http://schemas.openxmlformats.org/officeDocument/2006/relationships/tags" Target="../tags/tag71.xml"/><Relationship Id="rId43" Type="http://schemas.openxmlformats.org/officeDocument/2006/relationships/tags" Target="../tags/tag79.xml"/><Relationship Id="rId48" Type="http://schemas.openxmlformats.org/officeDocument/2006/relationships/tags" Target="../tags/tag84.xml"/><Relationship Id="rId8" Type="http://schemas.openxmlformats.org/officeDocument/2006/relationships/tags" Target="../tags/tag44.xml"/><Relationship Id="rId51" Type="http://schemas.openxmlformats.org/officeDocument/2006/relationships/tags" Target="../tags/tag87.xml"/><Relationship Id="rId3" Type="http://schemas.openxmlformats.org/officeDocument/2006/relationships/tags" Target="../tags/tag39.xml"/></Relationships>
</file>

<file path=ppt/slides/_rels/slide4.xml.rels><?xml version="1.0" encoding="UTF-8" standalone="yes"?>
<Relationships xmlns="http://schemas.openxmlformats.org/package/2006/relationships"><Relationship Id="rId13" Type="http://schemas.openxmlformats.org/officeDocument/2006/relationships/tags" Target="../tags/tag101.xml"/><Relationship Id="rId18" Type="http://schemas.openxmlformats.org/officeDocument/2006/relationships/tags" Target="../tags/tag106.xml"/><Relationship Id="rId26" Type="http://schemas.openxmlformats.org/officeDocument/2006/relationships/tags" Target="../tags/tag114.xml"/><Relationship Id="rId39" Type="http://schemas.openxmlformats.org/officeDocument/2006/relationships/tags" Target="../tags/tag127.xml"/><Relationship Id="rId21" Type="http://schemas.openxmlformats.org/officeDocument/2006/relationships/tags" Target="../tags/tag109.xml"/><Relationship Id="rId34" Type="http://schemas.openxmlformats.org/officeDocument/2006/relationships/tags" Target="../tags/tag122.xml"/><Relationship Id="rId42" Type="http://schemas.openxmlformats.org/officeDocument/2006/relationships/tags" Target="../tags/tag130.xml"/><Relationship Id="rId47" Type="http://schemas.openxmlformats.org/officeDocument/2006/relationships/tags" Target="../tags/tag135.xml"/><Relationship Id="rId50" Type="http://schemas.openxmlformats.org/officeDocument/2006/relationships/image" Target="../media/image11.jpg"/><Relationship Id="rId55" Type="http://schemas.openxmlformats.org/officeDocument/2006/relationships/image" Target="../media/image14.png"/><Relationship Id="rId63" Type="http://schemas.openxmlformats.org/officeDocument/2006/relationships/image" Target="../media/image22.png"/><Relationship Id="rId7" Type="http://schemas.openxmlformats.org/officeDocument/2006/relationships/tags" Target="../tags/tag95.xml"/><Relationship Id="rId2" Type="http://schemas.openxmlformats.org/officeDocument/2006/relationships/tags" Target="../tags/tag90.xml"/><Relationship Id="rId16" Type="http://schemas.openxmlformats.org/officeDocument/2006/relationships/tags" Target="../tags/tag104.xml"/><Relationship Id="rId20" Type="http://schemas.openxmlformats.org/officeDocument/2006/relationships/tags" Target="../tags/tag108.xml"/><Relationship Id="rId29" Type="http://schemas.openxmlformats.org/officeDocument/2006/relationships/tags" Target="../tags/tag117.xml"/><Relationship Id="rId41" Type="http://schemas.openxmlformats.org/officeDocument/2006/relationships/tags" Target="../tags/tag129.xml"/><Relationship Id="rId54" Type="http://schemas.openxmlformats.org/officeDocument/2006/relationships/image" Target="../media/image13.png"/><Relationship Id="rId62" Type="http://schemas.openxmlformats.org/officeDocument/2006/relationships/image" Target="../media/image21.png"/><Relationship Id="rId1" Type="http://schemas.openxmlformats.org/officeDocument/2006/relationships/tags" Target="../tags/tag89.xml"/><Relationship Id="rId6" Type="http://schemas.openxmlformats.org/officeDocument/2006/relationships/tags" Target="../tags/tag94.xml"/><Relationship Id="rId11" Type="http://schemas.openxmlformats.org/officeDocument/2006/relationships/tags" Target="../tags/tag99.xml"/><Relationship Id="rId24" Type="http://schemas.openxmlformats.org/officeDocument/2006/relationships/tags" Target="../tags/tag112.xml"/><Relationship Id="rId32" Type="http://schemas.openxmlformats.org/officeDocument/2006/relationships/tags" Target="../tags/tag120.xml"/><Relationship Id="rId37" Type="http://schemas.openxmlformats.org/officeDocument/2006/relationships/tags" Target="../tags/tag125.xml"/><Relationship Id="rId40" Type="http://schemas.openxmlformats.org/officeDocument/2006/relationships/tags" Target="../tags/tag128.xml"/><Relationship Id="rId45" Type="http://schemas.openxmlformats.org/officeDocument/2006/relationships/tags" Target="../tags/tag133.xml"/><Relationship Id="rId53" Type="http://schemas.openxmlformats.org/officeDocument/2006/relationships/image" Target="../media/image12.png"/><Relationship Id="rId58" Type="http://schemas.openxmlformats.org/officeDocument/2006/relationships/image" Target="../media/image17.png"/><Relationship Id="rId66" Type="http://schemas.openxmlformats.org/officeDocument/2006/relationships/image" Target="../media/image25.png"/><Relationship Id="rId5" Type="http://schemas.openxmlformats.org/officeDocument/2006/relationships/tags" Target="../tags/tag93.xml"/><Relationship Id="rId15" Type="http://schemas.openxmlformats.org/officeDocument/2006/relationships/tags" Target="../tags/tag103.xml"/><Relationship Id="rId23" Type="http://schemas.openxmlformats.org/officeDocument/2006/relationships/tags" Target="../tags/tag111.xml"/><Relationship Id="rId28" Type="http://schemas.openxmlformats.org/officeDocument/2006/relationships/tags" Target="../tags/tag116.xml"/><Relationship Id="rId36" Type="http://schemas.openxmlformats.org/officeDocument/2006/relationships/tags" Target="../tags/tag124.xml"/><Relationship Id="rId49" Type="http://schemas.openxmlformats.org/officeDocument/2006/relationships/notesSlide" Target="../notesSlides/notesSlide3.xml"/><Relationship Id="rId57" Type="http://schemas.openxmlformats.org/officeDocument/2006/relationships/image" Target="../media/image16.png"/><Relationship Id="rId61" Type="http://schemas.openxmlformats.org/officeDocument/2006/relationships/image" Target="../media/image20.png"/><Relationship Id="rId10" Type="http://schemas.openxmlformats.org/officeDocument/2006/relationships/tags" Target="../tags/tag98.xml"/><Relationship Id="rId19" Type="http://schemas.openxmlformats.org/officeDocument/2006/relationships/tags" Target="../tags/tag107.xml"/><Relationship Id="rId31" Type="http://schemas.openxmlformats.org/officeDocument/2006/relationships/tags" Target="../tags/tag119.xml"/><Relationship Id="rId44" Type="http://schemas.openxmlformats.org/officeDocument/2006/relationships/tags" Target="../tags/tag132.xml"/><Relationship Id="rId52" Type="http://schemas.openxmlformats.org/officeDocument/2006/relationships/image" Target="../media/image2.png"/><Relationship Id="rId60" Type="http://schemas.openxmlformats.org/officeDocument/2006/relationships/image" Target="../media/image19.png"/><Relationship Id="rId65" Type="http://schemas.openxmlformats.org/officeDocument/2006/relationships/image" Target="../media/image24.png"/><Relationship Id="rId4" Type="http://schemas.openxmlformats.org/officeDocument/2006/relationships/tags" Target="../tags/tag92.xml"/><Relationship Id="rId9" Type="http://schemas.openxmlformats.org/officeDocument/2006/relationships/tags" Target="../tags/tag97.xml"/><Relationship Id="rId14" Type="http://schemas.openxmlformats.org/officeDocument/2006/relationships/tags" Target="../tags/tag102.xml"/><Relationship Id="rId22" Type="http://schemas.openxmlformats.org/officeDocument/2006/relationships/tags" Target="../tags/tag110.xml"/><Relationship Id="rId27" Type="http://schemas.openxmlformats.org/officeDocument/2006/relationships/tags" Target="../tags/tag115.xml"/><Relationship Id="rId30" Type="http://schemas.openxmlformats.org/officeDocument/2006/relationships/tags" Target="../tags/tag118.xml"/><Relationship Id="rId35" Type="http://schemas.openxmlformats.org/officeDocument/2006/relationships/tags" Target="../tags/tag123.xml"/><Relationship Id="rId43" Type="http://schemas.openxmlformats.org/officeDocument/2006/relationships/tags" Target="../tags/tag131.xml"/><Relationship Id="rId48" Type="http://schemas.openxmlformats.org/officeDocument/2006/relationships/slideLayout" Target="../slideLayouts/slideLayout4.xml"/><Relationship Id="rId56" Type="http://schemas.openxmlformats.org/officeDocument/2006/relationships/image" Target="../media/image15.png"/><Relationship Id="rId64" Type="http://schemas.openxmlformats.org/officeDocument/2006/relationships/image" Target="../media/image23.png"/><Relationship Id="rId8" Type="http://schemas.openxmlformats.org/officeDocument/2006/relationships/tags" Target="../tags/tag96.xml"/><Relationship Id="rId51" Type="http://schemas.openxmlformats.org/officeDocument/2006/relationships/image" Target="../media/image1.emf"/><Relationship Id="rId3" Type="http://schemas.openxmlformats.org/officeDocument/2006/relationships/tags" Target="../tags/tag91.xml"/><Relationship Id="rId12" Type="http://schemas.openxmlformats.org/officeDocument/2006/relationships/tags" Target="../tags/tag100.xml"/><Relationship Id="rId17" Type="http://schemas.openxmlformats.org/officeDocument/2006/relationships/tags" Target="../tags/tag105.xml"/><Relationship Id="rId25" Type="http://schemas.openxmlformats.org/officeDocument/2006/relationships/tags" Target="../tags/tag113.xml"/><Relationship Id="rId33" Type="http://schemas.openxmlformats.org/officeDocument/2006/relationships/tags" Target="../tags/tag121.xml"/><Relationship Id="rId38" Type="http://schemas.openxmlformats.org/officeDocument/2006/relationships/tags" Target="../tags/tag126.xml"/><Relationship Id="rId46" Type="http://schemas.openxmlformats.org/officeDocument/2006/relationships/tags" Target="../tags/tag134.xml"/><Relationship Id="rId59" Type="http://schemas.openxmlformats.org/officeDocument/2006/relationships/image" Target="../media/image18.jpg"/></Relationships>
</file>

<file path=ppt/slides/_rels/slide5.xml.rels><?xml version="1.0" encoding="UTF-8" standalone="yes"?>
<Relationships xmlns="http://schemas.openxmlformats.org/package/2006/relationships"><Relationship Id="rId8" Type="http://schemas.openxmlformats.org/officeDocument/2006/relationships/tags" Target="../tags/tag143.xml"/><Relationship Id="rId13" Type="http://schemas.openxmlformats.org/officeDocument/2006/relationships/tags" Target="../tags/tag148.xml"/><Relationship Id="rId18" Type="http://schemas.openxmlformats.org/officeDocument/2006/relationships/tags" Target="../tags/tag153.xml"/><Relationship Id="rId26" Type="http://schemas.openxmlformats.org/officeDocument/2006/relationships/slideLayout" Target="../slideLayouts/slideLayout4.xml"/><Relationship Id="rId3" Type="http://schemas.openxmlformats.org/officeDocument/2006/relationships/tags" Target="../tags/tag138.xml"/><Relationship Id="rId21" Type="http://schemas.openxmlformats.org/officeDocument/2006/relationships/tags" Target="../tags/tag156.xml"/><Relationship Id="rId34" Type="http://schemas.openxmlformats.org/officeDocument/2006/relationships/image" Target="../media/image29.jpeg"/><Relationship Id="rId7" Type="http://schemas.openxmlformats.org/officeDocument/2006/relationships/tags" Target="../tags/tag142.xml"/><Relationship Id="rId12" Type="http://schemas.openxmlformats.org/officeDocument/2006/relationships/tags" Target="../tags/tag147.xml"/><Relationship Id="rId17" Type="http://schemas.openxmlformats.org/officeDocument/2006/relationships/tags" Target="../tags/tag152.xml"/><Relationship Id="rId25" Type="http://schemas.openxmlformats.org/officeDocument/2006/relationships/tags" Target="../tags/tag160.xml"/><Relationship Id="rId33" Type="http://schemas.openxmlformats.org/officeDocument/2006/relationships/image" Target="../media/image28.jpeg"/><Relationship Id="rId2" Type="http://schemas.openxmlformats.org/officeDocument/2006/relationships/tags" Target="../tags/tag137.xml"/><Relationship Id="rId16" Type="http://schemas.openxmlformats.org/officeDocument/2006/relationships/tags" Target="../tags/tag151.xml"/><Relationship Id="rId20" Type="http://schemas.openxmlformats.org/officeDocument/2006/relationships/tags" Target="../tags/tag155.xml"/><Relationship Id="rId29" Type="http://schemas.openxmlformats.org/officeDocument/2006/relationships/image" Target="../media/image26.jpeg"/><Relationship Id="rId1" Type="http://schemas.openxmlformats.org/officeDocument/2006/relationships/tags" Target="../tags/tag136.xml"/><Relationship Id="rId6" Type="http://schemas.openxmlformats.org/officeDocument/2006/relationships/tags" Target="../tags/tag141.xml"/><Relationship Id="rId11" Type="http://schemas.openxmlformats.org/officeDocument/2006/relationships/tags" Target="../tags/tag146.xml"/><Relationship Id="rId24" Type="http://schemas.openxmlformats.org/officeDocument/2006/relationships/tags" Target="../tags/tag159.xml"/><Relationship Id="rId32" Type="http://schemas.openxmlformats.org/officeDocument/2006/relationships/image" Target="../media/image27.png"/><Relationship Id="rId5" Type="http://schemas.openxmlformats.org/officeDocument/2006/relationships/tags" Target="../tags/tag140.xml"/><Relationship Id="rId15" Type="http://schemas.openxmlformats.org/officeDocument/2006/relationships/tags" Target="../tags/tag150.xml"/><Relationship Id="rId23" Type="http://schemas.openxmlformats.org/officeDocument/2006/relationships/tags" Target="../tags/tag158.xml"/><Relationship Id="rId28" Type="http://schemas.openxmlformats.org/officeDocument/2006/relationships/image" Target="../media/image10.jpg"/><Relationship Id="rId10" Type="http://schemas.openxmlformats.org/officeDocument/2006/relationships/tags" Target="../tags/tag145.xml"/><Relationship Id="rId19" Type="http://schemas.openxmlformats.org/officeDocument/2006/relationships/tags" Target="../tags/tag154.xml"/><Relationship Id="rId31" Type="http://schemas.openxmlformats.org/officeDocument/2006/relationships/image" Target="../media/image2.png"/><Relationship Id="rId4" Type="http://schemas.openxmlformats.org/officeDocument/2006/relationships/tags" Target="../tags/tag139.xml"/><Relationship Id="rId9" Type="http://schemas.openxmlformats.org/officeDocument/2006/relationships/tags" Target="../tags/tag144.xml"/><Relationship Id="rId14" Type="http://schemas.openxmlformats.org/officeDocument/2006/relationships/tags" Target="../tags/tag149.xml"/><Relationship Id="rId22" Type="http://schemas.openxmlformats.org/officeDocument/2006/relationships/tags" Target="../tags/tag157.xml"/><Relationship Id="rId27" Type="http://schemas.openxmlformats.org/officeDocument/2006/relationships/notesSlide" Target="../notesSlides/notesSlide4.xml"/><Relationship Id="rId30" Type="http://schemas.openxmlformats.org/officeDocument/2006/relationships/image" Target="../media/image1.emf"/><Relationship Id="rId35" Type="http://schemas.openxmlformats.org/officeDocument/2006/relationships/image" Target="../media/image30.png"/></Relationships>
</file>

<file path=ppt/slides/_rels/slide6.xml.rels><?xml version="1.0" encoding="UTF-8" standalone="yes"?>
<Relationships xmlns="http://schemas.openxmlformats.org/package/2006/relationships"><Relationship Id="rId13" Type="http://schemas.openxmlformats.org/officeDocument/2006/relationships/tags" Target="../tags/tag173.xml"/><Relationship Id="rId18" Type="http://schemas.openxmlformats.org/officeDocument/2006/relationships/tags" Target="../tags/tag178.xml"/><Relationship Id="rId26" Type="http://schemas.openxmlformats.org/officeDocument/2006/relationships/tags" Target="../tags/tag186.xml"/><Relationship Id="rId39" Type="http://schemas.openxmlformats.org/officeDocument/2006/relationships/tags" Target="../tags/tag199.xml"/><Relationship Id="rId21" Type="http://schemas.openxmlformats.org/officeDocument/2006/relationships/tags" Target="../tags/tag181.xml"/><Relationship Id="rId34" Type="http://schemas.openxmlformats.org/officeDocument/2006/relationships/tags" Target="../tags/tag194.xml"/><Relationship Id="rId42" Type="http://schemas.openxmlformats.org/officeDocument/2006/relationships/tags" Target="../tags/tag202.xml"/><Relationship Id="rId47" Type="http://schemas.openxmlformats.org/officeDocument/2006/relationships/tags" Target="../tags/tag207.xml"/><Relationship Id="rId50" Type="http://schemas.openxmlformats.org/officeDocument/2006/relationships/tags" Target="../tags/tag210.xml"/><Relationship Id="rId55" Type="http://schemas.openxmlformats.org/officeDocument/2006/relationships/tags" Target="../tags/tag215.xml"/><Relationship Id="rId63" Type="http://schemas.openxmlformats.org/officeDocument/2006/relationships/image" Target="../media/image10.jpg"/><Relationship Id="rId7" Type="http://schemas.openxmlformats.org/officeDocument/2006/relationships/tags" Target="../tags/tag167.xml"/><Relationship Id="rId2" Type="http://schemas.openxmlformats.org/officeDocument/2006/relationships/tags" Target="../tags/tag162.xml"/><Relationship Id="rId16" Type="http://schemas.openxmlformats.org/officeDocument/2006/relationships/tags" Target="../tags/tag176.xml"/><Relationship Id="rId20" Type="http://schemas.openxmlformats.org/officeDocument/2006/relationships/tags" Target="../tags/tag180.xml"/><Relationship Id="rId29" Type="http://schemas.openxmlformats.org/officeDocument/2006/relationships/tags" Target="../tags/tag189.xml"/><Relationship Id="rId41" Type="http://schemas.openxmlformats.org/officeDocument/2006/relationships/tags" Target="../tags/tag201.xml"/><Relationship Id="rId54" Type="http://schemas.openxmlformats.org/officeDocument/2006/relationships/tags" Target="../tags/tag214.xml"/><Relationship Id="rId62" Type="http://schemas.openxmlformats.org/officeDocument/2006/relationships/notesSlide" Target="../notesSlides/notesSlide5.xml"/><Relationship Id="rId1" Type="http://schemas.openxmlformats.org/officeDocument/2006/relationships/tags" Target="../tags/tag161.xml"/><Relationship Id="rId6" Type="http://schemas.openxmlformats.org/officeDocument/2006/relationships/tags" Target="../tags/tag166.xml"/><Relationship Id="rId11" Type="http://schemas.openxmlformats.org/officeDocument/2006/relationships/tags" Target="../tags/tag171.xml"/><Relationship Id="rId24" Type="http://schemas.openxmlformats.org/officeDocument/2006/relationships/tags" Target="../tags/tag184.xml"/><Relationship Id="rId32" Type="http://schemas.openxmlformats.org/officeDocument/2006/relationships/tags" Target="../tags/tag192.xml"/><Relationship Id="rId37" Type="http://schemas.openxmlformats.org/officeDocument/2006/relationships/tags" Target="../tags/tag197.xml"/><Relationship Id="rId40" Type="http://schemas.openxmlformats.org/officeDocument/2006/relationships/tags" Target="../tags/tag200.xml"/><Relationship Id="rId45" Type="http://schemas.openxmlformats.org/officeDocument/2006/relationships/tags" Target="../tags/tag205.xml"/><Relationship Id="rId53" Type="http://schemas.openxmlformats.org/officeDocument/2006/relationships/tags" Target="../tags/tag213.xml"/><Relationship Id="rId58" Type="http://schemas.openxmlformats.org/officeDocument/2006/relationships/tags" Target="../tags/tag218.xml"/><Relationship Id="rId5" Type="http://schemas.openxmlformats.org/officeDocument/2006/relationships/tags" Target="../tags/tag165.xml"/><Relationship Id="rId15" Type="http://schemas.openxmlformats.org/officeDocument/2006/relationships/tags" Target="../tags/tag175.xml"/><Relationship Id="rId23" Type="http://schemas.openxmlformats.org/officeDocument/2006/relationships/tags" Target="../tags/tag183.xml"/><Relationship Id="rId28" Type="http://schemas.openxmlformats.org/officeDocument/2006/relationships/tags" Target="../tags/tag188.xml"/><Relationship Id="rId36" Type="http://schemas.openxmlformats.org/officeDocument/2006/relationships/tags" Target="../tags/tag196.xml"/><Relationship Id="rId49" Type="http://schemas.openxmlformats.org/officeDocument/2006/relationships/tags" Target="../tags/tag209.xml"/><Relationship Id="rId57" Type="http://schemas.openxmlformats.org/officeDocument/2006/relationships/tags" Target="../tags/tag217.xml"/><Relationship Id="rId61" Type="http://schemas.openxmlformats.org/officeDocument/2006/relationships/slideLayout" Target="../slideLayouts/slideLayout2.xml"/><Relationship Id="rId10" Type="http://schemas.openxmlformats.org/officeDocument/2006/relationships/tags" Target="../tags/tag170.xml"/><Relationship Id="rId19" Type="http://schemas.openxmlformats.org/officeDocument/2006/relationships/tags" Target="../tags/tag179.xml"/><Relationship Id="rId31" Type="http://schemas.openxmlformats.org/officeDocument/2006/relationships/tags" Target="../tags/tag191.xml"/><Relationship Id="rId44" Type="http://schemas.openxmlformats.org/officeDocument/2006/relationships/tags" Target="../tags/tag204.xml"/><Relationship Id="rId52" Type="http://schemas.openxmlformats.org/officeDocument/2006/relationships/tags" Target="../tags/tag212.xml"/><Relationship Id="rId60" Type="http://schemas.openxmlformats.org/officeDocument/2006/relationships/tags" Target="../tags/tag220.xml"/><Relationship Id="rId4" Type="http://schemas.openxmlformats.org/officeDocument/2006/relationships/tags" Target="../tags/tag164.xml"/><Relationship Id="rId9" Type="http://schemas.openxmlformats.org/officeDocument/2006/relationships/tags" Target="../tags/tag169.xml"/><Relationship Id="rId14" Type="http://schemas.openxmlformats.org/officeDocument/2006/relationships/tags" Target="../tags/tag174.xml"/><Relationship Id="rId22" Type="http://schemas.openxmlformats.org/officeDocument/2006/relationships/tags" Target="../tags/tag182.xml"/><Relationship Id="rId27" Type="http://schemas.openxmlformats.org/officeDocument/2006/relationships/tags" Target="../tags/tag187.xml"/><Relationship Id="rId30" Type="http://schemas.openxmlformats.org/officeDocument/2006/relationships/tags" Target="../tags/tag190.xml"/><Relationship Id="rId35" Type="http://schemas.openxmlformats.org/officeDocument/2006/relationships/tags" Target="../tags/tag195.xml"/><Relationship Id="rId43" Type="http://schemas.openxmlformats.org/officeDocument/2006/relationships/tags" Target="../tags/tag203.xml"/><Relationship Id="rId48" Type="http://schemas.openxmlformats.org/officeDocument/2006/relationships/tags" Target="../tags/tag208.xml"/><Relationship Id="rId56" Type="http://schemas.openxmlformats.org/officeDocument/2006/relationships/tags" Target="../tags/tag216.xml"/><Relationship Id="rId64" Type="http://schemas.openxmlformats.org/officeDocument/2006/relationships/image" Target="../media/image31.png"/><Relationship Id="rId8" Type="http://schemas.openxmlformats.org/officeDocument/2006/relationships/tags" Target="../tags/tag168.xml"/><Relationship Id="rId51" Type="http://schemas.openxmlformats.org/officeDocument/2006/relationships/tags" Target="../tags/tag211.xml"/><Relationship Id="rId3" Type="http://schemas.openxmlformats.org/officeDocument/2006/relationships/tags" Target="../tags/tag163.xml"/><Relationship Id="rId12" Type="http://schemas.openxmlformats.org/officeDocument/2006/relationships/tags" Target="../tags/tag172.xml"/><Relationship Id="rId17" Type="http://schemas.openxmlformats.org/officeDocument/2006/relationships/tags" Target="../tags/tag177.xml"/><Relationship Id="rId25" Type="http://schemas.openxmlformats.org/officeDocument/2006/relationships/tags" Target="../tags/tag185.xml"/><Relationship Id="rId33" Type="http://schemas.openxmlformats.org/officeDocument/2006/relationships/tags" Target="../tags/tag193.xml"/><Relationship Id="rId38" Type="http://schemas.openxmlformats.org/officeDocument/2006/relationships/tags" Target="../tags/tag198.xml"/><Relationship Id="rId46" Type="http://schemas.openxmlformats.org/officeDocument/2006/relationships/tags" Target="../tags/tag206.xml"/><Relationship Id="rId59" Type="http://schemas.openxmlformats.org/officeDocument/2006/relationships/tags" Target="../tags/tag219.xml"/></Relationships>
</file>

<file path=ppt/slides/_rels/slide7.xml.rels><?xml version="1.0" encoding="UTF-8" standalone="yes"?>
<Relationships xmlns="http://schemas.openxmlformats.org/package/2006/relationships"><Relationship Id="rId8" Type="http://schemas.openxmlformats.org/officeDocument/2006/relationships/tags" Target="../tags/tag228.xml"/><Relationship Id="rId13" Type="http://schemas.openxmlformats.org/officeDocument/2006/relationships/tags" Target="../tags/tag233.xml"/><Relationship Id="rId18" Type="http://schemas.openxmlformats.org/officeDocument/2006/relationships/tags" Target="../tags/tag238.xml"/><Relationship Id="rId26" Type="http://schemas.openxmlformats.org/officeDocument/2006/relationships/image" Target="../media/image1.emf"/><Relationship Id="rId3" Type="http://schemas.openxmlformats.org/officeDocument/2006/relationships/tags" Target="../tags/tag223.xml"/><Relationship Id="rId21" Type="http://schemas.openxmlformats.org/officeDocument/2006/relationships/tags" Target="../tags/tag241.xml"/><Relationship Id="rId7" Type="http://schemas.openxmlformats.org/officeDocument/2006/relationships/tags" Target="../tags/tag227.xml"/><Relationship Id="rId12" Type="http://schemas.openxmlformats.org/officeDocument/2006/relationships/tags" Target="../tags/tag232.xml"/><Relationship Id="rId17" Type="http://schemas.openxmlformats.org/officeDocument/2006/relationships/tags" Target="../tags/tag237.xml"/><Relationship Id="rId25" Type="http://schemas.openxmlformats.org/officeDocument/2006/relationships/image" Target="../media/image33.jpg"/><Relationship Id="rId33" Type="http://schemas.microsoft.com/office/2007/relationships/hdphoto" Target="../media/hdphoto3.wdp"/><Relationship Id="rId2" Type="http://schemas.openxmlformats.org/officeDocument/2006/relationships/tags" Target="../tags/tag222.xml"/><Relationship Id="rId16" Type="http://schemas.openxmlformats.org/officeDocument/2006/relationships/tags" Target="../tags/tag236.xml"/><Relationship Id="rId20" Type="http://schemas.openxmlformats.org/officeDocument/2006/relationships/tags" Target="../tags/tag240.xml"/><Relationship Id="rId29" Type="http://schemas.microsoft.com/office/2007/relationships/hdphoto" Target="../media/hdphoto1.wdp"/><Relationship Id="rId1" Type="http://schemas.openxmlformats.org/officeDocument/2006/relationships/tags" Target="../tags/tag221.xml"/><Relationship Id="rId6" Type="http://schemas.openxmlformats.org/officeDocument/2006/relationships/tags" Target="../tags/tag226.xml"/><Relationship Id="rId11" Type="http://schemas.openxmlformats.org/officeDocument/2006/relationships/tags" Target="../tags/tag231.xml"/><Relationship Id="rId24" Type="http://schemas.openxmlformats.org/officeDocument/2006/relationships/image" Target="../media/image32.jpeg"/><Relationship Id="rId32" Type="http://schemas.openxmlformats.org/officeDocument/2006/relationships/image" Target="../media/image36.png"/><Relationship Id="rId5" Type="http://schemas.openxmlformats.org/officeDocument/2006/relationships/tags" Target="../tags/tag225.xml"/><Relationship Id="rId15" Type="http://schemas.openxmlformats.org/officeDocument/2006/relationships/tags" Target="../tags/tag235.xml"/><Relationship Id="rId23" Type="http://schemas.openxmlformats.org/officeDocument/2006/relationships/notesSlide" Target="../notesSlides/notesSlide6.xml"/><Relationship Id="rId28" Type="http://schemas.openxmlformats.org/officeDocument/2006/relationships/image" Target="../media/image34.png"/><Relationship Id="rId10" Type="http://schemas.openxmlformats.org/officeDocument/2006/relationships/tags" Target="../tags/tag230.xml"/><Relationship Id="rId19" Type="http://schemas.openxmlformats.org/officeDocument/2006/relationships/tags" Target="../tags/tag239.xml"/><Relationship Id="rId31" Type="http://schemas.microsoft.com/office/2007/relationships/hdphoto" Target="../media/hdphoto2.wdp"/><Relationship Id="rId4" Type="http://schemas.openxmlformats.org/officeDocument/2006/relationships/tags" Target="../tags/tag224.xml"/><Relationship Id="rId9" Type="http://schemas.openxmlformats.org/officeDocument/2006/relationships/tags" Target="../tags/tag229.xml"/><Relationship Id="rId14" Type="http://schemas.openxmlformats.org/officeDocument/2006/relationships/tags" Target="../tags/tag234.xml"/><Relationship Id="rId22" Type="http://schemas.openxmlformats.org/officeDocument/2006/relationships/slideLayout" Target="../slideLayouts/slideLayout4.xml"/><Relationship Id="rId27" Type="http://schemas.openxmlformats.org/officeDocument/2006/relationships/image" Target="../media/image2.png"/><Relationship Id="rId30" Type="http://schemas.openxmlformats.org/officeDocument/2006/relationships/image" Target="../media/image35.png"/></Relationships>
</file>

<file path=ppt/slides/_rels/slide8.xml.rels><?xml version="1.0" encoding="UTF-8" standalone="yes"?>
<Relationships xmlns="http://schemas.openxmlformats.org/package/2006/relationships"><Relationship Id="rId8" Type="http://schemas.openxmlformats.org/officeDocument/2006/relationships/tags" Target="../tags/tag249.xml"/><Relationship Id="rId13" Type="http://schemas.openxmlformats.org/officeDocument/2006/relationships/tags" Target="../tags/tag254.xml"/><Relationship Id="rId18" Type="http://schemas.openxmlformats.org/officeDocument/2006/relationships/tags" Target="../tags/tag259.xml"/><Relationship Id="rId26" Type="http://schemas.openxmlformats.org/officeDocument/2006/relationships/slide" Target="slide6.xml"/><Relationship Id="rId3" Type="http://schemas.openxmlformats.org/officeDocument/2006/relationships/tags" Target="../tags/tag244.xml"/><Relationship Id="rId21" Type="http://schemas.openxmlformats.org/officeDocument/2006/relationships/notesSlide" Target="../notesSlides/notesSlide7.xml"/><Relationship Id="rId7" Type="http://schemas.openxmlformats.org/officeDocument/2006/relationships/tags" Target="../tags/tag248.xml"/><Relationship Id="rId12" Type="http://schemas.openxmlformats.org/officeDocument/2006/relationships/tags" Target="../tags/tag253.xml"/><Relationship Id="rId17" Type="http://schemas.openxmlformats.org/officeDocument/2006/relationships/tags" Target="../tags/tag258.xml"/><Relationship Id="rId25" Type="http://schemas.openxmlformats.org/officeDocument/2006/relationships/image" Target="../media/image37.png"/><Relationship Id="rId2" Type="http://schemas.openxmlformats.org/officeDocument/2006/relationships/tags" Target="../tags/tag243.xml"/><Relationship Id="rId16" Type="http://schemas.openxmlformats.org/officeDocument/2006/relationships/tags" Target="../tags/tag257.xml"/><Relationship Id="rId20" Type="http://schemas.openxmlformats.org/officeDocument/2006/relationships/slideLayout" Target="../slideLayouts/slideLayout4.xml"/><Relationship Id="rId29" Type="http://schemas.openxmlformats.org/officeDocument/2006/relationships/image" Target="../media/image40.jpg"/><Relationship Id="rId1" Type="http://schemas.openxmlformats.org/officeDocument/2006/relationships/tags" Target="../tags/tag242.xml"/><Relationship Id="rId6" Type="http://schemas.openxmlformats.org/officeDocument/2006/relationships/tags" Target="../tags/tag247.xml"/><Relationship Id="rId11" Type="http://schemas.openxmlformats.org/officeDocument/2006/relationships/tags" Target="../tags/tag252.xml"/><Relationship Id="rId24" Type="http://schemas.openxmlformats.org/officeDocument/2006/relationships/image" Target="../media/image2.png"/><Relationship Id="rId5" Type="http://schemas.openxmlformats.org/officeDocument/2006/relationships/tags" Target="../tags/tag246.xml"/><Relationship Id="rId15" Type="http://schemas.openxmlformats.org/officeDocument/2006/relationships/tags" Target="../tags/tag256.xml"/><Relationship Id="rId23" Type="http://schemas.openxmlformats.org/officeDocument/2006/relationships/image" Target="../media/image1.emf"/><Relationship Id="rId28" Type="http://schemas.openxmlformats.org/officeDocument/2006/relationships/image" Target="../media/image39.png"/><Relationship Id="rId10" Type="http://schemas.openxmlformats.org/officeDocument/2006/relationships/tags" Target="../tags/tag251.xml"/><Relationship Id="rId19" Type="http://schemas.openxmlformats.org/officeDocument/2006/relationships/tags" Target="../tags/tag260.xml"/><Relationship Id="rId4" Type="http://schemas.openxmlformats.org/officeDocument/2006/relationships/tags" Target="../tags/tag245.xml"/><Relationship Id="rId9" Type="http://schemas.openxmlformats.org/officeDocument/2006/relationships/tags" Target="../tags/tag250.xml"/><Relationship Id="rId14" Type="http://schemas.openxmlformats.org/officeDocument/2006/relationships/tags" Target="../tags/tag255.xml"/><Relationship Id="rId22" Type="http://schemas.openxmlformats.org/officeDocument/2006/relationships/image" Target="../media/image10.jpg"/><Relationship Id="rId27" Type="http://schemas.openxmlformats.org/officeDocument/2006/relationships/image" Target="../media/image38.png"/></Relationships>
</file>

<file path=ppt/slides/_rels/slide9.xml.rels><?xml version="1.0" encoding="UTF-8" standalone="yes"?>
<Relationships xmlns="http://schemas.openxmlformats.org/package/2006/relationships"><Relationship Id="rId8" Type="http://schemas.openxmlformats.org/officeDocument/2006/relationships/tags" Target="../tags/tag268.xml"/><Relationship Id="rId13" Type="http://schemas.openxmlformats.org/officeDocument/2006/relationships/slideLayout" Target="../slideLayouts/slideLayout7.xml"/><Relationship Id="rId3" Type="http://schemas.openxmlformats.org/officeDocument/2006/relationships/tags" Target="../tags/tag263.xml"/><Relationship Id="rId7" Type="http://schemas.openxmlformats.org/officeDocument/2006/relationships/tags" Target="../tags/tag267.xml"/><Relationship Id="rId12" Type="http://schemas.openxmlformats.org/officeDocument/2006/relationships/tags" Target="../tags/tag272.xml"/><Relationship Id="rId2" Type="http://schemas.openxmlformats.org/officeDocument/2006/relationships/tags" Target="../tags/tag262.xml"/><Relationship Id="rId16" Type="http://schemas.openxmlformats.org/officeDocument/2006/relationships/image" Target="../media/image42.png"/><Relationship Id="rId1" Type="http://schemas.openxmlformats.org/officeDocument/2006/relationships/tags" Target="../tags/tag261.xml"/><Relationship Id="rId6" Type="http://schemas.openxmlformats.org/officeDocument/2006/relationships/tags" Target="../tags/tag266.xml"/><Relationship Id="rId11" Type="http://schemas.openxmlformats.org/officeDocument/2006/relationships/tags" Target="../tags/tag271.xml"/><Relationship Id="rId5" Type="http://schemas.openxmlformats.org/officeDocument/2006/relationships/tags" Target="../tags/tag265.xml"/><Relationship Id="rId15" Type="http://schemas.openxmlformats.org/officeDocument/2006/relationships/image" Target="../media/image41.jpg"/><Relationship Id="rId10" Type="http://schemas.openxmlformats.org/officeDocument/2006/relationships/tags" Target="../tags/tag270.xml"/><Relationship Id="rId4" Type="http://schemas.openxmlformats.org/officeDocument/2006/relationships/tags" Target="../tags/tag264.xml"/><Relationship Id="rId9" Type="http://schemas.openxmlformats.org/officeDocument/2006/relationships/tags" Target="../tags/tag269.xml"/><Relationship Id="rId1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hidden="1"/>
          <p:cNvSpPr>
            <a:spLocks noGrp="1"/>
          </p:cNvSpPr>
          <p:nvPr>
            <p:ph type="subTitle" idx="1"/>
            <p:custDataLst>
              <p:tags r:id="rId2"/>
            </p:custDataLst>
          </p:nvPr>
        </p:nvSpPr>
        <p:spPr>
          <a:xfrm>
            <a:off x="0" y="0"/>
            <a:ext cx="1270000" cy="127000"/>
          </a:xfrm>
          <a:effectLst/>
          <a:extLst>
            <a:ext uri="{53640926-AAD7-44D8-BBD7-CCE9431645EC}">
              <a14:shadowObscured xmlns:a14="http://schemas.microsoft.com/office/drawing/2010/main"/>
            </a:ext>
          </a:extLst>
        </p:spPr>
        <p:txBody>
          <a:bodyPr wrap="none" lIns="0" tIns="0" rIns="0" bIns="0" anchor="t">
            <a:noAutofit/>
          </a:bodyPr>
          <a:lstStyle/>
          <a:p>
            <a:endParaRPr lang="en-US"/>
          </a:p>
        </p:txBody>
      </p:sp>
      <p:pic>
        <p:nvPicPr>
          <p:cNvPr id="6" name="Picture 5"/>
          <p:cNvPicPr>
            <a:picLocks/>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0" y="0"/>
            <a:ext cx="10970260" cy="617093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5" name="Picture 4"/>
          <p:cNvPicPr>
            <a:picLocks/>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97586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4" name="Picture 3"/>
          <p:cNvPicPr>
            <a:picLocks/>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10840720" y="0"/>
            <a:ext cx="129540" cy="617093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2" name="Title 1"/>
          <p:cNvSpPr>
            <a:spLocks noGrp="1"/>
          </p:cNvSpPr>
          <p:nvPr>
            <p:ph type="ctrTitle"/>
            <p:custDataLst>
              <p:tags r:id="rId6"/>
            </p:custDataLst>
          </p:nvPr>
        </p:nvSpPr>
        <p:spPr>
          <a:xfrm>
            <a:off x="259080" y="259080"/>
            <a:ext cx="9872980" cy="5204460"/>
          </a:xfrm>
          <a:effectLst/>
          <a:extLst>
            <a:ext uri="{53640926-AAD7-44D8-BBD7-CCE9431645EC}">
              <a14:shadowObscured xmlns:a14="http://schemas.microsoft.com/office/drawing/2010/main"/>
            </a:ext>
          </a:extLst>
        </p:spPr>
        <p:txBody>
          <a:bodyPr wrap="square" lIns="0" tIns="0" rIns="0" bIns="0" anchor="t">
            <a:normAutofit/>
          </a:bodyPr>
          <a:lstStyle/>
          <a:p>
            <a:r>
              <a:rPr lang="en-US" dirty="0"/>
              <a:t>Rethink </a:t>
            </a:r>
            <a:r>
              <a:rPr lang="tr-TR" dirty="0"/>
              <a:t>VIDEO </a:t>
            </a:r>
            <a:r>
              <a:rPr lang="en-US" dirty="0"/>
              <a:t>security</a:t>
            </a:r>
            <a:br>
              <a:rPr lang="en-US" dirty="0"/>
            </a:br>
            <a:r>
              <a:rPr lang="en-US" dirty="0"/>
              <a:t/>
            </a:r>
            <a:br>
              <a:rPr lang="en-US" dirty="0"/>
            </a:br>
            <a:endParaRPr lang="en-US" sz="2800" dirty="0"/>
          </a:p>
        </p:txBody>
      </p:sp>
      <p:sp>
        <p:nvSpPr>
          <p:cNvPr id="7" name="Rectangle 6"/>
          <p:cNvSpPr/>
          <p:nvPr>
            <p:custDataLst>
              <p:tags r:id="rId7"/>
            </p:custDataLst>
          </p:nvPr>
        </p:nvSpPr>
        <p:spPr>
          <a:xfrm>
            <a:off x="300084" y="2743200"/>
            <a:ext cx="8158779" cy="1004047"/>
          </a:xfrm>
          <a:prstGeom prst="rect">
            <a:avLst/>
          </a:prstGeom>
          <a:noFill/>
          <a:ln w="9525" cap="flat" cmpd="sng" algn="ctr">
            <a:noFill/>
            <a:prstDash val="solid"/>
          </a:ln>
          <a:effectLst/>
        </p:spPr>
        <p:txBody>
          <a:bodyPr rtlCol="0" anchor="ctr"/>
          <a:lstStyle/>
          <a:p>
            <a:pPr fontAlgn="auto">
              <a:spcBef>
                <a:spcPts val="0"/>
              </a:spcBef>
              <a:spcAft>
                <a:spcPts val="0"/>
              </a:spcAft>
            </a:pPr>
            <a:r>
              <a:rPr lang="tr-TR" sz="2000" kern="0" dirty="0">
                <a:solidFill>
                  <a:schemeClr val="bg1"/>
                </a:solidFill>
                <a:latin typeface="Bosch Office Sans"/>
              </a:rPr>
              <a:t>ITF </a:t>
            </a:r>
            <a:r>
              <a:rPr lang="tr-TR" sz="2000" kern="0" dirty="0" err="1">
                <a:solidFill>
                  <a:schemeClr val="bg1"/>
                </a:solidFill>
                <a:latin typeface="Bosch Office Sans"/>
              </a:rPr>
              <a:t>Annual</a:t>
            </a:r>
            <a:r>
              <a:rPr lang="tr-TR" sz="2000" kern="0" dirty="0">
                <a:solidFill>
                  <a:schemeClr val="bg1"/>
                </a:solidFill>
                <a:latin typeface="Bosch Office Sans"/>
              </a:rPr>
              <a:t> </a:t>
            </a:r>
            <a:r>
              <a:rPr lang="tr-TR" sz="2000" kern="0" dirty="0" err="1">
                <a:solidFill>
                  <a:schemeClr val="bg1"/>
                </a:solidFill>
                <a:latin typeface="Bosch Office Sans"/>
              </a:rPr>
              <a:t>Summit</a:t>
            </a:r>
            <a:r>
              <a:rPr lang="tr-TR" sz="2000" kern="0" dirty="0">
                <a:solidFill>
                  <a:schemeClr val="bg1"/>
                </a:solidFill>
                <a:latin typeface="Bosch Office Sans"/>
              </a:rPr>
              <a:t> 2018, Leipzig</a:t>
            </a:r>
          </a:p>
          <a:p>
            <a:pPr marL="0" marR="0" indent="0" defTabSz="914400" eaLnBrk="1" fontAlgn="auto" latinLnBrk="0" hangingPunct="1">
              <a:lnSpc>
                <a:spcPct val="100000"/>
              </a:lnSpc>
              <a:spcBef>
                <a:spcPts val="0"/>
              </a:spcBef>
              <a:spcAft>
                <a:spcPts val="0"/>
              </a:spcAft>
              <a:buClrTx/>
              <a:buSzTx/>
              <a:buFontTx/>
              <a:buNone/>
              <a:tabLst/>
            </a:pPr>
            <a:r>
              <a:rPr kumimoji="0" lang="tr-TR" sz="2000" i="0" u="none" strike="noStrike" kern="0" cap="none" spc="0" normalizeH="0" baseline="0" noProof="0" dirty="0" smtClean="0">
                <a:ln>
                  <a:noFill/>
                </a:ln>
                <a:solidFill>
                  <a:schemeClr val="bg1"/>
                </a:solidFill>
                <a:effectLst/>
                <a:uLnTx/>
                <a:uFillTx/>
                <a:latin typeface="Bosch Office Sans"/>
              </a:rPr>
              <a:t>ITF/UIC/UNECE </a:t>
            </a:r>
            <a:r>
              <a:rPr kumimoji="0" lang="tr-TR" sz="2000" i="0" u="none" strike="noStrike" kern="0" cap="none" spc="0" normalizeH="0" baseline="0" noProof="0" dirty="0" err="1" smtClean="0">
                <a:ln>
                  <a:noFill/>
                </a:ln>
                <a:solidFill>
                  <a:schemeClr val="bg1"/>
                </a:solidFill>
                <a:effectLst/>
                <a:uLnTx/>
                <a:uFillTx/>
                <a:latin typeface="Bosch Office Sans"/>
              </a:rPr>
              <a:t>Railway</a:t>
            </a:r>
            <a:r>
              <a:rPr kumimoji="0" lang="tr-TR" sz="2000" i="0" u="none" strike="noStrike" kern="0" cap="none" spc="0" normalizeH="0" baseline="0" noProof="0" dirty="0" smtClean="0">
                <a:ln>
                  <a:noFill/>
                </a:ln>
                <a:solidFill>
                  <a:schemeClr val="bg1"/>
                </a:solidFill>
                <a:effectLst/>
                <a:uLnTx/>
                <a:uFillTx/>
                <a:latin typeface="Bosch Office Sans"/>
              </a:rPr>
              <a:t> Security Workshop</a:t>
            </a:r>
          </a:p>
        </p:txBody>
      </p:sp>
      <p:sp>
        <p:nvSpPr>
          <p:cNvPr id="8" name="Rectangle 7"/>
          <p:cNvSpPr/>
          <p:nvPr>
            <p:custDataLst>
              <p:tags r:id="rId8"/>
            </p:custDataLst>
          </p:nvPr>
        </p:nvSpPr>
        <p:spPr>
          <a:xfrm>
            <a:off x="259080" y="5228627"/>
            <a:ext cx="4474723" cy="811493"/>
          </a:xfrm>
          <a:prstGeom prst="rect">
            <a:avLst/>
          </a:prstGeom>
          <a:noFill/>
          <a:ln w="9525" cap="flat" cmpd="sng" algn="ctr">
            <a:noFill/>
            <a:prstDash val="solid"/>
          </a:ln>
          <a:effectLst/>
        </p:spPr>
        <p:txBody>
          <a:bodyPr rtlCol="0" anchor="ctr"/>
          <a:lstStyle/>
          <a:p>
            <a:pPr marL="0" marR="0" indent="0" defTabSz="914400" eaLnBrk="1" fontAlgn="auto" latinLnBrk="0" hangingPunct="1">
              <a:lnSpc>
                <a:spcPct val="100000"/>
              </a:lnSpc>
              <a:spcBef>
                <a:spcPts val="0"/>
              </a:spcBef>
              <a:spcAft>
                <a:spcPts val="0"/>
              </a:spcAft>
              <a:buClrTx/>
              <a:buSzTx/>
              <a:buFontTx/>
              <a:buNone/>
              <a:tabLst/>
            </a:pPr>
            <a:r>
              <a:rPr kumimoji="0" lang="tr-TR" i="0" u="none" strike="noStrike" kern="0" cap="none" spc="0" normalizeH="0" baseline="0" noProof="0" dirty="0" smtClean="0">
                <a:ln>
                  <a:noFill/>
                </a:ln>
                <a:solidFill>
                  <a:schemeClr val="bg1"/>
                </a:solidFill>
                <a:effectLst/>
                <a:uLnTx/>
                <a:uFillTx/>
                <a:latin typeface="Bosch Office Sans"/>
              </a:rPr>
              <a:t>Emin SIMSEK</a:t>
            </a:r>
          </a:p>
          <a:p>
            <a:pPr fontAlgn="auto">
              <a:spcBef>
                <a:spcPts val="0"/>
              </a:spcBef>
              <a:spcAft>
                <a:spcPts val="1200"/>
              </a:spcAft>
            </a:pPr>
            <a:r>
              <a:rPr lang="tr-TR" sz="1600" kern="0" dirty="0" smtClean="0">
                <a:solidFill>
                  <a:schemeClr val="bg1"/>
                </a:solidFill>
                <a:latin typeface="Bosch Office Sans"/>
              </a:rPr>
              <a:t>Bosch Security &amp; </a:t>
            </a:r>
            <a:r>
              <a:rPr lang="tr-TR" sz="1600" kern="0" dirty="0" err="1" smtClean="0">
                <a:solidFill>
                  <a:schemeClr val="bg1"/>
                </a:solidFill>
                <a:latin typeface="Bosch Office Sans"/>
              </a:rPr>
              <a:t>Safety</a:t>
            </a:r>
            <a:r>
              <a:rPr lang="tr-TR" sz="1600" kern="0" dirty="0" smtClean="0">
                <a:solidFill>
                  <a:schemeClr val="bg1"/>
                </a:solidFill>
                <a:latin typeface="Bosch Office Sans"/>
              </a:rPr>
              <a:t> </a:t>
            </a:r>
            <a:r>
              <a:rPr lang="tr-TR" sz="1600" kern="0" dirty="0" err="1" smtClean="0">
                <a:solidFill>
                  <a:schemeClr val="bg1"/>
                </a:solidFill>
                <a:latin typeface="Bosch Office Sans"/>
              </a:rPr>
              <a:t>Systems</a:t>
            </a:r>
            <a:endParaRPr lang="tr-TR" sz="1600" kern="0" dirty="0" smtClean="0">
              <a:solidFill>
                <a:schemeClr val="bg1"/>
              </a:solidFill>
              <a:latin typeface="Bosch Office Sans"/>
            </a:endParaRPr>
          </a:p>
        </p:txBody>
      </p:sp>
    </p:spTree>
    <p:custDataLst>
      <p:tags r:id="rId1"/>
    </p:custDataLst>
    <p:extLst>
      <p:ext uri="{BB962C8B-B14F-4D97-AF65-F5344CB8AC3E}">
        <p14:creationId xmlns:p14="http://schemas.microsoft.com/office/powerpoint/2010/main" val="1640211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p:cNvPicPr>
          <p:nvPr>
            <p:custDataLst>
              <p:tags r:id="rId2"/>
            </p:custDataLst>
          </p:nvPr>
        </p:nvPicPr>
        <p:blipFill>
          <a:blip r:embed="rId18" cstate="print">
            <a:extLst>
              <a:ext uri="{28A0092B-C50C-407E-A947-70E740481C1C}">
                <a14:useLocalDpi xmlns:a14="http://schemas.microsoft.com/office/drawing/2010/main" val="0"/>
              </a:ext>
            </a:extLst>
          </a:blip>
          <a:stretch>
            <a:fillRect/>
          </a:stretch>
        </p:blipFill>
        <p:spPr>
          <a:xfrm>
            <a:off x="97586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10" name="Picture 9"/>
          <p:cNvPicPr>
            <a:picLocks/>
          </p:cNvPicPr>
          <p:nvPr>
            <p:custDataLst>
              <p:tags r:id="rId3"/>
            </p:custDataLst>
          </p:nvPr>
        </p:nvPicPr>
        <p:blipFill>
          <a:blip r:embed="rId19">
            <a:extLst>
              <a:ext uri="{28A0092B-C50C-407E-A947-70E740481C1C}">
                <a14:useLocalDpi xmlns:a14="http://schemas.microsoft.com/office/drawing/2010/main" val="0"/>
              </a:ext>
            </a:extLst>
          </a:blip>
          <a:stretch>
            <a:fillRect/>
          </a:stretch>
        </p:blipFill>
        <p:spPr>
          <a:xfrm>
            <a:off x="0" y="6041390"/>
            <a:ext cx="10970260" cy="12954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2" name="Title 1"/>
          <p:cNvSpPr>
            <a:spLocks noGrp="1"/>
          </p:cNvSpPr>
          <p:nvPr>
            <p:ph type="title"/>
            <p:custDataLst>
              <p:tags r:id="rId4"/>
            </p:custDataLst>
          </p:nvPr>
        </p:nvSpPr>
        <p:spPr>
          <a:xfrm>
            <a:off x="259080" y="647700"/>
            <a:ext cx="10452100" cy="38862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89000"/>
              </a:lnSpc>
              <a:spcBef>
                <a:spcPts val="0"/>
              </a:spcBef>
              <a:spcAft>
                <a:spcPts val="0"/>
              </a:spcAft>
            </a:pPr>
            <a:r>
              <a:rPr lang="en-US" sz="2800" dirty="0" smtClean="0">
                <a:solidFill>
                  <a:srgbClr val="1399A0"/>
                </a:solidFill>
              </a:rPr>
              <a:t>Today the real issues concern…</a:t>
            </a:r>
            <a:endParaRPr lang="en-US" sz="2800" dirty="0">
              <a:solidFill>
                <a:srgbClr val="1399A0"/>
              </a:solidFill>
            </a:endParaRPr>
          </a:p>
        </p:txBody>
      </p:sp>
      <p:sp>
        <p:nvSpPr>
          <p:cNvPr id="9" name="TextBox 8"/>
          <p:cNvSpPr txBox="1">
            <a:spLocks/>
          </p:cNvSpPr>
          <p:nvPr>
            <p:custDataLst>
              <p:tags r:id="rId5"/>
            </p:custDataLst>
          </p:nvPr>
        </p:nvSpPr>
        <p:spPr>
          <a:xfrm>
            <a:off x="259080" y="259080"/>
            <a:ext cx="10452100" cy="38862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p>
            <a:pPr marL="252000" indent="-252000">
              <a:lnSpc>
                <a:spcPct val="89000"/>
              </a:lnSpc>
              <a:spcBef>
                <a:spcPts val="0"/>
              </a:spcBef>
              <a:spcAft>
                <a:spcPts val="0"/>
              </a:spcAft>
              <a:buFontTx/>
              <a:buNone/>
            </a:pPr>
            <a:r>
              <a:rPr lang="en-US" sz="2800" dirty="0" smtClean="0"/>
              <a:t>Market developments</a:t>
            </a:r>
          </a:p>
        </p:txBody>
      </p:sp>
      <p:sp>
        <p:nvSpPr>
          <p:cNvPr id="8" name="Rectangle 7"/>
          <p:cNvSpPr>
            <a:spLocks/>
          </p:cNvSpPr>
          <p:nvPr>
            <p:custDataLst>
              <p:tags r:id="rId6"/>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Bef>
                <a:spcPts val="0"/>
              </a:spcBef>
              <a:spcAft>
                <a:spcPts val="100"/>
              </a:spcAft>
            </a:pPr>
            <a:r>
              <a:rPr lang="en-US" sz="600" smtClean="0">
                <a:solidFill>
                  <a:srgbClr val="000000"/>
                </a:solidFill>
                <a:latin typeface="Bosch Office Sans" pitchFamily="2" charset="0"/>
              </a:rPr>
              <a:t>Bosch Security &amp; Safety Systems | 2018-05-23</a:t>
            </a:r>
            <a:endParaRPr lang="en-US" sz="600" dirty="0">
              <a:solidFill>
                <a:srgbClr val="000000"/>
              </a:solidFill>
              <a:latin typeface="Bosch Office Sans" pitchFamily="2" charset="0"/>
            </a:endParaRPr>
          </a:p>
        </p:txBody>
      </p:sp>
      <p:sp>
        <p:nvSpPr>
          <p:cNvPr id="7" name="Rectangle 6"/>
          <p:cNvSpPr>
            <a:spLocks/>
          </p:cNvSpPr>
          <p:nvPr>
            <p:custDataLst>
              <p:tags r:id="rId7"/>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Bef>
                <a:spcPts val="0"/>
              </a:spcBef>
              <a:spcAft>
                <a:spcPts val="100"/>
              </a:spcAft>
            </a:pPr>
            <a:r>
              <a:rPr lang="en-US" sz="600" smtClean="0">
                <a:solidFill>
                  <a:srgbClr val="B2B3B5"/>
                </a:solidFill>
              </a:rPr>
              <a:t>© Robert Bosch GmbH 2018. All rights reserved, also regarding any disposal, exploitation, reproduction, editing, distribution, as well as in the event of applications for industrial property rights.</a:t>
            </a:r>
            <a:endParaRPr lang="en-US" sz="600">
              <a:solidFill>
                <a:srgbClr val="B2B3B5"/>
              </a:solidFill>
            </a:endParaRPr>
          </a:p>
        </p:txBody>
      </p:sp>
      <p:sp>
        <p:nvSpPr>
          <p:cNvPr id="6" name="Rectangle 5"/>
          <p:cNvSpPr>
            <a:spLocks/>
          </p:cNvSpPr>
          <p:nvPr>
            <p:custDataLst>
              <p:tags r:id="rId8"/>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pPr>
              <a:spcBef>
                <a:spcPts val="0"/>
              </a:spcBef>
              <a:spcAft>
                <a:spcPts val="0"/>
              </a:spcAft>
            </a:pPr>
            <a:r>
              <a:rPr lang="en-US" sz="1200" smtClean="0">
                <a:solidFill>
                  <a:srgbClr val="999FA6"/>
                </a:solidFill>
              </a:rPr>
              <a:t>10</a:t>
            </a:r>
            <a:endParaRPr lang="en-US" sz="1200">
              <a:solidFill>
                <a:srgbClr val="999FA6"/>
              </a:solidFill>
            </a:endParaRPr>
          </a:p>
        </p:txBody>
      </p:sp>
      <p:sp>
        <p:nvSpPr>
          <p:cNvPr id="5" name="Rectangle 4" hidden="1"/>
          <p:cNvSpPr>
            <a:spLocks/>
          </p:cNvSpPr>
          <p:nvPr>
            <p:custDataLst>
              <p:tags r:id="rId9"/>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17780" rIns="0" bIns="0" rtlCol="0" anchor="t">
            <a:normAutofit/>
          </a:bodyPr>
          <a:lstStyle/>
          <a:p>
            <a:pPr>
              <a:lnSpc>
                <a:spcPts val="900"/>
              </a:lnSpc>
              <a:spcBef>
                <a:spcPts val="0"/>
              </a:spcBef>
              <a:spcAft>
                <a:spcPts val="0"/>
              </a:spcAft>
            </a:pPr>
            <a:endParaRPr lang="en-US" sz="550">
              <a:solidFill>
                <a:schemeClr val="tx1"/>
              </a:solidFill>
            </a:endParaRPr>
          </a:p>
        </p:txBody>
      </p:sp>
      <p:sp>
        <p:nvSpPr>
          <p:cNvPr id="4" name="TextBox 3" hidden="1"/>
          <p:cNvSpPr txBox="1">
            <a:spLocks/>
          </p:cNvSpPr>
          <p:nvPr>
            <p:custDataLst>
              <p:tags r:id="rId10"/>
            </p:custDataLst>
          </p:nvPr>
        </p:nvSpPr>
        <p:spPr>
          <a:xfrm>
            <a:off x="0" y="5975350"/>
            <a:ext cx="0" cy="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none" lIns="0" tIns="0" rIns="0" bIns="0" rtlCol="0" anchor="t">
            <a:noAutofit/>
          </a:bodyPr>
          <a:lstStyle/>
          <a:p>
            <a:pPr marL="252000" indent="-252000">
              <a:lnSpc>
                <a:spcPts val="2300"/>
              </a:lnSpc>
              <a:spcBef>
                <a:spcPts val="0"/>
              </a:spcBef>
              <a:spcAft>
                <a:spcPts val="0"/>
              </a:spcAft>
              <a:buFontTx/>
              <a:buNone/>
            </a:pPr>
            <a:endParaRPr lang="en-US" sz="1300" dirty="0" smtClean="0"/>
          </a:p>
        </p:txBody>
      </p:sp>
      <p:sp>
        <p:nvSpPr>
          <p:cNvPr id="16" name="Rechteck 14_"/>
          <p:cNvSpPr/>
          <p:nvPr>
            <p:custDataLst>
              <p:tags r:id="rId11"/>
            </p:custDataLst>
          </p:nvPr>
        </p:nvSpPr>
        <p:spPr>
          <a:xfrm>
            <a:off x="2140864" y="1608406"/>
            <a:ext cx="3096705" cy="755893"/>
          </a:xfrm>
          <a:prstGeom prst="rect">
            <a:avLst/>
          </a:prstGeom>
          <a:solidFill>
            <a:srgbClr val="D7D7DA"/>
          </a:solidFill>
        </p:spPr>
        <p:txBody>
          <a:bodyPr wrap="square" lIns="180000" tIns="180000" rIns="180000" bIns="180000" rtlCol="0" anchor="t">
            <a:noAutofit/>
          </a:bodyPr>
          <a:lstStyle/>
          <a:p>
            <a:r>
              <a:rPr lang="en-US" sz="1600" b="1" dirty="0" smtClean="0">
                <a:latin typeface="Bosch Office Sans"/>
                <a:cs typeface="Bosch Office Sans"/>
              </a:rPr>
              <a:t>Managing and make use of:</a:t>
            </a:r>
            <a:endParaRPr lang="en-US" sz="1600" b="1" dirty="0">
              <a:latin typeface="Bosch Office Sans"/>
              <a:cs typeface="Bosch Office Sans"/>
            </a:endParaRPr>
          </a:p>
        </p:txBody>
      </p:sp>
      <p:sp>
        <p:nvSpPr>
          <p:cNvPr id="17" name="Rechteck 14__"/>
          <p:cNvSpPr/>
          <p:nvPr>
            <p:custDataLst>
              <p:tags r:id="rId12"/>
            </p:custDataLst>
          </p:nvPr>
        </p:nvSpPr>
        <p:spPr>
          <a:xfrm>
            <a:off x="5745764" y="1608406"/>
            <a:ext cx="3096705" cy="755893"/>
          </a:xfrm>
          <a:prstGeom prst="rect">
            <a:avLst/>
          </a:prstGeom>
          <a:solidFill>
            <a:srgbClr val="D7D7DA"/>
          </a:solidFill>
        </p:spPr>
        <p:txBody>
          <a:bodyPr wrap="square" lIns="180000" tIns="180000" rIns="180000" bIns="180000" rtlCol="0" anchor="t">
            <a:noAutofit/>
          </a:bodyPr>
          <a:lstStyle/>
          <a:p>
            <a:r>
              <a:rPr lang="en-US" sz="1600" b="1" dirty="0" smtClean="0">
                <a:latin typeface="Bosch Office Sans"/>
                <a:cs typeface="Bosch Office Sans"/>
              </a:rPr>
              <a:t>Minimizing:</a:t>
            </a:r>
            <a:endParaRPr lang="en-US" sz="1600" b="1" dirty="0">
              <a:latin typeface="Bosch Office Sans"/>
              <a:cs typeface="Bosch Office Sans"/>
            </a:endParaRPr>
          </a:p>
        </p:txBody>
      </p:sp>
      <p:sp>
        <p:nvSpPr>
          <p:cNvPr id="18" name="Inhaltsplatzhalter 20"/>
          <p:cNvSpPr txBox="1">
            <a:spLocks/>
          </p:cNvSpPr>
          <p:nvPr/>
        </p:nvSpPr>
        <p:spPr>
          <a:xfrm>
            <a:off x="5740465" y="2359549"/>
            <a:ext cx="3102004" cy="1221851"/>
          </a:xfrm>
          <a:prstGeom prst="rect">
            <a:avLst/>
          </a:prstGeom>
          <a:solidFill>
            <a:schemeClr val="accent5"/>
          </a:solidFill>
          <a:extLst>
            <a:ext uri="{53640926-AAD7-44D8-BBD7-CCE9431645EC}">
              <a14:shadowObscured xmlns:a14="http://schemas.microsoft.com/office/drawing/2010/main"/>
            </a:ext>
          </a:extLst>
        </p:spPr>
        <p:txBody>
          <a:bodyPr lIns="180000" tIns="180000" rIns="180000" bIns="180000">
            <a:noAutofit/>
          </a:bodyPr>
          <a:lstStyle>
            <a:lvl1pPr marL="250825" indent="-250825" algn="l" rtl="0" eaLnBrk="0" fontAlgn="base" hangingPunct="0">
              <a:lnSpc>
                <a:spcPts val="2300"/>
              </a:lnSpc>
              <a:spcBef>
                <a:spcPts val="500"/>
              </a:spcBef>
              <a:spcAft>
                <a:spcPct val="0"/>
              </a:spcAft>
              <a:buSzPct val="100000"/>
              <a:defRPr>
                <a:solidFill>
                  <a:schemeClr val="tx1"/>
                </a:solidFill>
                <a:latin typeface="Bosch Office Sans" panose="020B0604020202020204" pitchFamily="34" charset="0"/>
                <a:ea typeface="Arial" charset="0"/>
                <a:cs typeface="Arial" pitchFamily="34" charset="0"/>
              </a:defRPr>
            </a:lvl1pPr>
            <a:lvl2pPr marL="466725" indent="-466725" algn="l" rtl="0" eaLnBrk="0" fontAlgn="base" hangingPunct="0">
              <a:lnSpc>
                <a:spcPts val="2000"/>
              </a:lnSpc>
              <a:spcBef>
                <a:spcPts val="500"/>
              </a:spcBef>
              <a:spcAft>
                <a:spcPct val="0"/>
              </a:spcAft>
              <a:buSzPct val="100000"/>
              <a:defRPr sz="1600">
                <a:solidFill>
                  <a:schemeClr val="tx1"/>
                </a:solidFill>
                <a:latin typeface="Bosch Office Sans" panose="020B0604020202020204" pitchFamily="34" charset="0"/>
                <a:ea typeface="Arial" charset="0"/>
                <a:cs typeface="Arial" pitchFamily="34" charset="0"/>
              </a:defRPr>
            </a:lvl2pPr>
            <a:lvl3pPr marL="647700" indent="-647700" algn="l" rtl="0" eaLnBrk="0" fontAlgn="base" hangingPunct="0">
              <a:lnSpc>
                <a:spcPts val="1700"/>
              </a:lnSpc>
              <a:spcBef>
                <a:spcPts val="500"/>
              </a:spcBef>
              <a:spcAft>
                <a:spcPct val="0"/>
              </a:spcAft>
              <a:buSzPct val="100000"/>
              <a:defRPr sz="1400">
                <a:solidFill>
                  <a:schemeClr val="tx1"/>
                </a:solidFill>
                <a:latin typeface="Bosch Office Sans" panose="020B0604020202020204" pitchFamily="34" charset="0"/>
                <a:ea typeface="Arial" charset="0"/>
                <a:cs typeface="Arial" pitchFamily="34" charset="0"/>
              </a:defRPr>
            </a:lvl3pPr>
            <a:lvl4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4pPr>
            <a:lvl5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5pPr>
            <a:lvl6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6pPr>
            <a:lvl7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7pPr>
            <a:lvl8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8pPr>
            <a:lvl9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9pPr>
          </a:lstStyle>
          <a:p>
            <a:pPr marL="0" indent="0" eaLnBrk="1" hangingPunct="1">
              <a:spcBef>
                <a:spcPts val="0"/>
              </a:spcBef>
              <a:defRPr/>
            </a:pPr>
            <a:r>
              <a:rPr lang="en-US" altLang="en-US" b="1" kern="0" smtClean="0">
                <a:solidFill>
                  <a:schemeClr val="bg1"/>
                </a:solidFill>
                <a:latin typeface="Bosch Office Sans" charset="0"/>
                <a:cs typeface="Arial" charset="0"/>
              </a:rPr>
              <a:t>The VULNERABILLITY </a:t>
            </a:r>
            <a:br>
              <a:rPr lang="en-US" altLang="en-US" b="1" kern="0" smtClean="0">
                <a:solidFill>
                  <a:schemeClr val="bg1"/>
                </a:solidFill>
                <a:latin typeface="Bosch Office Sans" charset="0"/>
                <a:cs typeface="Arial" charset="0"/>
              </a:rPr>
            </a:br>
            <a:r>
              <a:rPr lang="en-US" altLang="en-US" b="1" kern="0" smtClean="0">
                <a:solidFill>
                  <a:schemeClr val="bg1"/>
                </a:solidFill>
                <a:latin typeface="Bosch Office Sans" charset="0"/>
                <a:cs typeface="Arial" charset="0"/>
              </a:rPr>
              <a:t>to CYBERCRIME</a:t>
            </a:r>
            <a:endParaRPr lang="en-US" altLang="en-US" b="1" kern="0" dirty="0">
              <a:solidFill>
                <a:schemeClr val="bg1"/>
              </a:solidFill>
              <a:latin typeface="Bosch Office Sans" charset="0"/>
              <a:cs typeface="Arial" charset="0"/>
            </a:endParaRPr>
          </a:p>
        </p:txBody>
      </p:sp>
      <p:pic>
        <p:nvPicPr>
          <p:cNvPr id="20" name="Picture 13_"/>
          <p:cNvPicPr>
            <a:picLocks noChangeAspect="1"/>
          </p:cNvPicPr>
          <p:nvPr>
            <p:custDataLst>
              <p:tags r:id="rId13"/>
            </p:custDataLst>
          </p:nvPr>
        </p:nvPicPr>
        <p:blipFill>
          <a:blip r:embed="rId20">
            <a:alphaModFix amt="35000"/>
            <a:extLst>
              <a:ext uri="{28A0092B-C50C-407E-A947-70E740481C1C}">
                <a14:useLocalDpi xmlns:a14="http://schemas.microsoft.com/office/drawing/2010/main" val="0"/>
              </a:ext>
            </a:extLst>
          </a:blip>
          <a:srcRect t="41203" b="39641"/>
          <a:stretch>
            <a:fillRect/>
          </a:stretch>
        </p:blipFill>
        <p:spPr bwMode="auto">
          <a:xfrm>
            <a:off x="-160338" y="3916363"/>
            <a:ext cx="11420476" cy="1544637"/>
          </a:xfrm>
          <a:prstGeom prst="rect">
            <a:avLst/>
          </a:prstGeom>
          <a:noFill/>
          <a:ln>
            <a:noFill/>
          </a:ln>
          <a:extLst>
            <a:ext uri="{909E8E84-426E-40DD-AFC4-6F175D3DCCD1}">
              <a14:hiddenFill xmlns:a14="http://schemas.microsoft.com/office/drawing/2010/main">
                <a:solidFill>
                  <a:srgbClr val="FFFFFF">
                    <a:alpha val="34901"/>
                  </a:srgbClr>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0"/>
          <p:cNvGrpSpPr/>
          <p:nvPr/>
        </p:nvGrpSpPr>
        <p:grpSpPr>
          <a:xfrm>
            <a:off x="2135565" y="2236207"/>
            <a:ext cx="3112602" cy="1349854"/>
            <a:chOff x="2135565" y="2328517"/>
            <a:chExt cx="3112602" cy="1257543"/>
          </a:xfrm>
        </p:grpSpPr>
        <p:sp>
          <p:nvSpPr>
            <p:cNvPr id="19" name="Inhaltsplatzhalter 21"/>
            <p:cNvSpPr txBox="1">
              <a:spLocks/>
            </p:cNvSpPr>
            <p:nvPr>
              <p:custDataLst>
                <p:tags r:id="rId14"/>
              </p:custDataLst>
            </p:nvPr>
          </p:nvSpPr>
          <p:spPr>
            <a:xfrm>
              <a:off x="2140864" y="2328517"/>
              <a:ext cx="3102004" cy="1252883"/>
            </a:xfrm>
            <a:prstGeom prst="rect">
              <a:avLst/>
            </a:prstGeom>
            <a:solidFill>
              <a:schemeClr val="accent4"/>
            </a:solidFill>
            <a:ln>
              <a:noFill/>
            </a:ln>
            <a:extLst>
              <a:ext uri="{53640926-AAD7-44D8-BBD7-CCE9431645EC}">
                <a14:shadowObscured xmlns:a14="http://schemas.microsoft.com/office/drawing/2010/main"/>
              </a:ext>
            </a:extLst>
          </p:spPr>
          <p:txBody>
            <a:bodyPr lIns="180000" tIns="180000" rIns="180000" bIns="180000">
              <a:noAutofit/>
            </a:bodyPr>
            <a:lstStyle>
              <a:lvl1pPr marL="250825" indent="-250825" algn="l" rtl="0" eaLnBrk="0" fontAlgn="base" hangingPunct="0">
                <a:lnSpc>
                  <a:spcPts val="2300"/>
                </a:lnSpc>
                <a:spcBef>
                  <a:spcPts val="500"/>
                </a:spcBef>
                <a:spcAft>
                  <a:spcPct val="0"/>
                </a:spcAft>
                <a:buSzPct val="100000"/>
                <a:defRPr>
                  <a:solidFill>
                    <a:schemeClr val="tx1"/>
                  </a:solidFill>
                  <a:latin typeface="Bosch Office Sans" panose="020B0604020202020204" pitchFamily="34" charset="0"/>
                  <a:ea typeface="Arial" charset="0"/>
                  <a:cs typeface="Arial" pitchFamily="34" charset="0"/>
                </a:defRPr>
              </a:lvl1pPr>
              <a:lvl2pPr marL="466725" indent="-466725" algn="l" rtl="0" eaLnBrk="0" fontAlgn="base" hangingPunct="0">
                <a:lnSpc>
                  <a:spcPts val="2000"/>
                </a:lnSpc>
                <a:spcBef>
                  <a:spcPts val="500"/>
                </a:spcBef>
                <a:spcAft>
                  <a:spcPct val="0"/>
                </a:spcAft>
                <a:buSzPct val="100000"/>
                <a:defRPr sz="1600">
                  <a:solidFill>
                    <a:schemeClr val="tx1"/>
                  </a:solidFill>
                  <a:latin typeface="Bosch Office Sans" panose="020B0604020202020204" pitchFamily="34" charset="0"/>
                  <a:ea typeface="Arial" charset="0"/>
                  <a:cs typeface="Arial" pitchFamily="34" charset="0"/>
                </a:defRPr>
              </a:lvl2pPr>
              <a:lvl3pPr marL="647700" indent="-647700" algn="l" rtl="0" eaLnBrk="0" fontAlgn="base" hangingPunct="0">
                <a:lnSpc>
                  <a:spcPts val="1700"/>
                </a:lnSpc>
                <a:spcBef>
                  <a:spcPts val="500"/>
                </a:spcBef>
                <a:spcAft>
                  <a:spcPct val="0"/>
                </a:spcAft>
                <a:buSzPct val="100000"/>
                <a:defRPr sz="1400">
                  <a:solidFill>
                    <a:schemeClr val="tx1"/>
                  </a:solidFill>
                  <a:latin typeface="Bosch Office Sans" panose="020B0604020202020204" pitchFamily="34" charset="0"/>
                  <a:ea typeface="Arial" charset="0"/>
                  <a:cs typeface="Arial" pitchFamily="34" charset="0"/>
                </a:defRPr>
              </a:lvl3pPr>
              <a:lvl4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4pPr>
              <a:lvl5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5pPr>
              <a:lvl6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6pPr>
              <a:lvl7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7pPr>
              <a:lvl8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8pPr>
              <a:lvl9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9pPr>
            </a:lstStyle>
            <a:p>
              <a:pPr marL="0" indent="0" eaLnBrk="1" hangingPunct="1">
                <a:spcBef>
                  <a:spcPts val="0"/>
                </a:spcBef>
                <a:defRPr/>
              </a:pPr>
              <a:r>
                <a:rPr lang="en-US" altLang="en-US" b="1" kern="0" smtClean="0">
                  <a:solidFill>
                    <a:schemeClr val="bg1"/>
                  </a:solidFill>
                  <a:latin typeface="Bosch Office Sans" charset="0"/>
                  <a:cs typeface="Arial" charset="0"/>
                </a:rPr>
                <a:t>The SKYROCKETING petabytes of captured video data</a:t>
              </a:r>
              <a:endParaRPr lang="en-US" altLang="en-US" b="1" kern="0" dirty="0">
                <a:solidFill>
                  <a:schemeClr val="bg1"/>
                </a:solidFill>
                <a:latin typeface="Bosch Office Sans" charset="0"/>
                <a:cs typeface="Arial" charset="0"/>
              </a:endParaRPr>
            </a:p>
          </p:txBody>
        </p:sp>
        <p:sp>
          <p:nvSpPr>
            <p:cNvPr id="3" name="Rectangle 2"/>
            <p:cNvSpPr/>
            <p:nvPr>
              <p:custDataLst>
                <p:tags r:id="rId15"/>
              </p:custDataLst>
            </p:nvPr>
          </p:nvSpPr>
          <p:spPr>
            <a:xfrm>
              <a:off x="2135565" y="2333177"/>
              <a:ext cx="3112602" cy="1252883"/>
            </a:xfrm>
            <a:prstGeom prst="rect">
              <a:avLst/>
            </a:prstGeom>
            <a:solidFill>
              <a:schemeClr val="bg1">
                <a:lumMod val="85000"/>
                <a:alpha val="66000"/>
              </a:schemeClr>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spTree>
    <p:custDataLst>
      <p:tags r:id="rId1"/>
    </p:custDataLst>
    <p:extLst>
      <p:ext uri="{BB962C8B-B14F-4D97-AF65-F5344CB8AC3E}">
        <p14:creationId xmlns:p14="http://schemas.microsoft.com/office/powerpoint/2010/main" val="116410453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20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4900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49000"/>
                                  </p:stCondLst>
                                  <p:childTnLst>
                                    <p:set>
                                      <p:cBhvr>
                                        <p:cTn id="15" dur="1" fill="hold">
                                          <p:stCondLst>
                                            <p:cond delay="0"/>
                                          </p:stCondLst>
                                        </p:cTn>
                                        <p:tgtEl>
                                          <p:spTgt spid="18">
                                            <p:bg/>
                                          </p:spTgt>
                                        </p:tgtEl>
                                        <p:attrNameLst>
                                          <p:attrName>style.visibility</p:attrName>
                                        </p:attrNameLst>
                                      </p:cBhvr>
                                      <p:to>
                                        <p:strVal val="visible"/>
                                      </p:to>
                                    </p:set>
                                    <p:animEffect transition="in" filter="fade">
                                      <p:cBhvr>
                                        <p:cTn id="16" dur="500"/>
                                        <p:tgtEl>
                                          <p:spTgt spid="18">
                                            <p:bg/>
                                          </p:spTgt>
                                        </p:tgtEl>
                                      </p:cBhvr>
                                    </p:animEffect>
                                  </p:childTnLst>
                                </p:cTn>
                              </p:par>
                              <p:par>
                                <p:cTn id="17" presetID="10" presetClass="entr" presetSubtype="0" fill="hold" grpId="0" nodeType="withEffect">
                                  <p:stCondLst>
                                    <p:cond delay="49000"/>
                                  </p:stCondLst>
                                  <p:childTnLst>
                                    <p:set>
                                      <p:cBhvr>
                                        <p:cTn id="18" dur="1" fill="hold">
                                          <p:stCondLst>
                                            <p:cond delay="0"/>
                                          </p:stCondLst>
                                        </p:cTn>
                                        <p:tgtEl>
                                          <p:spTgt spid="18">
                                            <p:txEl>
                                              <p:pRg st="0" end="0"/>
                                            </p:txEl>
                                          </p:spTgt>
                                        </p:tgtEl>
                                        <p:attrNameLst>
                                          <p:attrName>style.visibility</p:attrName>
                                        </p:attrNameLst>
                                      </p:cBhvr>
                                      <p:to>
                                        <p:strVal val="visible"/>
                                      </p:to>
                                    </p:set>
                                    <p:animEffect transition="in" filter="fade">
                                      <p:cBhvr>
                                        <p:cTn id="19"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uiExpand="1"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3F136C"/>
        </a:solidFill>
        <a:effectLst/>
      </p:bgPr>
    </p:bg>
    <p:spTree>
      <p:nvGrpSpPr>
        <p:cNvPr id="1" name=""/>
        <p:cNvGrpSpPr/>
        <p:nvPr/>
      </p:nvGrpSpPr>
      <p:grpSpPr>
        <a:xfrm>
          <a:off x="0" y="0"/>
          <a:ext cx="0" cy="0"/>
          <a:chOff x="0" y="0"/>
          <a:chExt cx="0" cy="0"/>
        </a:xfrm>
      </p:grpSpPr>
      <p:pic>
        <p:nvPicPr>
          <p:cNvPr id="5" name="Picture 4"/>
          <p:cNvPicPr>
            <a:picLocks/>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97459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4" name="Picture 3"/>
          <p:cNvPicPr>
            <a:picLocks/>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10840720" y="0"/>
            <a:ext cx="129540" cy="617093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7" name="Title 6"/>
          <p:cNvSpPr>
            <a:spLocks noGrp="1"/>
          </p:cNvSpPr>
          <p:nvPr>
            <p:ph type="ctrTitle"/>
            <p:custDataLst>
              <p:tags r:id="rId4"/>
            </p:custDataLst>
          </p:nvPr>
        </p:nvSpPr>
        <p:spPr>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90000"/>
              </a:lnSpc>
              <a:spcBef>
                <a:spcPts val="0"/>
              </a:spcBef>
              <a:spcAft>
                <a:spcPts val="0"/>
              </a:spcAft>
            </a:pPr>
            <a:r>
              <a:rPr lang="en-GB" sz="6500" cap="all" dirty="0" smtClean="0">
                <a:solidFill>
                  <a:srgbClr val="FFFFFF"/>
                </a:solidFill>
              </a:rPr>
              <a:t>C</a:t>
            </a:r>
            <a:r>
              <a:rPr lang="en-GB" sz="4000" cap="all" dirty="0" smtClean="0">
                <a:solidFill>
                  <a:srgbClr val="FFFFFF"/>
                </a:solidFill>
              </a:rPr>
              <a:t>onfidentiality</a:t>
            </a:r>
            <a:br>
              <a:rPr lang="en-GB" sz="4000" cap="all" dirty="0" smtClean="0">
                <a:solidFill>
                  <a:srgbClr val="FFFFFF"/>
                </a:solidFill>
              </a:rPr>
            </a:br>
            <a:r>
              <a:rPr lang="en-GB" sz="2000" cap="all" dirty="0" smtClean="0">
                <a:solidFill>
                  <a:srgbClr val="FFFFFF"/>
                </a:solidFill>
              </a:rPr>
              <a:t>ensure that information is only read by the people who are allowed to read it</a:t>
            </a:r>
            <a:r>
              <a:rPr lang="tr-TR" sz="2000" cap="all" dirty="0" smtClean="0">
                <a:solidFill>
                  <a:srgbClr val="FFFFFF"/>
                </a:solidFill>
              </a:rPr>
              <a:t/>
            </a:r>
            <a:br>
              <a:rPr lang="tr-TR" sz="2000" cap="all" dirty="0" smtClean="0">
                <a:solidFill>
                  <a:srgbClr val="FFFFFF"/>
                </a:solidFill>
              </a:rPr>
            </a:br>
            <a:r>
              <a:rPr lang="en-GB" sz="3600" cap="all" dirty="0" smtClean="0">
                <a:solidFill>
                  <a:srgbClr val="FFFFFF"/>
                </a:solidFill>
              </a:rPr>
              <a:t/>
            </a:r>
            <a:br>
              <a:rPr lang="en-GB" sz="3600" cap="all" dirty="0" smtClean="0">
                <a:solidFill>
                  <a:srgbClr val="FFFFFF"/>
                </a:solidFill>
              </a:rPr>
            </a:br>
            <a:r>
              <a:rPr lang="en-GB" sz="6500" cap="all" dirty="0" smtClean="0">
                <a:solidFill>
                  <a:srgbClr val="FFFFFF"/>
                </a:solidFill>
              </a:rPr>
              <a:t>i</a:t>
            </a:r>
            <a:r>
              <a:rPr lang="en-GB" sz="4000" cap="all" dirty="0" smtClean="0">
                <a:solidFill>
                  <a:srgbClr val="FFFFFF"/>
                </a:solidFill>
              </a:rPr>
              <a:t>ntegrity</a:t>
            </a:r>
            <a:br>
              <a:rPr lang="en-GB" sz="4000" cap="all" dirty="0" smtClean="0">
                <a:solidFill>
                  <a:srgbClr val="FFFFFF"/>
                </a:solidFill>
              </a:rPr>
            </a:br>
            <a:r>
              <a:rPr lang="en-GB" sz="2000" cap="all" dirty="0" smtClean="0">
                <a:solidFill>
                  <a:srgbClr val="FFFFFF"/>
                </a:solidFill>
              </a:rPr>
              <a:t>ensure that information can only be altered by people who are allowed to alter it</a:t>
            </a:r>
            <a:r>
              <a:rPr lang="tr-TR" sz="2000" cap="all" dirty="0" smtClean="0">
                <a:solidFill>
                  <a:srgbClr val="FFFFFF"/>
                </a:solidFill>
              </a:rPr>
              <a:t/>
            </a:r>
            <a:br>
              <a:rPr lang="tr-TR" sz="2000" cap="all" dirty="0" smtClean="0">
                <a:solidFill>
                  <a:srgbClr val="FFFFFF"/>
                </a:solidFill>
              </a:rPr>
            </a:br>
            <a:r>
              <a:rPr lang="en-GB" sz="4800" cap="all" dirty="0" smtClean="0">
                <a:solidFill>
                  <a:srgbClr val="FFFFFF"/>
                </a:solidFill>
              </a:rPr>
              <a:t/>
            </a:r>
            <a:br>
              <a:rPr lang="en-GB" sz="4800" cap="all" dirty="0" smtClean="0">
                <a:solidFill>
                  <a:srgbClr val="FFFFFF"/>
                </a:solidFill>
              </a:rPr>
            </a:br>
            <a:r>
              <a:rPr lang="en-GB" sz="6500" cap="all" dirty="0" smtClean="0">
                <a:solidFill>
                  <a:srgbClr val="FFFFFF"/>
                </a:solidFill>
              </a:rPr>
              <a:t>a</a:t>
            </a:r>
            <a:r>
              <a:rPr lang="en-GB" sz="4000" cap="all" dirty="0" smtClean="0">
                <a:solidFill>
                  <a:srgbClr val="FFFFFF"/>
                </a:solidFill>
              </a:rPr>
              <a:t>vailability</a:t>
            </a:r>
            <a:br>
              <a:rPr lang="en-GB" sz="4000" cap="all" dirty="0" smtClean="0">
                <a:solidFill>
                  <a:srgbClr val="FFFFFF"/>
                </a:solidFill>
              </a:rPr>
            </a:br>
            <a:r>
              <a:rPr lang="en-GB" sz="2000" cap="all" dirty="0" smtClean="0">
                <a:solidFill>
                  <a:srgbClr val="FFFFFF"/>
                </a:solidFill>
              </a:rPr>
              <a:t>ensure that information can be accessed</a:t>
            </a:r>
            <a:endParaRPr lang="en-GB" sz="4000" cap="all" dirty="0">
              <a:solidFill>
                <a:srgbClr val="FFFFFF"/>
              </a:solidFill>
            </a:endParaRPr>
          </a:p>
        </p:txBody>
      </p:sp>
      <p:sp>
        <p:nvSpPr>
          <p:cNvPr id="8" name="TextBox 7"/>
          <p:cNvSpPr txBox="1"/>
          <p:nvPr>
            <p:custDataLst>
              <p:tags r:id="rId5"/>
            </p:custDataLst>
          </p:nvPr>
        </p:nvSpPr>
        <p:spPr>
          <a:xfrm>
            <a:off x="136477" y="5776131"/>
            <a:ext cx="8802806" cy="394799"/>
          </a:xfrm>
          <a:prstGeom prst="rect">
            <a:avLst/>
          </a:prstGeom>
          <a:noFill/>
        </p:spPr>
        <p:txBody>
          <a:bodyPr wrap="none" lIns="0" tIns="0" rIns="0" bIns="0" rtlCol="0">
            <a:noAutofit/>
          </a:bodyPr>
          <a:lstStyle/>
          <a:p>
            <a:pPr marR="0" defTabSz="914400" eaLnBrk="1" fontAlgn="auto" latinLnBrk="0" hangingPunct="1">
              <a:lnSpc>
                <a:spcPts val="2300"/>
              </a:lnSpc>
              <a:spcBef>
                <a:spcPts val="500"/>
              </a:spcBef>
              <a:spcAft>
                <a:spcPts val="0"/>
              </a:spcAft>
              <a:buClrTx/>
              <a:buSzTx/>
              <a:buFontTx/>
              <a:buNone/>
              <a:tabLst/>
            </a:pPr>
            <a:r>
              <a:rPr kumimoji="0" lang="en-US" sz="1400" b="0" i="0" u="none" strike="noStrike" kern="0" cap="none" spc="0" normalizeH="0" baseline="0" noProof="0" dirty="0" smtClean="0">
                <a:ln>
                  <a:noFill/>
                </a:ln>
                <a:solidFill>
                  <a:schemeClr val="bg1"/>
                </a:solidFill>
                <a:effectLst/>
                <a:uLnTx/>
                <a:uFillTx/>
                <a:hlinkClick r:id="rId10" action="ppaction://hlinkfile"/>
              </a:rPr>
              <a:t>Confidentiality, Integrity, and Availability defined by the US National Institute Standards and Technology (NIST)</a:t>
            </a:r>
            <a:endParaRPr kumimoji="0" lang="en-GB" sz="1400" b="0" i="0" u="none" strike="noStrike" kern="0" cap="none" spc="0" normalizeH="0" baseline="0" noProof="0" dirty="0" smtClean="0">
              <a:ln>
                <a:noFill/>
              </a:ln>
              <a:solidFill>
                <a:schemeClr val="bg1"/>
              </a:solidFill>
              <a:effectLst/>
              <a:uLnTx/>
              <a:uFillTx/>
            </a:endParaRPr>
          </a:p>
        </p:txBody>
      </p:sp>
    </p:spTree>
    <p:custDataLst>
      <p:tags r:id="rId1"/>
    </p:custDataLst>
    <p:extLst>
      <p:ext uri="{BB962C8B-B14F-4D97-AF65-F5344CB8AC3E}">
        <p14:creationId xmlns:p14="http://schemas.microsoft.com/office/powerpoint/2010/main" val="3307820483"/>
      </p:ext>
    </p:extLst>
  </p:cSld>
  <p:clrMapOvr>
    <a:masterClrMapping/>
  </p:clrMapOvr>
  <p:transition spd="slow">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8427E"/>
        </a:solidFill>
        <a:effectLst/>
      </p:bgPr>
    </p:bg>
    <p:spTree>
      <p:nvGrpSpPr>
        <p:cNvPr id="1" name=""/>
        <p:cNvGrpSpPr/>
        <p:nvPr/>
      </p:nvGrpSpPr>
      <p:grpSpPr>
        <a:xfrm>
          <a:off x="0" y="0"/>
          <a:ext cx="0" cy="0"/>
          <a:chOff x="0" y="0"/>
          <a:chExt cx="0" cy="0"/>
        </a:xfrm>
      </p:grpSpPr>
      <p:pic>
        <p:nvPicPr>
          <p:cNvPr id="5" name="Picture 4"/>
          <p:cNvPicPr>
            <a:picLocks/>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97459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4" name="Picture 3"/>
          <p:cNvPicPr>
            <a:picLocks/>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10840720" y="0"/>
            <a:ext cx="129540" cy="617093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2" name="Title 1"/>
          <p:cNvSpPr>
            <a:spLocks noGrp="1"/>
          </p:cNvSpPr>
          <p:nvPr>
            <p:ph type="ctrTitle"/>
            <p:custDataLst>
              <p:tags r:id="rId4"/>
            </p:custDataLst>
          </p:nvPr>
        </p:nvSpPr>
        <p:spPr>
          <a:xfrm>
            <a:off x="259080" y="259080"/>
            <a:ext cx="9872980" cy="520446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90000"/>
              </a:lnSpc>
              <a:spcBef>
                <a:spcPts val="0"/>
              </a:spcBef>
              <a:spcAft>
                <a:spcPts val="0"/>
              </a:spcAft>
            </a:pPr>
            <a:r>
              <a:rPr lang="en-GB" sz="6500" cap="all" dirty="0" smtClean="0">
                <a:solidFill>
                  <a:srgbClr val="FFFFFF"/>
                </a:solidFill>
              </a:rPr>
              <a:t>Confidentiality applied</a:t>
            </a:r>
            <a:endParaRPr lang="en-GB" sz="6500" cap="all" dirty="0">
              <a:solidFill>
                <a:srgbClr val="FFFFFF"/>
              </a:solidFill>
            </a:endParaRPr>
          </a:p>
        </p:txBody>
      </p:sp>
      <p:pic>
        <p:nvPicPr>
          <p:cNvPr id="6" name="Picture 5"/>
          <p:cNvPicPr>
            <a:picLocks/>
          </p:cNvPicPr>
          <p:nvPr>
            <p:custDataLst>
              <p:tags r:id="rId5"/>
            </p:custDataLst>
          </p:nvPr>
        </p:nvPicPr>
        <p:blipFill>
          <a:blip r:embed="rId10">
            <a:extLst>
              <a:ext uri="{28A0092B-C50C-407E-A947-70E740481C1C}">
                <a14:useLocalDpi xmlns:a14="http://schemas.microsoft.com/office/drawing/2010/main" val="0"/>
              </a:ext>
            </a:extLst>
          </a:blip>
          <a:stretch>
            <a:fillRect/>
          </a:stretch>
        </p:blipFill>
        <p:spPr>
          <a:xfrm>
            <a:off x="259080" y="2147240"/>
            <a:ext cx="9181061" cy="2915261"/>
          </a:xfrm>
          <a:prstGeom prst="rect">
            <a:avLst/>
          </a:prstGeom>
        </p:spPr>
      </p:pic>
    </p:spTree>
    <p:custDataLst>
      <p:tags r:id="rId1"/>
    </p:custDataLst>
    <p:extLst>
      <p:ext uri="{BB962C8B-B14F-4D97-AF65-F5344CB8AC3E}">
        <p14:creationId xmlns:p14="http://schemas.microsoft.com/office/powerpoint/2010/main" val="1307211649"/>
      </p:ext>
    </p:extLst>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E78C5"/>
        </a:solidFill>
        <a:effectLst/>
      </p:bgPr>
    </p:bg>
    <p:spTree>
      <p:nvGrpSpPr>
        <p:cNvPr id="1" name=""/>
        <p:cNvGrpSpPr/>
        <p:nvPr/>
      </p:nvGrpSpPr>
      <p:grpSpPr>
        <a:xfrm>
          <a:off x="0" y="0"/>
          <a:ext cx="0" cy="0"/>
          <a:chOff x="0" y="0"/>
          <a:chExt cx="0" cy="0"/>
        </a:xfrm>
      </p:grpSpPr>
      <p:pic>
        <p:nvPicPr>
          <p:cNvPr id="5" name="Picture 4"/>
          <p:cNvPicPr>
            <a:picLocks/>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97586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4" name="Picture 3"/>
          <p:cNvPicPr>
            <a:picLocks/>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10840720" y="0"/>
            <a:ext cx="129540" cy="617093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2" name="Title 1"/>
          <p:cNvSpPr>
            <a:spLocks noGrp="1"/>
          </p:cNvSpPr>
          <p:nvPr>
            <p:ph type="ctrTitle"/>
            <p:custDataLst>
              <p:tags r:id="rId4"/>
            </p:custDataLst>
          </p:nvPr>
        </p:nvSpPr>
        <p:spPr>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90000"/>
              </a:lnSpc>
              <a:spcBef>
                <a:spcPts val="0"/>
              </a:spcBef>
              <a:spcAft>
                <a:spcPts val="0"/>
              </a:spcAft>
            </a:pPr>
            <a:r>
              <a:rPr lang="en-GB" sz="6500" cap="all" dirty="0" smtClean="0">
                <a:solidFill>
                  <a:srgbClr val="FFFFFF"/>
                </a:solidFill>
              </a:rPr>
              <a:t>Integrity applied</a:t>
            </a:r>
            <a:endParaRPr lang="en-GB" sz="6500" cap="all" dirty="0">
              <a:solidFill>
                <a:srgbClr val="FFFFFF"/>
              </a:solidFill>
            </a:endParaRPr>
          </a:p>
        </p:txBody>
      </p:sp>
      <p:pic>
        <p:nvPicPr>
          <p:cNvPr id="6" name="Picture 2" descr="https://boschsecurity.picturepark.com/Website/Download.aspx?DownloadToken=d6c766dd-73c9-4b2e-b64a-ee90d0b235b5&amp;Purpose=AssetManager"/>
          <p:cNvPicPr>
            <a:picLocks noChangeAspect="1" noChangeArrowheads="1"/>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bwMode="auto">
          <a:xfrm>
            <a:off x="259080" y="1296987"/>
            <a:ext cx="6258127" cy="4167188"/>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pic>
      <p:sp>
        <p:nvSpPr>
          <p:cNvPr id="7" name="Rectangle 6"/>
          <p:cNvSpPr/>
          <p:nvPr>
            <p:custDataLst>
              <p:tags r:id="rId6"/>
            </p:custDataLst>
          </p:nvPr>
        </p:nvSpPr>
        <p:spPr>
          <a:xfrm>
            <a:off x="1599825" y="1843087"/>
            <a:ext cx="838200" cy="2565400"/>
          </a:xfrm>
          <a:prstGeom prst="rect">
            <a:avLst/>
          </a:prstGeom>
          <a:noFill/>
          <a:ln w="28575" cap="flat" cmpd="sng" algn="ctr">
            <a:solidFill>
              <a:srgbClr val="FF0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Tree>
    <p:custDataLst>
      <p:tags r:id="rId1"/>
    </p:custDataLst>
    <p:extLst>
      <p:ext uri="{BB962C8B-B14F-4D97-AF65-F5344CB8AC3E}">
        <p14:creationId xmlns:p14="http://schemas.microsoft.com/office/powerpoint/2010/main" val="221353319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1399A0"/>
        </a:solidFill>
        <a:effectLst/>
      </p:bgPr>
    </p:bg>
    <p:spTree>
      <p:nvGrpSpPr>
        <p:cNvPr id="1" name=""/>
        <p:cNvGrpSpPr/>
        <p:nvPr/>
      </p:nvGrpSpPr>
      <p:grpSpPr>
        <a:xfrm>
          <a:off x="0" y="0"/>
          <a:ext cx="0" cy="0"/>
          <a:chOff x="0" y="0"/>
          <a:chExt cx="0" cy="0"/>
        </a:xfrm>
      </p:grpSpPr>
      <p:pic>
        <p:nvPicPr>
          <p:cNvPr id="5" name="Picture 4"/>
          <p:cNvPicPr>
            <a:picLocks/>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97459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4" name="Picture 3"/>
          <p:cNvPicPr>
            <a:picLocks/>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10840720" y="0"/>
            <a:ext cx="129540" cy="617093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2" name="Title 1"/>
          <p:cNvSpPr>
            <a:spLocks noGrp="1"/>
          </p:cNvSpPr>
          <p:nvPr>
            <p:ph type="ctrTitle"/>
            <p:custDataLst>
              <p:tags r:id="rId4"/>
            </p:custDataLst>
          </p:nvPr>
        </p:nvSpPr>
        <p:spPr>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r>
              <a:rPr lang="tr-TR" sz="6500" dirty="0" err="1" smtClean="0"/>
              <a:t>avaılabılıty</a:t>
            </a:r>
            <a:r>
              <a:rPr lang="en-GB" sz="6500" dirty="0" smtClean="0"/>
              <a:t> </a:t>
            </a:r>
            <a:r>
              <a:rPr lang="en-GB" sz="6500" dirty="0"/>
              <a:t>applied</a:t>
            </a:r>
            <a:endParaRPr lang="en-GB" sz="6500" cap="all" dirty="0">
              <a:solidFill>
                <a:srgbClr val="FFFFFF"/>
              </a:solidFill>
            </a:endParaRPr>
          </a:p>
        </p:txBody>
      </p:sp>
      <p:pic>
        <p:nvPicPr>
          <p:cNvPr id="6" name="Content Placeholder 15"/>
          <p:cNvPicPr>
            <a:picLocks noChangeAspect="1"/>
          </p:cNvPicPr>
          <p:nvPr>
            <p:custDataLst>
              <p:tags r:id="rId5"/>
            </p:custDataLst>
          </p:nvPr>
        </p:nvPicPr>
        <p:blipFill rotWithShape="1">
          <a:blip r:embed="rId10">
            <a:extLst>
              <a:ext uri="{28A0092B-C50C-407E-A947-70E740481C1C}">
                <a14:useLocalDpi xmlns:a14="http://schemas.microsoft.com/office/drawing/2010/main" val="0"/>
              </a:ext>
            </a:extLst>
          </a:blip>
          <a:srcRect l="14950" r="11905"/>
          <a:stretch/>
        </p:blipFill>
        <p:spPr>
          <a:xfrm>
            <a:off x="259080" y="1295400"/>
            <a:ext cx="7512147" cy="4168775"/>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70717098"/>
      </p:ext>
    </p:extLst>
  </p:cSld>
  <p:clrMapOvr>
    <a:masterClrMapping/>
  </p:clrMapOvr>
  <p:transition spd="slow">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ubtitle 1" hidden="1"/>
          <p:cNvSpPr>
            <a:spLocks noGrp="1"/>
          </p:cNvSpPr>
          <p:nvPr>
            <p:ph type="subTitle" idx="1"/>
            <p:custDataLst>
              <p:tags r:id="rId2"/>
            </p:custDataLst>
          </p:nvPr>
        </p:nvSpPr>
        <p:spPr>
          <a:xfrm>
            <a:off x="0" y="0"/>
            <a:ext cx="1270000" cy="127000"/>
          </a:xfrm>
          <a:effectLst/>
          <a:extLst>
            <a:ext uri="{53640926-AAD7-44D8-BBD7-CCE9431645EC}">
              <a14:shadowObscured xmlns:a14="http://schemas.microsoft.com/office/drawing/2010/main"/>
            </a:ext>
          </a:extLst>
        </p:spPr>
        <p:txBody>
          <a:bodyPr wrap="none" lIns="0" tIns="0" rIns="0" bIns="0" anchor="t">
            <a:noAutofit/>
          </a:bodyPr>
          <a:lstStyle/>
          <a:p>
            <a:endParaRPr lang="en-US"/>
          </a:p>
        </p:txBody>
      </p:sp>
      <p:pic>
        <p:nvPicPr>
          <p:cNvPr id="6" name="Picture 5"/>
          <p:cNvPicPr>
            <a:picLocks/>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0" y="0"/>
            <a:ext cx="10970260" cy="617093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5" name="Picture 4"/>
          <p:cNvPicPr>
            <a:picLocks/>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97586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4" name="Picture 3"/>
          <p:cNvPicPr>
            <a:picLocks/>
          </p:cNvPicPr>
          <p:nvPr>
            <p:custDataLst>
              <p:tags r:id="rId5"/>
            </p:custDataLst>
          </p:nvPr>
        </p:nvPicPr>
        <p:blipFill>
          <a:blip r:embed="rId11" cstate="print">
            <a:extLst>
              <a:ext uri="{28A0092B-C50C-407E-A947-70E740481C1C}">
                <a14:useLocalDpi xmlns:a14="http://schemas.microsoft.com/office/drawing/2010/main" val="0"/>
              </a:ext>
            </a:extLst>
          </a:blip>
          <a:stretch>
            <a:fillRect/>
          </a:stretch>
        </p:blipFill>
        <p:spPr>
          <a:xfrm>
            <a:off x="10840720" y="0"/>
            <a:ext cx="129540" cy="617093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3" name="Title 2"/>
          <p:cNvSpPr>
            <a:spLocks noGrp="1"/>
          </p:cNvSpPr>
          <p:nvPr>
            <p:ph type="ctrTitle"/>
            <p:custDataLst>
              <p:tags r:id="rId6"/>
            </p:custDataLst>
          </p:nvPr>
        </p:nvSpPr>
        <p:spPr>
          <a:xfrm>
            <a:off x="259080" y="259080"/>
            <a:ext cx="9872980" cy="5204460"/>
          </a:xfrm>
          <a:effectLst/>
          <a:extLst>
            <a:ext uri="{53640926-AAD7-44D8-BBD7-CCE9431645EC}">
              <a14:shadowObscured xmlns:a14="http://schemas.microsoft.com/office/drawing/2010/main"/>
            </a:ext>
          </a:extLst>
        </p:spPr>
        <p:txBody>
          <a:bodyPr wrap="square" lIns="0" tIns="0" rIns="0" bIns="0" anchor="t">
            <a:noAutofit/>
          </a:bodyPr>
          <a:lstStyle/>
          <a:p>
            <a:r>
              <a:rPr lang="en-US" smtClean="0">
                <a:solidFill>
                  <a:schemeClr val="tx1"/>
                </a:solidFill>
              </a:rPr>
              <a:t>Thank</a:t>
            </a:r>
            <a:br>
              <a:rPr lang="en-US" smtClean="0">
                <a:solidFill>
                  <a:schemeClr val="tx1"/>
                </a:solidFill>
              </a:rPr>
            </a:br>
            <a:r>
              <a:rPr lang="en-US" smtClean="0">
                <a:solidFill>
                  <a:schemeClr val="tx1"/>
                </a:solidFill>
              </a:rPr>
              <a:t>you</a:t>
            </a:r>
            <a:endParaRPr lang="en-US">
              <a:solidFill>
                <a:schemeClr val="tx1"/>
              </a:solidFill>
            </a:endParaRPr>
          </a:p>
        </p:txBody>
      </p:sp>
      <p:sp>
        <p:nvSpPr>
          <p:cNvPr id="7" name="Rectangle 6"/>
          <p:cNvSpPr/>
          <p:nvPr>
            <p:custDataLst>
              <p:tags r:id="rId7"/>
            </p:custDataLst>
          </p:nvPr>
        </p:nvSpPr>
        <p:spPr>
          <a:xfrm>
            <a:off x="259080" y="3620530"/>
            <a:ext cx="4474723" cy="2341077"/>
          </a:xfrm>
          <a:prstGeom prst="rect">
            <a:avLst/>
          </a:prstGeom>
          <a:noFill/>
          <a:ln w="9525" cap="flat" cmpd="sng" algn="ctr">
            <a:noFill/>
            <a:prstDash val="solid"/>
          </a:ln>
          <a:effectLst/>
        </p:spPr>
        <p:txBody>
          <a:bodyPr rtlCol="0" anchor="ctr"/>
          <a:lstStyle/>
          <a:p>
            <a:pPr marL="0" marR="0" indent="0" defTabSz="914400" eaLnBrk="1" fontAlgn="auto" latinLnBrk="0" hangingPunct="1">
              <a:lnSpc>
                <a:spcPct val="100000"/>
              </a:lnSpc>
              <a:spcBef>
                <a:spcPts val="0"/>
              </a:spcBef>
              <a:spcAft>
                <a:spcPts val="0"/>
              </a:spcAft>
              <a:buClrTx/>
              <a:buSzTx/>
              <a:buFontTx/>
              <a:buNone/>
              <a:tabLst/>
            </a:pPr>
            <a:r>
              <a:rPr kumimoji="0" lang="tr-TR" sz="2000" i="0" u="none" strike="noStrike" kern="0" cap="none" spc="0" normalizeH="0" baseline="0" noProof="0" dirty="0" smtClean="0">
                <a:ln>
                  <a:noFill/>
                </a:ln>
                <a:effectLst/>
                <a:uLnTx/>
                <a:uFillTx/>
                <a:latin typeface="Bosch Office Sans"/>
              </a:rPr>
              <a:t>Emin SIMSEK</a:t>
            </a:r>
          </a:p>
          <a:p>
            <a:pPr fontAlgn="auto">
              <a:spcBef>
                <a:spcPts val="0"/>
              </a:spcBef>
              <a:spcAft>
                <a:spcPts val="0"/>
              </a:spcAft>
            </a:pPr>
            <a:r>
              <a:rPr lang="tr-TR" kern="0" dirty="0" smtClean="0">
                <a:latin typeface="Bosch Office Sans"/>
              </a:rPr>
              <a:t>Bosch Security &amp; </a:t>
            </a:r>
            <a:r>
              <a:rPr lang="tr-TR" kern="0" dirty="0" err="1" smtClean="0">
                <a:latin typeface="Bosch Office Sans"/>
              </a:rPr>
              <a:t>Safety</a:t>
            </a:r>
            <a:r>
              <a:rPr lang="tr-TR" kern="0" dirty="0" smtClean="0">
                <a:latin typeface="Bosch Office Sans"/>
              </a:rPr>
              <a:t> </a:t>
            </a:r>
            <a:r>
              <a:rPr lang="tr-TR" kern="0" dirty="0" err="1" smtClean="0">
                <a:latin typeface="Bosch Office Sans"/>
              </a:rPr>
              <a:t>Systems</a:t>
            </a:r>
            <a:endParaRPr lang="tr-TR" kern="0" dirty="0" smtClean="0">
              <a:latin typeface="Bosch Office Sans"/>
            </a:endParaRPr>
          </a:p>
          <a:p>
            <a:pPr marL="0" marR="0" indent="0" defTabSz="914400" eaLnBrk="1" fontAlgn="auto" latinLnBrk="0" hangingPunct="1">
              <a:lnSpc>
                <a:spcPct val="100000"/>
              </a:lnSpc>
              <a:spcBef>
                <a:spcPts val="600"/>
              </a:spcBef>
              <a:spcAft>
                <a:spcPts val="0"/>
              </a:spcAft>
              <a:buClrTx/>
              <a:buSzTx/>
              <a:buFontTx/>
              <a:buNone/>
              <a:tabLst/>
            </a:pPr>
            <a:r>
              <a:rPr lang="tr-TR" sz="1400" kern="0" noProof="0" dirty="0" smtClean="0">
                <a:latin typeface="Bosch Office Sans"/>
              </a:rPr>
              <a:t>International Business Development Manager, </a:t>
            </a:r>
            <a:r>
              <a:rPr lang="tr-TR" sz="1400" kern="0" noProof="0" dirty="0" err="1" smtClean="0">
                <a:latin typeface="Bosch Office Sans"/>
              </a:rPr>
              <a:t>Railway</a:t>
            </a:r>
            <a:r>
              <a:rPr lang="tr-TR" sz="1400" kern="0" noProof="0" dirty="0" smtClean="0">
                <a:latin typeface="Bosch Office Sans"/>
              </a:rPr>
              <a:t>/</a:t>
            </a:r>
            <a:r>
              <a:rPr lang="tr-TR" sz="1400" kern="0" noProof="0" dirty="0" err="1" smtClean="0">
                <a:latin typeface="Bosch Office Sans"/>
              </a:rPr>
              <a:t>Public</a:t>
            </a:r>
            <a:r>
              <a:rPr lang="tr-TR" sz="1400" kern="0" noProof="0" dirty="0" smtClean="0">
                <a:latin typeface="Bosch Office Sans"/>
              </a:rPr>
              <a:t> </a:t>
            </a:r>
            <a:r>
              <a:rPr lang="tr-TR" sz="1400" kern="0" noProof="0" dirty="0" err="1" smtClean="0">
                <a:latin typeface="Bosch Office Sans"/>
              </a:rPr>
              <a:t>Transportation</a:t>
            </a:r>
            <a:endParaRPr lang="tr-TR" sz="1400" kern="0" noProof="0" dirty="0" smtClean="0">
              <a:latin typeface="Bosch Office Sans"/>
            </a:endParaRPr>
          </a:p>
          <a:p>
            <a:pPr marL="0" marR="0" indent="0" defTabSz="914400" eaLnBrk="1" fontAlgn="auto" latinLnBrk="0" hangingPunct="1">
              <a:lnSpc>
                <a:spcPct val="100000"/>
              </a:lnSpc>
              <a:spcBef>
                <a:spcPts val="0"/>
              </a:spcBef>
              <a:spcAft>
                <a:spcPts val="0"/>
              </a:spcAft>
              <a:buClrTx/>
              <a:buSzTx/>
              <a:buFontTx/>
              <a:buNone/>
              <a:tabLst/>
            </a:pPr>
            <a:endParaRPr lang="tr-TR" sz="1600" kern="0" noProof="0" dirty="0" smtClean="0">
              <a:latin typeface="Bosch Office Sans"/>
            </a:endParaRPr>
          </a:p>
          <a:p>
            <a:pPr marL="0" marR="0" indent="0" defTabSz="914400" eaLnBrk="1" fontAlgn="auto" latinLnBrk="0" hangingPunct="1">
              <a:lnSpc>
                <a:spcPct val="100000"/>
              </a:lnSpc>
              <a:spcBef>
                <a:spcPts val="0"/>
              </a:spcBef>
              <a:spcAft>
                <a:spcPts val="0"/>
              </a:spcAft>
              <a:buClrTx/>
              <a:buSzTx/>
              <a:buFontTx/>
              <a:buNone/>
              <a:tabLst/>
            </a:pPr>
            <a:r>
              <a:rPr kumimoji="0" lang="tr-TR" sz="1600" b="0" i="0" u="none" strike="noStrike" kern="0" cap="none" spc="0" normalizeH="0" baseline="0" dirty="0" smtClean="0">
                <a:ln>
                  <a:noFill/>
                </a:ln>
                <a:solidFill>
                  <a:schemeClr val="bg1"/>
                </a:solidFill>
                <a:effectLst/>
                <a:uLnTx/>
                <a:uFillTx/>
                <a:latin typeface="Bosch Office Sans"/>
                <a:ea typeface="+mn-ea"/>
                <a:cs typeface="+mn-cs"/>
                <a:hlinkClick r:id="rId12"/>
              </a:rPr>
              <a:t>emin.simsek@tr.bosch.com</a:t>
            </a:r>
            <a:r>
              <a:rPr kumimoji="0" lang="tr-TR" sz="1600" b="0" i="0" u="none" strike="noStrike" kern="0" cap="none" spc="0" normalizeH="0" baseline="0" dirty="0" smtClean="0">
                <a:ln>
                  <a:noFill/>
                </a:ln>
                <a:solidFill>
                  <a:schemeClr val="bg1"/>
                </a:solidFill>
                <a:effectLst/>
                <a:uLnTx/>
                <a:uFillTx/>
                <a:latin typeface="Bosch Office Sans"/>
                <a:ea typeface="+mn-ea"/>
                <a:cs typeface="+mn-cs"/>
              </a:rPr>
              <a:t> </a:t>
            </a:r>
            <a:endParaRPr kumimoji="0" lang="en-US" sz="1600" b="0" i="0" u="none" strike="noStrike" kern="0" cap="none" spc="0" normalizeH="0" baseline="0" noProof="0" dirty="0" smtClean="0">
              <a:ln>
                <a:noFill/>
              </a:ln>
              <a:solidFill>
                <a:schemeClr val="bg1"/>
              </a:solidFill>
              <a:effectLst/>
              <a:uLnTx/>
              <a:uFillTx/>
              <a:latin typeface="Bosch Office Sans"/>
              <a:ea typeface="+mn-ea"/>
              <a:cs typeface="+mn-cs"/>
            </a:endParaRPr>
          </a:p>
        </p:txBody>
      </p:sp>
    </p:spTree>
    <p:custDataLst>
      <p:tags r:id="rId1"/>
    </p:custDataLst>
    <p:extLst>
      <p:ext uri="{BB962C8B-B14F-4D97-AF65-F5344CB8AC3E}">
        <p14:creationId xmlns:p14="http://schemas.microsoft.com/office/powerpoint/2010/main" val="21030458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66700" y="961773"/>
            <a:ext cx="3096705" cy="3123499"/>
            <a:chOff x="266700" y="1624591"/>
            <a:chExt cx="3096705" cy="3123499"/>
          </a:xfrm>
        </p:grpSpPr>
        <p:sp>
          <p:nvSpPr>
            <p:cNvPr id="3" name="TextBox 2"/>
            <p:cNvSpPr txBox="1"/>
            <p:nvPr/>
          </p:nvSpPr>
          <p:spPr>
            <a:xfrm>
              <a:off x="266700" y="1624591"/>
              <a:ext cx="3094056" cy="1388954"/>
            </a:xfrm>
            <a:prstGeom prst="rect">
              <a:avLst/>
            </a:prstGeom>
            <a:solidFill>
              <a:schemeClr val="accent3"/>
            </a:solidFill>
            <a:ln w="38100">
              <a:noFill/>
            </a:ln>
          </p:spPr>
          <p:txBody>
            <a:bodyPr wrap="square" lIns="180000" tIns="180000" rIns="180000" bIns="180000" rtlCol="0">
              <a:noAutofit/>
            </a:bodyPr>
            <a:lstStyle/>
            <a:p>
              <a:pPr>
                <a:lnSpc>
                  <a:spcPts val="2000"/>
                </a:lnSpc>
                <a:spcBef>
                  <a:spcPts val="500"/>
                </a:spcBef>
              </a:pPr>
              <a:r>
                <a:rPr lang="en-US" sz="1600" dirty="0" smtClean="0">
                  <a:solidFill>
                    <a:schemeClr val="bg1"/>
                  </a:solidFill>
                  <a:ea typeface="Helvetica" charset="0"/>
                  <a:cs typeface="Helvetica" charset="0"/>
                </a:rPr>
                <a:t>Delivering </a:t>
              </a:r>
              <a:br>
                <a:rPr lang="en-US" sz="1600" dirty="0" smtClean="0">
                  <a:solidFill>
                    <a:schemeClr val="bg1"/>
                  </a:solidFill>
                  <a:ea typeface="Helvetica" charset="0"/>
                  <a:cs typeface="Helvetica" charset="0"/>
                </a:rPr>
              </a:br>
              <a:r>
                <a:rPr lang="en-US" sz="1600" dirty="0" smtClean="0">
                  <a:solidFill>
                    <a:schemeClr val="bg1"/>
                  </a:solidFill>
                  <a:ea typeface="Helvetica" charset="0"/>
                  <a:cs typeface="Helvetica" charset="0"/>
                </a:rPr>
                <a:t>excellence in video </a:t>
              </a:r>
              <a:br>
                <a:rPr lang="en-US" sz="1600" dirty="0" smtClean="0">
                  <a:solidFill>
                    <a:schemeClr val="bg1"/>
                  </a:solidFill>
                  <a:ea typeface="Helvetica" charset="0"/>
                  <a:cs typeface="Helvetica" charset="0"/>
                </a:rPr>
              </a:br>
              <a:r>
                <a:rPr lang="en-US" sz="1600" dirty="0" smtClean="0">
                  <a:solidFill>
                    <a:schemeClr val="bg1"/>
                  </a:solidFill>
                  <a:ea typeface="Helvetica" charset="0"/>
                  <a:cs typeface="Helvetica" charset="0"/>
                </a:rPr>
                <a:t>security and data management</a:t>
              </a:r>
            </a:p>
            <a:p>
              <a:pPr marL="252000" indent="-252000">
                <a:lnSpc>
                  <a:spcPts val="2300"/>
                </a:lnSpc>
                <a:spcBef>
                  <a:spcPts val="500"/>
                </a:spcBef>
                <a:buFontTx/>
                <a:buNone/>
              </a:pPr>
              <a:endParaRPr lang="en-US" dirty="0" smtClean="0">
                <a:solidFill>
                  <a:schemeClr val="bg1"/>
                </a:solidFill>
              </a:endParaRPr>
            </a:p>
          </p:txBody>
        </p:sp>
        <p:sp>
          <p:nvSpPr>
            <p:cNvPr id="16" name="Inhaltsplatzhalter 12"/>
            <p:cNvSpPr txBox="1">
              <a:spLocks/>
            </p:cNvSpPr>
            <p:nvPr>
              <p:custDataLst>
                <p:tags r:id="rId23"/>
              </p:custDataLst>
            </p:nvPr>
          </p:nvSpPr>
          <p:spPr bwMode="auto">
            <a:xfrm>
              <a:off x="266700" y="3013546"/>
              <a:ext cx="3096705" cy="1734544"/>
            </a:xfrm>
            <a:prstGeom prst="rect">
              <a:avLst/>
            </a:prstGeom>
            <a:solidFill>
              <a:srgbClr val="D7D7DA">
                <a:alpha val="50000"/>
              </a:srgbClr>
            </a:solidFill>
            <a:ln w="0">
              <a:noFill/>
              <a:miter lim="800000"/>
              <a:headEnd/>
              <a:tailEnd/>
            </a:ln>
            <a:extLst>
              <a:ext uri="{53640926-AAD7-44D8-BBD7-CCE9431645EC}">
                <a14:shadowObscured xmlns:a14="http://schemas.microsoft.com/office/drawing/2010/main"/>
              </a:ext>
            </a:extLst>
          </p:spPr>
          <p:txBody>
            <a:bodyPr vert="horz" wrap="square" lIns="180000" tIns="180000" rIns="180000" bIns="180000" numCol="1" anchor="t" anchorCtr="0" compatLnSpc="1">
              <a:prstTxWarp prst="textNoShape">
                <a:avLst/>
              </a:prstTxWarp>
              <a:noAutofit/>
            </a:bodyPr>
            <a:lstStyle>
              <a:lvl1pPr marL="250825" indent="-250825" algn="l" rtl="0" eaLnBrk="0" fontAlgn="base" hangingPunct="0">
                <a:lnSpc>
                  <a:spcPts val="2300"/>
                </a:lnSpc>
                <a:spcBef>
                  <a:spcPts val="500"/>
                </a:spcBef>
                <a:spcAft>
                  <a:spcPct val="0"/>
                </a:spcAft>
                <a:buSzPct val="100000"/>
                <a:defRPr>
                  <a:solidFill>
                    <a:schemeClr val="tx1"/>
                  </a:solidFill>
                  <a:latin typeface="Bosch Office Sans" panose="020B0604020202020204" pitchFamily="34" charset="0"/>
                  <a:ea typeface="Arial" charset="0"/>
                  <a:cs typeface="Arial" pitchFamily="34" charset="0"/>
                </a:defRPr>
              </a:lvl1pPr>
              <a:lvl2pPr marL="466725" indent="-466725" algn="l" rtl="0" eaLnBrk="0" fontAlgn="base" hangingPunct="0">
                <a:lnSpc>
                  <a:spcPts val="2000"/>
                </a:lnSpc>
                <a:spcBef>
                  <a:spcPts val="500"/>
                </a:spcBef>
                <a:spcAft>
                  <a:spcPct val="0"/>
                </a:spcAft>
                <a:buSzPct val="100000"/>
                <a:defRPr sz="1600">
                  <a:solidFill>
                    <a:schemeClr val="tx1"/>
                  </a:solidFill>
                  <a:latin typeface="Bosch Office Sans" panose="020B0604020202020204" pitchFamily="34" charset="0"/>
                  <a:ea typeface="Arial" charset="0"/>
                  <a:cs typeface="Arial" pitchFamily="34" charset="0"/>
                </a:defRPr>
              </a:lvl2pPr>
              <a:lvl3pPr marL="647700" indent="-647700" algn="l" rtl="0" eaLnBrk="0" fontAlgn="base" hangingPunct="0">
                <a:lnSpc>
                  <a:spcPts val="1700"/>
                </a:lnSpc>
                <a:spcBef>
                  <a:spcPts val="500"/>
                </a:spcBef>
                <a:spcAft>
                  <a:spcPct val="0"/>
                </a:spcAft>
                <a:buSzPct val="100000"/>
                <a:defRPr sz="1400">
                  <a:solidFill>
                    <a:schemeClr val="tx1"/>
                  </a:solidFill>
                  <a:latin typeface="Bosch Office Sans" panose="020B0604020202020204" pitchFamily="34" charset="0"/>
                  <a:ea typeface="Arial" charset="0"/>
                  <a:cs typeface="Arial" pitchFamily="34" charset="0"/>
                </a:defRPr>
              </a:lvl3pPr>
              <a:lvl4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4pPr>
              <a:lvl5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5pPr>
              <a:lvl6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6pPr>
              <a:lvl7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7pPr>
              <a:lvl8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8pPr>
              <a:lvl9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9pPr>
            </a:lstStyle>
            <a:p>
              <a:pPr eaLnBrk="1" hangingPunct="1">
                <a:lnSpc>
                  <a:spcPts val="1600"/>
                </a:lnSpc>
                <a:buFont typeface="Wingdings 3" charset="2"/>
                <a:buChar char=""/>
              </a:pPr>
              <a:r>
                <a:rPr lang="en-US" altLang="en-US" sz="1200" kern="0" dirty="0">
                  <a:solidFill>
                    <a:srgbClr val="000000"/>
                  </a:solidFill>
                  <a:latin typeface="Bosch Office Sans" charset="0"/>
                  <a:cs typeface="Arial" charset="0"/>
                </a:rPr>
                <a:t>Irrefutable forensic evidence</a:t>
              </a:r>
            </a:p>
            <a:p>
              <a:pPr eaLnBrk="1" hangingPunct="1">
                <a:lnSpc>
                  <a:spcPts val="1600"/>
                </a:lnSpc>
                <a:buFont typeface="Wingdings 3" charset="2"/>
                <a:buChar char=""/>
              </a:pPr>
              <a:r>
                <a:rPr lang="en-US" altLang="en-US" sz="1200" kern="0" dirty="0">
                  <a:solidFill>
                    <a:srgbClr val="000000"/>
                  </a:solidFill>
                  <a:latin typeface="Bosch Office Sans" charset="0"/>
                  <a:cs typeface="Arial" charset="0"/>
                </a:rPr>
                <a:t>Loss prevention / deter intruders</a:t>
              </a:r>
            </a:p>
            <a:p>
              <a:pPr eaLnBrk="1" hangingPunct="1">
                <a:lnSpc>
                  <a:spcPts val="1600"/>
                </a:lnSpc>
                <a:buFont typeface="Wingdings 3" charset="2"/>
                <a:buChar char=""/>
              </a:pPr>
              <a:r>
                <a:rPr lang="en-US" altLang="en-US" sz="1200" kern="0" dirty="0">
                  <a:solidFill>
                    <a:srgbClr val="000000"/>
                  </a:solidFill>
                  <a:latin typeface="Bosch Office Sans" charset="0"/>
                  <a:cs typeface="Arial" charset="0"/>
                </a:rPr>
                <a:t>Highest quality of relevant images</a:t>
              </a:r>
            </a:p>
            <a:p>
              <a:pPr eaLnBrk="1" hangingPunct="1">
                <a:lnSpc>
                  <a:spcPts val="1600"/>
                </a:lnSpc>
                <a:buFont typeface="Wingdings 3" charset="2"/>
                <a:buChar char=""/>
              </a:pPr>
              <a:r>
                <a:rPr lang="en-US" altLang="en-US" sz="1200" kern="0" dirty="0">
                  <a:solidFill>
                    <a:srgbClr val="000000"/>
                  </a:solidFill>
                  <a:latin typeface="Bosch Office Sans" charset="0"/>
                  <a:cs typeface="Arial" charset="0"/>
                </a:rPr>
                <a:t>Bitrate reduction</a:t>
              </a:r>
            </a:p>
            <a:p>
              <a:pPr eaLnBrk="1" hangingPunct="1">
                <a:lnSpc>
                  <a:spcPts val="1600"/>
                </a:lnSpc>
                <a:buFont typeface="Wingdings 3" charset="2"/>
                <a:buChar char=""/>
              </a:pPr>
              <a:r>
                <a:rPr lang="en-US" sz="1200" kern="0" dirty="0">
                  <a:solidFill>
                    <a:srgbClr val="000000"/>
                  </a:solidFill>
                  <a:latin typeface="Bosch Office Sans" charset="0"/>
                  <a:cs typeface="Arial" charset="0"/>
                </a:rPr>
                <a:t>Minimizing</a:t>
              </a:r>
              <a:r>
                <a:rPr lang="tr-TR" sz="1200" kern="0" dirty="0">
                  <a:solidFill>
                    <a:srgbClr val="000000"/>
                  </a:solidFill>
                  <a:latin typeface="Bosch Office Sans" charset="0"/>
                  <a:cs typeface="Arial" charset="0"/>
                </a:rPr>
                <a:t> </a:t>
              </a:r>
              <a:r>
                <a:rPr lang="tr-TR" altLang="en-US" sz="1200" kern="0" dirty="0" smtClean="0">
                  <a:solidFill>
                    <a:srgbClr val="000000"/>
                  </a:solidFill>
                  <a:latin typeface="Bosch Office Sans" charset="0"/>
                  <a:cs typeface="Arial" charset="0"/>
                </a:rPr>
                <a:t>t</a:t>
              </a:r>
              <a:r>
                <a:rPr lang="en-US" altLang="en-US" sz="1200" kern="0" dirty="0" smtClean="0">
                  <a:solidFill>
                    <a:srgbClr val="000000"/>
                  </a:solidFill>
                  <a:latin typeface="Bosch Office Sans" charset="0"/>
                  <a:cs typeface="Arial" charset="0"/>
                </a:rPr>
                <a:t>he </a:t>
              </a:r>
              <a:r>
                <a:rPr lang="tr-TR" altLang="en-US" sz="1200" kern="0" dirty="0" err="1" smtClean="0">
                  <a:solidFill>
                    <a:srgbClr val="000000"/>
                  </a:solidFill>
                  <a:latin typeface="Bosch Office Sans" charset="0"/>
                  <a:cs typeface="Arial" charset="0"/>
                </a:rPr>
                <a:t>vulnerability</a:t>
              </a:r>
              <a:r>
                <a:rPr lang="tr-TR" altLang="en-US" sz="1200" kern="0" dirty="0" smtClean="0">
                  <a:solidFill>
                    <a:srgbClr val="000000"/>
                  </a:solidFill>
                  <a:latin typeface="Bosch Office Sans" charset="0"/>
                  <a:cs typeface="Arial" charset="0"/>
                </a:rPr>
                <a:t> </a:t>
              </a:r>
              <a:r>
                <a:rPr lang="tr-TR" altLang="en-US" sz="1200" kern="0" dirty="0" err="1" smtClean="0">
                  <a:solidFill>
                    <a:srgbClr val="000000"/>
                  </a:solidFill>
                  <a:latin typeface="Bosch Office Sans" charset="0"/>
                  <a:cs typeface="Arial" charset="0"/>
                </a:rPr>
                <a:t>to</a:t>
              </a:r>
              <a:r>
                <a:rPr lang="tr-TR" altLang="en-US" sz="1200" kern="0" dirty="0" smtClean="0">
                  <a:solidFill>
                    <a:srgbClr val="000000"/>
                  </a:solidFill>
                  <a:latin typeface="Bosch Office Sans" charset="0"/>
                  <a:cs typeface="Arial" charset="0"/>
                </a:rPr>
                <a:t> </a:t>
              </a:r>
              <a:r>
                <a:rPr lang="tr-TR" altLang="en-US" sz="1200" kern="0" dirty="0" err="1" smtClean="0">
                  <a:solidFill>
                    <a:srgbClr val="000000"/>
                  </a:solidFill>
                  <a:latin typeface="Bosch Office Sans" charset="0"/>
                  <a:cs typeface="Arial" charset="0"/>
                </a:rPr>
                <a:t>cybercrime</a:t>
              </a:r>
              <a:endParaRPr lang="en-US" altLang="en-US" sz="1200" kern="0" dirty="0">
                <a:solidFill>
                  <a:srgbClr val="000000"/>
                </a:solidFill>
                <a:latin typeface="Bosch Office Sans" charset="0"/>
                <a:cs typeface="Arial" charset="0"/>
              </a:endParaRPr>
            </a:p>
          </p:txBody>
        </p:sp>
        <p:pic>
          <p:nvPicPr>
            <p:cNvPr id="4" name="Picture 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2224587" y="1805994"/>
              <a:ext cx="926842" cy="926842"/>
            </a:xfrm>
            <a:prstGeom prst="rect">
              <a:avLst/>
            </a:prstGeom>
          </p:spPr>
        </p:pic>
      </p:grpSp>
      <p:grpSp>
        <p:nvGrpSpPr>
          <p:cNvPr id="10" name="Group 9"/>
          <p:cNvGrpSpPr/>
          <p:nvPr/>
        </p:nvGrpSpPr>
        <p:grpSpPr>
          <a:xfrm>
            <a:off x="3944657" y="964908"/>
            <a:ext cx="3096705" cy="3120364"/>
            <a:chOff x="3935398" y="1624590"/>
            <a:chExt cx="3096705" cy="3120364"/>
          </a:xfrm>
        </p:grpSpPr>
        <p:sp>
          <p:nvSpPr>
            <p:cNvPr id="25" name="TextBox 24"/>
            <p:cNvSpPr txBox="1"/>
            <p:nvPr/>
          </p:nvSpPr>
          <p:spPr>
            <a:xfrm>
              <a:off x="3935398" y="1624590"/>
              <a:ext cx="3094056" cy="1388955"/>
            </a:xfrm>
            <a:prstGeom prst="rect">
              <a:avLst/>
            </a:prstGeom>
            <a:solidFill>
              <a:schemeClr val="accent4"/>
            </a:solidFill>
            <a:ln w="38100">
              <a:noFill/>
            </a:ln>
          </p:spPr>
          <p:txBody>
            <a:bodyPr wrap="square" lIns="180000" tIns="180000" rIns="180000" bIns="180000" rtlCol="0">
              <a:noAutofit/>
            </a:bodyPr>
            <a:lstStyle/>
            <a:p>
              <a:pPr>
                <a:lnSpc>
                  <a:spcPts val="2000"/>
                </a:lnSpc>
                <a:spcBef>
                  <a:spcPts val="500"/>
                </a:spcBef>
              </a:pPr>
              <a:r>
                <a:rPr lang="en-US" sz="1600" dirty="0" smtClean="0">
                  <a:solidFill>
                    <a:schemeClr val="bg1"/>
                  </a:solidFill>
                  <a:ea typeface="Helvetica" charset="0"/>
                  <a:cs typeface="Helvetica" charset="0"/>
                </a:rPr>
                <a:t>Rethink what video security can do?</a:t>
              </a:r>
            </a:p>
            <a:p>
              <a:pPr marL="252000" indent="-252000">
                <a:lnSpc>
                  <a:spcPts val="2300"/>
                </a:lnSpc>
                <a:spcBef>
                  <a:spcPts val="500"/>
                </a:spcBef>
                <a:buFontTx/>
                <a:buNone/>
              </a:pPr>
              <a:endParaRPr lang="en-US" dirty="0" smtClean="0">
                <a:solidFill>
                  <a:schemeClr val="bg1"/>
                </a:solidFill>
              </a:endParaRPr>
            </a:p>
          </p:txBody>
        </p:sp>
        <p:sp>
          <p:nvSpPr>
            <p:cNvPr id="17" name="Inhaltsplatzhalter 120"/>
            <p:cNvSpPr txBox="1">
              <a:spLocks/>
            </p:cNvSpPr>
            <p:nvPr>
              <p:custDataLst>
                <p:tags r:id="rId22"/>
              </p:custDataLst>
            </p:nvPr>
          </p:nvSpPr>
          <p:spPr bwMode="auto">
            <a:xfrm>
              <a:off x="3935398" y="3013545"/>
              <a:ext cx="3096705" cy="1731409"/>
            </a:xfrm>
            <a:prstGeom prst="rect">
              <a:avLst/>
            </a:prstGeom>
            <a:solidFill>
              <a:srgbClr val="D7D7DA">
                <a:alpha val="50000"/>
              </a:srgbClr>
            </a:solidFill>
            <a:ln w="0">
              <a:noFill/>
              <a:miter lim="800000"/>
              <a:headEnd/>
              <a:tailEnd/>
            </a:ln>
            <a:extLst>
              <a:ext uri="{53640926-AAD7-44D8-BBD7-CCE9431645EC}">
                <a14:shadowObscured xmlns:a14="http://schemas.microsoft.com/office/drawing/2010/main"/>
              </a:ext>
            </a:extLst>
          </p:spPr>
          <p:txBody>
            <a:bodyPr vert="horz" wrap="square" lIns="180000" tIns="180000" rIns="180000" bIns="180000" numCol="1" anchor="t" anchorCtr="0" compatLnSpc="1">
              <a:prstTxWarp prst="textNoShape">
                <a:avLst/>
              </a:prstTxWarp>
              <a:noAutofit/>
            </a:bodyPr>
            <a:lstStyle>
              <a:lvl1pPr marL="250825" indent="-250825" algn="l" rtl="0" eaLnBrk="0" fontAlgn="base" hangingPunct="0">
                <a:lnSpc>
                  <a:spcPts val="2300"/>
                </a:lnSpc>
                <a:spcBef>
                  <a:spcPts val="500"/>
                </a:spcBef>
                <a:spcAft>
                  <a:spcPct val="0"/>
                </a:spcAft>
                <a:buSzPct val="100000"/>
                <a:defRPr>
                  <a:solidFill>
                    <a:schemeClr val="tx1"/>
                  </a:solidFill>
                  <a:latin typeface="Bosch Office Sans" panose="020B0604020202020204" pitchFamily="34" charset="0"/>
                  <a:ea typeface="Arial" charset="0"/>
                  <a:cs typeface="Arial" pitchFamily="34" charset="0"/>
                </a:defRPr>
              </a:lvl1pPr>
              <a:lvl2pPr marL="466725" indent="-466725" algn="l" rtl="0" eaLnBrk="0" fontAlgn="base" hangingPunct="0">
                <a:lnSpc>
                  <a:spcPts val="2000"/>
                </a:lnSpc>
                <a:spcBef>
                  <a:spcPts val="500"/>
                </a:spcBef>
                <a:spcAft>
                  <a:spcPct val="0"/>
                </a:spcAft>
                <a:buSzPct val="100000"/>
                <a:defRPr sz="1600">
                  <a:solidFill>
                    <a:schemeClr val="tx1"/>
                  </a:solidFill>
                  <a:latin typeface="Bosch Office Sans" panose="020B0604020202020204" pitchFamily="34" charset="0"/>
                  <a:ea typeface="Arial" charset="0"/>
                  <a:cs typeface="Arial" pitchFamily="34" charset="0"/>
                </a:defRPr>
              </a:lvl2pPr>
              <a:lvl3pPr marL="647700" indent="-647700" algn="l" rtl="0" eaLnBrk="0" fontAlgn="base" hangingPunct="0">
                <a:lnSpc>
                  <a:spcPts val="1700"/>
                </a:lnSpc>
                <a:spcBef>
                  <a:spcPts val="500"/>
                </a:spcBef>
                <a:spcAft>
                  <a:spcPct val="0"/>
                </a:spcAft>
                <a:buSzPct val="100000"/>
                <a:defRPr sz="1400">
                  <a:solidFill>
                    <a:schemeClr val="tx1"/>
                  </a:solidFill>
                  <a:latin typeface="Bosch Office Sans" panose="020B0604020202020204" pitchFamily="34" charset="0"/>
                  <a:ea typeface="Arial" charset="0"/>
                  <a:cs typeface="Arial" pitchFamily="34" charset="0"/>
                </a:defRPr>
              </a:lvl3pPr>
              <a:lvl4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4pPr>
              <a:lvl5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5pPr>
              <a:lvl6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6pPr>
              <a:lvl7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7pPr>
              <a:lvl8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8pPr>
              <a:lvl9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9pPr>
            </a:lstStyle>
            <a:p>
              <a:pPr eaLnBrk="1" hangingPunct="1">
                <a:lnSpc>
                  <a:spcPts val="1600"/>
                </a:lnSpc>
                <a:buFont typeface="Wingdings 3" charset="2"/>
                <a:buChar char=""/>
              </a:pPr>
              <a:endParaRPr lang="en-US" altLang="en-US" sz="1200" kern="0" dirty="0">
                <a:solidFill>
                  <a:srgbClr val="000000"/>
                </a:solidFill>
                <a:latin typeface="Bosch Office Sans" charset="0"/>
                <a:cs typeface="Arial" charset="0"/>
              </a:endParaRPr>
            </a:p>
          </p:txBody>
        </p:sp>
      </p:grpSp>
      <p:grpSp>
        <p:nvGrpSpPr>
          <p:cNvPr id="15" name="Group 14"/>
          <p:cNvGrpSpPr/>
          <p:nvPr/>
        </p:nvGrpSpPr>
        <p:grpSpPr>
          <a:xfrm>
            <a:off x="7606745" y="961773"/>
            <a:ext cx="3099355" cy="3123499"/>
            <a:chOff x="7606745" y="1624590"/>
            <a:chExt cx="3099355" cy="3123499"/>
          </a:xfrm>
        </p:grpSpPr>
        <p:sp>
          <p:nvSpPr>
            <p:cNvPr id="24" name="TextBox 23"/>
            <p:cNvSpPr txBox="1"/>
            <p:nvPr/>
          </p:nvSpPr>
          <p:spPr>
            <a:xfrm>
              <a:off x="7612044" y="1624590"/>
              <a:ext cx="3094056" cy="1388955"/>
            </a:xfrm>
            <a:prstGeom prst="rect">
              <a:avLst/>
            </a:prstGeom>
            <a:solidFill>
              <a:schemeClr val="accent5"/>
            </a:solidFill>
            <a:ln w="38100">
              <a:noFill/>
            </a:ln>
          </p:spPr>
          <p:txBody>
            <a:bodyPr wrap="square" lIns="180000" tIns="180000" rIns="180000" bIns="180000" rtlCol="0">
              <a:noAutofit/>
            </a:bodyPr>
            <a:lstStyle/>
            <a:p>
              <a:pPr>
                <a:lnSpc>
                  <a:spcPts val="2000"/>
                </a:lnSpc>
                <a:spcBef>
                  <a:spcPts val="0"/>
                </a:spcBef>
              </a:pPr>
              <a:r>
                <a:rPr lang="en-US" sz="1600" dirty="0" smtClean="0">
                  <a:solidFill>
                    <a:schemeClr val="bg1"/>
                  </a:solidFill>
                  <a:ea typeface="Helvetica" charset="0"/>
                  <a:cs typeface="Helvetica" charset="0"/>
                </a:rPr>
                <a:t>Re-purpose </a:t>
              </a:r>
              <a:br>
                <a:rPr lang="en-US" sz="1600" dirty="0" smtClean="0">
                  <a:solidFill>
                    <a:schemeClr val="bg1"/>
                  </a:solidFill>
                  <a:ea typeface="Helvetica" charset="0"/>
                  <a:cs typeface="Helvetica" charset="0"/>
                </a:rPr>
              </a:br>
              <a:r>
                <a:rPr lang="en-US" sz="1600" dirty="0" smtClean="0">
                  <a:solidFill>
                    <a:schemeClr val="bg1"/>
                  </a:solidFill>
                  <a:ea typeface="Helvetica" charset="0"/>
                  <a:cs typeface="Helvetica" charset="0"/>
                </a:rPr>
                <a:t>data to create </a:t>
              </a:r>
              <a:br>
                <a:rPr lang="en-US" sz="1600" dirty="0" smtClean="0">
                  <a:solidFill>
                    <a:schemeClr val="bg1"/>
                  </a:solidFill>
                  <a:ea typeface="Helvetica" charset="0"/>
                  <a:cs typeface="Helvetica" charset="0"/>
                </a:rPr>
              </a:br>
              <a:r>
                <a:rPr lang="en-US" sz="1600" dirty="0" smtClean="0">
                  <a:solidFill>
                    <a:schemeClr val="bg1"/>
                  </a:solidFill>
                  <a:ea typeface="Helvetica" charset="0"/>
                  <a:cs typeface="Helvetica" charset="0"/>
                </a:rPr>
                <a:t>new uses for </a:t>
              </a:r>
              <a:br>
                <a:rPr lang="en-US" sz="1600" dirty="0" smtClean="0">
                  <a:solidFill>
                    <a:schemeClr val="bg1"/>
                  </a:solidFill>
                  <a:ea typeface="Helvetica" charset="0"/>
                  <a:cs typeface="Helvetica" charset="0"/>
                </a:rPr>
              </a:br>
              <a:r>
                <a:rPr lang="en-US" sz="1600" dirty="0" smtClean="0">
                  <a:solidFill>
                    <a:schemeClr val="bg1"/>
                  </a:solidFill>
                  <a:ea typeface="Helvetica" charset="0"/>
                  <a:cs typeface="Helvetica" charset="0"/>
                </a:rPr>
                <a:t>your business</a:t>
              </a:r>
            </a:p>
            <a:p>
              <a:pPr>
                <a:lnSpc>
                  <a:spcPts val="2000"/>
                </a:lnSpc>
                <a:spcBef>
                  <a:spcPts val="500"/>
                </a:spcBef>
              </a:pPr>
              <a:endParaRPr lang="en-US" sz="1600" dirty="0" smtClean="0">
                <a:solidFill>
                  <a:schemeClr val="bg1"/>
                </a:solidFill>
                <a:ea typeface="Helvetica" charset="0"/>
                <a:cs typeface="Helvetica" charset="0"/>
              </a:endParaRPr>
            </a:p>
            <a:p>
              <a:pPr marL="252000" indent="-252000">
                <a:lnSpc>
                  <a:spcPts val="2000"/>
                </a:lnSpc>
                <a:spcBef>
                  <a:spcPts val="500"/>
                </a:spcBef>
                <a:buFontTx/>
                <a:buNone/>
              </a:pPr>
              <a:endParaRPr lang="en-US" dirty="0" smtClean="0">
                <a:solidFill>
                  <a:schemeClr val="bg1"/>
                </a:solidFill>
              </a:endParaRPr>
            </a:p>
          </p:txBody>
        </p:sp>
        <p:sp>
          <p:nvSpPr>
            <p:cNvPr id="18" name="Inhaltsplatzhalter 1200"/>
            <p:cNvSpPr txBox="1">
              <a:spLocks/>
            </p:cNvSpPr>
            <p:nvPr>
              <p:custDataLst>
                <p:tags r:id="rId21"/>
              </p:custDataLst>
            </p:nvPr>
          </p:nvSpPr>
          <p:spPr bwMode="auto">
            <a:xfrm>
              <a:off x="7606745" y="3013545"/>
              <a:ext cx="3096705" cy="1734544"/>
            </a:xfrm>
            <a:prstGeom prst="rect">
              <a:avLst/>
            </a:prstGeom>
            <a:solidFill>
              <a:srgbClr val="D7D7DA">
                <a:alpha val="50000"/>
              </a:srgbClr>
            </a:solidFill>
            <a:ln w="0">
              <a:noFill/>
              <a:miter lim="800000"/>
              <a:headEnd/>
              <a:tailEnd/>
            </a:ln>
            <a:extLst>
              <a:ext uri="{53640926-AAD7-44D8-BBD7-CCE9431645EC}">
                <a14:shadowObscured xmlns:a14="http://schemas.microsoft.com/office/drawing/2010/main"/>
              </a:ext>
            </a:extLst>
          </p:spPr>
          <p:txBody>
            <a:bodyPr vert="horz" wrap="square" lIns="180000" tIns="180000" rIns="180000" bIns="180000" numCol="1" anchor="t" anchorCtr="0" compatLnSpc="1">
              <a:prstTxWarp prst="textNoShape">
                <a:avLst/>
              </a:prstTxWarp>
              <a:noAutofit/>
            </a:bodyPr>
            <a:lstStyle>
              <a:lvl1pPr marL="250825" indent="-250825" algn="l" rtl="0" eaLnBrk="0" fontAlgn="base" hangingPunct="0">
                <a:lnSpc>
                  <a:spcPts val="2300"/>
                </a:lnSpc>
                <a:spcBef>
                  <a:spcPts val="500"/>
                </a:spcBef>
                <a:spcAft>
                  <a:spcPct val="0"/>
                </a:spcAft>
                <a:buSzPct val="100000"/>
                <a:defRPr>
                  <a:solidFill>
                    <a:schemeClr val="tx1"/>
                  </a:solidFill>
                  <a:latin typeface="Bosch Office Sans" panose="020B0604020202020204" pitchFamily="34" charset="0"/>
                  <a:ea typeface="Arial" charset="0"/>
                  <a:cs typeface="Arial" pitchFamily="34" charset="0"/>
                </a:defRPr>
              </a:lvl1pPr>
              <a:lvl2pPr marL="466725" indent="-466725" algn="l" rtl="0" eaLnBrk="0" fontAlgn="base" hangingPunct="0">
                <a:lnSpc>
                  <a:spcPts val="2000"/>
                </a:lnSpc>
                <a:spcBef>
                  <a:spcPts val="500"/>
                </a:spcBef>
                <a:spcAft>
                  <a:spcPct val="0"/>
                </a:spcAft>
                <a:buSzPct val="100000"/>
                <a:defRPr sz="1600">
                  <a:solidFill>
                    <a:schemeClr val="tx1"/>
                  </a:solidFill>
                  <a:latin typeface="Bosch Office Sans" panose="020B0604020202020204" pitchFamily="34" charset="0"/>
                  <a:ea typeface="Arial" charset="0"/>
                  <a:cs typeface="Arial" pitchFamily="34" charset="0"/>
                </a:defRPr>
              </a:lvl2pPr>
              <a:lvl3pPr marL="647700" indent="-647700" algn="l" rtl="0" eaLnBrk="0" fontAlgn="base" hangingPunct="0">
                <a:lnSpc>
                  <a:spcPts val="1700"/>
                </a:lnSpc>
                <a:spcBef>
                  <a:spcPts val="500"/>
                </a:spcBef>
                <a:spcAft>
                  <a:spcPct val="0"/>
                </a:spcAft>
                <a:buSzPct val="100000"/>
                <a:defRPr sz="1400">
                  <a:solidFill>
                    <a:schemeClr val="tx1"/>
                  </a:solidFill>
                  <a:latin typeface="Bosch Office Sans" panose="020B0604020202020204" pitchFamily="34" charset="0"/>
                  <a:ea typeface="Arial" charset="0"/>
                  <a:cs typeface="Arial" pitchFamily="34" charset="0"/>
                </a:defRPr>
              </a:lvl3pPr>
              <a:lvl4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4pPr>
              <a:lvl5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5pPr>
              <a:lvl6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6pPr>
              <a:lvl7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7pPr>
              <a:lvl8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8pPr>
              <a:lvl9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9pPr>
            </a:lstStyle>
            <a:p>
              <a:pPr eaLnBrk="1" hangingPunct="1">
                <a:lnSpc>
                  <a:spcPts val="1600"/>
                </a:lnSpc>
                <a:buFont typeface="Wingdings 3" charset="2"/>
                <a:buChar char=""/>
              </a:pPr>
              <a:r>
                <a:rPr lang="en-US" altLang="en-US" sz="1200" kern="0" dirty="0">
                  <a:solidFill>
                    <a:srgbClr val="000000"/>
                  </a:solidFill>
                  <a:latin typeface="Bosch Office Sans" charset="0"/>
                  <a:cs typeface="Arial" charset="0"/>
                </a:rPr>
                <a:t>Utilize the hidden potential of captured data</a:t>
              </a:r>
            </a:p>
            <a:p>
              <a:pPr eaLnBrk="1" hangingPunct="1">
                <a:lnSpc>
                  <a:spcPts val="1600"/>
                </a:lnSpc>
                <a:buFont typeface="Wingdings 3" charset="2"/>
                <a:buChar char=""/>
              </a:pPr>
              <a:r>
                <a:rPr lang="en-US" altLang="en-US" sz="1200" kern="0" dirty="0">
                  <a:solidFill>
                    <a:srgbClr val="000000"/>
                  </a:solidFill>
                  <a:latin typeface="Bosch Office Sans" charset="0"/>
                  <a:cs typeface="Arial" charset="0"/>
                </a:rPr>
                <a:t>Beyond security</a:t>
              </a:r>
            </a:p>
            <a:p>
              <a:pPr eaLnBrk="1" hangingPunct="1">
                <a:lnSpc>
                  <a:spcPts val="1600"/>
                </a:lnSpc>
                <a:buFont typeface="Wingdings 3" charset="2"/>
                <a:buChar char=""/>
              </a:pPr>
              <a:r>
                <a:rPr lang="en-US" altLang="en-US" sz="1200" kern="0" dirty="0">
                  <a:solidFill>
                    <a:srgbClr val="000000"/>
                  </a:solidFill>
                  <a:latin typeface="Bosch Office Sans" charset="0"/>
                  <a:cs typeface="Arial" charset="0"/>
                </a:rPr>
                <a:t>E.g. monitoring presence, reduce utility bills, identify patterns in customer activity, improve sales</a:t>
              </a:r>
            </a:p>
          </p:txBody>
        </p:sp>
        <p:pic>
          <p:nvPicPr>
            <p:cNvPr id="28" name="Picture 27"/>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9567384" y="1805994"/>
              <a:ext cx="926842" cy="926842"/>
            </a:xfrm>
            <a:prstGeom prst="rect">
              <a:avLst/>
            </a:prstGeom>
          </p:spPr>
        </p:pic>
      </p:grpSp>
      <p:pic>
        <p:nvPicPr>
          <p:cNvPr id="29" name="Picture 28"/>
          <p:cNvPicPr>
            <a:picLocks noChangeAspect="1"/>
          </p:cNvPicPr>
          <p:nvPr>
            <p:custDataLst>
              <p:tags r:id="rId2"/>
            </p:custDataLst>
          </p:nvPr>
        </p:nvPicPr>
        <p:blipFill>
          <a:blip r:embed="rId27" cstate="print">
            <a:extLst>
              <a:ext uri="{28A0092B-C50C-407E-A947-70E740481C1C}">
                <a14:useLocalDpi xmlns:a14="http://schemas.microsoft.com/office/drawing/2010/main" val="0"/>
              </a:ext>
            </a:extLst>
          </a:blip>
          <a:stretch>
            <a:fillRect/>
          </a:stretch>
        </p:blipFill>
        <p:spPr>
          <a:xfrm>
            <a:off x="2224587" y="1143176"/>
            <a:ext cx="926842" cy="926842"/>
          </a:xfrm>
          <a:prstGeom prst="rect">
            <a:avLst/>
          </a:prstGeom>
        </p:spPr>
      </p:pic>
      <p:pic>
        <p:nvPicPr>
          <p:cNvPr id="31" name="Picture 30"/>
          <p:cNvPicPr>
            <a:picLocks noChangeAspect="1"/>
          </p:cNvPicPr>
          <p:nvPr>
            <p:custDataLst>
              <p:tags r:id="rId3"/>
            </p:custDataLst>
          </p:nvPr>
        </p:nvPicPr>
        <p:blipFill>
          <a:blip r:embed="rId28" cstate="print">
            <a:extLst>
              <a:ext uri="{28A0092B-C50C-407E-A947-70E740481C1C}">
                <a14:useLocalDpi xmlns:a14="http://schemas.microsoft.com/office/drawing/2010/main" val="0"/>
              </a:ext>
            </a:extLst>
          </a:blip>
          <a:stretch>
            <a:fillRect/>
          </a:stretch>
        </p:blipFill>
        <p:spPr>
          <a:xfrm>
            <a:off x="9567384" y="1143177"/>
            <a:ext cx="926842" cy="926842"/>
          </a:xfrm>
          <a:prstGeom prst="rect">
            <a:avLst/>
          </a:prstGeom>
        </p:spPr>
      </p:pic>
      <p:pic>
        <p:nvPicPr>
          <p:cNvPr id="20" name="Grafik 19"/>
          <p:cNvPicPr>
            <a:picLocks/>
          </p:cNvPicPr>
          <p:nvPr>
            <p:custDataLst>
              <p:tags r:id="rId4"/>
            </p:custDataLst>
          </p:nvPr>
        </p:nvPicPr>
        <p:blipFill>
          <a:blip r:embed="rId29" cstate="print">
            <a:extLst>
              <a:ext uri="{28A0092B-C50C-407E-A947-70E740481C1C}">
                <a14:useLocalDpi xmlns:a14="http://schemas.microsoft.com/office/drawing/2010/main" val="0"/>
              </a:ext>
            </a:extLst>
          </a:blip>
          <a:stretch>
            <a:fillRect/>
          </a:stretch>
        </p:blipFill>
        <p:spPr>
          <a:xfrm>
            <a:off x="9745663" y="5464175"/>
            <a:ext cx="1095375" cy="576263"/>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13" name="Grafik 12"/>
          <p:cNvPicPr>
            <a:picLocks/>
          </p:cNvPicPr>
          <p:nvPr>
            <p:custDataLst>
              <p:tags r:id="rId5"/>
            </p:custDataLst>
          </p:nvPr>
        </p:nvPicPr>
        <p:blipFill>
          <a:blip r:embed="rId30">
            <a:extLst>
              <a:ext uri="{28A0092B-C50C-407E-A947-70E740481C1C}">
                <a14:useLocalDpi xmlns:a14="http://schemas.microsoft.com/office/drawing/2010/main" val="0"/>
              </a:ext>
            </a:extLst>
          </a:blip>
          <a:stretch>
            <a:fillRect/>
          </a:stretch>
        </p:blipFill>
        <p:spPr>
          <a:xfrm>
            <a:off x="0" y="6042025"/>
            <a:ext cx="10969625" cy="128588"/>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9" name="Rechteck 8"/>
          <p:cNvSpPr>
            <a:spLocks/>
          </p:cNvSpPr>
          <p:nvPr>
            <p:custDataLst>
              <p:tags r:id="rId6"/>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anchor="t"/>
          <a:lstStyle/>
          <a:p>
            <a:pPr eaLnBrk="1" fontAlgn="auto" hangingPunct="1">
              <a:lnSpc>
                <a:spcPct val="107000"/>
              </a:lnSpc>
              <a:spcBef>
                <a:spcPts val="0"/>
              </a:spcBef>
              <a:spcAft>
                <a:spcPts val="100"/>
              </a:spcAft>
              <a:defRPr/>
            </a:pPr>
            <a:r>
              <a:rPr lang="en-US" sz="600" dirty="0" smtClean="0">
                <a:solidFill>
                  <a:srgbClr val="000000"/>
                </a:solidFill>
                <a:latin typeface="Bosch Office Sans" pitchFamily="2" charset="0"/>
              </a:rPr>
              <a:t>Bosch Security &amp; Safety Systems | 2018-05-23</a:t>
            </a:r>
            <a:endParaRPr lang="en-US" sz="600" dirty="0">
              <a:solidFill>
                <a:srgbClr val="000000"/>
              </a:solidFill>
              <a:latin typeface="Bosch Office Sans" pitchFamily="2" charset="0"/>
            </a:endParaRPr>
          </a:p>
        </p:txBody>
      </p:sp>
      <p:sp>
        <p:nvSpPr>
          <p:cNvPr id="8" name="Rechteck 7"/>
          <p:cNvSpPr>
            <a:spLocks/>
          </p:cNvSpPr>
          <p:nvPr>
            <p:custDataLst>
              <p:tags r:id="rId7"/>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anchor="t"/>
          <a:lstStyle/>
          <a:p>
            <a:pPr eaLnBrk="1" fontAlgn="auto" hangingPunct="1">
              <a:lnSpc>
                <a:spcPct val="107000"/>
              </a:lnSpc>
              <a:spcBef>
                <a:spcPts val="0"/>
              </a:spcBef>
              <a:spcAft>
                <a:spcPts val="100"/>
              </a:spcAft>
              <a:defRPr/>
            </a:pPr>
            <a:r>
              <a:rPr lang="en-US" sz="600" smtClean="0">
                <a:solidFill>
                  <a:srgbClr val="B2B3B5"/>
                </a:solidFill>
              </a:rPr>
              <a:t>© Robert Bosch GmbH 2018. All rights reserved, also regarding any disposal, exploitation, reproduction, editing, distribution, as well as in the event of applications for industrial property rights.</a:t>
            </a:r>
            <a:endParaRPr lang="en-US" sz="600">
              <a:solidFill>
                <a:srgbClr val="B2B3B5"/>
              </a:solidFill>
            </a:endParaRPr>
          </a:p>
        </p:txBody>
      </p:sp>
      <p:sp>
        <p:nvSpPr>
          <p:cNvPr id="7" name="Rechteck 6"/>
          <p:cNvSpPr>
            <a:spLocks/>
          </p:cNvSpPr>
          <p:nvPr>
            <p:custDataLst>
              <p:tags r:id="rId8"/>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t"/>
          <a:lstStyle/>
          <a:p>
            <a:pPr eaLnBrk="1" fontAlgn="auto" hangingPunct="1">
              <a:spcBef>
                <a:spcPts val="0"/>
              </a:spcBef>
              <a:spcAft>
                <a:spcPts val="0"/>
              </a:spcAft>
              <a:defRPr/>
            </a:pPr>
            <a:fld id="{59214123-43E0-E943-9D9E-C4464F06CEB0}" type="slidenum">
              <a:rPr lang="en-US" sz="1200">
                <a:solidFill>
                  <a:srgbClr val="999FA6"/>
                </a:solidFill>
              </a:rPr>
              <a:pPr eaLnBrk="1" fontAlgn="auto" hangingPunct="1">
                <a:spcBef>
                  <a:spcPts val="0"/>
                </a:spcBef>
                <a:spcAft>
                  <a:spcPts val="0"/>
                </a:spcAft>
                <a:defRPr/>
              </a:pPr>
              <a:t>2</a:t>
            </a:fld>
            <a:endParaRPr lang="en-US" sz="1200">
              <a:solidFill>
                <a:srgbClr val="999FA6"/>
              </a:solidFill>
            </a:endParaRPr>
          </a:p>
        </p:txBody>
      </p:sp>
      <p:sp>
        <p:nvSpPr>
          <p:cNvPr id="6" name="Rechteck 5" hidden="1"/>
          <p:cNvSpPr>
            <a:spLocks/>
          </p:cNvSpPr>
          <p:nvPr>
            <p:custDataLst>
              <p:tags r:id="rId9"/>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17780" rIns="0" bIns="0" anchor="t">
            <a:normAutofit/>
          </a:bodyPr>
          <a:lstStyle/>
          <a:p>
            <a:pPr eaLnBrk="1" fontAlgn="auto" hangingPunct="1">
              <a:lnSpc>
                <a:spcPts val="900"/>
              </a:lnSpc>
              <a:spcBef>
                <a:spcPts val="0"/>
              </a:spcBef>
              <a:spcAft>
                <a:spcPts val="0"/>
              </a:spcAft>
              <a:defRPr/>
            </a:pPr>
            <a:endParaRPr lang="en-US" sz="600" dirty="0">
              <a:solidFill>
                <a:srgbClr val="000000"/>
              </a:solidFill>
            </a:endParaRPr>
          </a:p>
        </p:txBody>
      </p:sp>
      <p:sp>
        <p:nvSpPr>
          <p:cNvPr id="23" name="Inhaltsplatzhalter 22"/>
          <p:cNvSpPr>
            <a:spLocks noGrp="1"/>
          </p:cNvSpPr>
          <p:nvPr>
            <p:ph sz="half" idx="1"/>
            <p:custDataLst>
              <p:tags r:id="rId10"/>
            </p:custDataLst>
          </p:nvPr>
        </p:nvSpPr>
        <p:spPr>
          <a:xfrm>
            <a:off x="2451959" y="1187427"/>
            <a:ext cx="663198" cy="801624"/>
          </a:xfrm>
          <a:noFill/>
          <a:extLst>
            <a:ext uri="{53640926-AAD7-44D8-BBD7-CCE9431645EC}">
              <a14:shadowObscured xmlns:a14="http://schemas.microsoft.com/office/drawing/2010/main"/>
            </a:ext>
          </a:extLst>
        </p:spPr>
        <p:txBody>
          <a:bodyPr lIns="0" tIns="251999" rIns="180000" bIns="180000" anchor="ctr">
            <a:noAutofit/>
          </a:bodyPr>
          <a:lstStyle/>
          <a:p>
            <a:pPr marL="0" indent="0" algn="ctr" fontAlgn="auto">
              <a:lnSpc>
                <a:spcPct val="90000"/>
              </a:lnSpc>
              <a:spcAft>
                <a:spcPts val="0"/>
              </a:spcAft>
              <a:buNone/>
              <a:defRPr/>
            </a:pPr>
            <a:r>
              <a:rPr lang="en-US" b="1" dirty="0" smtClean="0">
                <a:solidFill>
                  <a:schemeClr val="bg1"/>
                </a:solidFill>
                <a:ea typeface="Helvetica" charset="0"/>
                <a:cs typeface="Helvetica" charset="0"/>
              </a:rPr>
              <a:t>10</a:t>
            </a:r>
            <a:r>
              <a:rPr lang="en-US" dirty="0" smtClean="0">
                <a:solidFill>
                  <a:schemeClr val="bg1"/>
                </a:solidFill>
                <a:ea typeface="Helvetica" charset="0"/>
                <a:cs typeface="Helvetica" charset="0"/>
              </a:rPr>
              <a:t>%</a:t>
            </a:r>
            <a:endParaRPr lang="en-US" dirty="0">
              <a:solidFill>
                <a:schemeClr val="bg1"/>
              </a:solidFill>
              <a:ea typeface="Helvetica" charset="0"/>
              <a:cs typeface="Helvetica" charset="0"/>
            </a:endParaRPr>
          </a:p>
        </p:txBody>
      </p:sp>
      <p:sp>
        <p:nvSpPr>
          <p:cNvPr id="46" name="Inhaltsplatzhalter 21__"/>
          <p:cNvSpPr>
            <a:spLocks noGrp="1"/>
          </p:cNvSpPr>
          <p:nvPr>
            <p:ph sz="quarter" idx="2"/>
            <p:custDataLst>
              <p:tags r:id="rId11"/>
            </p:custDataLst>
          </p:nvPr>
        </p:nvSpPr>
        <p:spPr>
          <a:xfrm>
            <a:off x="9867358" y="4508504"/>
            <a:ext cx="639618" cy="801623"/>
          </a:xfrm>
          <a:noFill/>
          <a:extLst>
            <a:ext uri="{53640926-AAD7-44D8-BBD7-CCE9431645EC}">
              <a14:shadowObscured xmlns:a14="http://schemas.microsoft.com/office/drawing/2010/main"/>
            </a:ext>
          </a:extLst>
        </p:spPr>
        <p:txBody>
          <a:bodyPr lIns="0" tIns="251999" rIns="180000" bIns="180000" anchor="ctr">
            <a:noAutofit/>
          </a:bodyPr>
          <a:lstStyle/>
          <a:p>
            <a:pPr lvl="0" algn="ctr" fontAlgn="auto">
              <a:lnSpc>
                <a:spcPct val="90000"/>
              </a:lnSpc>
              <a:spcAft>
                <a:spcPts val="0"/>
              </a:spcAft>
              <a:defRPr/>
            </a:pPr>
            <a:r>
              <a:rPr lang="en-US" dirty="0" smtClean="0">
                <a:solidFill>
                  <a:schemeClr val="bg1"/>
                </a:solidFill>
                <a:ea typeface="Helvetica" charset="0"/>
                <a:cs typeface="Helvetica" charset="0"/>
              </a:rPr>
              <a:t>%</a:t>
            </a:r>
            <a:endParaRPr lang="en-US" dirty="0">
              <a:solidFill>
                <a:schemeClr val="bg1"/>
              </a:solidFill>
              <a:ea typeface="Helvetica" charset="0"/>
              <a:cs typeface="Helvetica" charset="0"/>
            </a:endParaRPr>
          </a:p>
        </p:txBody>
      </p:sp>
      <p:sp>
        <p:nvSpPr>
          <p:cNvPr id="32" name="Inhaltsplatzhalter 21_"/>
          <p:cNvSpPr txBox="1">
            <a:spLocks/>
          </p:cNvSpPr>
          <p:nvPr>
            <p:custDataLst>
              <p:tags r:id="rId12"/>
            </p:custDataLst>
          </p:nvPr>
        </p:nvSpPr>
        <p:spPr bwMode="auto">
          <a:xfrm>
            <a:off x="9701938" y="1187428"/>
            <a:ext cx="831033" cy="801623"/>
          </a:xfrm>
          <a:prstGeom prst="rect">
            <a:avLst/>
          </a:prstGeom>
          <a:noFill/>
          <a:ln w="0">
            <a:noFill/>
            <a:miter lim="800000"/>
            <a:headEnd/>
            <a:tailEnd/>
          </a:ln>
          <a:extLst>
            <a:ext uri="{53640926-AAD7-44D8-BBD7-CCE9431645EC}">
              <a14:shadowObscured xmlns:a14="http://schemas.microsoft.com/office/drawing/2010/main"/>
            </a:ext>
          </a:extLst>
        </p:spPr>
        <p:txBody>
          <a:bodyPr vert="horz" wrap="square" lIns="0" tIns="251999" rIns="180000" bIns="180000" numCol="1" anchor="ctr" anchorCtr="0" compatLnSpc="1">
            <a:prstTxWarp prst="textNoShape">
              <a:avLst/>
            </a:prstTxWarp>
            <a:noAutofit/>
          </a:bodyPr>
          <a:lstStyle>
            <a:lvl1pPr marL="250825" indent="-250825" algn="l" rtl="0" eaLnBrk="0" fontAlgn="base" hangingPunct="0">
              <a:lnSpc>
                <a:spcPts val="2300"/>
              </a:lnSpc>
              <a:spcBef>
                <a:spcPts val="500"/>
              </a:spcBef>
              <a:spcAft>
                <a:spcPct val="0"/>
              </a:spcAft>
              <a:buSzPct val="100000"/>
              <a:defRPr>
                <a:solidFill>
                  <a:schemeClr val="tx1"/>
                </a:solidFill>
                <a:latin typeface="Bosch Office Sans" panose="020B0604020202020204" pitchFamily="34" charset="0"/>
                <a:ea typeface="Arial" charset="0"/>
                <a:cs typeface="Arial" pitchFamily="34" charset="0"/>
              </a:defRPr>
            </a:lvl1pPr>
            <a:lvl2pPr marL="466725" indent="-466725" algn="l" rtl="0" eaLnBrk="0" fontAlgn="base" hangingPunct="0">
              <a:lnSpc>
                <a:spcPts val="2000"/>
              </a:lnSpc>
              <a:spcBef>
                <a:spcPts val="500"/>
              </a:spcBef>
              <a:spcAft>
                <a:spcPct val="0"/>
              </a:spcAft>
              <a:buSzPct val="100000"/>
              <a:defRPr sz="1600">
                <a:solidFill>
                  <a:schemeClr val="tx1"/>
                </a:solidFill>
                <a:latin typeface="Bosch Office Sans" panose="020B0604020202020204" pitchFamily="34" charset="0"/>
                <a:ea typeface="Arial" charset="0"/>
                <a:cs typeface="Arial" pitchFamily="34" charset="0"/>
              </a:defRPr>
            </a:lvl2pPr>
            <a:lvl3pPr marL="647700" indent="-647700" algn="l" rtl="0" eaLnBrk="0" fontAlgn="base" hangingPunct="0">
              <a:lnSpc>
                <a:spcPts val="1700"/>
              </a:lnSpc>
              <a:spcBef>
                <a:spcPts val="500"/>
              </a:spcBef>
              <a:spcAft>
                <a:spcPct val="0"/>
              </a:spcAft>
              <a:buSzPct val="100000"/>
              <a:defRPr sz="1400">
                <a:solidFill>
                  <a:schemeClr val="tx1"/>
                </a:solidFill>
                <a:latin typeface="Bosch Office Sans" panose="020B0604020202020204" pitchFamily="34" charset="0"/>
                <a:ea typeface="Arial" charset="0"/>
                <a:cs typeface="Arial" pitchFamily="34" charset="0"/>
              </a:defRPr>
            </a:lvl3pPr>
            <a:lvl4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4pPr>
            <a:lvl5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5pPr>
            <a:lvl6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6pPr>
            <a:lvl7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7pPr>
            <a:lvl8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8pPr>
            <a:lvl9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9pPr>
          </a:lstStyle>
          <a:p>
            <a:pPr algn="ctr" fontAlgn="auto">
              <a:lnSpc>
                <a:spcPct val="90000"/>
              </a:lnSpc>
              <a:spcAft>
                <a:spcPts val="0"/>
              </a:spcAft>
              <a:defRPr/>
            </a:pPr>
            <a:r>
              <a:rPr lang="en-US" b="1" kern="0" dirty="0" smtClean="0">
                <a:solidFill>
                  <a:schemeClr val="bg1"/>
                </a:solidFill>
                <a:ea typeface="Helvetica" charset="0"/>
                <a:cs typeface="Helvetica" charset="0"/>
              </a:rPr>
              <a:t>100</a:t>
            </a:r>
            <a:r>
              <a:rPr lang="en-US" kern="0" dirty="0" smtClean="0">
                <a:solidFill>
                  <a:schemeClr val="bg1"/>
                </a:solidFill>
                <a:ea typeface="Helvetica" charset="0"/>
                <a:cs typeface="Helvetica" charset="0"/>
              </a:rPr>
              <a:t>%</a:t>
            </a:r>
            <a:endParaRPr lang="en-US" kern="0" dirty="0">
              <a:solidFill>
                <a:schemeClr val="bg1"/>
              </a:solidFill>
              <a:ea typeface="Helvetica" charset="0"/>
              <a:cs typeface="Helvetica" charset="0"/>
            </a:endParaRPr>
          </a:p>
        </p:txBody>
      </p:sp>
      <p:sp>
        <p:nvSpPr>
          <p:cNvPr id="2" name="Rectangle 1"/>
          <p:cNvSpPr/>
          <p:nvPr>
            <p:custDataLst>
              <p:tags r:id="rId13"/>
            </p:custDataLst>
          </p:nvPr>
        </p:nvSpPr>
        <p:spPr>
          <a:xfrm>
            <a:off x="266700" y="452446"/>
            <a:ext cx="3001399" cy="746358"/>
          </a:xfrm>
          <a:prstGeom prst="rect">
            <a:avLst/>
          </a:prstGeom>
        </p:spPr>
        <p:txBody>
          <a:bodyPr wrap="none" lIns="0">
            <a:spAutoFit/>
          </a:bodyPr>
          <a:lstStyle/>
          <a:p>
            <a:pPr>
              <a:lnSpc>
                <a:spcPts val="2300"/>
              </a:lnSpc>
              <a:spcBef>
                <a:spcPts val="500"/>
              </a:spcBef>
            </a:pPr>
            <a:r>
              <a:rPr lang="en-US" sz="2800" b="1" dirty="0" smtClean="0">
                <a:solidFill>
                  <a:schemeClr val="accent3"/>
                </a:solidFill>
                <a:ea typeface="Helvetica" charset="0"/>
                <a:cs typeface="Helvetica" charset="0"/>
              </a:rPr>
              <a:t>TODAY </a:t>
            </a:r>
            <a:r>
              <a:rPr lang="en-US" b="1" dirty="0" smtClean="0">
                <a:solidFill>
                  <a:schemeClr val="accent3"/>
                </a:solidFill>
                <a:ea typeface="Helvetica" charset="0"/>
                <a:cs typeface="Helvetica" charset="0"/>
              </a:rPr>
              <a:t>(PIXEL RACE) </a:t>
            </a:r>
          </a:p>
          <a:p>
            <a:pPr>
              <a:lnSpc>
                <a:spcPts val="2300"/>
              </a:lnSpc>
              <a:spcBef>
                <a:spcPts val="500"/>
              </a:spcBef>
            </a:pPr>
            <a:r>
              <a:rPr lang="en-US" b="1" dirty="0" smtClean="0">
                <a:solidFill>
                  <a:schemeClr val="accent3"/>
                </a:solidFill>
                <a:ea typeface="Helvetica" charset="0"/>
                <a:cs typeface="Helvetica" charset="0"/>
              </a:rPr>
              <a:t> </a:t>
            </a:r>
            <a:endParaRPr lang="en-US" b="1" dirty="0">
              <a:solidFill>
                <a:schemeClr val="accent3"/>
              </a:solidFill>
              <a:ea typeface="Helvetica" charset="0"/>
              <a:cs typeface="Helvetica" charset="0"/>
            </a:endParaRPr>
          </a:p>
        </p:txBody>
      </p:sp>
      <p:sp>
        <p:nvSpPr>
          <p:cNvPr id="33" name="Rectangle 32"/>
          <p:cNvSpPr/>
          <p:nvPr>
            <p:custDataLst>
              <p:tags r:id="rId14"/>
            </p:custDataLst>
          </p:nvPr>
        </p:nvSpPr>
        <p:spPr>
          <a:xfrm>
            <a:off x="3935398" y="452446"/>
            <a:ext cx="2299604" cy="395301"/>
          </a:xfrm>
          <a:prstGeom prst="rect">
            <a:avLst/>
          </a:prstGeom>
        </p:spPr>
        <p:txBody>
          <a:bodyPr wrap="none" lIns="0">
            <a:spAutoFit/>
          </a:bodyPr>
          <a:lstStyle/>
          <a:p>
            <a:pPr>
              <a:lnSpc>
                <a:spcPts val="2300"/>
              </a:lnSpc>
              <a:spcBef>
                <a:spcPts val="500"/>
              </a:spcBef>
            </a:pPr>
            <a:r>
              <a:rPr lang="en-US" sz="2800" b="1" dirty="0" smtClean="0">
                <a:solidFill>
                  <a:schemeClr val="accent4"/>
                </a:solidFill>
                <a:ea typeface="Helvetica" charset="0"/>
                <a:cs typeface="Helvetica" charset="0"/>
              </a:rPr>
              <a:t>TOMORROW</a:t>
            </a:r>
            <a:endParaRPr lang="en-US" b="1" dirty="0">
              <a:solidFill>
                <a:schemeClr val="accent3"/>
              </a:solidFill>
              <a:ea typeface="Helvetica" charset="0"/>
              <a:cs typeface="Helvetica" charset="0"/>
            </a:endParaRPr>
          </a:p>
        </p:txBody>
      </p:sp>
      <p:sp>
        <p:nvSpPr>
          <p:cNvPr id="34" name="Rectangle 33"/>
          <p:cNvSpPr/>
          <p:nvPr>
            <p:custDataLst>
              <p:tags r:id="rId15"/>
            </p:custDataLst>
          </p:nvPr>
        </p:nvSpPr>
        <p:spPr>
          <a:xfrm>
            <a:off x="7609395" y="452446"/>
            <a:ext cx="1549463" cy="746358"/>
          </a:xfrm>
          <a:prstGeom prst="rect">
            <a:avLst/>
          </a:prstGeom>
        </p:spPr>
        <p:txBody>
          <a:bodyPr wrap="none" lIns="0">
            <a:spAutoFit/>
          </a:bodyPr>
          <a:lstStyle/>
          <a:p>
            <a:pPr>
              <a:lnSpc>
                <a:spcPts val="2300"/>
              </a:lnSpc>
              <a:spcBef>
                <a:spcPts val="500"/>
              </a:spcBef>
            </a:pPr>
            <a:r>
              <a:rPr lang="en-US" sz="2800" b="1" dirty="0" smtClean="0">
                <a:solidFill>
                  <a:schemeClr val="accent5"/>
                </a:solidFill>
                <a:ea typeface="Helvetica" charset="0"/>
                <a:cs typeface="Helvetica" charset="0"/>
              </a:rPr>
              <a:t>FUTURE</a:t>
            </a:r>
          </a:p>
          <a:p>
            <a:pPr>
              <a:lnSpc>
                <a:spcPts val="2300"/>
              </a:lnSpc>
              <a:spcBef>
                <a:spcPts val="500"/>
              </a:spcBef>
            </a:pPr>
            <a:r>
              <a:rPr lang="en-US" b="1" dirty="0" smtClean="0">
                <a:solidFill>
                  <a:schemeClr val="accent3"/>
                </a:solidFill>
                <a:ea typeface="Helvetica" charset="0"/>
                <a:cs typeface="Helvetica" charset="0"/>
              </a:rPr>
              <a:t> </a:t>
            </a:r>
            <a:endParaRPr lang="en-US" b="1" dirty="0">
              <a:solidFill>
                <a:schemeClr val="accent3"/>
              </a:solidFill>
              <a:ea typeface="Helvetica" charset="0"/>
              <a:cs typeface="Helvetica" charset="0"/>
            </a:endParaRPr>
          </a:p>
        </p:txBody>
      </p:sp>
      <p:sp>
        <p:nvSpPr>
          <p:cNvPr id="43" name="Inhaltsplatzhalter 12000"/>
          <p:cNvSpPr txBox="1">
            <a:spLocks/>
          </p:cNvSpPr>
          <p:nvPr>
            <p:custDataLst>
              <p:tags r:id="rId16"/>
            </p:custDataLst>
          </p:nvPr>
        </p:nvSpPr>
        <p:spPr bwMode="auto">
          <a:xfrm>
            <a:off x="7610100" y="4414251"/>
            <a:ext cx="3096000" cy="1038854"/>
          </a:xfrm>
          <a:prstGeom prst="rect">
            <a:avLst/>
          </a:prstGeom>
          <a:solidFill>
            <a:schemeClr val="bg1">
              <a:lumMod val="50000"/>
              <a:alpha val="50000"/>
            </a:schemeClr>
          </a:solidFill>
          <a:ln w="0">
            <a:noFill/>
            <a:miter lim="800000"/>
            <a:headEnd/>
            <a:tailEnd/>
          </a:ln>
          <a:extLst>
            <a:ext uri="{53640926-AAD7-44D8-BBD7-CCE9431645EC}">
              <a14:shadowObscured xmlns:a14="http://schemas.microsoft.com/office/drawing/2010/main"/>
            </a:ext>
          </a:extLst>
        </p:spPr>
        <p:txBody>
          <a:bodyPr vert="horz" wrap="square" lIns="180000" tIns="180000" rIns="180000" bIns="180000" numCol="1" anchor="t" anchorCtr="0" compatLnSpc="1">
            <a:prstTxWarp prst="textNoShape">
              <a:avLst/>
            </a:prstTxWarp>
            <a:noAutofit/>
          </a:bodyPr>
          <a:lstStyle>
            <a:lvl1pPr marL="250825" indent="-250825" algn="l" rtl="0" eaLnBrk="0" fontAlgn="base" hangingPunct="0">
              <a:lnSpc>
                <a:spcPts val="2300"/>
              </a:lnSpc>
              <a:spcBef>
                <a:spcPts val="500"/>
              </a:spcBef>
              <a:spcAft>
                <a:spcPct val="0"/>
              </a:spcAft>
              <a:buSzPct val="100000"/>
              <a:defRPr>
                <a:solidFill>
                  <a:schemeClr val="tx1"/>
                </a:solidFill>
                <a:latin typeface="Bosch Office Sans" panose="020B0604020202020204" pitchFamily="34" charset="0"/>
                <a:ea typeface="Arial" charset="0"/>
                <a:cs typeface="Arial" pitchFamily="34" charset="0"/>
              </a:defRPr>
            </a:lvl1pPr>
            <a:lvl2pPr marL="466725" indent="-466725" algn="l" rtl="0" eaLnBrk="0" fontAlgn="base" hangingPunct="0">
              <a:lnSpc>
                <a:spcPts val="2000"/>
              </a:lnSpc>
              <a:spcBef>
                <a:spcPts val="500"/>
              </a:spcBef>
              <a:spcAft>
                <a:spcPct val="0"/>
              </a:spcAft>
              <a:buSzPct val="100000"/>
              <a:defRPr sz="1600">
                <a:solidFill>
                  <a:schemeClr val="tx1"/>
                </a:solidFill>
                <a:latin typeface="Bosch Office Sans" panose="020B0604020202020204" pitchFamily="34" charset="0"/>
                <a:ea typeface="Arial" charset="0"/>
                <a:cs typeface="Arial" pitchFamily="34" charset="0"/>
              </a:defRPr>
            </a:lvl2pPr>
            <a:lvl3pPr marL="647700" indent="-647700" algn="l" rtl="0" eaLnBrk="0" fontAlgn="base" hangingPunct="0">
              <a:lnSpc>
                <a:spcPts val="1700"/>
              </a:lnSpc>
              <a:spcBef>
                <a:spcPts val="500"/>
              </a:spcBef>
              <a:spcAft>
                <a:spcPct val="0"/>
              </a:spcAft>
              <a:buSzPct val="100000"/>
              <a:defRPr sz="1400">
                <a:solidFill>
                  <a:schemeClr val="tx1"/>
                </a:solidFill>
                <a:latin typeface="Bosch Office Sans" panose="020B0604020202020204" pitchFamily="34" charset="0"/>
                <a:ea typeface="Arial" charset="0"/>
                <a:cs typeface="Arial" pitchFamily="34" charset="0"/>
              </a:defRPr>
            </a:lvl3pPr>
            <a:lvl4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4pPr>
            <a:lvl5pPr marL="863600" indent="-863600" algn="l" rtl="0" eaLnBrk="0" fontAlgn="base" hangingPunct="0">
              <a:lnSpc>
                <a:spcPts val="1600"/>
              </a:lnSpc>
              <a:spcBef>
                <a:spcPts val="500"/>
              </a:spcBef>
              <a:spcAft>
                <a:spcPct val="0"/>
              </a:spcAft>
              <a:buSzPct val="100000"/>
              <a:defRPr sz="1300">
                <a:solidFill>
                  <a:schemeClr val="tx1"/>
                </a:solidFill>
                <a:latin typeface="Bosch Office Sans" panose="020B0604020202020204" pitchFamily="34" charset="0"/>
                <a:ea typeface="Arial" charset="0"/>
                <a:cs typeface="Arial" pitchFamily="34" charset="0"/>
              </a:defRPr>
            </a:lvl5pPr>
            <a:lvl6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6pPr>
            <a:lvl7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7pPr>
            <a:lvl8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8pPr>
            <a:lvl9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9pPr>
          </a:lstStyle>
          <a:p>
            <a:pPr eaLnBrk="1" hangingPunct="1">
              <a:lnSpc>
                <a:spcPts val="1600"/>
              </a:lnSpc>
              <a:buFont typeface="Wingdings 3" charset="2"/>
              <a:buChar char=""/>
            </a:pPr>
            <a:endParaRPr lang="en-US" altLang="en-US" sz="1200" kern="0" dirty="0">
              <a:solidFill>
                <a:srgbClr val="000000"/>
              </a:solidFill>
              <a:latin typeface="Bosch Office Sans" charset="0"/>
              <a:cs typeface="Arial" charset="0"/>
            </a:endParaRPr>
          </a:p>
          <a:p>
            <a:pPr eaLnBrk="1" hangingPunct="1">
              <a:lnSpc>
                <a:spcPts val="1600"/>
              </a:lnSpc>
              <a:buFont typeface="Wingdings 3" charset="2"/>
              <a:buChar char=""/>
            </a:pPr>
            <a:r>
              <a:rPr lang="en-US" altLang="en-US" sz="1200" kern="0" dirty="0" smtClean="0">
                <a:solidFill>
                  <a:schemeClr val="bg1"/>
                </a:solidFill>
                <a:latin typeface="Bosch Office Sans" charset="0"/>
                <a:cs typeface="Arial" charset="0"/>
              </a:rPr>
              <a:t>Percentages of video</a:t>
            </a:r>
            <a:br>
              <a:rPr lang="en-US" altLang="en-US" sz="1200" kern="0" dirty="0" smtClean="0">
                <a:solidFill>
                  <a:schemeClr val="bg1"/>
                </a:solidFill>
                <a:latin typeface="Bosch Office Sans" charset="0"/>
                <a:cs typeface="Arial" charset="0"/>
              </a:rPr>
            </a:br>
            <a:r>
              <a:rPr lang="en-US" altLang="en-US" sz="1200" kern="0" dirty="0" smtClean="0">
                <a:solidFill>
                  <a:schemeClr val="bg1"/>
                </a:solidFill>
                <a:latin typeface="Bosch Office Sans" charset="0"/>
                <a:cs typeface="Arial" charset="0"/>
              </a:rPr>
              <a:t>data used</a:t>
            </a:r>
            <a:endParaRPr lang="en-US" altLang="en-US" sz="1200" kern="0" dirty="0">
              <a:solidFill>
                <a:schemeClr val="bg1"/>
              </a:solidFill>
              <a:latin typeface="Bosch Office Sans" charset="0"/>
              <a:cs typeface="Arial" charset="0"/>
            </a:endParaRPr>
          </a:p>
        </p:txBody>
      </p:sp>
      <p:pic>
        <p:nvPicPr>
          <p:cNvPr id="44" name="Picture 43"/>
          <p:cNvPicPr>
            <a:picLocks noChangeAspect="1"/>
          </p:cNvPicPr>
          <p:nvPr>
            <p:custDataLst>
              <p:tags r:id="rId17"/>
            </p:custDataLst>
          </p:nvPr>
        </p:nvPicPr>
        <p:blipFill>
          <a:blip r:embed="rId26" cstate="print">
            <a:extLst>
              <a:ext uri="{28A0092B-C50C-407E-A947-70E740481C1C}">
                <a14:useLocalDpi xmlns:a14="http://schemas.microsoft.com/office/drawing/2010/main" val="0"/>
              </a:ext>
            </a:extLst>
          </a:blip>
          <a:stretch>
            <a:fillRect/>
          </a:stretch>
        </p:blipFill>
        <p:spPr>
          <a:xfrm>
            <a:off x="9631220" y="4480419"/>
            <a:ext cx="926842" cy="926842"/>
          </a:xfrm>
          <a:prstGeom prst="rect">
            <a:avLst/>
          </a:prstGeom>
        </p:spPr>
      </p:pic>
      <p:pic>
        <p:nvPicPr>
          <p:cNvPr id="45" name="Picture 44"/>
          <p:cNvPicPr>
            <a:picLocks noChangeAspect="1"/>
          </p:cNvPicPr>
          <p:nvPr>
            <p:custDataLst>
              <p:tags r:id="rId18"/>
            </p:custDataLst>
          </p:nvPr>
        </p:nvPicPr>
        <p:blipFill>
          <a:blip r:embed="rId27" cstate="print">
            <a:extLst>
              <a:ext uri="{28A0092B-C50C-407E-A947-70E740481C1C}">
                <a14:useLocalDpi xmlns:a14="http://schemas.microsoft.com/office/drawing/2010/main" val="0"/>
              </a:ext>
            </a:extLst>
          </a:blip>
          <a:stretch>
            <a:fillRect/>
          </a:stretch>
        </p:blipFill>
        <p:spPr>
          <a:xfrm>
            <a:off x="9631220" y="4491300"/>
            <a:ext cx="926842" cy="926842"/>
          </a:xfrm>
          <a:prstGeom prst="rect">
            <a:avLst/>
          </a:prstGeom>
        </p:spPr>
      </p:pic>
      <p:sp>
        <p:nvSpPr>
          <p:cNvPr id="19" name="TextBox 18"/>
          <p:cNvSpPr txBox="1"/>
          <p:nvPr>
            <p:custDataLst>
              <p:tags r:id="rId19"/>
            </p:custDataLst>
          </p:nvPr>
        </p:nvSpPr>
        <p:spPr>
          <a:xfrm>
            <a:off x="266700" y="4605904"/>
            <a:ext cx="3119852" cy="669336"/>
          </a:xfrm>
          <a:prstGeom prst="rect">
            <a:avLst/>
          </a:prstGeom>
          <a:noFill/>
        </p:spPr>
        <p:txBody>
          <a:bodyPr wrap="none" lIns="0" tIns="0" rIns="0" bIns="0" rtlCol="0">
            <a:noAutofit/>
          </a:bodyPr>
          <a:lstStyle/>
          <a:p>
            <a:pPr marL="252000" indent="-252000">
              <a:lnSpc>
                <a:spcPts val="2300"/>
              </a:lnSpc>
              <a:spcBef>
                <a:spcPts val="500"/>
              </a:spcBef>
            </a:pPr>
            <a:r>
              <a:rPr lang="en-US" sz="1400" b="1" dirty="0">
                <a:solidFill>
                  <a:srgbClr val="0E78C5"/>
                </a:solidFill>
              </a:rPr>
              <a:t>INCREASINGLY ‘ME-TOO’ </a:t>
            </a:r>
            <a:r>
              <a:rPr lang="en-US" sz="1400" b="1" dirty="0" smtClean="0">
                <a:solidFill>
                  <a:srgbClr val="0E78C5"/>
                </a:solidFill>
              </a:rPr>
              <a:t>PRODUCTS</a:t>
            </a:r>
          </a:p>
          <a:p>
            <a:pPr marL="252000" indent="-252000">
              <a:lnSpc>
                <a:spcPts val="2300"/>
              </a:lnSpc>
              <a:spcBef>
                <a:spcPts val="500"/>
              </a:spcBef>
              <a:buFontTx/>
              <a:buNone/>
            </a:pPr>
            <a:r>
              <a:rPr lang="en-US" sz="1400" b="1" dirty="0" smtClean="0">
                <a:solidFill>
                  <a:srgbClr val="0E78C5"/>
                </a:solidFill>
              </a:rPr>
              <a:t>VIDEO SECURITY SEEN AS LARGE INVESTMENT</a:t>
            </a:r>
          </a:p>
        </p:txBody>
      </p:sp>
      <p:pic>
        <p:nvPicPr>
          <p:cNvPr id="36" name="Picture 13_"/>
          <p:cNvPicPr>
            <a:picLocks noChangeAspect="1"/>
          </p:cNvPicPr>
          <p:nvPr>
            <p:custDataLst>
              <p:tags r:id="rId20"/>
            </p:custDataLst>
          </p:nvPr>
        </p:nvPicPr>
        <p:blipFill>
          <a:blip r:embed="rId31">
            <a:alphaModFix amt="35000"/>
            <a:extLst>
              <a:ext uri="{28A0092B-C50C-407E-A947-70E740481C1C}">
                <a14:useLocalDpi xmlns:a14="http://schemas.microsoft.com/office/drawing/2010/main" val="0"/>
              </a:ext>
            </a:extLst>
          </a:blip>
          <a:srcRect t="41203" b="39641"/>
          <a:stretch>
            <a:fillRect/>
          </a:stretch>
        </p:blipFill>
        <p:spPr bwMode="auto">
          <a:xfrm>
            <a:off x="0" y="4435581"/>
            <a:ext cx="7581573" cy="1025419"/>
          </a:xfrm>
          <a:prstGeom prst="rect">
            <a:avLst/>
          </a:prstGeom>
          <a:noFill/>
          <a:ln>
            <a:noFill/>
          </a:ln>
          <a:extLst>
            <a:ext uri="{909E8E84-426E-40DD-AFC4-6F175D3DCCD1}">
              <a14:hiddenFill xmlns:a14="http://schemas.microsoft.com/office/drawing/2010/main">
                <a:solidFill>
                  <a:srgbClr val="FFFFFF">
                    <a:alpha val="34901"/>
                  </a:srgbClr>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1249528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par>
                          <p:cTn id="11" fill="hold">
                            <p:stCondLst>
                              <p:cond delay="500"/>
                            </p:stCondLst>
                            <p:childTnLst>
                              <p:par>
                                <p:cTn id="12" presetID="21" presetClass="entr" presetSubtype="1"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heel(1)">
                                      <p:cBhvr>
                                        <p:cTn id="14" dur="2000"/>
                                        <p:tgtEl>
                                          <p:spTgt spid="29"/>
                                        </p:tgtEl>
                                      </p:cBhvr>
                                    </p:animEffect>
                                  </p:childTnLst>
                                </p:cTn>
                              </p:par>
                              <p:par>
                                <p:cTn id="15" presetID="10" presetClass="entr" presetSubtype="0" fill="hold" grpId="0" nodeType="withEffect">
                                  <p:stCondLst>
                                    <p:cond delay="300"/>
                                  </p:stCondLst>
                                  <p:childTnLst>
                                    <p:set>
                                      <p:cBhvr>
                                        <p:cTn id="16" dur="1" fill="hold">
                                          <p:stCondLst>
                                            <p:cond delay="0"/>
                                          </p:stCondLst>
                                        </p:cTn>
                                        <p:tgtEl>
                                          <p:spTgt spid="23">
                                            <p:txEl>
                                              <p:pRg st="0" end="0"/>
                                            </p:txEl>
                                          </p:spTgt>
                                        </p:tgtEl>
                                        <p:attrNameLst>
                                          <p:attrName>style.visibility</p:attrName>
                                        </p:attrNameLst>
                                      </p:cBhvr>
                                      <p:to>
                                        <p:strVal val="visible"/>
                                      </p:to>
                                    </p:set>
                                    <p:animEffect transition="in" filter="fade">
                                      <p:cBhvr>
                                        <p:cTn id="17" dur="500"/>
                                        <p:tgtEl>
                                          <p:spTgt spid="2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10"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par>
                          <p:cTn id="26" fill="hold">
                            <p:stCondLst>
                              <p:cond delay="500"/>
                            </p:stCondLst>
                            <p:childTnLst>
                              <p:par>
                                <p:cTn id="27" presetID="21" presetClass="entr" presetSubtype="1"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heel(1)">
                                      <p:cBhvr>
                                        <p:cTn id="29" dur="2000"/>
                                        <p:tgtEl>
                                          <p:spTgt spid="31"/>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par>
                                <p:cTn id="43" presetID="10"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P spid="32" grpId="0"/>
      <p:bldP spid="2" grpId="0"/>
      <p:bldP spid="33" grpId="0"/>
      <p:bldP spid="34"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Content Placeholder 9"/>
          <p:cNvPicPr>
            <a:picLocks/>
          </p:cNvPicPr>
          <p:nvPr>
            <p:custDataLst>
              <p:tags r:id="rId2"/>
            </p:custDataLst>
          </p:nvPr>
        </p:nvPicPr>
        <p:blipFill>
          <a:blip r:embed="rId55">
            <a:lum/>
            <a:extLst>
              <a:ext uri="{28A0092B-C50C-407E-A947-70E740481C1C}">
                <a14:useLocalDpi xmlns:a14="http://schemas.microsoft.com/office/drawing/2010/main" val="0"/>
              </a:ext>
            </a:extLst>
          </a:blip>
          <a:stretch>
            <a:fillRect/>
          </a:stretch>
        </p:blipFill>
        <p:spPr>
          <a:xfrm>
            <a:off x="0" y="1194798"/>
            <a:ext cx="10969625" cy="4305964"/>
          </a:xfrm>
          <a:prstGeom prst="rect">
            <a:avLst/>
          </a:prstGeo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86" name="Left-Right Arrow 85"/>
          <p:cNvSpPr/>
          <p:nvPr>
            <p:custDataLst>
              <p:tags r:id="rId3"/>
            </p:custDataLst>
          </p:nvPr>
        </p:nvSpPr>
        <p:spPr>
          <a:xfrm rot="16200000">
            <a:off x="9525763" y="1915276"/>
            <a:ext cx="345397" cy="190804"/>
          </a:xfrm>
          <a:prstGeom prst="leftRightArrow">
            <a:avLst/>
          </a:prstGeom>
          <a:solidFill>
            <a:schemeClr val="accent3"/>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90" name="Left-Right Arrow 89"/>
          <p:cNvSpPr/>
          <p:nvPr>
            <p:custDataLst>
              <p:tags r:id="rId4"/>
            </p:custDataLst>
          </p:nvPr>
        </p:nvSpPr>
        <p:spPr>
          <a:xfrm rot="16200000">
            <a:off x="7152119" y="2348551"/>
            <a:ext cx="1305362" cy="268496"/>
          </a:xfrm>
          <a:prstGeom prst="leftRightArrow">
            <a:avLst/>
          </a:prstGeom>
          <a:solidFill>
            <a:schemeClr val="accent3"/>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8" name="TextBox 7"/>
          <p:cNvSpPr txBox="1">
            <a:spLocks/>
          </p:cNvSpPr>
          <p:nvPr>
            <p:custDataLst>
              <p:tags r:id="rId5"/>
            </p:custDataLst>
          </p:nvPr>
        </p:nvSpPr>
        <p:spPr>
          <a:xfrm>
            <a:off x="259080" y="259080"/>
            <a:ext cx="10452100" cy="38862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p>
            <a:pPr marR="0" defTabSz="914400" eaLnBrk="1" fontAlgn="auto" latinLnBrk="0" hangingPunct="1">
              <a:lnSpc>
                <a:spcPct val="89000"/>
              </a:lnSpc>
              <a:spcBef>
                <a:spcPts val="0"/>
              </a:spcBef>
              <a:spcAft>
                <a:spcPts val="0"/>
              </a:spcAft>
              <a:buClrTx/>
              <a:buSzTx/>
              <a:buFontTx/>
              <a:buNone/>
              <a:tabLst/>
            </a:pPr>
            <a:r>
              <a:rPr kumimoji="0" lang="en-US" sz="2800" b="0" i="0" u="none" strike="noStrike" kern="0" cap="none" normalizeH="0" baseline="0" noProof="0" dirty="0" smtClean="0">
                <a:ln>
                  <a:noFill/>
                </a:ln>
                <a:effectLst/>
                <a:uLnTx/>
                <a:uFillTx/>
              </a:rPr>
              <a:t>Rethink Video Security</a:t>
            </a:r>
          </a:p>
        </p:txBody>
      </p:sp>
      <p:sp>
        <p:nvSpPr>
          <p:cNvPr id="7" name="Rectangle 6"/>
          <p:cNvSpPr>
            <a:spLocks/>
          </p:cNvSpPr>
          <p:nvPr>
            <p:custDataLst>
              <p:tags r:id="rId6"/>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0" rIns="0" bIns="0" rtlCol="0" anchor="t"/>
          <a:lstStyle/>
          <a:p>
            <a:pPr marL="0" marR="0" indent="0" defTabSz="914400" eaLnBrk="1" fontAlgn="auto" latinLnBrk="0" hangingPunct="1">
              <a:lnSpc>
                <a:spcPct val="107000"/>
              </a:lnSpc>
              <a:spcBef>
                <a:spcPts val="0"/>
              </a:spcBef>
              <a:spcAft>
                <a:spcPts val="100"/>
              </a:spcAft>
              <a:buClrTx/>
              <a:buSzTx/>
              <a:buFontTx/>
              <a:buNone/>
              <a:tabLst/>
            </a:pPr>
            <a:r>
              <a:rPr kumimoji="0" lang="en-US" sz="600" strike="noStrike" kern="0" cap="none" normalizeH="0" baseline="0" noProof="0" smtClean="0">
                <a:ln>
                  <a:noFill/>
                </a:ln>
                <a:solidFill>
                  <a:srgbClr val="000000"/>
                </a:solidFill>
                <a:effectLst/>
                <a:uLnTx/>
                <a:uFillTx/>
                <a:ea typeface="+mn-ea"/>
                <a:cs typeface="+mn-cs"/>
              </a:rPr>
              <a:t>Bosch Security &amp; Safety Systems | 2018-05-23</a:t>
            </a:r>
            <a:endParaRPr kumimoji="0" lang="en-US" sz="600" strike="noStrike" kern="0" cap="none" normalizeH="0" baseline="0" noProof="0" dirty="0" smtClean="0">
              <a:ln>
                <a:noFill/>
              </a:ln>
              <a:solidFill>
                <a:srgbClr val="000000"/>
              </a:solidFill>
              <a:effectLst/>
              <a:uLnTx/>
              <a:uFillTx/>
              <a:ea typeface="+mn-ea"/>
              <a:cs typeface="+mn-cs"/>
            </a:endParaRPr>
          </a:p>
        </p:txBody>
      </p:sp>
      <p:sp>
        <p:nvSpPr>
          <p:cNvPr id="6" name="Rectangle 5"/>
          <p:cNvSpPr>
            <a:spLocks/>
          </p:cNvSpPr>
          <p:nvPr>
            <p:custDataLst>
              <p:tags r:id="rId7"/>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0" rIns="0" bIns="0" rtlCol="0" anchor="t"/>
          <a:lstStyle/>
          <a:p>
            <a:pPr marL="0" marR="0" indent="0" defTabSz="914400" eaLnBrk="1" fontAlgn="auto" latinLnBrk="0" hangingPunct="1">
              <a:lnSpc>
                <a:spcPct val="107000"/>
              </a:lnSpc>
              <a:spcBef>
                <a:spcPts val="0"/>
              </a:spcBef>
              <a:spcAft>
                <a:spcPts val="100"/>
              </a:spcAft>
              <a:buClrTx/>
              <a:buSzTx/>
              <a:buFontTx/>
              <a:buNone/>
              <a:tabLst/>
            </a:pPr>
            <a:r>
              <a:rPr kumimoji="0" lang="en-US" sz="600" b="0" i="0" u="none" strike="noStrike" kern="0" cap="none" normalizeH="0" baseline="0" noProof="0" smtClean="0">
                <a:ln>
                  <a:noFill/>
                </a:ln>
                <a:solidFill>
                  <a:srgbClr val="B2B3B5"/>
                </a:solidFill>
                <a:effectLst/>
                <a:uLnTx/>
                <a:uFillTx/>
                <a:latin typeface="Bosch Office Sans"/>
                <a:ea typeface="+mn-ea"/>
                <a:cs typeface="+mn-cs"/>
              </a:rPr>
              <a:t>© Robert Bosch GmbH 2018. All rights reserved, also regarding any disposal, exploitation, reproduction, editing, distribution, as well as in the event of applications for industrial property rights.</a:t>
            </a:r>
            <a:endParaRPr kumimoji="0" lang="en-US" sz="600" b="0" i="0" u="none" strike="noStrike" kern="0" cap="none" normalizeH="0" baseline="0" noProof="0" dirty="0" smtClean="0">
              <a:ln>
                <a:noFill/>
              </a:ln>
              <a:solidFill>
                <a:srgbClr val="B2B3B5"/>
              </a:solidFill>
              <a:effectLst/>
              <a:uLnTx/>
              <a:uFillTx/>
              <a:latin typeface="Bosch Office Sans"/>
              <a:ea typeface="+mn-ea"/>
              <a:cs typeface="+mn-cs"/>
            </a:endParaRPr>
          </a:p>
        </p:txBody>
      </p:sp>
      <p:sp>
        <p:nvSpPr>
          <p:cNvPr id="5" name="Rectangle 4"/>
          <p:cNvSpPr>
            <a:spLocks/>
          </p:cNvSpPr>
          <p:nvPr>
            <p:custDataLst>
              <p:tags r:id="rId8"/>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none" lIns="0" tIns="0" rIns="0" bIns="0" rtlCol="0" anchor="t"/>
          <a:lstStyle/>
          <a:p>
            <a:pPr marL="0" marR="0" indent="0" defTabSz="914400" eaLnBrk="1" fontAlgn="auto" latinLnBrk="0" hangingPunct="1">
              <a:spcBef>
                <a:spcPts val="0"/>
              </a:spcBef>
              <a:spcAft>
                <a:spcPts val="0"/>
              </a:spcAft>
              <a:buClrTx/>
              <a:buSzTx/>
              <a:buFontTx/>
              <a:buNone/>
              <a:tabLst/>
            </a:pPr>
            <a:r>
              <a:rPr kumimoji="0" lang="en-US" sz="1200" b="0" i="0" u="none" strike="noStrike" kern="0" cap="none" normalizeH="0" baseline="0" noProof="0" smtClean="0">
                <a:ln>
                  <a:noFill/>
                </a:ln>
                <a:solidFill>
                  <a:srgbClr val="999FA6"/>
                </a:solidFill>
                <a:effectLst/>
                <a:uLnTx/>
                <a:uFillTx/>
                <a:latin typeface="Bosch Office Sans"/>
                <a:ea typeface="+mn-ea"/>
                <a:cs typeface="+mn-cs"/>
              </a:rPr>
              <a:t>3</a:t>
            </a:r>
            <a:endParaRPr kumimoji="0" lang="en-US" sz="1200" b="0" i="0" u="none" strike="noStrike" kern="0" cap="none" normalizeH="0" baseline="0" noProof="0" dirty="0" smtClean="0">
              <a:ln>
                <a:noFill/>
              </a:ln>
              <a:solidFill>
                <a:srgbClr val="999FA6"/>
              </a:solidFill>
              <a:effectLst/>
              <a:uLnTx/>
              <a:uFillTx/>
              <a:latin typeface="Bosch Office Sans"/>
              <a:ea typeface="+mn-ea"/>
              <a:cs typeface="+mn-cs"/>
            </a:endParaRPr>
          </a:p>
        </p:txBody>
      </p:sp>
      <p:sp>
        <p:nvSpPr>
          <p:cNvPr id="4" name="Rectangle 3" hidden="1"/>
          <p:cNvSpPr>
            <a:spLocks/>
          </p:cNvSpPr>
          <p:nvPr>
            <p:custDataLst>
              <p:tags r:id="rId9"/>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17780" rIns="0" bIns="0" rtlCol="0" anchor="t">
            <a:normAutofit/>
          </a:bodyPr>
          <a:lstStyle/>
          <a:p>
            <a:pPr marL="0" marR="0" indent="0" defTabSz="914400" eaLnBrk="1" fontAlgn="auto" latinLnBrk="0" hangingPunct="1">
              <a:lnSpc>
                <a:spcPts val="900"/>
              </a:lnSpc>
              <a:spcBef>
                <a:spcPts val="0"/>
              </a:spcBef>
              <a:spcAft>
                <a:spcPts val="0"/>
              </a:spcAft>
              <a:buClrTx/>
              <a:buSzTx/>
              <a:buFontTx/>
              <a:buNone/>
              <a:tabLst/>
            </a:pPr>
            <a:endParaRPr kumimoji="0" lang="en-US" sz="550" b="0" i="0" u="none" strike="noStrike" kern="0" cap="none" normalizeH="0" baseline="0" noProof="0" dirty="0" smtClean="0">
              <a:ln>
                <a:noFill/>
              </a:ln>
              <a:effectLst/>
              <a:uLnTx/>
              <a:uFillTx/>
              <a:latin typeface="Bosch Office Sans"/>
              <a:ea typeface="+mn-ea"/>
              <a:cs typeface="+mn-cs"/>
            </a:endParaRPr>
          </a:p>
        </p:txBody>
      </p:sp>
      <p:sp>
        <p:nvSpPr>
          <p:cNvPr id="3" name="TextBox 2" hidden="1"/>
          <p:cNvSpPr txBox="1"/>
          <p:nvPr>
            <p:custDataLst>
              <p:tags r:id="rId10"/>
            </p:custDataLst>
          </p:nvPr>
        </p:nvSpPr>
        <p:spPr>
          <a:xfrm>
            <a:off x="0" y="5975350"/>
            <a:ext cx="0" cy="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none" lIns="0" tIns="0" rIns="0" bIns="0" rtlCol="0" anchor="t">
            <a:noAutofit/>
          </a:bodyPr>
          <a:lstStyle/>
          <a:p>
            <a:pPr marR="0" defTabSz="914400" eaLnBrk="1" fontAlgn="auto" latinLnBrk="0" hangingPunct="1">
              <a:lnSpc>
                <a:spcPct val="107000"/>
              </a:lnSpc>
              <a:spcBef>
                <a:spcPts val="0"/>
              </a:spcBef>
              <a:spcAft>
                <a:spcPts val="0"/>
              </a:spcAft>
              <a:buClrTx/>
              <a:buSzTx/>
              <a:buFontTx/>
              <a:buNone/>
              <a:tabLst/>
            </a:pPr>
            <a:endParaRPr kumimoji="0" lang="en-US" sz="1300" b="0" i="0" u="none" strike="noStrike" kern="0" cap="none" normalizeH="0" baseline="0" noProof="0" dirty="0" err="1" smtClean="0">
              <a:ln>
                <a:noFill/>
              </a:ln>
              <a:effectLst/>
              <a:uLnTx/>
              <a:uFillTx/>
            </a:endParaRPr>
          </a:p>
        </p:txBody>
      </p:sp>
      <p:sp>
        <p:nvSpPr>
          <p:cNvPr id="2" name="Title 1"/>
          <p:cNvSpPr>
            <a:spLocks noGrp="1"/>
          </p:cNvSpPr>
          <p:nvPr>
            <p:ph type="title"/>
            <p:custDataLst>
              <p:tags r:id="rId11"/>
            </p:custDataLst>
          </p:nvPr>
        </p:nvSpPr>
        <p:spPr>
          <a:xfrm>
            <a:off x="259080" y="647700"/>
            <a:ext cx="10452100" cy="38862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89000"/>
              </a:lnSpc>
              <a:spcBef>
                <a:spcPts val="0"/>
              </a:spcBef>
            </a:pPr>
            <a:r>
              <a:rPr lang="tr-TR" sz="2800" dirty="0" smtClean="0">
                <a:solidFill>
                  <a:srgbClr val="0E78C5"/>
                </a:solidFill>
              </a:rPr>
              <a:t>Video </a:t>
            </a:r>
            <a:r>
              <a:rPr lang="tr-TR" sz="2800" dirty="0" err="1" smtClean="0">
                <a:solidFill>
                  <a:srgbClr val="0E78C5"/>
                </a:solidFill>
              </a:rPr>
              <a:t>security</a:t>
            </a:r>
            <a:r>
              <a:rPr lang="tr-TR" sz="2800" dirty="0" smtClean="0">
                <a:solidFill>
                  <a:srgbClr val="0E78C5"/>
                </a:solidFill>
              </a:rPr>
              <a:t> </a:t>
            </a:r>
            <a:r>
              <a:rPr lang="tr-TR" sz="2800" dirty="0" err="1" smtClean="0">
                <a:solidFill>
                  <a:srgbClr val="0E78C5"/>
                </a:solidFill>
              </a:rPr>
              <a:t>Implications</a:t>
            </a:r>
            <a:r>
              <a:rPr lang="tr-TR" sz="2800" dirty="0" smtClean="0">
                <a:solidFill>
                  <a:srgbClr val="0E78C5"/>
                </a:solidFill>
              </a:rPr>
              <a:t> of </a:t>
            </a:r>
            <a:r>
              <a:rPr lang="tr-TR" sz="2800" dirty="0" err="1" smtClean="0">
                <a:solidFill>
                  <a:srgbClr val="0E78C5"/>
                </a:solidFill>
              </a:rPr>
              <a:t>today</a:t>
            </a:r>
            <a:endParaRPr lang="en-US" sz="2800" dirty="0">
              <a:solidFill>
                <a:srgbClr val="0E78C5"/>
              </a:solidFill>
            </a:endParaRPr>
          </a:p>
        </p:txBody>
      </p:sp>
      <p:grpSp>
        <p:nvGrpSpPr>
          <p:cNvPr id="118" name="Group 117"/>
          <p:cNvGrpSpPr/>
          <p:nvPr/>
        </p:nvGrpSpPr>
        <p:grpSpPr>
          <a:xfrm>
            <a:off x="259816" y="1240774"/>
            <a:ext cx="5555921" cy="4237303"/>
            <a:chOff x="296983" y="2062941"/>
            <a:chExt cx="5555921" cy="3055239"/>
          </a:xfrm>
        </p:grpSpPr>
        <p:grpSp>
          <p:nvGrpSpPr>
            <p:cNvPr id="81" name="Group 80"/>
            <p:cNvGrpSpPr>
              <a:grpSpLocks noChangeAspect="1"/>
            </p:cNvGrpSpPr>
            <p:nvPr/>
          </p:nvGrpSpPr>
          <p:grpSpPr>
            <a:xfrm>
              <a:off x="296983" y="2062941"/>
              <a:ext cx="5555921" cy="3055239"/>
              <a:chOff x="930402" y="1722120"/>
              <a:chExt cx="6017125" cy="3308858"/>
            </a:xfrm>
          </p:grpSpPr>
          <p:sp>
            <p:nvSpPr>
              <p:cNvPr id="36" name="Rectangle 35"/>
              <p:cNvSpPr/>
              <p:nvPr>
                <p:custDataLst>
                  <p:tags r:id="rId33"/>
                </p:custDataLst>
              </p:nvPr>
            </p:nvSpPr>
            <p:spPr>
              <a:xfrm>
                <a:off x="930402" y="1722120"/>
                <a:ext cx="6017125" cy="3308858"/>
              </a:xfrm>
              <a:prstGeom prst="rect">
                <a:avLst/>
              </a:prstGeom>
              <a:solidFill>
                <a:schemeClr val="accent5"/>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800" b="0" i="0" u="none" strike="noStrike" kern="0" cap="none" spc="0" normalizeH="0" baseline="0" noProof="0" dirty="0" smtClean="0">
                    <a:ln>
                      <a:noFill/>
                    </a:ln>
                    <a:solidFill>
                      <a:srgbClr val="000000"/>
                    </a:solidFill>
                    <a:effectLst/>
                    <a:uLnTx/>
                    <a:uFillTx/>
                    <a:latin typeface="Bosch Office Sans"/>
                    <a:ea typeface="+mn-ea"/>
                    <a:cs typeface="+mn-cs"/>
                  </a:rPr>
                  <a:t>z</a:t>
                </a: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nvGrpSpPr>
              <p:cNvPr id="59" name="Group 58"/>
              <p:cNvGrpSpPr/>
              <p:nvPr/>
            </p:nvGrpSpPr>
            <p:grpSpPr>
              <a:xfrm>
                <a:off x="1097280" y="4138406"/>
                <a:ext cx="5719215" cy="756922"/>
                <a:chOff x="2074637" y="4259217"/>
                <a:chExt cx="6127174" cy="756922"/>
              </a:xfrm>
            </p:grpSpPr>
            <p:sp>
              <p:nvSpPr>
                <p:cNvPr id="60" name="Rectangle 59"/>
                <p:cNvSpPr/>
                <p:nvPr>
                  <p:custDataLst>
                    <p:tags r:id="rId47"/>
                  </p:custDataLst>
                </p:nvPr>
              </p:nvSpPr>
              <p:spPr>
                <a:xfrm>
                  <a:off x="2074637" y="4259217"/>
                  <a:ext cx="6127174" cy="365034"/>
                </a:xfrm>
                <a:prstGeom prst="rect">
                  <a:avLst/>
                </a:prstGeom>
                <a:solidFill>
                  <a:schemeClr val="bg1">
                    <a:lumMod val="95000"/>
                  </a:schemeClr>
                </a:solidFill>
                <a:ln w="2857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400" i="0" u="none" strike="noStrike" kern="0" cap="none" spc="0" normalizeH="0" baseline="0" noProof="0" dirty="0" err="1" smtClean="0">
                      <a:ln>
                        <a:noFill/>
                      </a:ln>
                      <a:solidFill>
                        <a:srgbClr val="000000"/>
                      </a:solidFill>
                      <a:effectLst/>
                      <a:uLnTx/>
                      <a:uFillTx/>
                      <a:latin typeface="Bosch Office Sans"/>
                      <a:ea typeface="+mn-ea"/>
                      <a:cs typeface="+mn-cs"/>
                    </a:rPr>
                    <a:t>Cameras</a:t>
                  </a:r>
                  <a:endParaRPr kumimoji="0" lang="en-US" sz="180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61" name="Rectangle 60"/>
                <p:cNvSpPr/>
                <p:nvPr>
                  <p:custDataLst>
                    <p:tags r:id="rId48"/>
                  </p:custDataLst>
                </p:nvPr>
              </p:nvSpPr>
              <p:spPr>
                <a:xfrm>
                  <a:off x="2074638" y="4637678"/>
                  <a:ext cx="1073033" cy="378461"/>
                </a:xfrm>
                <a:prstGeom prst="rect">
                  <a:avLst/>
                </a:prstGeom>
                <a:solidFill>
                  <a:schemeClr val="bg1">
                    <a:lumMod val="95000"/>
                  </a:schemeClr>
                </a:solidFill>
                <a:ln w="2857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200" b="0" i="1" u="none" strike="noStrike" kern="0" cap="none" spc="0" normalizeH="0" baseline="0" noProof="0" dirty="0" err="1" smtClean="0">
                      <a:ln>
                        <a:noFill/>
                      </a:ln>
                      <a:solidFill>
                        <a:srgbClr val="000000"/>
                      </a:solidFill>
                      <a:effectLst/>
                      <a:uLnTx/>
                      <a:uFillTx/>
                      <a:latin typeface="Bosch Office Sans"/>
                      <a:ea typeface="+mn-ea"/>
                      <a:cs typeface="+mn-cs"/>
                    </a:rPr>
                    <a:t>Fixed</a:t>
                  </a:r>
                  <a:endParaRPr kumimoji="0" lang="en-US" sz="1800" b="0" i="1"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62" name="Rectangle 61"/>
                <p:cNvSpPr/>
                <p:nvPr>
                  <p:custDataLst>
                    <p:tags r:id="rId49"/>
                  </p:custDataLst>
                </p:nvPr>
              </p:nvSpPr>
              <p:spPr>
                <a:xfrm>
                  <a:off x="3147671" y="4635862"/>
                  <a:ext cx="1069956" cy="378460"/>
                </a:xfrm>
                <a:prstGeom prst="rect">
                  <a:avLst/>
                </a:prstGeom>
                <a:solidFill>
                  <a:schemeClr val="bg1">
                    <a:lumMod val="95000"/>
                  </a:schemeClr>
                </a:solidFill>
                <a:ln w="2857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200" b="0" i="1" u="none" strike="noStrike" kern="0" cap="none" spc="0" normalizeH="0" baseline="0" noProof="0" dirty="0" smtClean="0">
                      <a:ln>
                        <a:noFill/>
                      </a:ln>
                      <a:solidFill>
                        <a:srgbClr val="000000"/>
                      </a:solidFill>
                      <a:effectLst/>
                      <a:uLnTx/>
                      <a:uFillTx/>
                      <a:latin typeface="Bosch Office Sans"/>
                      <a:ea typeface="+mn-ea"/>
                      <a:cs typeface="+mn-cs"/>
                    </a:rPr>
                    <a:t>PTZ</a:t>
                  </a:r>
                  <a:endParaRPr kumimoji="0" lang="en-US" sz="1800" b="0" i="1"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63" name="Rectangle 62"/>
                <p:cNvSpPr/>
                <p:nvPr>
                  <p:custDataLst>
                    <p:tags r:id="rId50"/>
                  </p:custDataLst>
                </p:nvPr>
              </p:nvSpPr>
              <p:spPr>
                <a:xfrm>
                  <a:off x="4217627" y="4635862"/>
                  <a:ext cx="1069956" cy="378460"/>
                </a:xfrm>
                <a:prstGeom prst="rect">
                  <a:avLst/>
                </a:prstGeom>
                <a:solidFill>
                  <a:schemeClr val="bg1">
                    <a:lumMod val="95000"/>
                  </a:schemeClr>
                </a:solidFill>
                <a:ln w="2857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200" b="0" i="1" u="none" strike="noStrike" kern="0" cap="none" spc="0" normalizeH="0" baseline="0" noProof="0" dirty="0" err="1" smtClean="0">
                      <a:ln>
                        <a:noFill/>
                      </a:ln>
                      <a:solidFill>
                        <a:srgbClr val="000000"/>
                      </a:solidFill>
                      <a:effectLst/>
                      <a:uLnTx/>
                      <a:uFillTx/>
                      <a:latin typeface="Bosch Office Sans"/>
                      <a:ea typeface="+mn-ea"/>
                      <a:cs typeface="+mn-cs"/>
                    </a:rPr>
                    <a:t>Thermal</a:t>
                  </a:r>
                  <a:endParaRPr kumimoji="0" lang="en-US" sz="1800" b="0" i="1"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64" name="Rectangle 63"/>
                <p:cNvSpPr/>
                <p:nvPr>
                  <p:custDataLst>
                    <p:tags r:id="rId51"/>
                  </p:custDataLst>
                </p:nvPr>
              </p:nvSpPr>
              <p:spPr>
                <a:xfrm>
                  <a:off x="5287583" y="4636630"/>
                  <a:ext cx="1069956" cy="378460"/>
                </a:xfrm>
                <a:prstGeom prst="rect">
                  <a:avLst/>
                </a:prstGeom>
                <a:solidFill>
                  <a:schemeClr val="bg1">
                    <a:lumMod val="95000"/>
                  </a:schemeClr>
                </a:solidFill>
                <a:ln w="2857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200" b="0" i="1" u="none" strike="noStrike" kern="0" cap="none" spc="0" normalizeH="0" baseline="0" noProof="0" dirty="0" smtClean="0">
                      <a:ln>
                        <a:noFill/>
                      </a:ln>
                      <a:solidFill>
                        <a:srgbClr val="000000"/>
                      </a:solidFill>
                      <a:effectLst/>
                      <a:uLnTx/>
                      <a:uFillTx/>
                      <a:latin typeface="Bosch Office Sans"/>
                      <a:ea typeface="+mn-ea"/>
                      <a:cs typeface="+mn-cs"/>
                    </a:rPr>
                    <a:t>Body-</a:t>
                  </a:r>
                  <a:r>
                    <a:rPr kumimoji="0" lang="tr-TR" sz="1200" b="0" i="1" u="none" strike="noStrike" kern="0" cap="none" spc="0" normalizeH="0" baseline="0" noProof="0" dirty="0" err="1" smtClean="0">
                      <a:ln>
                        <a:noFill/>
                      </a:ln>
                      <a:solidFill>
                        <a:srgbClr val="000000"/>
                      </a:solidFill>
                      <a:effectLst/>
                      <a:uLnTx/>
                      <a:uFillTx/>
                      <a:latin typeface="Bosch Office Sans"/>
                      <a:ea typeface="+mn-ea"/>
                      <a:cs typeface="+mn-cs"/>
                    </a:rPr>
                    <a:t>worn</a:t>
                  </a:r>
                  <a:endParaRPr kumimoji="0" lang="en-US" sz="1600" b="0" i="1"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65" name="Rectangle 64"/>
                <p:cNvSpPr/>
                <p:nvPr>
                  <p:custDataLst>
                    <p:tags r:id="rId52"/>
                  </p:custDataLst>
                </p:nvPr>
              </p:nvSpPr>
              <p:spPr>
                <a:xfrm>
                  <a:off x="7383600" y="4635862"/>
                  <a:ext cx="818211" cy="378461"/>
                </a:xfrm>
                <a:prstGeom prst="rect">
                  <a:avLst/>
                </a:prstGeom>
                <a:solidFill>
                  <a:schemeClr val="bg1">
                    <a:lumMod val="95000"/>
                  </a:schemeClr>
                </a:solidFill>
                <a:ln w="2857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200" b="0" i="1" u="none" strike="noStrike" kern="0" cap="none" spc="0" normalizeH="0" baseline="0" noProof="0" dirty="0" smtClean="0">
                      <a:ln>
                        <a:noFill/>
                      </a:ln>
                      <a:solidFill>
                        <a:srgbClr val="000000"/>
                      </a:solidFill>
                      <a:effectLst/>
                      <a:uLnTx/>
                      <a:uFillTx/>
                      <a:latin typeface="Bosch Office Sans"/>
                      <a:ea typeface="+mn-ea"/>
                      <a:cs typeface="+mn-cs"/>
                    </a:rPr>
                    <a:t>…</a:t>
                  </a:r>
                  <a:endParaRPr kumimoji="0" lang="en-US" sz="1800" b="0" i="1" u="none" strike="noStrike" kern="0" cap="none" spc="0" normalizeH="0" baseline="0" noProof="0" dirty="0" smtClean="0">
                    <a:ln>
                      <a:noFill/>
                    </a:ln>
                    <a:solidFill>
                      <a:srgbClr val="000000"/>
                    </a:solidFill>
                    <a:effectLst/>
                    <a:uLnTx/>
                    <a:uFillTx/>
                    <a:latin typeface="Bosch Office Sans"/>
                    <a:ea typeface="+mn-ea"/>
                    <a:cs typeface="+mn-cs"/>
                  </a:endParaRPr>
                </a:p>
              </p:txBody>
            </p:sp>
          </p:grpSp>
          <p:sp>
            <p:nvSpPr>
              <p:cNvPr id="66" name="Rectangle 65"/>
              <p:cNvSpPr/>
              <p:nvPr>
                <p:custDataLst>
                  <p:tags r:id="rId34"/>
                </p:custDataLst>
              </p:nvPr>
            </p:nvSpPr>
            <p:spPr>
              <a:xfrm>
                <a:off x="1097280" y="1803238"/>
                <a:ext cx="5719215" cy="518160"/>
              </a:xfrm>
              <a:prstGeom prst="rect">
                <a:avLst/>
              </a:prstGeom>
              <a:solidFill>
                <a:schemeClr val="accent5"/>
              </a:solidFill>
              <a:ln w="2857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800" b="1" i="0" u="none" strike="noStrike" kern="0" cap="none" spc="0" normalizeH="0" baseline="0" noProof="0" dirty="0" smtClean="0">
                    <a:ln>
                      <a:noFill/>
                    </a:ln>
                    <a:solidFill>
                      <a:schemeClr val="bg1"/>
                    </a:solidFill>
                    <a:effectLst/>
                    <a:uLnTx/>
                    <a:uFillTx/>
                    <a:latin typeface="Bosch Office Sans"/>
                    <a:ea typeface="+mn-ea"/>
                    <a:cs typeface="+mn-cs"/>
                  </a:rPr>
                  <a:t>Video </a:t>
                </a:r>
                <a:r>
                  <a:rPr kumimoji="0" lang="tr-TR" sz="1800" b="1" i="0" u="none" strike="noStrike" kern="0" cap="none" spc="0" normalizeH="0" baseline="0" noProof="0" dirty="0" err="1" smtClean="0">
                    <a:ln>
                      <a:noFill/>
                    </a:ln>
                    <a:solidFill>
                      <a:schemeClr val="bg1"/>
                    </a:solidFill>
                    <a:effectLst/>
                    <a:uLnTx/>
                    <a:uFillTx/>
                    <a:latin typeface="Bosch Office Sans"/>
                    <a:ea typeface="+mn-ea"/>
                    <a:cs typeface="+mn-cs"/>
                  </a:rPr>
                  <a:t>management</a:t>
                </a:r>
                <a:r>
                  <a:rPr kumimoji="0" lang="tr-TR" sz="1800" b="1" i="0" u="none" strike="noStrike" kern="0" cap="none" spc="0" normalizeH="0" noProof="0" dirty="0" smtClean="0">
                    <a:ln>
                      <a:noFill/>
                    </a:ln>
                    <a:solidFill>
                      <a:schemeClr val="bg1"/>
                    </a:solidFill>
                    <a:effectLst/>
                    <a:uLnTx/>
                    <a:uFillTx/>
                    <a:latin typeface="Bosch Office Sans"/>
                    <a:ea typeface="+mn-ea"/>
                    <a:cs typeface="+mn-cs"/>
                  </a:rPr>
                  <a:t> </a:t>
                </a:r>
                <a:r>
                  <a:rPr kumimoji="0" lang="tr-TR" sz="1800" b="1" i="0" u="none" strike="noStrike" kern="0" cap="none" spc="0" normalizeH="0" noProof="0" dirty="0" err="1" smtClean="0">
                    <a:ln>
                      <a:noFill/>
                    </a:ln>
                    <a:solidFill>
                      <a:schemeClr val="bg1"/>
                    </a:solidFill>
                    <a:effectLst/>
                    <a:uLnTx/>
                    <a:uFillTx/>
                    <a:latin typeface="Bosch Office Sans"/>
                    <a:ea typeface="+mn-ea"/>
                    <a:cs typeface="+mn-cs"/>
                  </a:rPr>
                  <a:t>system</a:t>
                </a:r>
                <a:endParaRPr kumimoji="0" lang="en-US" sz="1800" b="1" i="0" u="none" strike="noStrike" kern="0" cap="none" spc="0" normalizeH="0" baseline="0" noProof="0" dirty="0" smtClean="0">
                  <a:ln>
                    <a:noFill/>
                  </a:ln>
                  <a:solidFill>
                    <a:schemeClr val="bg1"/>
                  </a:solidFill>
                  <a:effectLst/>
                  <a:uLnTx/>
                  <a:uFillTx/>
                  <a:latin typeface="Bosch Office Sans"/>
                  <a:ea typeface="+mn-ea"/>
                  <a:cs typeface="+mn-cs"/>
                </a:endParaRPr>
              </a:p>
            </p:txBody>
          </p:sp>
          <p:grpSp>
            <p:nvGrpSpPr>
              <p:cNvPr id="67" name="Group 66"/>
              <p:cNvGrpSpPr/>
              <p:nvPr/>
            </p:nvGrpSpPr>
            <p:grpSpPr>
              <a:xfrm>
                <a:off x="1285209" y="2400436"/>
                <a:ext cx="5531286" cy="1676537"/>
                <a:chOff x="1285209" y="2399327"/>
                <a:chExt cx="5531286" cy="1676537"/>
              </a:xfrm>
            </p:grpSpPr>
            <p:sp>
              <p:nvSpPr>
                <p:cNvPr id="72" name="Striped Right Arrow 71"/>
                <p:cNvSpPr/>
                <p:nvPr>
                  <p:custDataLst>
                    <p:tags r:id="rId35"/>
                  </p:custDataLst>
                </p:nvPr>
              </p:nvSpPr>
              <p:spPr>
                <a:xfrm rot="16200000">
                  <a:off x="1553970" y="3112543"/>
                  <a:ext cx="1654073" cy="227642"/>
                </a:xfrm>
                <a:prstGeom prst="stripedRightArrow">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68" name="Striped Right Arrow 67"/>
                <p:cNvSpPr/>
                <p:nvPr>
                  <p:custDataLst>
                    <p:tags r:id="rId36"/>
                  </p:custDataLst>
                </p:nvPr>
              </p:nvSpPr>
              <p:spPr>
                <a:xfrm rot="16200000">
                  <a:off x="6086120" y="3832672"/>
                  <a:ext cx="258743" cy="227642"/>
                </a:xfrm>
                <a:prstGeom prst="stripedRightArrow">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nvGrpSpPr>
                <p:cNvPr id="69" name="Group 68"/>
                <p:cNvGrpSpPr/>
                <p:nvPr/>
              </p:nvGrpSpPr>
              <p:grpSpPr>
                <a:xfrm>
                  <a:off x="1723428" y="2729891"/>
                  <a:ext cx="5093067" cy="1035941"/>
                  <a:chOff x="1723429" y="3598389"/>
                  <a:chExt cx="5093067" cy="1035941"/>
                </a:xfrm>
              </p:grpSpPr>
              <p:sp>
                <p:nvSpPr>
                  <p:cNvPr id="78" name="Rectangle 77"/>
                  <p:cNvSpPr/>
                  <p:nvPr>
                    <p:custDataLst>
                      <p:tags r:id="rId43"/>
                    </p:custDataLst>
                  </p:nvPr>
                </p:nvSpPr>
                <p:spPr>
                  <a:xfrm>
                    <a:off x="4280276" y="3598389"/>
                    <a:ext cx="1255886" cy="1025797"/>
                  </a:xfrm>
                  <a:prstGeom prst="rect">
                    <a:avLst/>
                  </a:prstGeom>
                  <a:solidFill>
                    <a:schemeClr val="accent5"/>
                  </a:solidFill>
                  <a:ln w="2857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400" b="0" i="0" u="none" strike="noStrike" kern="0" cap="none" spc="0" normalizeH="0" baseline="0" noProof="0" dirty="0" err="1" smtClean="0">
                        <a:ln>
                          <a:noFill/>
                        </a:ln>
                        <a:solidFill>
                          <a:schemeClr val="bg1"/>
                        </a:solidFill>
                        <a:effectLst/>
                        <a:uLnTx/>
                        <a:uFillTx/>
                        <a:latin typeface="Bosch Office Sans"/>
                        <a:ea typeface="+mn-ea"/>
                        <a:cs typeface="+mn-cs"/>
                      </a:rPr>
                      <a:t>Specialized</a:t>
                    </a:r>
                    <a:r>
                      <a:rPr kumimoji="0" lang="tr-TR" sz="1400" b="0" i="0" u="none" strike="noStrike" kern="0" cap="none" spc="0" normalizeH="0" baseline="0" noProof="0" dirty="0" smtClean="0">
                        <a:ln>
                          <a:noFill/>
                        </a:ln>
                        <a:solidFill>
                          <a:schemeClr val="bg1"/>
                        </a:solidFill>
                        <a:effectLst/>
                        <a:uLnTx/>
                        <a:uFillTx/>
                        <a:latin typeface="Bosch Office Sans"/>
                        <a:ea typeface="+mn-ea"/>
                        <a:cs typeface="+mn-cs"/>
                      </a:rPr>
                      <a:t> </a:t>
                    </a:r>
                    <a:r>
                      <a:rPr kumimoji="0" lang="tr-TR" sz="1400" b="0" i="0" u="none" strike="noStrike" kern="0" cap="none" spc="0" normalizeH="0" baseline="0" noProof="0" dirty="0" err="1" smtClean="0">
                        <a:ln>
                          <a:noFill/>
                        </a:ln>
                        <a:solidFill>
                          <a:schemeClr val="bg1"/>
                        </a:solidFill>
                        <a:effectLst/>
                        <a:uLnTx/>
                        <a:uFillTx/>
                        <a:latin typeface="Bosch Office Sans"/>
                        <a:ea typeface="+mn-ea"/>
                        <a:cs typeface="+mn-cs"/>
                      </a:rPr>
                      <a:t>analytics</a:t>
                    </a:r>
                    <a:endParaRPr kumimoji="0" lang="tr-TR" sz="1400" b="0" i="0" u="none" strike="noStrike" kern="0" cap="none" spc="0" normalizeH="0" baseline="0" noProof="0" dirty="0" smtClean="0">
                      <a:ln>
                        <a:noFill/>
                      </a:ln>
                      <a:solidFill>
                        <a:schemeClr val="bg1"/>
                      </a:solidFill>
                      <a:effectLst/>
                      <a:uLnTx/>
                      <a:uFillTx/>
                      <a:latin typeface="Bosch Office Sans"/>
                      <a:ea typeface="+mn-ea"/>
                      <a:cs typeface="+mn-cs"/>
                    </a:endParaRPr>
                  </a:p>
                  <a:p>
                    <a:pPr marL="0" marR="0" indent="0" algn="ctr" defTabSz="914400" eaLnBrk="1" fontAlgn="auto" latinLnBrk="0" hangingPunct="1">
                      <a:lnSpc>
                        <a:spcPct val="100000"/>
                      </a:lnSpc>
                      <a:spcBef>
                        <a:spcPts val="0"/>
                      </a:spcBef>
                      <a:spcAft>
                        <a:spcPts val="0"/>
                      </a:spcAft>
                      <a:buClrTx/>
                      <a:buSzTx/>
                      <a:buFontTx/>
                      <a:buNone/>
                      <a:tabLst/>
                    </a:pPr>
                    <a:r>
                      <a:rPr lang="tr-TR" sz="1100" i="1" kern="0" dirty="0" smtClean="0">
                        <a:solidFill>
                          <a:schemeClr val="bg1"/>
                        </a:solidFill>
                        <a:latin typeface="Bosch Office Sans"/>
                      </a:rPr>
                      <a:t>(</a:t>
                    </a:r>
                    <a:r>
                      <a:rPr lang="tr-TR" sz="1100" i="1" kern="0" dirty="0" err="1" smtClean="0">
                        <a:solidFill>
                          <a:schemeClr val="bg1"/>
                        </a:solidFill>
                        <a:latin typeface="Bosch Office Sans"/>
                      </a:rPr>
                      <a:t>e.g</a:t>
                    </a:r>
                    <a:r>
                      <a:rPr lang="tr-TR" sz="1100" i="1" kern="0" dirty="0" smtClean="0">
                        <a:solidFill>
                          <a:schemeClr val="bg1"/>
                        </a:solidFill>
                        <a:latin typeface="Bosch Office Sans"/>
                      </a:rPr>
                      <a:t>. </a:t>
                    </a:r>
                    <a:r>
                      <a:rPr lang="tr-TR" sz="1100" i="1" kern="0" dirty="0" err="1">
                        <a:solidFill>
                          <a:schemeClr val="bg1"/>
                        </a:solidFill>
                        <a:latin typeface="Bosch Office Sans"/>
                      </a:rPr>
                      <a:t>f</a:t>
                    </a:r>
                    <a:r>
                      <a:rPr lang="tr-TR" sz="1100" i="1" kern="0" dirty="0" err="1" smtClean="0">
                        <a:solidFill>
                          <a:schemeClr val="bg1"/>
                        </a:solidFill>
                        <a:latin typeface="Bosch Office Sans"/>
                      </a:rPr>
                      <a:t>ace</a:t>
                    </a:r>
                    <a:r>
                      <a:rPr lang="tr-TR" sz="1100" i="1" kern="0" dirty="0" smtClean="0">
                        <a:solidFill>
                          <a:schemeClr val="bg1"/>
                        </a:solidFill>
                        <a:latin typeface="Bosch Office Sans"/>
                      </a:rPr>
                      <a:t> </a:t>
                    </a:r>
                    <a:r>
                      <a:rPr lang="tr-TR" sz="1100" i="1" kern="0" dirty="0" err="1" smtClean="0">
                        <a:solidFill>
                          <a:schemeClr val="bg1"/>
                        </a:solidFill>
                        <a:latin typeface="Bosch Office Sans"/>
                      </a:rPr>
                      <a:t>recognition</a:t>
                    </a:r>
                    <a:r>
                      <a:rPr lang="tr-TR" sz="1100" i="1" kern="0" dirty="0" smtClean="0">
                        <a:solidFill>
                          <a:schemeClr val="bg1"/>
                        </a:solidFill>
                        <a:latin typeface="Bosch Office Sans"/>
                      </a:rPr>
                      <a:t>)</a:t>
                    </a:r>
                    <a:endParaRPr kumimoji="0" lang="en-US" sz="1100" b="0" i="1" u="none" strike="noStrike" kern="0" cap="none" spc="0" normalizeH="0" baseline="0" noProof="0" dirty="0" smtClean="0">
                      <a:ln>
                        <a:noFill/>
                      </a:ln>
                      <a:solidFill>
                        <a:schemeClr val="bg1"/>
                      </a:solidFill>
                      <a:effectLst/>
                      <a:uLnTx/>
                      <a:uFillTx/>
                      <a:latin typeface="Bosch Office Sans"/>
                    </a:endParaRPr>
                  </a:p>
                </p:txBody>
              </p:sp>
              <p:sp>
                <p:nvSpPr>
                  <p:cNvPr id="79" name="Rectangle 78"/>
                  <p:cNvSpPr/>
                  <p:nvPr>
                    <p:custDataLst>
                      <p:tags r:id="rId44"/>
                    </p:custDataLst>
                  </p:nvPr>
                </p:nvSpPr>
                <p:spPr>
                  <a:xfrm>
                    <a:off x="3027704" y="3604259"/>
                    <a:ext cx="1174244" cy="1025797"/>
                  </a:xfrm>
                  <a:prstGeom prst="rect">
                    <a:avLst/>
                  </a:prstGeom>
                  <a:solidFill>
                    <a:schemeClr val="accent5"/>
                  </a:solidFill>
                  <a:ln w="2857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400" b="0" i="0" u="none" strike="noStrike" kern="0" cap="none" spc="0" normalizeH="0" baseline="0" noProof="0" dirty="0" smtClean="0">
                        <a:ln>
                          <a:noFill/>
                        </a:ln>
                        <a:solidFill>
                          <a:schemeClr val="bg1"/>
                        </a:solidFill>
                        <a:effectLst/>
                        <a:uLnTx/>
                        <a:uFillTx/>
                        <a:latin typeface="Bosch Office Sans"/>
                        <a:ea typeface="+mn-ea"/>
                        <a:cs typeface="+mn-cs"/>
                      </a:rPr>
                      <a:t>Server </a:t>
                    </a:r>
                    <a:r>
                      <a:rPr kumimoji="0" lang="tr-TR" sz="1400" b="0" i="0" u="none" strike="noStrike" kern="0" cap="none" spc="0" normalizeH="0" baseline="0" noProof="0" dirty="0" err="1" smtClean="0">
                        <a:ln>
                          <a:noFill/>
                        </a:ln>
                        <a:solidFill>
                          <a:schemeClr val="bg1"/>
                        </a:solidFill>
                        <a:effectLst/>
                        <a:uLnTx/>
                        <a:uFillTx/>
                        <a:latin typeface="Bosch Office Sans"/>
                        <a:ea typeface="+mn-ea"/>
                        <a:cs typeface="+mn-cs"/>
                      </a:rPr>
                      <a:t>based</a:t>
                    </a:r>
                    <a:r>
                      <a:rPr kumimoji="0" lang="tr-TR" sz="1400" b="0" i="0" u="none" strike="noStrike" kern="0" cap="none" spc="0" normalizeH="0" baseline="0" noProof="0" dirty="0" smtClean="0">
                        <a:ln>
                          <a:noFill/>
                        </a:ln>
                        <a:solidFill>
                          <a:schemeClr val="bg1"/>
                        </a:solidFill>
                        <a:effectLst/>
                        <a:uLnTx/>
                        <a:uFillTx/>
                        <a:latin typeface="Bosch Office Sans"/>
                        <a:ea typeface="+mn-ea"/>
                        <a:cs typeface="+mn-cs"/>
                      </a:rPr>
                      <a:t> </a:t>
                    </a:r>
                    <a:r>
                      <a:rPr kumimoji="0" lang="tr-TR" sz="1400" b="0" i="0" u="none" strike="noStrike" kern="0" cap="none" spc="0" normalizeH="0" baseline="0" noProof="0" dirty="0" err="1" smtClean="0">
                        <a:ln>
                          <a:noFill/>
                        </a:ln>
                        <a:solidFill>
                          <a:schemeClr val="bg1"/>
                        </a:solidFill>
                        <a:effectLst/>
                        <a:uLnTx/>
                        <a:uFillTx/>
                        <a:latin typeface="Bosch Office Sans"/>
                        <a:ea typeface="+mn-ea"/>
                        <a:cs typeface="+mn-cs"/>
                      </a:rPr>
                      <a:t>analytics</a:t>
                    </a:r>
                    <a:endParaRPr kumimoji="0" lang="tr-TR" sz="1400" b="0" i="0" u="none" strike="noStrike" kern="0" cap="none" spc="0" normalizeH="0" baseline="0" noProof="0" dirty="0" smtClean="0">
                      <a:ln>
                        <a:noFill/>
                      </a:ln>
                      <a:solidFill>
                        <a:schemeClr val="bg1"/>
                      </a:solidFill>
                      <a:effectLst/>
                      <a:uLnTx/>
                      <a:uFillTx/>
                      <a:latin typeface="Bosch Office Sans"/>
                      <a:ea typeface="+mn-ea"/>
                      <a:cs typeface="+mn-cs"/>
                    </a:endParaRPr>
                  </a:p>
                </p:txBody>
              </p:sp>
              <p:sp>
                <p:nvSpPr>
                  <p:cNvPr id="80" name="Rectangle 79"/>
                  <p:cNvSpPr/>
                  <p:nvPr>
                    <p:custDataLst>
                      <p:tags r:id="rId45"/>
                    </p:custDataLst>
                  </p:nvPr>
                </p:nvSpPr>
                <p:spPr>
                  <a:xfrm>
                    <a:off x="5614489" y="3598389"/>
                    <a:ext cx="1202007" cy="1035941"/>
                  </a:xfrm>
                  <a:prstGeom prst="rect">
                    <a:avLst/>
                  </a:prstGeom>
                  <a:solidFill>
                    <a:schemeClr val="accent5"/>
                  </a:solidFill>
                  <a:ln w="2857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400" b="0" i="0" u="none" strike="noStrike" kern="0" cap="none" spc="0" normalizeH="0" baseline="0" noProof="0" dirty="0" err="1" smtClean="0">
                        <a:ln>
                          <a:noFill/>
                        </a:ln>
                        <a:solidFill>
                          <a:schemeClr val="bg1"/>
                        </a:solidFill>
                        <a:effectLst/>
                        <a:uLnTx/>
                        <a:uFillTx/>
                        <a:latin typeface="Bosch Office Sans"/>
                        <a:ea typeface="+mn-ea"/>
                        <a:cs typeface="+mn-cs"/>
                      </a:rPr>
                      <a:t>Privacy</a:t>
                    </a:r>
                    <a:r>
                      <a:rPr kumimoji="0" lang="tr-TR" sz="1400" b="0" i="0" u="none" strike="noStrike" kern="0" cap="none" spc="0" normalizeH="0" baseline="0" noProof="0" dirty="0" smtClean="0">
                        <a:ln>
                          <a:noFill/>
                        </a:ln>
                        <a:solidFill>
                          <a:schemeClr val="bg1"/>
                        </a:solidFill>
                        <a:effectLst/>
                        <a:uLnTx/>
                        <a:uFillTx/>
                        <a:latin typeface="Bosch Office Sans"/>
                        <a:ea typeface="+mn-ea"/>
                        <a:cs typeface="+mn-cs"/>
                      </a:rPr>
                      <a:t> </a:t>
                    </a:r>
                    <a:r>
                      <a:rPr kumimoji="0" lang="tr-TR" sz="1400" b="0" i="0" u="none" strike="noStrike" kern="0" cap="none" spc="0" normalizeH="0" baseline="0" noProof="0" dirty="0" err="1" smtClean="0">
                        <a:ln>
                          <a:noFill/>
                        </a:ln>
                        <a:solidFill>
                          <a:schemeClr val="bg1"/>
                        </a:solidFill>
                        <a:effectLst/>
                        <a:uLnTx/>
                        <a:uFillTx/>
                        <a:latin typeface="Bosch Office Sans"/>
                        <a:ea typeface="+mn-ea"/>
                        <a:cs typeface="+mn-cs"/>
                      </a:rPr>
                      <a:t>protection</a:t>
                    </a:r>
                    <a:r>
                      <a:rPr kumimoji="0" lang="tr-TR" sz="1400" b="0" i="0" u="none" strike="noStrike" kern="0" cap="none" spc="0" normalizeH="0" baseline="0" noProof="0" dirty="0" smtClean="0">
                        <a:ln>
                          <a:noFill/>
                        </a:ln>
                        <a:solidFill>
                          <a:schemeClr val="bg1"/>
                        </a:solidFill>
                        <a:effectLst/>
                        <a:uLnTx/>
                        <a:uFillTx/>
                        <a:latin typeface="Bosch Office Sans"/>
                        <a:ea typeface="+mn-ea"/>
                        <a:cs typeface="+mn-cs"/>
                      </a:rPr>
                      <a:t> </a:t>
                    </a:r>
                    <a:r>
                      <a:rPr kumimoji="0" lang="tr-TR" sz="1400" b="0" i="0" u="none" strike="noStrike" kern="0" cap="none" spc="0" normalizeH="0" baseline="0" noProof="0" dirty="0" err="1" smtClean="0">
                        <a:ln>
                          <a:noFill/>
                        </a:ln>
                        <a:solidFill>
                          <a:schemeClr val="bg1"/>
                        </a:solidFill>
                        <a:effectLst/>
                        <a:uLnTx/>
                        <a:uFillTx/>
                        <a:latin typeface="Bosch Office Sans"/>
                        <a:ea typeface="+mn-ea"/>
                        <a:cs typeface="+mn-cs"/>
                      </a:rPr>
                      <a:t>tools</a:t>
                    </a:r>
                    <a:endParaRPr kumimoji="0" lang="tr-TR" sz="1400" b="0" i="0" u="none" strike="noStrike" kern="0" cap="none" spc="0" normalizeH="0" baseline="0" noProof="0" dirty="0" smtClean="0">
                      <a:ln>
                        <a:noFill/>
                      </a:ln>
                      <a:solidFill>
                        <a:schemeClr val="bg1"/>
                      </a:solidFill>
                      <a:effectLst/>
                      <a:uLnTx/>
                      <a:uFillTx/>
                      <a:latin typeface="Bosch Office Sans"/>
                      <a:ea typeface="+mn-ea"/>
                      <a:cs typeface="+mn-cs"/>
                    </a:endParaRPr>
                  </a:p>
                </p:txBody>
              </p:sp>
              <p:sp>
                <p:nvSpPr>
                  <p:cNvPr id="77" name="Rectangle 76"/>
                  <p:cNvSpPr/>
                  <p:nvPr>
                    <p:custDataLst>
                      <p:tags r:id="rId46"/>
                    </p:custDataLst>
                  </p:nvPr>
                </p:nvSpPr>
                <p:spPr>
                  <a:xfrm>
                    <a:off x="1723429" y="3604259"/>
                    <a:ext cx="1225947" cy="1025797"/>
                  </a:xfrm>
                  <a:prstGeom prst="rect">
                    <a:avLst/>
                  </a:prstGeom>
                  <a:solidFill>
                    <a:schemeClr val="accent5"/>
                  </a:solidFill>
                  <a:ln w="28575" cap="flat" cmpd="sng" algn="ctr">
                    <a:solidFill>
                      <a:schemeClr val="bg1"/>
                    </a:solidFill>
                    <a:prstDash val="dash"/>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400" b="0" i="0" u="none" strike="noStrike" kern="0" cap="none" spc="0" normalizeH="0" baseline="0" noProof="0" dirty="0" err="1" smtClean="0">
                        <a:ln>
                          <a:noFill/>
                        </a:ln>
                        <a:solidFill>
                          <a:schemeClr val="bg1"/>
                        </a:solidFill>
                        <a:effectLst/>
                        <a:uLnTx/>
                        <a:uFillTx/>
                        <a:latin typeface="Bosch Office Sans"/>
                        <a:ea typeface="+mn-ea"/>
                        <a:cs typeface="+mn-cs"/>
                      </a:rPr>
                      <a:t>Analytics</a:t>
                    </a:r>
                    <a:endParaRPr kumimoji="0" lang="tr-TR" sz="1400" b="0" i="0" u="none" strike="noStrike" kern="0" cap="none" spc="0" normalizeH="0" baseline="0" noProof="0" dirty="0" smtClean="0">
                      <a:ln>
                        <a:noFill/>
                      </a:ln>
                      <a:solidFill>
                        <a:schemeClr val="bg1"/>
                      </a:solidFill>
                      <a:effectLst/>
                      <a:uLnTx/>
                      <a:uFillTx/>
                      <a:latin typeface="Bosch Office Sans"/>
                      <a:ea typeface="+mn-ea"/>
                      <a:cs typeface="+mn-cs"/>
                    </a:endParaRPr>
                  </a:p>
                  <a:p>
                    <a:pPr marL="0" marR="0" indent="0" algn="ctr" defTabSz="914400" eaLnBrk="1" fontAlgn="auto" latinLnBrk="0" hangingPunct="1">
                      <a:lnSpc>
                        <a:spcPct val="100000"/>
                      </a:lnSpc>
                      <a:spcBef>
                        <a:spcPts val="0"/>
                      </a:spcBef>
                      <a:spcAft>
                        <a:spcPts val="0"/>
                      </a:spcAft>
                      <a:buClrTx/>
                      <a:buSzTx/>
                      <a:buFontTx/>
                      <a:buNone/>
                      <a:tabLst/>
                    </a:pPr>
                    <a:r>
                      <a:rPr lang="tr-TR" sz="1400" kern="0" noProof="0" dirty="0" smtClean="0">
                        <a:solidFill>
                          <a:schemeClr val="bg1"/>
                        </a:solidFill>
                        <a:latin typeface="Bosch Office Sans"/>
                      </a:rPr>
                      <a:t>on </a:t>
                    </a:r>
                    <a:r>
                      <a:rPr lang="tr-TR" sz="1400" kern="0" noProof="0" dirty="0" err="1" smtClean="0">
                        <a:solidFill>
                          <a:schemeClr val="bg1"/>
                        </a:solidFill>
                        <a:latin typeface="Bosch Office Sans"/>
                      </a:rPr>
                      <a:t>the</a:t>
                    </a:r>
                    <a:r>
                      <a:rPr lang="tr-TR" sz="1400" kern="0" noProof="0" dirty="0" smtClean="0">
                        <a:solidFill>
                          <a:schemeClr val="bg1"/>
                        </a:solidFill>
                        <a:latin typeface="Bosch Office Sans"/>
                      </a:rPr>
                      <a:t> </a:t>
                    </a:r>
                    <a:r>
                      <a:rPr lang="tr-TR" sz="1400" kern="0" noProof="0" dirty="0" err="1" smtClean="0">
                        <a:solidFill>
                          <a:schemeClr val="bg1"/>
                        </a:solidFill>
                        <a:latin typeface="Bosch Office Sans"/>
                      </a:rPr>
                      <a:t>camera</a:t>
                    </a:r>
                    <a:endParaRPr kumimoji="0" lang="en-US" sz="1400" b="0" i="0" u="none" strike="noStrike" kern="0" cap="none" spc="0" normalizeH="0" baseline="0" noProof="0" dirty="0" smtClean="0">
                      <a:ln>
                        <a:noFill/>
                      </a:ln>
                      <a:solidFill>
                        <a:schemeClr val="bg1"/>
                      </a:solidFill>
                      <a:effectLst/>
                      <a:uLnTx/>
                      <a:uFillTx/>
                      <a:latin typeface="Bosch Office Sans"/>
                      <a:ea typeface="+mn-ea"/>
                      <a:cs typeface="+mn-cs"/>
                    </a:endParaRPr>
                  </a:p>
                </p:txBody>
              </p:sp>
            </p:grpSp>
            <p:sp>
              <p:nvSpPr>
                <p:cNvPr id="70" name="Striped Right Arrow 69"/>
                <p:cNvSpPr/>
                <p:nvPr>
                  <p:custDataLst>
                    <p:tags r:id="rId37"/>
                  </p:custDataLst>
                </p:nvPr>
              </p:nvSpPr>
              <p:spPr>
                <a:xfrm rot="16200000">
                  <a:off x="3471574" y="3832672"/>
                  <a:ext cx="258743" cy="227642"/>
                </a:xfrm>
                <a:prstGeom prst="stripedRightArrow">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71" name="Striped Right Arrow 70"/>
                <p:cNvSpPr/>
                <p:nvPr>
                  <p:custDataLst>
                    <p:tags r:id="rId38"/>
                  </p:custDataLst>
                </p:nvPr>
              </p:nvSpPr>
              <p:spPr>
                <a:xfrm rot="16200000">
                  <a:off x="4778846" y="3832672"/>
                  <a:ext cx="258743" cy="227642"/>
                </a:xfrm>
                <a:prstGeom prst="stripedRightArrow">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73" name="Striped Right Arrow 72"/>
                <p:cNvSpPr/>
                <p:nvPr>
                  <p:custDataLst>
                    <p:tags r:id="rId39"/>
                  </p:custDataLst>
                </p:nvPr>
              </p:nvSpPr>
              <p:spPr>
                <a:xfrm rot="16200000">
                  <a:off x="3485454" y="2419372"/>
                  <a:ext cx="258743" cy="227642"/>
                </a:xfrm>
                <a:prstGeom prst="stripedRightArrow">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74" name="Striped Right Arrow 73"/>
                <p:cNvSpPr/>
                <p:nvPr>
                  <p:custDataLst>
                    <p:tags r:id="rId40"/>
                  </p:custDataLst>
                </p:nvPr>
              </p:nvSpPr>
              <p:spPr>
                <a:xfrm rot="16200000">
                  <a:off x="4778846" y="2425266"/>
                  <a:ext cx="258743" cy="227642"/>
                </a:xfrm>
                <a:prstGeom prst="stripedRightArrow">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75" name="Striped Right Arrow 74"/>
                <p:cNvSpPr/>
                <p:nvPr>
                  <p:custDataLst>
                    <p:tags r:id="rId41"/>
                  </p:custDataLst>
                </p:nvPr>
              </p:nvSpPr>
              <p:spPr>
                <a:xfrm rot="16200000">
                  <a:off x="6086120" y="2419373"/>
                  <a:ext cx="258743" cy="227642"/>
                </a:xfrm>
                <a:prstGeom prst="stripedRightArrow">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76" name="Striped Right Arrow 75"/>
                <p:cNvSpPr/>
                <p:nvPr>
                  <p:custDataLst>
                    <p:tags r:id="rId42"/>
                  </p:custDataLst>
                </p:nvPr>
              </p:nvSpPr>
              <p:spPr>
                <a:xfrm rot="16200000">
                  <a:off x="571993" y="3112544"/>
                  <a:ext cx="1654073" cy="227642"/>
                </a:xfrm>
                <a:prstGeom prst="stripedRightArrow">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grpSp>
        <p:sp>
          <p:nvSpPr>
            <p:cNvPr id="88" name="Rectangle 87"/>
            <p:cNvSpPr/>
            <p:nvPr>
              <p:custDataLst>
                <p:tags r:id="rId32"/>
              </p:custDataLst>
            </p:nvPr>
          </p:nvSpPr>
          <p:spPr>
            <a:xfrm>
              <a:off x="4119432" y="4640393"/>
              <a:ext cx="922166" cy="349452"/>
            </a:xfrm>
            <a:prstGeom prst="rect">
              <a:avLst/>
            </a:prstGeom>
            <a:solidFill>
              <a:schemeClr val="bg1">
                <a:lumMod val="95000"/>
              </a:schemeClr>
            </a:solidFill>
            <a:ln w="2857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tr-TR" sz="1200" b="0" i="1" u="none" strike="noStrike" kern="0" cap="none" spc="0" normalizeH="0" baseline="0" noProof="0" dirty="0" err="1" smtClean="0">
                  <a:ln>
                    <a:noFill/>
                  </a:ln>
                  <a:solidFill>
                    <a:srgbClr val="000000"/>
                  </a:solidFill>
                  <a:effectLst/>
                  <a:uLnTx/>
                  <a:uFillTx/>
                  <a:latin typeface="Bosch Office Sans"/>
                  <a:ea typeface="+mn-ea"/>
                  <a:cs typeface="+mn-cs"/>
                </a:rPr>
                <a:t>Onboard</a:t>
              </a:r>
              <a:endParaRPr kumimoji="0" lang="en-US" sz="1600" b="0" i="1" u="none" strike="noStrike" kern="0" cap="none" spc="0" normalizeH="0" baseline="0" noProof="0" dirty="0" smtClean="0">
                <a:ln>
                  <a:noFill/>
                </a:ln>
                <a:solidFill>
                  <a:srgbClr val="000000"/>
                </a:solidFill>
                <a:effectLst/>
                <a:uLnTx/>
                <a:uFillTx/>
                <a:latin typeface="Bosch Office Sans"/>
                <a:ea typeface="+mn-ea"/>
                <a:cs typeface="+mn-cs"/>
              </a:endParaRPr>
            </a:p>
          </p:txBody>
        </p:sp>
      </p:grpSp>
      <p:grpSp>
        <p:nvGrpSpPr>
          <p:cNvPr id="117" name="Group 116"/>
          <p:cNvGrpSpPr/>
          <p:nvPr/>
        </p:nvGrpSpPr>
        <p:grpSpPr>
          <a:xfrm>
            <a:off x="6894643" y="3135481"/>
            <a:ext cx="3872125" cy="2365281"/>
            <a:chOff x="6685693" y="2469341"/>
            <a:chExt cx="4093311" cy="2647434"/>
          </a:xfrm>
        </p:grpSpPr>
        <p:grpSp>
          <p:nvGrpSpPr>
            <p:cNvPr id="95" name="Group 94"/>
            <p:cNvGrpSpPr/>
            <p:nvPr/>
          </p:nvGrpSpPr>
          <p:grpSpPr>
            <a:xfrm>
              <a:off x="6685693" y="2469341"/>
              <a:ext cx="4093311" cy="2647434"/>
              <a:chOff x="6685693" y="2469341"/>
              <a:chExt cx="4093311" cy="2647434"/>
            </a:xfrm>
          </p:grpSpPr>
          <p:grpSp>
            <p:nvGrpSpPr>
              <p:cNvPr id="87" name="Group 86"/>
              <p:cNvGrpSpPr/>
              <p:nvPr/>
            </p:nvGrpSpPr>
            <p:grpSpPr>
              <a:xfrm>
                <a:off x="6685693" y="2469341"/>
                <a:ext cx="4093311" cy="2647434"/>
                <a:chOff x="6666645" y="2469340"/>
                <a:chExt cx="4093311" cy="2647434"/>
              </a:xfrm>
            </p:grpSpPr>
            <p:sp>
              <p:nvSpPr>
                <p:cNvPr id="84" name="Rectangle 83"/>
                <p:cNvSpPr/>
                <p:nvPr>
                  <p:custDataLst>
                    <p:tags r:id="rId30"/>
                  </p:custDataLst>
                </p:nvPr>
              </p:nvSpPr>
              <p:spPr>
                <a:xfrm>
                  <a:off x="6666645" y="2469340"/>
                  <a:ext cx="4093311" cy="2647434"/>
                </a:xfrm>
                <a:prstGeom prst="rect">
                  <a:avLst/>
                </a:prstGeom>
                <a:solidFill>
                  <a:schemeClr val="accent4"/>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82" name="Rectangle 81"/>
                <p:cNvSpPr/>
                <p:nvPr>
                  <p:custDataLst>
                    <p:tags r:id="rId31"/>
                  </p:custDataLst>
                </p:nvPr>
              </p:nvSpPr>
              <p:spPr>
                <a:xfrm>
                  <a:off x="6749886" y="2541018"/>
                  <a:ext cx="3960958" cy="478444"/>
                </a:xfrm>
                <a:prstGeom prst="rect">
                  <a:avLst/>
                </a:prstGeom>
                <a:solidFill>
                  <a:schemeClr val="accent4"/>
                </a:solidFill>
                <a:ln w="28575" cap="flat" cmpd="sng" algn="ctr">
                  <a:solidFill>
                    <a:schemeClr val="bg1"/>
                  </a:solidFill>
                  <a:prstDash val="solid"/>
                </a:ln>
                <a:effectLst/>
              </p:spPr>
              <p:txBody>
                <a:bodyPr rtlCol="0" anchor="ctr"/>
                <a:lstStyle/>
                <a:p>
                  <a:pPr marL="0" marR="0" indent="0" algn="ctr" defTabSz="914400" eaLnBrk="1" fontAlgn="auto" latinLnBrk="0" hangingPunct="1">
                    <a:spcBef>
                      <a:spcPts val="0"/>
                    </a:spcBef>
                    <a:spcAft>
                      <a:spcPts val="0"/>
                    </a:spcAft>
                    <a:buClrTx/>
                    <a:buSzTx/>
                    <a:buFontTx/>
                    <a:buNone/>
                    <a:tabLst/>
                  </a:pPr>
                  <a:r>
                    <a:rPr kumimoji="0" lang="tr-TR" sz="1800" b="0" i="0" u="none" strike="noStrike" kern="0" cap="none" spc="0" normalizeH="0" baseline="0" noProof="0" dirty="0" smtClean="0">
                      <a:ln>
                        <a:noFill/>
                      </a:ln>
                      <a:solidFill>
                        <a:schemeClr val="bg1"/>
                      </a:solidFill>
                      <a:effectLst/>
                      <a:uLnTx/>
                      <a:uFillTx/>
                      <a:latin typeface="Bosch Office Sans"/>
                      <a:ea typeface="+mn-ea"/>
                      <a:cs typeface="+mn-cs"/>
                    </a:rPr>
                    <a:t>Alarm Management Platform</a:t>
                  </a:r>
                  <a:endParaRPr kumimoji="0" lang="en-US" sz="1800" b="0" i="0" u="none" strike="noStrike" kern="0" cap="none" spc="0" normalizeH="0" baseline="0" noProof="0" dirty="0" smtClean="0">
                    <a:ln>
                      <a:noFill/>
                    </a:ln>
                    <a:solidFill>
                      <a:schemeClr val="bg1"/>
                    </a:solidFill>
                    <a:effectLst/>
                    <a:uLnTx/>
                    <a:uFillTx/>
                    <a:latin typeface="Bosch Office Sans"/>
                    <a:ea typeface="+mn-ea"/>
                    <a:cs typeface="+mn-cs"/>
                  </a:endParaRPr>
                </a:p>
              </p:txBody>
            </p:sp>
          </p:grpSp>
          <p:sp>
            <p:nvSpPr>
              <p:cNvPr id="89" name="Rectangle 88"/>
              <p:cNvSpPr/>
              <p:nvPr>
                <p:custDataLst>
                  <p:tags r:id="rId25"/>
                </p:custDataLst>
              </p:nvPr>
            </p:nvSpPr>
            <p:spPr>
              <a:xfrm>
                <a:off x="7337302" y="4717777"/>
                <a:ext cx="3295864" cy="272068"/>
              </a:xfrm>
              <a:prstGeom prst="rect">
                <a:avLst/>
              </a:prstGeom>
              <a:solidFill>
                <a:schemeClr val="accent4">
                  <a:lumMod val="20000"/>
                  <a:lumOff val="80000"/>
                </a:schemeClr>
              </a:solidFill>
              <a:ln w="12700" cap="flat" cmpd="sng" algn="ctr">
                <a:solidFill>
                  <a:schemeClr val="bg1"/>
                </a:solidFill>
                <a:prstDash val="solid"/>
              </a:ln>
              <a:effectLst/>
            </p:spPr>
            <p:txBody>
              <a:bodyPr rtlCol="0" anchor="ctr"/>
              <a:lstStyle/>
              <a:p>
                <a:pPr marL="0" marR="0" indent="0" algn="ctr" defTabSz="914400" eaLnBrk="1" fontAlgn="auto" latinLnBrk="0" hangingPunct="1">
                  <a:spcBef>
                    <a:spcPts val="0"/>
                  </a:spcBef>
                  <a:spcAft>
                    <a:spcPts val="0"/>
                  </a:spcAft>
                  <a:buClrTx/>
                  <a:buSzTx/>
                  <a:buFontTx/>
                  <a:buNone/>
                  <a:tabLst/>
                </a:pPr>
                <a:r>
                  <a:rPr kumimoji="0" lang="tr-TR" sz="1400" b="0" i="0" u="none" strike="noStrike" kern="0" cap="none" spc="0" normalizeH="0" baseline="0" noProof="0" dirty="0" smtClean="0">
                    <a:ln>
                      <a:noFill/>
                    </a:ln>
                    <a:effectLst/>
                    <a:uLnTx/>
                    <a:uFillTx/>
                    <a:latin typeface="Bosch Office Sans"/>
                    <a:ea typeface="+mn-ea"/>
                    <a:cs typeface="+mn-cs"/>
                  </a:rPr>
                  <a:t>…..</a:t>
                </a:r>
                <a:endParaRPr kumimoji="0" lang="en-US" sz="1400" b="0" i="0" u="none" strike="noStrike" kern="0" cap="none" spc="0" normalizeH="0" baseline="0" noProof="0" dirty="0" smtClean="0">
                  <a:ln>
                    <a:noFill/>
                  </a:ln>
                  <a:effectLst/>
                  <a:uLnTx/>
                  <a:uFillTx/>
                  <a:latin typeface="Bosch Office Sans"/>
                  <a:ea typeface="+mn-ea"/>
                  <a:cs typeface="+mn-cs"/>
                </a:endParaRPr>
              </a:p>
            </p:txBody>
          </p:sp>
          <p:sp>
            <p:nvSpPr>
              <p:cNvPr id="91" name="Rectangle 90"/>
              <p:cNvSpPr/>
              <p:nvPr>
                <p:custDataLst>
                  <p:tags r:id="rId26"/>
                </p:custDataLst>
              </p:nvPr>
            </p:nvSpPr>
            <p:spPr>
              <a:xfrm>
                <a:off x="7337301" y="4340663"/>
                <a:ext cx="3295864" cy="272068"/>
              </a:xfrm>
              <a:prstGeom prst="rect">
                <a:avLst/>
              </a:prstGeom>
              <a:solidFill>
                <a:schemeClr val="accent4">
                  <a:lumMod val="20000"/>
                  <a:lumOff val="80000"/>
                </a:schemeClr>
              </a:solidFill>
              <a:ln w="12700" cap="flat" cmpd="sng" algn="ctr">
                <a:solidFill>
                  <a:schemeClr val="bg1"/>
                </a:solidFill>
                <a:prstDash val="solid"/>
              </a:ln>
              <a:effectLst/>
            </p:spPr>
            <p:txBody>
              <a:bodyPr rtlCol="0" anchor="ctr"/>
              <a:lstStyle/>
              <a:p>
                <a:pPr marL="0" marR="0" indent="0" algn="ctr" defTabSz="914400" eaLnBrk="1" fontAlgn="auto" latinLnBrk="0" hangingPunct="1">
                  <a:spcBef>
                    <a:spcPts val="0"/>
                  </a:spcBef>
                  <a:spcAft>
                    <a:spcPts val="0"/>
                  </a:spcAft>
                  <a:buClrTx/>
                  <a:buSzTx/>
                  <a:buFontTx/>
                  <a:buNone/>
                  <a:tabLst/>
                </a:pPr>
                <a:r>
                  <a:rPr kumimoji="0" lang="tr-TR" sz="1400" b="0" i="0" u="none" strike="noStrike" kern="0" cap="none" spc="0" normalizeH="0" baseline="0" noProof="0" dirty="0" err="1" smtClean="0">
                    <a:ln>
                      <a:noFill/>
                    </a:ln>
                    <a:effectLst/>
                    <a:uLnTx/>
                    <a:uFillTx/>
                    <a:latin typeface="Bosch Office Sans"/>
                    <a:ea typeface="+mn-ea"/>
                    <a:cs typeface="+mn-cs"/>
                  </a:rPr>
                  <a:t>Public</a:t>
                </a:r>
                <a:r>
                  <a:rPr kumimoji="0" lang="tr-TR" sz="1400" b="0" i="0" u="none" strike="noStrike" kern="0" cap="none" spc="0" normalizeH="0" baseline="0" noProof="0" dirty="0" smtClean="0">
                    <a:ln>
                      <a:noFill/>
                    </a:ln>
                    <a:effectLst/>
                    <a:uLnTx/>
                    <a:uFillTx/>
                    <a:latin typeface="Bosch Office Sans"/>
                    <a:ea typeface="+mn-ea"/>
                    <a:cs typeface="+mn-cs"/>
                  </a:rPr>
                  <a:t> </a:t>
                </a:r>
                <a:r>
                  <a:rPr kumimoji="0" lang="tr-TR" sz="1400" b="0" i="0" u="none" strike="noStrike" kern="0" cap="none" spc="0" normalizeH="0" baseline="0" noProof="0" dirty="0" err="1" smtClean="0">
                    <a:ln>
                      <a:noFill/>
                    </a:ln>
                    <a:effectLst/>
                    <a:uLnTx/>
                    <a:uFillTx/>
                    <a:latin typeface="Bosch Office Sans"/>
                    <a:ea typeface="+mn-ea"/>
                    <a:cs typeface="+mn-cs"/>
                  </a:rPr>
                  <a:t>address</a:t>
                </a:r>
                <a:r>
                  <a:rPr kumimoji="0" lang="tr-TR" sz="1400" b="0" i="0" u="none" strike="noStrike" kern="0" cap="none" spc="0" normalizeH="0" baseline="0" noProof="0" dirty="0" smtClean="0">
                    <a:ln>
                      <a:noFill/>
                    </a:ln>
                    <a:effectLst/>
                    <a:uLnTx/>
                    <a:uFillTx/>
                    <a:latin typeface="Bosch Office Sans"/>
                    <a:ea typeface="+mn-ea"/>
                    <a:cs typeface="+mn-cs"/>
                  </a:rPr>
                  <a:t> </a:t>
                </a:r>
                <a:r>
                  <a:rPr kumimoji="0" lang="tr-TR" sz="1400" b="0" i="0" u="none" strike="noStrike" kern="0" cap="none" spc="0" normalizeH="0" baseline="0" noProof="0" dirty="0" err="1" smtClean="0">
                    <a:ln>
                      <a:noFill/>
                    </a:ln>
                    <a:effectLst/>
                    <a:uLnTx/>
                    <a:uFillTx/>
                    <a:latin typeface="Bosch Office Sans"/>
                    <a:ea typeface="+mn-ea"/>
                    <a:cs typeface="+mn-cs"/>
                  </a:rPr>
                  <a:t>system</a:t>
                </a:r>
                <a:endParaRPr kumimoji="0" lang="en-US" sz="1400" b="0" i="0" u="none" strike="noStrike" kern="0" cap="none" spc="0" normalizeH="0" baseline="0" noProof="0" dirty="0" smtClean="0">
                  <a:ln>
                    <a:noFill/>
                  </a:ln>
                  <a:effectLst/>
                  <a:uLnTx/>
                  <a:uFillTx/>
                  <a:latin typeface="Bosch Office Sans"/>
                  <a:ea typeface="+mn-ea"/>
                  <a:cs typeface="+mn-cs"/>
                </a:endParaRPr>
              </a:p>
            </p:txBody>
          </p:sp>
          <p:sp>
            <p:nvSpPr>
              <p:cNvPr id="92" name="Rectangle 91"/>
              <p:cNvSpPr/>
              <p:nvPr>
                <p:custDataLst>
                  <p:tags r:id="rId27"/>
                </p:custDataLst>
              </p:nvPr>
            </p:nvSpPr>
            <p:spPr>
              <a:xfrm>
                <a:off x="7337301" y="3967044"/>
                <a:ext cx="3295864" cy="272068"/>
              </a:xfrm>
              <a:prstGeom prst="rect">
                <a:avLst/>
              </a:prstGeom>
              <a:solidFill>
                <a:schemeClr val="accent4">
                  <a:lumMod val="20000"/>
                  <a:lumOff val="80000"/>
                </a:schemeClr>
              </a:solidFill>
              <a:ln w="12700" cap="flat" cmpd="sng" algn="ctr">
                <a:solidFill>
                  <a:schemeClr val="bg1"/>
                </a:solidFill>
                <a:prstDash val="solid"/>
              </a:ln>
              <a:effectLst/>
            </p:spPr>
            <p:txBody>
              <a:bodyPr rtlCol="0" anchor="ctr"/>
              <a:lstStyle/>
              <a:p>
                <a:pPr marL="0" marR="0" indent="0" algn="ctr" defTabSz="914400" eaLnBrk="1" fontAlgn="auto" latinLnBrk="0" hangingPunct="1">
                  <a:spcBef>
                    <a:spcPts val="0"/>
                  </a:spcBef>
                  <a:spcAft>
                    <a:spcPts val="0"/>
                  </a:spcAft>
                  <a:buClrTx/>
                  <a:buSzTx/>
                  <a:buFontTx/>
                  <a:buNone/>
                  <a:tabLst/>
                </a:pPr>
                <a:r>
                  <a:rPr kumimoji="0" lang="tr-TR" sz="1400" b="0" i="0" u="none" strike="noStrike" kern="0" cap="none" spc="0" normalizeH="0" baseline="0" noProof="0" dirty="0" err="1" smtClean="0">
                    <a:ln>
                      <a:noFill/>
                    </a:ln>
                    <a:effectLst/>
                    <a:uLnTx/>
                    <a:uFillTx/>
                    <a:latin typeface="Bosch Office Sans"/>
                    <a:ea typeface="+mn-ea"/>
                    <a:cs typeface="+mn-cs"/>
                  </a:rPr>
                  <a:t>Intrusion</a:t>
                </a:r>
                <a:r>
                  <a:rPr kumimoji="0" lang="tr-TR" sz="1400" b="0" i="0" u="none" strike="noStrike" kern="0" cap="none" spc="0" normalizeH="0" baseline="0" noProof="0" dirty="0" smtClean="0">
                    <a:ln>
                      <a:noFill/>
                    </a:ln>
                    <a:effectLst/>
                    <a:uLnTx/>
                    <a:uFillTx/>
                    <a:latin typeface="Bosch Office Sans"/>
                    <a:ea typeface="+mn-ea"/>
                    <a:cs typeface="+mn-cs"/>
                  </a:rPr>
                  <a:t> </a:t>
                </a:r>
                <a:r>
                  <a:rPr kumimoji="0" lang="tr-TR" sz="1400" b="0" i="0" u="none" strike="noStrike" kern="0" cap="none" spc="0" normalizeH="0" baseline="0" noProof="0" dirty="0" err="1" smtClean="0">
                    <a:ln>
                      <a:noFill/>
                    </a:ln>
                    <a:effectLst/>
                    <a:uLnTx/>
                    <a:uFillTx/>
                    <a:latin typeface="Bosch Office Sans"/>
                    <a:ea typeface="+mn-ea"/>
                    <a:cs typeface="+mn-cs"/>
                  </a:rPr>
                  <a:t>detection</a:t>
                </a:r>
                <a:r>
                  <a:rPr kumimoji="0" lang="tr-TR" sz="1400" b="0" i="0" u="none" strike="noStrike" kern="0" cap="none" spc="0" normalizeH="0" baseline="0" noProof="0" dirty="0" smtClean="0">
                    <a:ln>
                      <a:noFill/>
                    </a:ln>
                    <a:effectLst/>
                    <a:uLnTx/>
                    <a:uFillTx/>
                    <a:latin typeface="Bosch Office Sans"/>
                    <a:ea typeface="+mn-ea"/>
                    <a:cs typeface="+mn-cs"/>
                  </a:rPr>
                  <a:t> </a:t>
                </a:r>
                <a:r>
                  <a:rPr kumimoji="0" lang="tr-TR" sz="1400" b="0" i="0" u="none" strike="noStrike" kern="0" cap="none" spc="0" normalizeH="0" baseline="0" noProof="0" dirty="0" err="1" smtClean="0">
                    <a:ln>
                      <a:noFill/>
                    </a:ln>
                    <a:effectLst/>
                    <a:uLnTx/>
                    <a:uFillTx/>
                    <a:latin typeface="Bosch Office Sans"/>
                    <a:ea typeface="+mn-ea"/>
                    <a:cs typeface="+mn-cs"/>
                  </a:rPr>
                  <a:t>system</a:t>
                </a:r>
                <a:endParaRPr kumimoji="0" lang="en-US" sz="1400" b="0" i="0" u="none" strike="noStrike" kern="0" cap="none" spc="0" normalizeH="0" baseline="0" noProof="0" dirty="0" smtClean="0">
                  <a:ln>
                    <a:noFill/>
                  </a:ln>
                  <a:effectLst/>
                  <a:uLnTx/>
                  <a:uFillTx/>
                  <a:latin typeface="Bosch Office Sans"/>
                  <a:ea typeface="+mn-ea"/>
                  <a:cs typeface="+mn-cs"/>
                </a:endParaRPr>
              </a:p>
            </p:txBody>
          </p:sp>
          <p:sp>
            <p:nvSpPr>
              <p:cNvPr id="93" name="Rectangle 92"/>
              <p:cNvSpPr/>
              <p:nvPr>
                <p:custDataLst>
                  <p:tags r:id="rId28"/>
                </p:custDataLst>
              </p:nvPr>
            </p:nvSpPr>
            <p:spPr>
              <a:xfrm>
                <a:off x="7337300" y="3589157"/>
                <a:ext cx="3295864" cy="272068"/>
              </a:xfrm>
              <a:prstGeom prst="rect">
                <a:avLst/>
              </a:prstGeom>
              <a:solidFill>
                <a:schemeClr val="accent4">
                  <a:lumMod val="20000"/>
                  <a:lumOff val="80000"/>
                </a:schemeClr>
              </a:solidFill>
              <a:ln w="12700" cap="flat" cmpd="sng" algn="ctr">
                <a:solidFill>
                  <a:schemeClr val="bg1"/>
                </a:solidFill>
                <a:prstDash val="solid"/>
              </a:ln>
              <a:effectLst/>
            </p:spPr>
            <p:txBody>
              <a:bodyPr rtlCol="0" anchor="ctr"/>
              <a:lstStyle/>
              <a:p>
                <a:pPr marL="0" marR="0" indent="0" algn="ctr" defTabSz="914400" eaLnBrk="1" fontAlgn="auto" latinLnBrk="0" hangingPunct="1">
                  <a:spcBef>
                    <a:spcPts val="0"/>
                  </a:spcBef>
                  <a:spcAft>
                    <a:spcPts val="0"/>
                  </a:spcAft>
                  <a:buClrTx/>
                  <a:buSzTx/>
                  <a:buFontTx/>
                  <a:buNone/>
                  <a:tabLst/>
                </a:pPr>
                <a:r>
                  <a:rPr kumimoji="0" lang="tr-TR" sz="1400" b="0" i="0" u="none" strike="noStrike" kern="0" cap="none" spc="0" normalizeH="0" baseline="0" noProof="0" dirty="0" smtClean="0">
                    <a:ln>
                      <a:noFill/>
                    </a:ln>
                    <a:effectLst/>
                    <a:uLnTx/>
                    <a:uFillTx/>
                    <a:latin typeface="Bosch Office Sans"/>
                    <a:ea typeface="+mn-ea"/>
                    <a:cs typeface="+mn-cs"/>
                  </a:rPr>
                  <a:t>Access </a:t>
                </a:r>
                <a:r>
                  <a:rPr kumimoji="0" lang="tr-TR" sz="1400" b="0" i="0" u="none" strike="noStrike" kern="0" cap="none" spc="0" normalizeH="0" baseline="0" noProof="0" dirty="0" err="1" smtClean="0">
                    <a:ln>
                      <a:noFill/>
                    </a:ln>
                    <a:effectLst/>
                    <a:uLnTx/>
                    <a:uFillTx/>
                    <a:latin typeface="Bosch Office Sans"/>
                    <a:ea typeface="+mn-ea"/>
                    <a:cs typeface="+mn-cs"/>
                  </a:rPr>
                  <a:t>control</a:t>
                </a:r>
                <a:r>
                  <a:rPr kumimoji="0" lang="tr-TR" sz="1400" b="0" i="0" u="none" strike="noStrike" kern="0" cap="none" spc="0" normalizeH="0" baseline="0" noProof="0" dirty="0" smtClean="0">
                    <a:ln>
                      <a:noFill/>
                    </a:ln>
                    <a:effectLst/>
                    <a:uLnTx/>
                    <a:uFillTx/>
                    <a:latin typeface="Bosch Office Sans"/>
                    <a:ea typeface="+mn-ea"/>
                    <a:cs typeface="+mn-cs"/>
                  </a:rPr>
                  <a:t> </a:t>
                </a:r>
                <a:r>
                  <a:rPr kumimoji="0" lang="tr-TR" sz="1400" b="0" i="0" u="none" strike="noStrike" kern="0" cap="none" spc="0" normalizeH="0" baseline="0" noProof="0" dirty="0" err="1" smtClean="0">
                    <a:ln>
                      <a:noFill/>
                    </a:ln>
                    <a:effectLst/>
                    <a:uLnTx/>
                    <a:uFillTx/>
                    <a:latin typeface="Bosch Office Sans"/>
                    <a:ea typeface="+mn-ea"/>
                    <a:cs typeface="+mn-cs"/>
                  </a:rPr>
                  <a:t>system</a:t>
                </a:r>
                <a:endParaRPr kumimoji="0" lang="en-US" sz="1400" b="0" i="0" u="none" strike="noStrike" kern="0" cap="none" spc="0" normalizeH="0" baseline="0" noProof="0" dirty="0" smtClean="0">
                  <a:ln>
                    <a:noFill/>
                  </a:ln>
                  <a:effectLst/>
                  <a:uLnTx/>
                  <a:uFillTx/>
                  <a:latin typeface="Bosch Office Sans"/>
                  <a:ea typeface="+mn-ea"/>
                  <a:cs typeface="+mn-cs"/>
                </a:endParaRPr>
              </a:p>
            </p:txBody>
          </p:sp>
          <p:sp>
            <p:nvSpPr>
              <p:cNvPr id="94" name="Rectangle 93"/>
              <p:cNvSpPr/>
              <p:nvPr>
                <p:custDataLst>
                  <p:tags r:id="rId29"/>
                </p:custDataLst>
              </p:nvPr>
            </p:nvSpPr>
            <p:spPr>
              <a:xfrm>
                <a:off x="7337299" y="3213791"/>
                <a:ext cx="3295864" cy="272068"/>
              </a:xfrm>
              <a:prstGeom prst="rect">
                <a:avLst/>
              </a:prstGeom>
              <a:solidFill>
                <a:schemeClr val="accent4">
                  <a:lumMod val="20000"/>
                  <a:lumOff val="80000"/>
                </a:schemeClr>
              </a:solidFill>
              <a:ln w="12700" cap="flat" cmpd="sng" algn="ctr">
                <a:solidFill>
                  <a:schemeClr val="bg1"/>
                </a:solidFill>
                <a:prstDash val="solid"/>
              </a:ln>
              <a:effectLst/>
            </p:spPr>
            <p:txBody>
              <a:bodyPr rtlCol="0" anchor="ctr"/>
              <a:lstStyle/>
              <a:p>
                <a:pPr marL="0" marR="0" indent="0" algn="ctr" defTabSz="914400" eaLnBrk="1" fontAlgn="auto" latinLnBrk="0" hangingPunct="1">
                  <a:spcBef>
                    <a:spcPts val="0"/>
                  </a:spcBef>
                  <a:spcAft>
                    <a:spcPts val="0"/>
                  </a:spcAft>
                  <a:buClrTx/>
                  <a:buSzTx/>
                  <a:buFontTx/>
                  <a:buNone/>
                  <a:tabLst/>
                </a:pPr>
                <a:r>
                  <a:rPr kumimoji="0" lang="tr-TR" sz="1400" b="0" i="0" u="none" strike="noStrike" kern="0" cap="none" spc="0" normalizeH="0" baseline="0" noProof="0" dirty="0" smtClean="0">
                    <a:ln>
                      <a:noFill/>
                    </a:ln>
                    <a:effectLst/>
                    <a:uLnTx/>
                    <a:uFillTx/>
                    <a:latin typeface="Bosch Office Sans"/>
                    <a:ea typeface="+mn-ea"/>
                    <a:cs typeface="+mn-cs"/>
                  </a:rPr>
                  <a:t>Fire alarm </a:t>
                </a:r>
                <a:r>
                  <a:rPr kumimoji="0" lang="tr-TR" sz="1400" b="0" i="0" u="none" strike="noStrike" kern="0" cap="none" spc="0" normalizeH="0" baseline="0" noProof="0" dirty="0" err="1" smtClean="0">
                    <a:ln>
                      <a:noFill/>
                    </a:ln>
                    <a:effectLst/>
                    <a:uLnTx/>
                    <a:uFillTx/>
                    <a:latin typeface="Bosch Office Sans"/>
                    <a:ea typeface="+mn-ea"/>
                    <a:cs typeface="+mn-cs"/>
                  </a:rPr>
                  <a:t>system</a:t>
                </a:r>
                <a:endParaRPr kumimoji="0" lang="en-US" sz="1400" b="0" i="0" u="none" strike="noStrike" kern="0" cap="none" spc="0" normalizeH="0" baseline="0" noProof="0" dirty="0" smtClean="0">
                  <a:ln>
                    <a:noFill/>
                  </a:ln>
                  <a:effectLst/>
                  <a:uLnTx/>
                  <a:uFillTx/>
                  <a:latin typeface="Bosch Office Sans"/>
                  <a:ea typeface="+mn-ea"/>
                  <a:cs typeface="+mn-cs"/>
                </a:endParaRPr>
              </a:p>
            </p:txBody>
          </p:sp>
        </p:grpSp>
        <p:grpSp>
          <p:nvGrpSpPr>
            <p:cNvPr id="104" name="Group 103"/>
            <p:cNvGrpSpPr/>
            <p:nvPr/>
          </p:nvGrpSpPr>
          <p:grpSpPr>
            <a:xfrm>
              <a:off x="6823035" y="3019463"/>
              <a:ext cx="414745" cy="1912200"/>
              <a:chOff x="6875019" y="3019464"/>
              <a:chExt cx="414745" cy="1912200"/>
            </a:xfrm>
          </p:grpSpPr>
          <p:sp>
            <p:nvSpPr>
              <p:cNvPr id="99" name="Bent-Up Arrow 98"/>
              <p:cNvSpPr/>
              <p:nvPr>
                <p:custDataLst>
                  <p:tags r:id="rId20"/>
                </p:custDataLst>
              </p:nvPr>
            </p:nvSpPr>
            <p:spPr>
              <a:xfrm rot="5400000">
                <a:off x="6121151" y="3773332"/>
                <a:ext cx="1912200" cy="404463"/>
              </a:xfrm>
              <a:prstGeom prst="bentUpArrow">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00" name="Right Arrow 99"/>
              <p:cNvSpPr/>
              <p:nvPr>
                <p:custDataLst>
                  <p:tags r:id="rId21"/>
                </p:custDataLst>
              </p:nvPr>
            </p:nvSpPr>
            <p:spPr>
              <a:xfrm>
                <a:off x="6952544" y="4371561"/>
                <a:ext cx="326938" cy="201353"/>
              </a:xfrm>
              <a:prstGeom prst="rightArrow">
                <a:avLst>
                  <a:gd name="adj1" fmla="val 50000"/>
                  <a:gd name="adj2" fmla="val 48136"/>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01" name="Right Arrow 100"/>
              <p:cNvSpPr/>
              <p:nvPr>
                <p:custDataLst>
                  <p:tags r:id="rId22"/>
                </p:custDataLst>
              </p:nvPr>
            </p:nvSpPr>
            <p:spPr>
              <a:xfrm>
                <a:off x="6962826" y="4016575"/>
                <a:ext cx="326938" cy="201353"/>
              </a:xfrm>
              <a:prstGeom prst="rightArrow">
                <a:avLst>
                  <a:gd name="adj1" fmla="val 50000"/>
                  <a:gd name="adj2" fmla="val 48136"/>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02" name="Right Arrow 101"/>
              <p:cNvSpPr/>
              <p:nvPr>
                <p:custDataLst>
                  <p:tags r:id="rId23"/>
                </p:custDataLst>
              </p:nvPr>
            </p:nvSpPr>
            <p:spPr>
              <a:xfrm>
                <a:off x="6962826" y="3648674"/>
                <a:ext cx="326938" cy="201353"/>
              </a:xfrm>
              <a:prstGeom prst="rightArrow">
                <a:avLst>
                  <a:gd name="adj1" fmla="val 50000"/>
                  <a:gd name="adj2" fmla="val 48136"/>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03" name="Right Arrow 102"/>
              <p:cNvSpPr/>
              <p:nvPr>
                <p:custDataLst>
                  <p:tags r:id="rId24"/>
                </p:custDataLst>
              </p:nvPr>
            </p:nvSpPr>
            <p:spPr>
              <a:xfrm>
                <a:off x="6962826" y="3269829"/>
                <a:ext cx="326938" cy="201353"/>
              </a:xfrm>
              <a:prstGeom prst="rightArrow">
                <a:avLst>
                  <a:gd name="adj1" fmla="val 50000"/>
                  <a:gd name="adj2" fmla="val 48136"/>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grpSp>
      <p:grpSp>
        <p:nvGrpSpPr>
          <p:cNvPr id="120" name="Group 119"/>
          <p:cNvGrpSpPr/>
          <p:nvPr/>
        </p:nvGrpSpPr>
        <p:grpSpPr>
          <a:xfrm>
            <a:off x="6894640" y="2181865"/>
            <a:ext cx="3872125" cy="605904"/>
            <a:chOff x="6700603" y="1393250"/>
            <a:chExt cx="4078401" cy="605904"/>
          </a:xfrm>
        </p:grpSpPr>
        <p:sp>
          <p:nvSpPr>
            <p:cNvPr id="116" name="Rectangle 115"/>
            <p:cNvSpPr/>
            <p:nvPr>
              <p:custDataLst>
                <p:tags r:id="rId18"/>
              </p:custDataLst>
            </p:nvPr>
          </p:nvSpPr>
          <p:spPr>
            <a:xfrm>
              <a:off x="6700603" y="1393250"/>
              <a:ext cx="4078401" cy="605904"/>
            </a:xfrm>
            <a:prstGeom prst="rect">
              <a:avLst/>
            </a:prstGeom>
            <a:solidFill>
              <a:schemeClr val="accent4"/>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06" name="Rectangle 105"/>
            <p:cNvSpPr/>
            <p:nvPr>
              <p:custDataLst>
                <p:tags r:id="rId19"/>
              </p:custDataLst>
            </p:nvPr>
          </p:nvSpPr>
          <p:spPr>
            <a:xfrm>
              <a:off x="6751563" y="1444460"/>
              <a:ext cx="3960958" cy="478444"/>
            </a:xfrm>
            <a:prstGeom prst="rect">
              <a:avLst/>
            </a:prstGeom>
            <a:solidFill>
              <a:schemeClr val="accent4"/>
            </a:solidFill>
            <a:ln w="28575" cap="flat" cmpd="sng" algn="ctr">
              <a:solidFill>
                <a:schemeClr val="bg1"/>
              </a:solidFill>
              <a:prstDash val="solid"/>
            </a:ln>
            <a:effectLst/>
          </p:spPr>
          <p:txBody>
            <a:bodyPr rtlCol="0" anchor="ctr"/>
            <a:lstStyle/>
            <a:p>
              <a:pPr marL="0" marR="0" indent="0" algn="ctr" defTabSz="914400" eaLnBrk="1" fontAlgn="auto" latinLnBrk="0" hangingPunct="1">
                <a:spcBef>
                  <a:spcPts val="0"/>
                </a:spcBef>
                <a:spcAft>
                  <a:spcPts val="0"/>
                </a:spcAft>
                <a:buClrTx/>
                <a:buSzTx/>
                <a:buFontTx/>
                <a:buNone/>
                <a:tabLst/>
              </a:pPr>
              <a:r>
                <a:rPr kumimoji="0" lang="tr-TR" sz="1800" b="0" i="0" u="none" strike="noStrike" kern="0" cap="none" spc="0" normalizeH="0" baseline="0" noProof="0" dirty="0" err="1" smtClean="0">
                  <a:ln>
                    <a:noFill/>
                  </a:ln>
                  <a:solidFill>
                    <a:schemeClr val="bg1"/>
                  </a:solidFill>
                  <a:effectLst/>
                  <a:uLnTx/>
                  <a:uFillTx/>
                  <a:latin typeface="Bosch Office Sans"/>
                  <a:ea typeface="+mn-ea"/>
                  <a:cs typeface="+mn-cs"/>
                </a:rPr>
                <a:t>Situational</a:t>
              </a:r>
              <a:r>
                <a:rPr kumimoji="0" lang="tr-TR" sz="1800" b="0" i="0" u="none" strike="noStrike" kern="0" cap="none" spc="0" normalizeH="0" baseline="0" noProof="0" dirty="0" smtClean="0">
                  <a:ln>
                    <a:noFill/>
                  </a:ln>
                  <a:solidFill>
                    <a:schemeClr val="bg1"/>
                  </a:solidFill>
                  <a:effectLst/>
                  <a:uLnTx/>
                  <a:uFillTx/>
                  <a:latin typeface="Bosch Office Sans"/>
                  <a:ea typeface="+mn-ea"/>
                  <a:cs typeface="+mn-cs"/>
                </a:rPr>
                <a:t> </a:t>
              </a:r>
              <a:r>
                <a:rPr kumimoji="0" lang="tr-TR" sz="1800" b="0" i="0" u="none" strike="noStrike" kern="0" cap="none" spc="0" normalizeH="0" baseline="0" noProof="0" dirty="0" err="1" smtClean="0">
                  <a:ln>
                    <a:noFill/>
                  </a:ln>
                  <a:solidFill>
                    <a:schemeClr val="bg1"/>
                  </a:solidFill>
                  <a:effectLst/>
                  <a:uLnTx/>
                  <a:uFillTx/>
                  <a:latin typeface="Bosch Office Sans"/>
                  <a:ea typeface="+mn-ea"/>
                  <a:cs typeface="+mn-cs"/>
                </a:rPr>
                <a:t>Awareness</a:t>
              </a:r>
              <a:r>
                <a:rPr kumimoji="0" lang="tr-TR" sz="1800" b="0" i="0" u="none" strike="noStrike" kern="0" cap="none" spc="0" normalizeH="0" baseline="0" noProof="0" dirty="0" smtClean="0">
                  <a:ln>
                    <a:noFill/>
                  </a:ln>
                  <a:solidFill>
                    <a:schemeClr val="bg1"/>
                  </a:solidFill>
                  <a:effectLst/>
                  <a:uLnTx/>
                  <a:uFillTx/>
                  <a:latin typeface="Bosch Office Sans"/>
                  <a:ea typeface="+mn-ea"/>
                  <a:cs typeface="+mn-cs"/>
                </a:rPr>
                <a:t> Tools</a:t>
              </a:r>
              <a:endParaRPr kumimoji="0" lang="en-US" sz="1800" b="0" i="0" u="none" strike="noStrike" kern="0" cap="none" spc="0" normalizeH="0" baseline="0" noProof="0" dirty="0" smtClean="0">
                <a:ln>
                  <a:noFill/>
                </a:ln>
                <a:solidFill>
                  <a:schemeClr val="bg1"/>
                </a:solidFill>
                <a:effectLst/>
                <a:uLnTx/>
                <a:uFillTx/>
                <a:latin typeface="Bosch Office Sans"/>
                <a:ea typeface="+mn-ea"/>
                <a:cs typeface="+mn-cs"/>
              </a:endParaRPr>
            </a:p>
          </p:txBody>
        </p:sp>
      </p:grpSp>
      <p:grpSp>
        <p:nvGrpSpPr>
          <p:cNvPr id="121" name="Group 120"/>
          <p:cNvGrpSpPr/>
          <p:nvPr/>
        </p:nvGrpSpPr>
        <p:grpSpPr>
          <a:xfrm>
            <a:off x="6894643" y="1233588"/>
            <a:ext cx="3872125" cy="605904"/>
            <a:chOff x="6685692" y="1393250"/>
            <a:chExt cx="4093312" cy="605904"/>
          </a:xfrm>
        </p:grpSpPr>
        <p:sp>
          <p:nvSpPr>
            <p:cNvPr id="122" name="Rectangle 121"/>
            <p:cNvSpPr/>
            <p:nvPr>
              <p:custDataLst>
                <p:tags r:id="rId16"/>
              </p:custDataLst>
            </p:nvPr>
          </p:nvSpPr>
          <p:spPr>
            <a:xfrm>
              <a:off x="6685692" y="1393250"/>
              <a:ext cx="4093312" cy="605904"/>
            </a:xfrm>
            <a:prstGeom prst="rect">
              <a:avLst/>
            </a:prstGeom>
            <a:solidFill>
              <a:schemeClr val="accent4"/>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23" name="Rectangle 122"/>
            <p:cNvSpPr/>
            <p:nvPr>
              <p:custDataLst>
                <p:tags r:id="rId17"/>
              </p:custDataLst>
            </p:nvPr>
          </p:nvSpPr>
          <p:spPr>
            <a:xfrm>
              <a:off x="6736838" y="1452895"/>
              <a:ext cx="3975440" cy="478444"/>
            </a:xfrm>
            <a:prstGeom prst="rect">
              <a:avLst/>
            </a:prstGeom>
            <a:solidFill>
              <a:schemeClr val="accent4"/>
            </a:solidFill>
            <a:ln w="28575" cap="flat" cmpd="sng" algn="ctr">
              <a:solidFill>
                <a:schemeClr val="bg1"/>
              </a:solidFill>
              <a:prstDash val="solid"/>
            </a:ln>
            <a:effectLst/>
          </p:spPr>
          <p:txBody>
            <a:bodyPr rtlCol="0" anchor="ctr"/>
            <a:lstStyle/>
            <a:p>
              <a:pPr marL="0" marR="0" indent="0" algn="ctr" defTabSz="914400" eaLnBrk="1" fontAlgn="auto" latinLnBrk="0" hangingPunct="1">
                <a:spcBef>
                  <a:spcPts val="0"/>
                </a:spcBef>
                <a:spcAft>
                  <a:spcPts val="0"/>
                </a:spcAft>
                <a:buClrTx/>
                <a:buSzTx/>
                <a:buFontTx/>
                <a:buNone/>
                <a:tabLst/>
              </a:pPr>
              <a:r>
                <a:rPr kumimoji="0" lang="tr-TR" sz="1800" b="0" i="0" u="none" strike="noStrike" kern="0" cap="none" spc="0" normalizeH="0" baseline="0" noProof="0" dirty="0" smtClean="0">
                  <a:ln>
                    <a:noFill/>
                  </a:ln>
                  <a:solidFill>
                    <a:schemeClr val="bg1"/>
                  </a:solidFill>
                  <a:effectLst/>
                  <a:uLnTx/>
                  <a:uFillTx/>
                  <a:latin typeface="Bosch Office Sans"/>
                  <a:ea typeface="+mn-ea"/>
                  <a:cs typeface="+mn-cs"/>
                </a:rPr>
                <a:t>SCADA</a:t>
              </a:r>
              <a:endParaRPr kumimoji="0" lang="en-US" sz="1800" b="0" i="0" u="none" strike="noStrike" kern="0" cap="none" spc="0" normalizeH="0" baseline="0" noProof="0" dirty="0" smtClean="0">
                <a:ln>
                  <a:noFill/>
                </a:ln>
                <a:solidFill>
                  <a:schemeClr val="bg1"/>
                </a:solidFill>
                <a:effectLst/>
                <a:uLnTx/>
                <a:uFillTx/>
                <a:latin typeface="Bosch Office Sans"/>
                <a:ea typeface="+mn-ea"/>
                <a:cs typeface="+mn-cs"/>
              </a:endParaRPr>
            </a:p>
          </p:txBody>
        </p:sp>
      </p:grpSp>
      <p:sp>
        <p:nvSpPr>
          <p:cNvPr id="128" name="Left-Right Arrow 127"/>
          <p:cNvSpPr/>
          <p:nvPr>
            <p:custDataLst>
              <p:tags r:id="rId12"/>
            </p:custDataLst>
          </p:nvPr>
        </p:nvSpPr>
        <p:spPr>
          <a:xfrm>
            <a:off x="5919150" y="1364383"/>
            <a:ext cx="872075" cy="332897"/>
          </a:xfrm>
          <a:prstGeom prst="leftRightArrow">
            <a:avLst/>
          </a:prstGeom>
          <a:solidFill>
            <a:schemeClr val="accent3"/>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29" name="Left-Right Arrow 128"/>
          <p:cNvSpPr/>
          <p:nvPr>
            <p:custDataLst>
              <p:tags r:id="rId13"/>
            </p:custDataLst>
          </p:nvPr>
        </p:nvSpPr>
        <p:spPr>
          <a:xfrm>
            <a:off x="5919150" y="2316350"/>
            <a:ext cx="872075" cy="332897"/>
          </a:xfrm>
          <a:prstGeom prst="leftRightArrow">
            <a:avLst/>
          </a:prstGeom>
          <a:solidFill>
            <a:schemeClr val="accent3"/>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130" name="Left-Right Arrow 129"/>
          <p:cNvSpPr/>
          <p:nvPr>
            <p:custDataLst>
              <p:tags r:id="rId14"/>
            </p:custDataLst>
          </p:nvPr>
        </p:nvSpPr>
        <p:spPr>
          <a:xfrm>
            <a:off x="5919150" y="3211821"/>
            <a:ext cx="872075" cy="332897"/>
          </a:xfrm>
          <a:prstGeom prst="leftRightArrow">
            <a:avLst/>
          </a:prstGeom>
          <a:solidFill>
            <a:schemeClr val="accent3"/>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
        <p:nvSpPr>
          <p:cNvPr id="97" name="Left-Right Arrow 96"/>
          <p:cNvSpPr/>
          <p:nvPr>
            <p:custDataLst>
              <p:tags r:id="rId15"/>
            </p:custDataLst>
          </p:nvPr>
        </p:nvSpPr>
        <p:spPr>
          <a:xfrm rot="16200000">
            <a:off x="9525763" y="2856077"/>
            <a:ext cx="345397" cy="190804"/>
          </a:xfrm>
          <a:prstGeom prst="leftRightArrow">
            <a:avLst/>
          </a:prstGeom>
          <a:solidFill>
            <a:schemeClr val="accent3"/>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spTree>
    <p:custDataLst>
      <p:tags r:id="rId1"/>
    </p:custDataLst>
    <p:extLst>
      <p:ext uri="{BB962C8B-B14F-4D97-AF65-F5344CB8AC3E}">
        <p14:creationId xmlns:p14="http://schemas.microsoft.com/office/powerpoint/2010/main" val="632023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1750"/>
                                        <p:tgtEl>
                                          <p:spTgt spid="118"/>
                                        </p:tgtEl>
                                      </p:cBhvr>
                                    </p:animEffect>
                                  </p:childTnLst>
                                </p:cTn>
                              </p:par>
                            </p:childTnLst>
                          </p:cTn>
                        </p:par>
                        <p:par>
                          <p:cTn id="8" fill="hold">
                            <p:stCondLst>
                              <p:cond delay="1750"/>
                            </p:stCondLst>
                            <p:childTnLst>
                              <p:par>
                                <p:cTn id="9" presetID="10" presetClass="entr" presetSubtype="0" fill="hold" nodeType="afterEffect">
                                  <p:stCondLst>
                                    <p:cond delay="0"/>
                                  </p:stCondLst>
                                  <p:childTnLst>
                                    <p:set>
                                      <p:cBhvr>
                                        <p:cTn id="10" dur="1" fill="hold">
                                          <p:stCondLst>
                                            <p:cond delay="0"/>
                                          </p:stCondLst>
                                        </p:cTn>
                                        <p:tgtEl>
                                          <p:spTgt spid="117"/>
                                        </p:tgtEl>
                                        <p:attrNameLst>
                                          <p:attrName>style.visibility</p:attrName>
                                        </p:attrNameLst>
                                      </p:cBhvr>
                                      <p:to>
                                        <p:strVal val="visible"/>
                                      </p:to>
                                    </p:set>
                                    <p:animEffect transition="in" filter="fade">
                                      <p:cBhvr>
                                        <p:cTn id="11" dur="1750"/>
                                        <p:tgtEl>
                                          <p:spTgt spid="117"/>
                                        </p:tgtEl>
                                      </p:cBhvr>
                                    </p:animEffect>
                                  </p:childTnLst>
                                </p:cTn>
                              </p:par>
                              <p:par>
                                <p:cTn id="12" presetID="10" presetClass="entr" presetSubtype="0" fill="hold" grpId="0" nodeType="withEffect">
                                  <p:stCondLst>
                                    <p:cond delay="1000"/>
                                  </p:stCondLst>
                                  <p:childTnLst>
                                    <p:set>
                                      <p:cBhvr>
                                        <p:cTn id="13" dur="1" fill="hold">
                                          <p:stCondLst>
                                            <p:cond delay="0"/>
                                          </p:stCondLst>
                                        </p:cTn>
                                        <p:tgtEl>
                                          <p:spTgt spid="130"/>
                                        </p:tgtEl>
                                        <p:attrNameLst>
                                          <p:attrName>style.visibility</p:attrName>
                                        </p:attrNameLst>
                                      </p:cBhvr>
                                      <p:to>
                                        <p:strVal val="visible"/>
                                      </p:to>
                                    </p:set>
                                    <p:animEffect transition="in" filter="fade">
                                      <p:cBhvr>
                                        <p:cTn id="14" dur="750"/>
                                        <p:tgtEl>
                                          <p:spTgt spid="130"/>
                                        </p:tgtEl>
                                      </p:cBhvr>
                                    </p:animEffect>
                                  </p:childTnLst>
                                </p:cTn>
                              </p:par>
                              <p:par>
                                <p:cTn id="15" presetID="10" presetClass="entr" presetSubtype="0" fill="hold" grpId="0" nodeType="withEffect">
                                  <p:stCondLst>
                                    <p:cond delay="1000"/>
                                  </p:stCondLst>
                                  <p:childTnLst>
                                    <p:set>
                                      <p:cBhvr>
                                        <p:cTn id="16" dur="1" fill="hold">
                                          <p:stCondLst>
                                            <p:cond delay="0"/>
                                          </p:stCondLst>
                                        </p:cTn>
                                        <p:tgtEl>
                                          <p:spTgt spid="97"/>
                                        </p:tgtEl>
                                        <p:attrNameLst>
                                          <p:attrName>style.visibility</p:attrName>
                                        </p:attrNameLst>
                                      </p:cBhvr>
                                      <p:to>
                                        <p:strVal val="visible"/>
                                      </p:to>
                                    </p:set>
                                    <p:animEffect transition="in" filter="fade">
                                      <p:cBhvr>
                                        <p:cTn id="17" dur="750"/>
                                        <p:tgtEl>
                                          <p:spTgt spid="97"/>
                                        </p:tgtEl>
                                      </p:cBhvr>
                                    </p:animEffect>
                                  </p:childTnLst>
                                </p:cTn>
                              </p:par>
                            </p:childTnLst>
                          </p:cTn>
                        </p:par>
                        <p:par>
                          <p:cTn id="18" fill="hold">
                            <p:stCondLst>
                              <p:cond delay="3500"/>
                            </p:stCondLst>
                            <p:childTnLst>
                              <p:par>
                                <p:cTn id="19" presetID="10" presetClass="entr" presetSubtype="0" fill="hold" nodeType="afterEffect">
                                  <p:stCondLst>
                                    <p:cond delay="0"/>
                                  </p:stCondLst>
                                  <p:childTnLst>
                                    <p:set>
                                      <p:cBhvr>
                                        <p:cTn id="20" dur="1" fill="hold">
                                          <p:stCondLst>
                                            <p:cond delay="0"/>
                                          </p:stCondLst>
                                        </p:cTn>
                                        <p:tgtEl>
                                          <p:spTgt spid="120"/>
                                        </p:tgtEl>
                                        <p:attrNameLst>
                                          <p:attrName>style.visibility</p:attrName>
                                        </p:attrNameLst>
                                      </p:cBhvr>
                                      <p:to>
                                        <p:strVal val="visible"/>
                                      </p:to>
                                    </p:set>
                                    <p:animEffect transition="in" filter="fade">
                                      <p:cBhvr>
                                        <p:cTn id="21" dur="1750"/>
                                        <p:tgtEl>
                                          <p:spTgt spid="120"/>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129"/>
                                        </p:tgtEl>
                                        <p:attrNameLst>
                                          <p:attrName>style.visibility</p:attrName>
                                        </p:attrNameLst>
                                      </p:cBhvr>
                                      <p:to>
                                        <p:strVal val="visible"/>
                                      </p:to>
                                    </p:set>
                                    <p:animEffect transition="in" filter="fade">
                                      <p:cBhvr>
                                        <p:cTn id="24" dur="750"/>
                                        <p:tgtEl>
                                          <p:spTgt spid="129"/>
                                        </p:tgtEl>
                                      </p:cBhvr>
                                    </p:animEffect>
                                  </p:childTnLst>
                                </p:cTn>
                              </p:par>
                            </p:childTnLst>
                          </p:cTn>
                        </p:par>
                        <p:par>
                          <p:cTn id="25" fill="hold">
                            <p:stCondLst>
                              <p:cond delay="5250"/>
                            </p:stCondLst>
                            <p:childTnLst>
                              <p:par>
                                <p:cTn id="26" presetID="10" presetClass="entr" presetSubtype="0" fill="hold" nodeType="afterEffect">
                                  <p:stCondLst>
                                    <p:cond delay="0"/>
                                  </p:stCondLst>
                                  <p:childTnLst>
                                    <p:set>
                                      <p:cBhvr>
                                        <p:cTn id="27" dur="1" fill="hold">
                                          <p:stCondLst>
                                            <p:cond delay="0"/>
                                          </p:stCondLst>
                                        </p:cTn>
                                        <p:tgtEl>
                                          <p:spTgt spid="121"/>
                                        </p:tgtEl>
                                        <p:attrNameLst>
                                          <p:attrName>style.visibility</p:attrName>
                                        </p:attrNameLst>
                                      </p:cBhvr>
                                      <p:to>
                                        <p:strVal val="visible"/>
                                      </p:to>
                                    </p:set>
                                    <p:animEffect transition="in" filter="fade">
                                      <p:cBhvr>
                                        <p:cTn id="28" dur="1750"/>
                                        <p:tgtEl>
                                          <p:spTgt spid="121"/>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128"/>
                                        </p:tgtEl>
                                        <p:attrNameLst>
                                          <p:attrName>style.visibility</p:attrName>
                                        </p:attrNameLst>
                                      </p:cBhvr>
                                      <p:to>
                                        <p:strVal val="visible"/>
                                      </p:to>
                                    </p:set>
                                    <p:animEffect transition="in" filter="fade">
                                      <p:cBhvr>
                                        <p:cTn id="31" dur="750"/>
                                        <p:tgtEl>
                                          <p:spTgt spid="128"/>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90"/>
                                        </p:tgtEl>
                                        <p:attrNameLst>
                                          <p:attrName>style.visibility</p:attrName>
                                        </p:attrNameLst>
                                      </p:cBhvr>
                                      <p:to>
                                        <p:strVal val="visible"/>
                                      </p:to>
                                    </p:set>
                                    <p:animEffect transition="in" filter="fade">
                                      <p:cBhvr>
                                        <p:cTn id="34" dur="750"/>
                                        <p:tgtEl>
                                          <p:spTgt spid="90"/>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86"/>
                                        </p:tgtEl>
                                        <p:attrNameLst>
                                          <p:attrName>style.visibility</p:attrName>
                                        </p:attrNameLst>
                                      </p:cBhvr>
                                      <p:to>
                                        <p:strVal val="visible"/>
                                      </p:to>
                                    </p:set>
                                    <p:animEffect transition="in" filter="fade">
                                      <p:cBhvr>
                                        <p:cTn id="37" dur="7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90" grpId="0" animBg="1"/>
      <p:bldP spid="128" grpId="0" animBg="1"/>
      <p:bldP spid="129" grpId="0" animBg="1"/>
      <p:bldP spid="130" grpId="0" animBg="1"/>
      <p:bldP spid="9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64"/>
          <p:cNvPicPr>
            <a:picLocks/>
          </p:cNvPicPr>
          <p:nvPr>
            <p:custDataLst>
              <p:tags r:id="rId2"/>
            </p:custDataLst>
          </p:nvPr>
        </p:nvPicPr>
        <p:blipFill>
          <a:blip r:embed="rId50">
            <a:extLst>
              <a:ext uri="{28A0092B-C50C-407E-A947-70E740481C1C}">
                <a14:useLocalDpi xmlns:a14="http://schemas.microsoft.com/office/drawing/2010/main" val="0"/>
              </a:ext>
            </a:extLst>
          </a:blip>
          <a:stretch>
            <a:fillRect/>
          </a:stretch>
        </p:blipFill>
        <p:spPr>
          <a:xfrm>
            <a:off x="-7155" y="3930716"/>
            <a:ext cx="2149832" cy="1630614"/>
          </a:xfrm>
          <a:prstGeom prst="rect">
            <a:avLst/>
          </a:prstGeom>
        </p:spPr>
      </p:pic>
      <p:pic>
        <p:nvPicPr>
          <p:cNvPr id="19" name="Picture 18"/>
          <p:cNvPicPr>
            <a:picLocks/>
          </p:cNvPicPr>
          <p:nvPr>
            <p:custDataLst>
              <p:tags r:id="rId3"/>
            </p:custDataLst>
          </p:nvPr>
        </p:nvPicPr>
        <p:blipFill>
          <a:blip r:embed="rId51" cstate="print">
            <a:extLst>
              <a:ext uri="{28A0092B-C50C-407E-A947-70E740481C1C}">
                <a14:useLocalDpi xmlns:a14="http://schemas.microsoft.com/office/drawing/2010/main" val="0"/>
              </a:ext>
            </a:extLst>
          </a:blip>
          <a:stretch>
            <a:fillRect/>
          </a:stretch>
        </p:blipFill>
        <p:spPr>
          <a:xfrm>
            <a:off x="97586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18" name="Picture 17"/>
          <p:cNvPicPr>
            <a:picLocks/>
          </p:cNvPicPr>
          <p:nvPr>
            <p:custDataLst>
              <p:tags r:id="rId4"/>
            </p:custDataLst>
          </p:nvPr>
        </p:nvPicPr>
        <p:blipFill>
          <a:blip r:embed="rId52">
            <a:extLst>
              <a:ext uri="{28A0092B-C50C-407E-A947-70E740481C1C}">
                <a14:useLocalDpi xmlns:a14="http://schemas.microsoft.com/office/drawing/2010/main" val="0"/>
              </a:ext>
            </a:extLst>
          </a:blip>
          <a:stretch>
            <a:fillRect/>
          </a:stretch>
        </p:blipFill>
        <p:spPr>
          <a:xfrm>
            <a:off x="0" y="6041390"/>
            <a:ext cx="10970260" cy="12954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17" name="Title 16"/>
          <p:cNvSpPr>
            <a:spLocks noGrp="1"/>
          </p:cNvSpPr>
          <p:nvPr>
            <p:ph type="title"/>
            <p:custDataLst>
              <p:tags r:id="rId5"/>
            </p:custDataLst>
          </p:nvPr>
        </p:nvSpPr>
        <p:spPr>
          <a:xfrm>
            <a:off x="259080" y="647700"/>
            <a:ext cx="10452100" cy="38862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89000"/>
              </a:lnSpc>
              <a:spcBef>
                <a:spcPts val="0"/>
              </a:spcBef>
            </a:pPr>
            <a:r>
              <a:rPr lang="en-US" sz="2800" kern="0" dirty="0">
                <a:solidFill>
                  <a:schemeClr val="accent4"/>
                </a:solidFill>
              </a:rPr>
              <a:t>Improve the level of security</a:t>
            </a:r>
            <a:endParaRPr lang="en-US" sz="2800" dirty="0">
              <a:solidFill>
                <a:schemeClr val="accent4"/>
              </a:solidFill>
            </a:endParaRPr>
          </a:p>
        </p:txBody>
      </p:sp>
      <p:sp>
        <p:nvSpPr>
          <p:cNvPr id="11" name="Rectangle 10" hidden="1"/>
          <p:cNvSpPr>
            <a:spLocks/>
          </p:cNvSpPr>
          <p:nvPr>
            <p:custDataLst>
              <p:tags r:id="rId6"/>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17780" rIns="0" bIns="0" rtlCol="0" anchor="t">
            <a:normAutofit/>
          </a:bodyPr>
          <a:lstStyle/>
          <a:p>
            <a:pPr marL="0" marR="0" indent="0" defTabSz="914400" eaLnBrk="1" fontAlgn="auto" latinLnBrk="0" hangingPunct="1">
              <a:lnSpc>
                <a:spcPts val="900"/>
              </a:lnSpc>
              <a:buClrTx/>
              <a:buSzTx/>
              <a:buFontTx/>
              <a:buNone/>
              <a:tabLst/>
            </a:pPr>
            <a:endParaRPr kumimoji="0" lang="en-US" sz="550" b="0" i="0" u="none" strike="noStrike" kern="0" cap="none" normalizeH="0" baseline="0" noProof="0" dirty="0" smtClean="0">
              <a:ln>
                <a:noFill/>
              </a:ln>
              <a:effectLst/>
              <a:uLnTx/>
              <a:uFillTx/>
              <a:latin typeface="Bosch Office Sans"/>
              <a:ea typeface="+mn-ea"/>
              <a:cs typeface="+mn-cs"/>
            </a:endParaRPr>
          </a:p>
        </p:txBody>
      </p:sp>
      <p:sp>
        <p:nvSpPr>
          <p:cNvPr id="9" name="TextBox 8"/>
          <p:cNvSpPr txBox="1">
            <a:spLocks/>
          </p:cNvSpPr>
          <p:nvPr>
            <p:custDataLst>
              <p:tags r:id="rId7"/>
            </p:custDataLst>
          </p:nvPr>
        </p:nvSpPr>
        <p:spPr>
          <a:xfrm>
            <a:off x="259080" y="259080"/>
            <a:ext cx="10452100" cy="38862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p>
            <a:pPr>
              <a:lnSpc>
                <a:spcPct val="89000"/>
              </a:lnSpc>
            </a:pPr>
            <a:r>
              <a:rPr lang="tr-TR" sz="2800" kern="0" smtClean="0"/>
              <a:t>Rethink Video Security</a:t>
            </a:r>
            <a:endParaRPr lang="en-US" sz="2800" kern="0" dirty="0"/>
          </a:p>
        </p:txBody>
      </p:sp>
      <p:sp>
        <p:nvSpPr>
          <p:cNvPr id="8" name="Rectangle 7"/>
          <p:cNvSpPr>
            <a:spLocks/>
          </p:cNvSpPr>
          <p:nvPr>
            <p:custDataLst>
              <p:tags r:id="rId8"/>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rtlCol="0" anchor="t">
            <a:noAutofit/>
          </a:bodyPr>
          <a:lstStyle/>
          <a:p>
            <a:pPr marL="0" marR="0" indent="0" defTabSz="914400" eaLnBrk="1" fontAlgn="auto" latinLnBrk="0" hangingPunct="1">
              <a:lnSpc>
                <a:spcPct val="107000"/>
              </a:lnSpc>
              <a:spcAft>
                <a:spcPts val="100"/>
              </a:spcAft>
              <a:buClrTx/>
              <a:buSzTx/>
              <a:buFontTx/>
              <a:buNone/>
              <a:tabLst/>
            </a:pPr>
            <a:r>
              <a:rPr kumimoji="0" lang="en-US" sz="600" strike="noStrike" kern="0" cap="none" normalizeH="0" baseline="0" noProof="0" smtClean="0">
                <a:ln>
                  <a:noFill/>
                </a:ln>
                <a:solidFill>
                  <a:srgbClr val="000000"/>
                </a:solidFill>
                <a:effectLst/>
                <a:uLnTx/>
                <a:uFillTx/>
                <a:ea typeface="+mn-ea"/>
                <a:cs typeface="+mn-cs"/>
              </a:rPr>
              <a:t>Bosch Security &amp; Safety Systems | 2018-05-23</a:t>
            </a:r>
            <a:endParaRPr kumimoji="0" lang="en-US" sz="600" strike="noStrike" kern="0" cap="none" normalizeH="0" baseline="0" noProof="0" dirty="0" smtClean="0">
              <a:ln>
                <a:noFill/>
              </a:ln>
              <a:solidFill>
                <a:srgbClr val="000000"/>
              </a:solidFill>
              <a:effectLst/>
              <a:uLnTx/>
              <a:uFillTx/>
              <a:ea typeface="+mn-ea"/>
              <a:cs typeface="+mn-cs"/>
            </a:endParaRPr>
          </a:p>
        </p:txBody>
      </p:sp>
      <p:sp>
        <p:nvSpPr>
          <p:cNvPr id="7" name="Rectangle 6"/>
          <p:cNvSpPr>
            <a:spLocks/>
          </p:cNvSpPr>
          <p:nvPr>
            <p:custDataLst>
              <p:tags r:id="rId9"/>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rtlCol="0" anchor="t">
            <a:noAutofit/>
          </a:bodyPr>
          <a:lstStyle/>
          <a:p>
            <a:pPr marL="0" marR="0" indent="0" defTabSz="914400" eaLnBrk="1" fontAlgn="auto" latinLnBrk="0" hangingPunct="1">
              <a:lnSpc>
                <a:spcPct val="107000"/>
              </a:lnSpc>
              <a:spcAft>
                <a:spcPts val="100"/>
              </a:spcAft>
              <a:buClrTx/>
              <a:buSzTx/>
              <a:buFontTx/>
              <a:buNone/>
              <a:tabLst/>
            </a:pPr>
            <a:r>
              <a:rPr kumimoji="0" lang="en-US" sz="600" b="0" i="0" u="none" strike="noStrike" kern="0" cap="none" normalizeH="0" baseline="0" noProof="0" smtClean="0">
                <a:ln>
                  <a:noFill/>
                </a:ln>
                <a:solidFill>
                  <a:srgbClr val="B2B3B5"/>
                </a:solidFill>
                <a:effectLst/>
                <a:uLnTx/>
                <a:uFillTx/>
                <a:latin typeface="Bosch Office Sans"/>
                <a:ea typeface="+mn-ea"/>
                <a:cs typeface="+mn-cs"/>
              </a:rPr>
              <a:t>© Robert Bosch GmbH 2018. All rights reserved, also regarding any disposal, exploitation, reproduction, editing, distribution, as well as in the event of applications for industrial property rights.</a:t>
            </a:r>
            <a:endParaRPr kumimoji="0" lang="en-US" sz="600" b="0" i="0" u="none" strike="noStrike" kern="0" cap="none" normalizeH="0" baseline="0" noProof="0" dirty="0" smtClean="0">
              <a:ln>
                <a:noFill/>
              </a:ln>
              <a:solidFill>
                <a:srgbClr val="B2B3B5"/>
              </a:solidFill>
              <a:effectLst/>
              <a:uLnTx/>
              <a:uFillTx/>
              <a:latin typeface="Bosch Office Sans"/>
              <a:ea typeface="+mn-ea"/>
              <a:cs typeface="+mn-cs"/>
            </a:endParaRPr>
          </a:p>
        </p:txBody>
      </p:sp>
      <p:sp>
        <p:nvSpPr>
          <p:cNvPr id="6" name="Rectangle 5"/>
          <p:cNvSpPr>
            <a:spLocks/>
          </p:cNvSpPr>
          <p:nvPr>
            <p:custDataLst>
              <p:tags r:id="rId10"/>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none" lIns="0" tIns="0" rIns="0" bIns="0" rtlCol="0" anchor="t">
            <a:noAutofit/>
          </a:bodyPr>
          <a:lstStyle/>
          <a:p>
            <a:pPr marL="0" marR="0" indent="0" defTabSz="914400" eaLnBrk="1" fontAlgn="auto" latinLnBrk="0" hangingPunct="1">
              <a:buClrTx/>
              <a:buSzTx/>
              <a:buFontTx/>
              <a:buNone/>
              <a:tabLst/>
            </a:pPr>
            <a:r>
              <a:rPr kumimoji="0" lang="en-US" sz="1200" b="0" i="0" u="none" strike="noStrike" kern="0" cap="none" normalizeH="0" baseline="0" noProof="0" smtClean="0">
                <a:ln>
                  <a:noFill/>
                </a:ln>
                <a:solidFill>
                  <a:srgbClr val="999FA6"/>
                </a:solidFill>
                <a:effectLst/>
                <a:uLnTx/>
                <a:uFillTx/>
                <a:latin typeface="Bosch Office Sans"/>
                <a:ea typeface="+mn-ea"/>
                <a:cs typeface="+mn-cs"/>
              </a:rPr>
              <a:t>4</a:t>
            </a:r>
            <a:endParaRPr kumimoji="0" lang="en-US" sz="1200" b="0" i="0" u="none" strike="noStrike" kern="0" cap="none" normalizeH="0" baseline="0" noProof="0" dirty="0" smtClean="0">
              <a:ln>
                <a:noFill/>
              </a:ln>
              <a:solidFill>
                <a:srgbClr val="999FA6"/>
              </a:solidFill>
              <a:effectLst/>
              <a:uLnTx/>
              <a:uFillTx/>
              <a:latin typeface="Bosch Office Sans"/>
              <a:ea typeface="+mn-ea"/>
              <a:cs typeface="+mn-cs"/>
            </a:endParaRPr>
          </a:p>
        </p:txBody>
      </p:sp>
      <p:sp>
        <p:nvSpPr>
          <p:cNvPr id="4" name="TextBox 3" hidden="1"/>
          <p:cNvSpPr txBox="1">
            <a:spLocks/>
          </p:cNvSpPr>
          <p:nvPr>
            <p:custDataLst>
              <p:tags r:id="rId11"/>
            </p:custDataLst>
          </p:nvPr>
        </p:nvSpPr>
        <p:spPr>
          <a:xfrm>
            <a:off x="0" y="5975350"/>
            <a:ext cx="0" cy="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none" lIns="0" tIns="0" rIns="0" bIns="0" rtlCol="0" anchor="t">
            <a:noAutofit/>
          </a:bodyPr>
          <a:lstStyle/>
          <a:p>
            <a:pPr marR="0" defTabSz="914400" eaLnBrk="1" fontAlgn="auto" latinLnBrk="0" hangingPunct="1">
              <a:lnSpc>
                <a:spcPts val="2300"/>
              </a:lnSpc>
              <a:buClrTx/>
              <a:buSzTx/>
              <a:buFontTx/>
              <a:buNone/>
              <a:tabLst/>
            </a:pPr>
            <a:endParaRPr kumimoji="0" lang="en-US" sz="1300" b="0" i="0" u="none" strike="noStrike" kern="0" cap="none" normalizeH="0" baseline="0" noProof="0" dirty="0" smtClean="0">
              <a:ln>
                <a:noFill/>
              </a:ln>
              <a:effectLst/>
              <a:uLnTx/>
              <a:uFillTx/>
            </a:endParaRPr>
          </a:p>
        </p:txBody>
      </p:sp>
      <p:sp>
        <p:nvSpPr>
          <p:cNvPr id="22" name="Rechthoek 15"/>
          <p:cNvSpPr/>
          <p:nvPr>
            <p:custDataLst>
              <p:tags r:id="rId12"/>
            </p:custDataLst>
          </p:nvPr>
        </p:nvSpPr>
        <p:spPr>
          <a:xfrm>
            <a:off x="4878723" y="1170940"/>
            <a:ext cx="6090902" cy="4405629"/>
          </a:xfrm>
          <a:prstGeom prst="rect">
            <a:avLst/>
          </a:prstGeom>
          <a:solidFill>
            <a:schemeClr val="tx2">
              <a:alpha val="79000"/>
            </a:schemeClr>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dirty="0" smtClean="0">
              <a:ln>
                <a:noFill/>
              </a:ln>
              <a:solidFill>
                <a:srgbClr val="000000"/>
              </a:solidFill>
              <a:effectLst/>
              <a:uLnTx/>
              <a:uFillTx/>
              <a:latin typeface="Bosch Office Sans"/>
              <a:ea typeface="+mn-ea"/>
              <a:cs typeface="+mn-cs"/>
            </a:endParaRPr>
          </a:p>
        </p:txBody>
      </p:sp>
      <p:grpSp>
        <p:nvGrpSpPr>
          <p:cNvPr id="52" name="Groeperen 27"/>
          <p:cNvGrpSpPr>
            <a:grpSpLocks noChangeAspect="1"/>
          </p:cNvGrpSpPr>
          <p:nvPr/>
        </p:nvGrpSpPr>
        <p:grpSpPr>
          <a:xfrm>
            <a:off x="6129125" y="1617042"/>
            <a:ext cx="1253324" cy="581887"/>
            <a:chOff x="2213659" y="4782919"/>
            <a:chExt cx="969427" cy="450081"/>
          </a:xfrm>
        </p:grpSpPr>
        <p:sp>
          <p:nvSpPr>
            <p:cNvPr id="53" name="Tekstvak 64"/>
            <p:cNvSpPr txBox="1"/>
            <p:nvPr/>
          </p:nvSpPr>
          <p:spPr>
            <a:xfrm>
              <a:off x="2535086" y="4946392"/>
              <a:ext cx="648000" cy="107127"/>
            </a:xfrm>
            <a:prstGeom prst="rect">
              <a:avLst/>
            </a:prstGeom>
            <a:noFill/>
          </p:spPr>
          <p:txBody>
            <a:bodyPr wrap="square" lIns="0" tIns="0" rIns="0" bIns="0" rtlCol="0">
              <a:spAutoFit/>
            </a:bodyPr>
            <a:lstStyle/>
            <a:p>
              <a:pPr algn="ctr">
                <a:spcBef>
                  <a:spcPts val="500"/>
                </a:spcBef>
              </a:pPr>
              <a:r>
                <a:rPr lang="en-US" sz="900" b="1" kern="0" dirty="0" smtClean="0">
                  <a:solidFill>
                    <a:srgbClr val="FFFFFF"/>
                  </a:solidFill>
                  <a:latin typeface="Bosch Office SansLight"/>
                  <a:cs typeface="Bosch Office SansLight"/>
                </a:rPr>
                <a:t>starlight</a:t>
              </a:r>
              <a:endParaRPr lang="en-US" sz="800" b="1" kern="0" dirty="0">
                <a:solidFill>
                  <a:srgbClr val="FFFFFF"/>
                </a:solidFill>
                <a:latin typeface="Bosch Office SansLight"/>
                <a:cs typeface="Bosch Office SansLight"/>
              </a:endParaRPr>
            </a:p>
          </p:txBody>
        </p:sp>
        <p:pic>
          <p:nvPicPr>
            <p:cNvPr id="54" name="Afbeelding 260" descr="Icon-Starlight.png"/>
            <p:cNvPicPr>
              <a:picLocks noChangeAspect="1"/>
            </p:cNvPicPr>
            <p:nvPr/>
          </p:nvPicPr>
          <p:blipFill>
            <a:blip r:embed="rId53" cstate="print">
              <a:extLst>
                <a:ext uri="{28A0092B-C50C-407E-A947-70E740481C1C}">
                  <a14:useLocalDpi xmlns:a14="http://schemas.microsoft.com/office/drawing/2010/main" val="0"/>
                </a:ext>
              </a:extLst>
            </a:blip>
            <a:stretch>
              <a:fillRect/>
            </a:stretch>
          </p:blipFill>
          <p:spPr>
            <a:xfrm>
              <a:off x="2213659" y="4782919"/>
              <a:ext cx="450081" cy="450081"/>
            </a:xfrm>
            <a:prstGeom prst="rect">
              <a:avLst/>
            </a:prstGeom>
          </p:spPr>
        </p:pic>
      </p:grpSp>
      <p:sp>
        <p:nvSpPr>
          <p:cNvPr id="14" name="Rectangle 13"/>
          <p:cNvSpPr/>
          <p:nvPr>
            <p:custDataLst>
              <p:tags r:id="rId13"/>
            </p:custDataLst>
          </p:nvPr>
        </p:nvSpPr>
        <p:spPr>
          <a:xfrm>
            <a:off x="1983302" y="1170941"/>
            <a:ext cx="2896056" cy="4405628"/>
          </a:xfrm>
          <a:prstGeom prst="rect">
            <a:avLst/>
          </a:prstGeom>
          <a:solidFill>
            <a:schemeClr val="accent4"/>
          </a:solidFill>
          <a:ln w="9525" cap="flat" cmpd="sng" algn="ctr">
            <a:noFill/>
            <a:prstDash val="solid"/>
          </a:ln>
          <a:effectLst/>
        </p:spPr>
        <p:txBody>
          <a:bodyPr rtlCol="0" anchor="ctr"/>
          <a:lstStyle/>
          <a:p>
            <a:pPr algn="ctr" defTabSz="822716">
              <a:spcBef>
                <a:spcPts val="500"/>
              </a:spcBef>
              <a:buSzPct val="100000"/>
            </a:pPr>
            <a:r>
              <a:rPr lang="tr-TR" sz="2400" b="1" dirty="0">
                <a:solidFill>
                  <a:schemeClr val="bg1"/>
                </a:solidFill>
              </a:rPr>
              <a:t>Security </a:t>
            </a:r>
          </a:p>
          <a:p>
            <a:pPr algn="ctr" defTabSz="822716">
              <a:spcBef>
                <a:spcPts val="500"/>
              </a:spcBef>
              <a:buSzPct val="100000"/>
            </a:pPr>
            <a:r>
              <a:rPr lang="tr-TR" sz="2400" b="1" dirty="0" err="1">
                <a:solidFill>
                  <a:schemeClr val="bg1"/>
                </a:solidFill>
              </a:rPr>
              <a:t>Implications</a:t>
            </a:r>
            <a:endParaRPr lang="en-US" sz="2400" b="1" dirty="0">
              <a:solidFill>
                <a:schemeClr val="bg1"/>
              </a:solidFill>
            </a:endParaRPr>
          </a:p>
          <a:p>
            <a:endParaRPr lang="en-US" sz="900" dirty="0">
              <a:solidFill>
                <a:schemeClr val="bg1"/>
              </a:solidFill>
            </a:endParaRPr>
          </a:p>
          <a:p>
            <a:pPr marL="251460" indent="-251460" defTabSz="822716">
              <a:lnSpc>
                <a:spcPct val="107000"/>
              </a:lnSpc>
              <a:spcBef>
                <a:spcPts val="500"/>
              </a:spcBef>
              <a:buSzPct val="100000"/>
              <a:buFont typeface="Wingdings 3" panose="05040102010807070707" pitchFamily="18" charset="2"/>
              <a:buChar char=""/>
            </a:pPr>
            <a:r>
              <a:rPr lang="en-US" dirty="0">
                <a:solidFill>
                  <a:schemeClr val="bg1"/>
                </a:solidFill>
              </a:rPr>
              <a:t>24/7 security</a:t>
            </a:r>
          </a:p>
          <a:p>
            <a:pPr marL="251460" indent="-251460" defTabSz="822716">
              <a:lnSpc>
                <a:spcPct val="107000"/>
              </a:lnSpc>
              <a:spcBef>
                <a:spcPts val="500"/>
              </a:spcBef>
              <a:buSzPct val="100000"/>
              <a:buFont typeface="Wingdings 3" panose="05040102010807070707" pitchFamily="18" charset="2"/>
              <a:buChar char=""/>
            </a:pPr>
            <a:r>
              <a:rPr lang="en-US" dirty="0">
                <a:solidFill>
                  <a:schemeClr val="bg1"/>
                </a:solidFill>
              </a:rPr>
              <a:t>Alerts only when needed </a:t>
            </a:r>
          </a:p>
          <a:p>
            <a:pPr marL="251460" indent="-251460" defTabSz="822716">
              <a:lnSpc>
                <a:spcPct val="107000"/>
              </a:lnSpc>
              <a:spcBef>
                <a:spcPts val="500"/>
              </a:spcBef>
              <a:buSzPct val="100000"/>
              <a:buFont typeface="Wingdings 3" panose="05040102010807070707" pitchFamily="18" charset="2"/>
              <a:buChar char=""/>
            </a:pPr>
            <a:r>
              <a:rPr lang="en-US" dirty="0">
                <a:solidFill>
                  <a:schemeClr val="bg1"/>
                </a:solidFill>
              </a:rPr>
              <a:t>Quickly retrieve data </a:t>
            </a:r>
          </a:p>
          <a:p>
            <a:pPr marL="251460" indent="-251460" defTabSz="822716">
              <a:lnSpc>
                <a:spcPct val="107000"/>
              </a:lnSpc>
              <a:spcBef>
                <a:spcPts val="500"/>
              </a:spcBef>
              <a:buSzPct val="100000"/>
              <a:buFont typeface="Wingdings 3" panose="05040102010807070707" pitchFamily="18" charset="2"/>
              <a:buChar char=""/>
            </a:pPr>
            <a:r>
              <a:rPr lang="en-US" dirty="0">
                <a:solidFill>
                  <a:schemeClr val="bg1"/>
                </a:solidFill>
              </a:rPr>
              <a:t>Perimeter protection</a:t>
            </a:r>
          </a:p>
          <a:p>
            <a:pPr marL="251460" indent="-251460" defTabSz="822716">
              <a:lnSpc>
                <a:spcPct val="107000"/>
              </a:lnSpc>
              <a:spcBef>
                <a:spcPts val="500"/>
              </a:spcBef>
              <a:buSzPct val="100000"/>
              <a:buFont typeface="Wingdings 3" panose="05040102010807070707" pitchFamily="18" charset="2"/>
              <a:buChar char=""/>
            </a:pPr>
            <a:r>
              <a:rPr lang="en-US" dirty="0">
                <a:solidFill>
                  <a:schemeClr val="bg1"/>
                </a:solidFill>
              </a:rPr>
              <a:t>Deter </a:t>
            </a:r>
            <a:r>
              <a:rPr lang="en-US" dirty="0" smtClean="0">
                <a:solidFill>
                  <a:schemeClr val="bg1"/>
                </a:solidFill>
              </a:rPr>
              <a:t>intruders</a:t>
            </a:r>
            <a:endParaRPr lang="tr-TR" dirty="0" smtClean="0">
              <a:solidFill>
                <a:schemeClr val="bg1"/>
              </a:solidFill>
            </a:endParaRPr>
          </a:p>
          <a:p>
            <a:pPr marL="251460" indent="-251460" defTabSz="822716">
              <a:lnSpc>
                <a:spcPct val="107000"/>
              </a:lnSpc>
              <a:spcBef>
                <a:spcPts val="500"/>
              </a:spcBef>
              <a:buSzPct val="100000"/>
              <a:buFont typeface="Wingdings 3" panose="05040102010807070707" pitchFamily="18" charset="2"/>
              <a:buChar char=""/>
            </a:pPr>
            <a:r>
              <a:rPr lang="tr-TR" dirty="0" smtClean="0">
                <a:solidFill>
                  <a:schemeClr val="bg1"/>
                </a:solidFill>
              </a:rPr>
              <a:t>Integration </a:t>
            </a:r>
            <a:r>
              <a:rPr lang="tr-TR" dirty="0" err="1" smtClean="0">
                <a:solidFill>
                  <a:schemeClr val="bg1"/>
                </a:solidFill>
              </a:rPr>
              <a:t>with</a:t>
            </a:r>
            <a:r>
              <a:rPr lang="tr-TR" dirty="0" smtClean="0">
                <a:solidFill>
                  <a:schemeClr val="bg1"/>
                </a:solidFill>
              </a:rPr>
              <a:t> alarm </a:t>
            </a:r>
            <a:r>
              <a:rPr lang="tr-TR" dirty="0" err="1" smtClean="0">
                <a:solidFill>
                  <a:schemeClr val="bg1"/>
                </a:solidFill>
              </a:rPr>
              <a:t>management</a:t>
            </a:r>
            <a:r>
              <a:rPr lang="tr-TR" dirty="0" smtClean="0">
                <a:solidFill>
                  <a:schemeClr val="bg1"/>
                </a:solidFill>
              </a:rPr>
              <a:t> </a:t>
            </a:r>
            <a:r>
              <a:rPr lang="tr-TR" dirty="0" err="1" smtClean="0">
                <a:solidFill>
                  <a:schemeClr val="bg1"/>
                </a:solidFill>
              </a:rPr>
              <a:t>platforms</a:t>
            </a:r>
            <a:endParaRPr lang="en-US" dirty="0">
              <a:solidFill>
                <a:schemeClr val="bg1"/>
              </a:solidFill>
            </a:endParaRPr>
          </a:p>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grpSp>
        <p:nvGrpSpPr>
          <p:cNvPr id="2" name="Group 1"/>
          <p:cNvGrpSpPr/>
          <p:nvPr/>
        </p:nvGrpSpPr>
        <p:grpSpPr>
          <a:xfrm>
            <a:off x="4878723" y="4005650"/>
            <a:ext cx="6065880" cy="1471670"/>
            <a:chOff x="4878723" y="2432076"/>
            <a:chExt cx="6065880" cy="1471670"/>
          </a:xfrm>
        </p:grpSpPr>
        <p:grpSp>
          <p:nvGrpSpPr>
            <p:cNvPr id="57" name="Group 56"/>
            <p:cNvGrpSpPr/>
            <p:nvPr/>
          </p:nvGrpSpPr>
          <p:grpSpPr>
            <a:xfrm>
              <a:off x="4899867" y="2742364"/>
              <a:ext cx="935124" cy="1109833"/>
              <a:chOff x="4852631" y="3150978"/>
              <a:chExt cx="935124" cy="1109833"/>
            </a:xfrm>
          </p:grpSpPr>
          <p:pic>
            <p:nvPicPr>
              <p:cNvPr id="26" name="Afbeelding 66" descr="ICON-ALERTS.png"/>
              <p:cNvPicPr>
                <a:picLocks noChangeAspect="1"/>
              </p:cNvPicPr>
              <p:nvPr>
                <p:custDataLst>
                  <p:tags r:id="rId46"/>
                </p:custDataLst>
              </p:nvPr>
            </p:nvPicPr>
            <p:blipFill>
              <a:blip r:embed="rId54" cstate="print">
                <a:extLst>
                  <a:ext uri="{28A0092B-C50C-407E-A947-70E740481C1C}">
                    <a14:useLocalDpi xmlns:a14="http://schemas.microsoft.com/office/drawing/2010/main" val="0"/>
                  </a:ext>
                </a:extLst>
              </a:blip>
              <a:stretch>
                <a:fillRect/>
              </a:stretch>
            </p:blipFill>
            <p:spPr>
              <a:xfrm>
                <a:off x="4996193" y="3150978"/>
                <a:ext cx="648000" cy="648000"/>
              </a:xfrm>
              <a:prstGeom prst="rect">
                <a:avLst/>
              </a:prstGeom>
            </p:spPr>
          </p:pic>
          <p:sp>
            <p:nvSpPr>
              <p:cNvPr id="32" name="Rectangle 31"/>
              <p:cNvSpPr/>
              <p:nvPr>
                <p:custDataLst>
                  <p:tags r:id="rId47"/>
                </p:custDataLst>
              </p:nvPr>
            </p:nvSpPr>
            <p:spPr>
              <a:xfrm>
                <a:off x="4852631" y="3875403"/>
                <a:ext cx="935124" cy="385408"/>
              </a:xfrm>
              <a:prstGeom prst="rect">
                <a:avLst/>
              </a:prstGeom>
              <a:noFill/>
              <a:ln w="9525" cap="flat" cmpd="sng" algn="ctr">
                <a:noFill/>
                <a:prstDash val="solid"/>
              </a:ln>
              <a:effectLst/>
            </p:spPr>
            <p:txBody>
              <a:bodyPr rtlCol="0" anchor="ctr"/>
              <a:lstStyle/>
              <a:p>
                <a:pPr algn="ctr">
                  <a:spcBef>
                    <a:spcPts val="500"/>
                  </a:spcBef>
                </a:pPr>
                <a:r>
                  <a:rPr lang="tr-TR" sz="900" b="1" kern="0" dirty="0" smtClean="0">
                    <a:solidFill>
                      <a:srgbClr val="FFFFFF"/>
                    </a:solidFill>
                    <a:latin typeface="Bosch Office SansLight"/>
                    <a:cs typeface="Bosch Office SansLight"/>
                  </a:rPr>
                  <a:t>Alerts</a:t>
                </a:r>
                <a:r>
                  <a:rPr lang="en-US" sz="900" b="1" kern="0" dirty="0" smtClean="0">
                    <a:solidFill>
                      <a:srgbClr val="FFFFFF"/>
                    </a:solidFill>
                    <a:latin typeface="Bosch Office SansLight"/>
                    <a:cs typeface="Bosch Office SansLight"/>
                  </a:rPr>
                  <a:t> </a:t>
                </a:r>
                <a:r>
                  <a:rPr lang="en-US" sz="900" b="1" kern="0" dirty="0">
                    <a:solidFill>
                      <a:srgbClr val="FFFFFF"/>
                    </a:solidFill>
                    <a:latin typeface="Bosch Office SansLight"/>
                    <a:cs typeface="Bosch Office SansLight"/>
                  </a:rPr>
                  <a:t>only</a:t>
                </a:r>
                <a:br>
                  <a:rPr lang="en-US" sz="900" b="1" kern="0" dirty="0">
                    <a:solidFill>
                      <a:srgbClr val="FFFFFF"/>
                    </a:solidFill>
                    <a:latin typeface="Bosch Office SansLight"/>
                    <a:cs typeface="Bosch Office SansLight"/>
                  </a:rPr>
                </a:br>
                <a:r>
                  <a:rPr lang="en-US" sz="900" b="1" kern="0" dirty="0">
                    <a:solidFill>
                      <a:srgbClr val="FFFFFF"/>
                    </a:solidFill>
                    <a:latin typeface="Bosch Office SansLight"/>
                    <a:cs typeface="Bosch Office SansLight"/>
                  </a:rPr>
                  <a:t>when needed</a:t>
                </a:r>
              </a:p>
            </p:txBody>
          </p:sp>
        </p:grpSp>
        <p:grpSp>
          <p:nvGrpSpPr>
            <p:cNvPr id="58" name="Group 57"/>
            <p:cNvGrpSpPr/>
            <p:nvPr/>
          </p:nvGrpSpPr>
          <p:grpSpPr>
            <a:xfrm>
              <a:off x="6071746" y="2762783"/>
              <a:ext cx="935124" cy="1116498"/>
              <a:chOff x="6025635" y="3088874"/>
              <a:chExt cx="935124" cy="1116498"/>
            </a:xfrm>
          </p:grpSpPr>
          <p:pic>
            <p:nvPicPr>
              <p:cNvPr id="24" name="Afbeelding 65" descr="ICON-DATA.png"/>
              <p:cNvPicPr>
                <a:picLocks noChangeAspect="1"/>
              </p:cNvPicPr>
              <p:nvPr>
                <p:custDataLst>
                  <p:tags r:id="rId44"/>
                </p:custDataLst>
              </p:nvPr>
            </p:nvPicPr>
            <p:blipFill>
              <a:blip r:embed="rId55" cstate="print">
                <a:extLst>
                  <a:ext uri="{28A0092B-C50C-407E-A947-70E740481C1C}">
                    <a14:useLocalDpi xmlns:a14="http://schemas.microsoft.com/office/drawing/2010/main" val="0"/>
                  </a:ext>
                </a:extLst>
              </a:blip>
              <a:stretch>
                <a:fillRect/>
              </a:stretch>
            </p:blipFill>
            <p:spPr>
              <a:xfrm>
                <a:off x="6168902" y="3088874"/>
                <a:ext cx="648000" cy="648000"/>
              </a:xfrm>
              <a:prstGeom prst="rect">
                <a:avLst/>
              </a:prstGeom>
            </p:spPr>
          </p:pic>
          <p:sp>
            <p:nvSpPr>
              <p:cNvPr id="37" name="Rectangle 36"/>
              <p:cNvSpPr/>
              <p:nvPr>
                <p:custDataLst>
                  <p:tags r:id="rId45"/>
                </p:custDataLst>
              </p:nvPr>
            </p:nvSpPr>
            <p:spPr>
              <a:xfrm>
                <a:off x="6025635" y="3731935"/>
                <a:ext cx="935124" cy="473437"/>
              </a:xfrm>
              <a:prstGeom prst="rect">
                <a:avLst/>
              </a:prstGeom>
              <a:noFill/>
              <a:ln w="9525" cap="flat" cmpd="sng" algn="ctr">
                <a:noFill/>
                <a:prstDash val="solid"/>
              </a:ln>
              <a:effectLst/>
            </p:spPr>
            <p:txBody>
              <a:bodyPr rtlCol="0" anchor="ctr"/>
              <a:lstStyle/>
              <a:p>
                <a:pPr algn="ctr">
                  <a:spcBef>
                    <a:spcPts val="500"/>
                  </a:spcBef>
                </a:pPr>
                <a:r>
                  <a:rPr lang="en-US" sz="900" b="1" kern="0" dirty="0">
                    <a:solidFill>
                      <a:srgbClr val="FFFFFF"/>
                    </a:solidFill>
                    <a:latin typeface="Bosch Office SansLight"/>
                    <a:cs typeface="Bosch Office SansLight"/>
                  </a:rPr>
                  <a:t>Quickly retrieve</a:t>
                </a:r>
                <a:br>
                  <a:rPr lang="en-US" sz="900" b="1" kern="0" dirty="0">
                    <a:solidFill>
                      <a:srgbClr val="FFFFFF"/>
                    </a:solidFill>
                    <a:latin typeface="Bosch Office SansLight"/>
                    <a:cs typeface="Bosch Office SansLight"/>
                  </a:rPr>
                </a:br>
                <a:r>
                  <a:rPr lang="en-US" sz="900" b="1" kern="0" dirty="0">
                    <a:solidFill>
                      <a:srgbClr val="FFFFFF"/>
                    </a:solidFill>
                    <a:latin typeface="Bosch Office SansLight"/>
                    <a:cs typeface="Bosch Office SansLight"/>
                  </a:rPr>
                  <a:t>correct data</a:t>
                </a:r>
              </a:p>
            </p:txBody>
          </p:sp>
        </p:grpSp>
        <p:grpSp>
          <p:nvGrpSpPr>
            <p:cNvPr id="60" name="Group 59"/>
            <p:cNvGrpSpPr/>
            <p:nvPr/>
          </p:nvGrpSpPr>
          <p:grpSpPr>
            <a:xfrm>
              <a:off x="8322641" y="2735943"/>
              <a:ext cx="1204563" cy="1119118"/>
              <a:chOff x="8416330" y="3150978"/>
              <a:chExt cx="1204563" cy="1119118"/>
            </a:xfrm>
          </p:grpSpPr>
          <p:pic>
            <p:nvPicPr>
              <p:cNvPr id="38" name="Afbeelding 28" descr="Icon-Analysis.png"/>
              <p:cNvPicPr>
                <a:picLocks noChangeAspect="1"/>
              </p:cNvPicPr>
              <p:nvPr>
                <p:custDataLst>
                  <p:tags r:id="rId42"/>
                </p:custDataLst>
              </p:nvPr>
            </p:nvPicPr>
            <p:blipFill>
              <a:blip r:embed="rId56" cstate="print">
                <a:extLst>
                  <a:ext uri="{28A0092B-C50C-407E-A947-70E740481C1C}">
                    <a14:useLocalDpi xmlns:a14="http://schemas.microsoft.com/office/drawing/2010/main" val="0"/>
                  </a:ext>
                </a:extLst>
              </a:blip>
              <a:stretch>
                <a:fillRect/>
              </a:stretch>
            </p:blipFill>
            <p:spPr>
              <a:xfrm>
                <a:off x="8693487" y="3150978"/>
                <a:ext cx="650250" cy="648000"/>
              </a:xfrm>
              <a:prstGeom prst="rect">
                <a:avLst/>
              </a:prstGeom>
            </p:spPr>
          </p:pic>
          <p:sp>
            <p:nvSpPr>
              <p:cNvPr id="39" name="Tekstvak 173"/>
              <p:cNvSpPr txBox="1"/>
              <p:nvPr>
                <p:custDataLst>
                  <p:tags r:id="rId43"/>
                </p:custDataLst>
              </p:nvPr>
            </p:nvSpPr>
            <p:spPr>
              <a:xfrm>
                <a:off x="8416330" y="3854598"/>
                <a:ext cx="1204563" cy="415498"/>
              </a:xfrm>
              <a:prstGeom prst="rect">
                <a:avLst/>
              </a:prstGeom>
              <a:noFill/>
            </p:spPr>
            <p:txBody>
              <a:bodyPr wrap="square" lIns="0" tIns="0" rIns="0" bIns="0" rtlCol="0">
                <a:spAutoFit/>
              </a:bodyPr>
              <a:lstStyle/>
              <a:p>
                <a:pPr algn="ctr">
                  <a:spcBef>
                    <a:spcPts val="500"/>
                  </a:spcBef>
                </a:pPr>
                <a:r>
                  <a:rPr lang="en-US" sz="900" b="1" kern="0" dirty="0" smtClean="0">
                    <a:solidFill>
                      <a:srgbClr val="FFFFFF"/>
                    </a:solidFill>
                    <a:latin typeface="Bosch Office SansLight"/>
                    <a:cs typeface="Bosch Office SansLight"/>
                  </a:rPr>
                  <a:t>Video content</a:t>
                </a:r>
                <a:br>
                  <a:rPr lang="en-US" sz="900" b="1" kern="0" dirty="0" smtClean="0">
                    <a:solidFill>
                      <a:srgbClr val="FFFFFF"/>
                    </a:solidFill>
                    <a:latin typeface="Bosch Office SansLight"/>
                    <a:cs typeface="Bosch Office SansLight"/>
                  </a:rPr>
                </a:br>
                <a:r>
                  <a:rPr lang="en-US" sz="900" b="1" kern="0" dirty="0" smtClean="0">
                    <a:solidFill>
                      <a:srgbClr val="FFFFFF"/>
                    </a:solidFill>
                    <a:latin typeface="Bosch Office SansLight"/>
                    <a:cs typeface="Bosch Office SansLight"/>
                  </a:rPr>
                  <a:t>analysis over</a:t>
                </a:r>
                <a:br>
                  <a:rPr lang="en-US" sz="900" b="1" kern="0" dirty="0" smtClean="0">
                    <a:solidFill>
                      <a:srgbClr val="FFFFFF"/>
                    </a:solidFill>
                    <a:latin typeface="Bosch Office SansLight"/>
                    <a:cs typeface="Bosch Office SansLight"/>
                  </a:rPr>
                </a:br>
                <a:r>
                  <a:rPr lang="en-US" sz="900" b="1" kern="0" dirty="0" smtClean="0">
                    <a:solidFill>
                      <a:srgbClr val="FFFFFF"/>
                    </a:solidFill>
                    <a:latin typeface="Bosch Office SansLight"/>
                    <a:cs typeface="Bosch Office SansLight"/>
                  </a:rPr>
                  <a:t>large distances</a:t>
                </a:r>
                <a:endParaRPr lang="en-US" sz="900" b="1" kern="0" dirty="0">
                  <a:solidFill>
                    <a:srgbClr val="FFFFFF"/>
                  </a:solidFill>
                  <a:latin typeface="Bosch Office SansLight"/>
                  <a:cs typeface="Bosch Office SansLight"/>
                </a:endParaRPr>
              </a:p>
            </p:txBody>
          </p:sp>
        </p:grpSp>
        <p:grpSp>
          <p:nvGrpSpPr>
            <p:cNvPr id="59" name="Group 58"/>
            <p:cNvGrpSpPr/>
            <p:nvPr/>
          </p:nvGrpSpPr>
          <p:grpSpPr>
            <a:xfrm>
              <a:off x="7011794" y="2742364"/>
              <a:ext cx="1438608" cy="1099475"/>
              <a:chOff x="6946145" y="3088874"/>
              <a:chExt cx="1438608" cy="1099475"/>
            </a:xfrm>
          </p:grpSpPr>
          <p:pic>
            <p:nvPicPr>
              <p:cNvPr id="40" name="Afbeelding 26" descr="Icon-Video-Shaking.png"/>
              <p:cNvPicPr>
                <a:picLocks noChangeAspect="1"/>
              </p:cNvPicPr>
              <p:nvPr>
                <p:custDataLst>
                  <p:tags r:id="rId40"/>
                </p:custDataLst>
              </p:nvPr>
            </p:nvPicPr>
            <p:blipFill>
              <a:blip r:embed="rId57" cstate="print">
                <a:extLst>
                  <a:ext uri="{28A0092B-C50C-407E-A947-70E740481C1C}">
                    <a14:useLocalDpi xmlns:a14="http://schemas.microsoft.com/office/drawing/2010/main" val="0"/>
                  </a:ext>
                </a:extLst>
              </a:blip>
              <a:stretch>
                <a:fillRect/>
              </a:stretch>
            </p:blipFill>
            <p:spPr>
              <a:xfrm>
                <a:off x="7337580" y="3088874"/>
                <a:ext cx="650250" cy="648000"/>
              </a:xfrm>
              <a:prstGeom prst="rect">
                <a:avLst/>
              </a:prstGeom>
            </p:spPr>
          </p:pic>
          <p:sp>
            <p:nvSpPr>
              <p:cNvPr id="41" name="Tekstvak 171"/>
              <p:cNvSpPr txBox="1"/>
              <p:nvPr>
                <p:custDataLst>
                  <p:tags r:id="rId41"/>
                </p:custDataLst>
              </p:nvPr>
            </p:nvSpPr>
            <p:spPr>
              <a:xfrm>
                <a:off x="6946145" y="3772851"/>
                <a:ext cx="1438608" cy="415498"/>
              </a:xfrm>
              <a:prstGeom prst="rect">
                <a:avLst/>
              </a:prstGeom>
              <a:noFill/>
            </p:spPr>
            <p:txBody>
              <a:bodyPr wrap="square" lIns="0" tIns="0" rIns="0" bIns="0" rtlCol="0">
                <a:spAutoFit/>
              </a:bodyPr>
              <a:lstStyle/>
              <a:p>
                <a:pPr algn="ctr">
                  <a:spcBef>
                    <a:spcPts val="500"/>
                  </a:spcBef>
                </a:pPr>
                <a:r>
                  <a:rPr lang="en-US" sz="900" b="1" kern="0" dirty="0" smtClean="0">
                    <a:solidFill>
                      <a:srgbClr val="FFFFFF"/>
                    </a:solidFill>
                    <a:latin typeface="Bosch Office SansLight"/>
                    <a:cs typeface="Bosch Office SansLight"/>
                  </a:rPr>
                  <a:t>Video Analytics</a:t>
                </a:r>
                <a:br>
                  <a:rPr lang="en-US" sz="900" b="1" kern="0" dirty="0" smtClean="0">
                    <a:solidFill>
                      <a:srgbClr val="FFFFFF"/>
                    </a:solidFill>
                    <a:latin typeface="Bosch Office SansLight"/>
                    <a:cs typeface="Bosch Office SansLight"/>
                  </a:rPr>
                </a:br>
                <a:r>
                  <a:rPr lang="en-US" sz="900" b="1" kern="0" dirty="0" smtClean="0">
                    <a:solidFill>
                      <a:srgbClr val="FFFFFF"/>
                    </a:solidFill>
                    <a:latin typeface="Bosch Office SansLight"/>
                    <a:cs typeface="Bosch Office SansLight"/>
                  </a:rPr>
                  <a:t>extremely resistant</a:t>
                </a:r>
                <a:br>
                  <a:rPr lang="en-US" sz="900" b="1" kern="0" dirty="0" smtClean="0">
                    <a:solidFill>
                      <a:srgbClr val="FFFFFF"/>
                    </a:solidFill>
                    <a:latin typeface="Bosch Office SansLight"/>
                    <a:cs typeface="Bosch Office SansLight"/>
                  </a:rPr>
                </a:br>
                <a:r>
                  <a:rPr lang="en-US" sz="900" b="1" kern="0" dirty="0" smtClean="0">
                    <a:solidFill>
                      <a:srgbClr val="FFFFFF"/>
                    </a:solidFill>
                    <a:latin typeface="Bosch Office SansLight"/>
                    <a:cs typeface="Bosch Office SansLight"/>
                  </a:rPr>
                  <a:t>against shaking</a:t>
                </a:r>
                <a:endParaRPr lang="en-US" sz="900" b="1" kern="0" dirty="0">
                  <a:solidFill>
                    <a:srgbClr val="FFFFFF"/>
                  </a:solidFill>
                  <a:latin typeface="Bosch Office SansLight"/>
                  <a:cs typeface="Bosch Office SansLight"/>
                </a:endParaRPr>
              </a:p>
            </p:txBody>
          </p:sp>
        </p:grpSp>
        <p:grpSp>
          <p:nvGrpSpPr>
            <p:cNvPr id="61" name="Group 60"/>
            <p:cNvGrpSpPr/>
            <p:nvPr/>
          </p:nvGrpSpPr>
          <p:grpSpPr>
            <a:xfrm>
              <a:off x="9477770" y="2727360"/>
              <a:ext cx="1349007" cy="1176386"/>
              <a:chOff x="9623350" y="3193643"/>
              <a:chExt cx="1349007" cy="1176386"/>
            </a:xfrm>
          </p:grpSpPr>
          <p:pic>
            <p:nvPicPr>
              <p:cNvPr id="55" name="Afbeelding 67" descr="ICON-WEATHER.png"/>
              <p:cNvPicPr>
                <a:picLocks noChangeAspect="1"/>
              </p:cNvPicPr>
              <p:nvPr>
                <p:custDataLst>
                  <p:tags r:id="rId38"/>
                </p:custDataLst>
              </p:nvPr>
            </p:nvPicPr>
            <p:blipFill>
              <a:blip r:embed="rId58" cstate="print">
                <a:extLst>
                  <a:ext uri="{28A0092B-C50C-407E-A947-70E740481C1C}">
                    <a14:useLocalDpi xmlns:a14="http://schemas.microsoft.com/office/drawing/2010/main" val="0"/>
                  </a:ext>
                </a:extLst>
              </a:blip>
              <a:stretch>
                <a:fillRect/>
              </a:stretch>
            </p:blipFill>
            <p:spPr>
              <a:xfrm>
                <a:off x="9730599" y="3193643"/>
                <a:ext cx="1005258" cy="539999"/>
              </a:xfrm>
              <a:prstGeom prst="rect">
                <a:avLst/>
              </a:prstGeom>
            </p:spPr>
          </p:pic>
          <p:sp>
            <p:nvSpPr>
              <p:cNvPr id="13" name="Rectangle 12"/>
              <p:cNvSpPr/>
              <p:nvPr>
                <p:custDataLst>
                  <p:tags r:id="rId39"/>
                </p:custDataLst>
              </p:nvPr>
            </p:nvSpPr>
            <p:spPr>
              <a:xfrm>
                <a:off x="9623350" y="3862198"/>
                <a:ext cx="1349007" cy="507831"/>
              </a:xfrm>
              <a:prstGeom prst="rect">
                <a:avLst/>
              </a:prstGeom>
            </p:spPr>
            <p:txBody>
              <a:bodyPr wrap="square">
                <a:spAutoFit/>
              </a:bodyPr>
              <a:lstStyle/>
              <a:p>
                <a:pPr algn="ctr">
                  <a:spcBef>
                    <a:spcPts val="500"/>
                  </a:spcBef>
                </a:pPr>
                <a:r>
                  <a:rPr lang="en-US" sz="900" b="1" kern="0" dirty="0">
                    <a:solidFill>
                      <a:srgbClr val="FFFFFF"/>
                    </a:solidFill>
                    <a:latin typeface="Bosch Office SansLight"/>
                    <a:cs typeface="Bosch Office SansLight"/>
                  </a:rPr>
                  <a:t>Reliable alerts, </a:t>
                </a:r>
                <a:br>
                  <a:rPr lang="en-US" sz="900" b="1" kern="0" dirty="0">
                    <a:solidFill>
                      <a:srgbClr val="FFFFFF"/>
                    </a:solidFill>
                    <a:latin typeface="Bosch Office SansLight"/>
                    <a:cs typeface="Bosch Office SansLight"/>
                  </a:rPr>
                </a:br>
                <a:r>
                  <a:rPr lang="en-US" sz="900" b="1" kern="0" dirty="0">
                    <a:solidFill>
                      <a:srgbClr val="FFFFFF"/>
                    </a:solidFill>
                    <a:latin typeface="Bosch Office SansLight"/>
                    <a:cs typeface="Bosch Office SansLight"/>
                  </a:rPr>
                  <a:t>even in extreme </a:t>
                </a:r>
                <a:br>
                  <a:rPr lang="en-US" sz="900" b="1" kern="0" dirty="0">
                    <a:solidFill>
                      <a:srgbClr val="FFFFFF"/>
                    </a:solidFill>
                    <a:latin typeface="Bosch Office SansLight"/>
                    <a:cs typeface="Bosch Office SansLight"/>
                  </a:rPr>
                </a:br>
                <a:r>
                  <a:rPr lang="en-US" sz="900" b="1" kern="0" dirty="0">
                    <a:solidFill>
                      <a:srgbClr val="FFFFFF"/>
                    </a:solidFill>
                    <a:latin typeface="Bosch Office SansLight"/>
                    <a:cs typeface="Bosch Office SansLight"/>
                  </a:rPr>
                  <a:t>weather conditions</a:t>
                </a:r>
              </a:p>
            </p:txBody>
          </p:sp>
        </p:grpSp>
        <p:sp>
          <p:nvSpPr>
            <p:cNvPr id="62" name="Rectangle 61"/>
            <p:cNvSpPr/>
            <p:nvPr>
              <p:custDataLst>
                <p:tags r:id="rId37"/>
              </p:custDataLst>
            </p:nvPr>
          </p:nvSpPr>
          <p:spPr>
            <a:xfrm>
              <a:off x="4878723" y="2432076"/>
              <a:ext cx="6065880" cy="297517"/>
            </a:xfrm>
            <a:prstGeom prst="rect">
              <a:avLst/>
            </a:prstGeom>
          </p:spPr>
          <p:txBody>
            <a:bodyPr wrap="square">
              <a:spAutoFit/>
            </a:bodyPr>
            <a:lstStyle/>
            <a:p>
              <a:pPr marL="285750" indent="-285750">
                <a:lnSpc>
                  <a:spcPts val="1600"/>
                </a:lnSpc>
                <a:buFont typeface="Wingdings 3" charset="2"/>
                <a:buChar char=""/>
              </a:pPr>
              <a:r>
                <a:rPr lang="tr-TR" b="1" kern="0" dirty="0" err="1" smtClean="0">
                  <a:solidFill>
                    <a:schemeClr val="bg1"/>
                  </a:solidFill>
                  <a:latin typeface="Bosch Office Sans" charset="0"/>
                  <a:cs typeface="Arial" charset="0"/>
                </a:rPr>
                <a:t>In</a:t>
              </a:r>
              <a:r>
                <a:rPr lang="tr-TR" b="1" kern="0" dirty="0" smtClean="0">
                  <a:solidFill>
                    <a:schemeClr val="bg1"/>
                  </a:solidFill>
                  <a:latin typeface="Bosch Office Sans" charset="0"/>
                  <a:cs typeface="Arial" charset="0"/>
                </a:rPr>
                <a:t> Alarm </a:t>
              </a:r>
              <a:r>
                <a:rPr lang="tr-TR" b="1" kern="0" dirty="0" err="1" smtClean="0">
                  <a:solidFill>
                    <a:schemeClr val="bg1"/>
                  </a:solidFill>
                  <a:latin typeface="Bosch Office Sans" charset="0"/>
                  <a:cs typeface="Arial" charset="0"/>
                </a:rPr>
                <a:t>condition</a:t>
              </a:r>
              <a:endParaRPr lang="tr-TR" kern="0" dirty="0">
                <a:solidFill>
                  <a:schemeClr val="bg1"/>
                </a:solidFill>
                <a:latin typeface="Bosch Office Sans" charset="0"/>
                <a:cs typeface="Arial" charset="0"/>
              </a:endParaRPr>
            </a:p>
          </p:txBody>
        </p:sp>
      </p:grpSp>
      <p:sp>
        <p:nvSpPr>
          <p:cNvPr id="63" name="Rectangle 62"/>
          <p:cNvSpPr/>
          <p:nvPr>
            <p:custDataLst>
              <p:tags r:id="rId14"/>
            </p:custDataLst>
          </p:nvPr>
        </p:nvSpPr>
        <p:spPr>
          <a:xfrm>
            <a:off x="4832648" y="1267721"/>
            <a:ext cx="6065880" cy="297517"/>
          </a:xfrm>
          <a:prstGeom prst="rect">
            <a:avLst/>
          </a:prstGeom>
        </p:spPr>
        <p:txBody>
          <a:bodyPr wrap="square">
            <a:spAutoFit/>
          </a:bodyPr>
          <a:lstStyle/>
          <a:p>
            <a:pPr marL="285750" indent="-285750">
              <a:lnSpc>
                <a:spcPts val="1600"/>
              </a:lnSpc>
              <a:buFont typeface="Wingdings 3" charset="2"/>
              <a:buChar char=""/>
            </a:pPr>
            <a:r>
              <a:rPr lang="tr-TR" b="1" kern="0" dirty="0" smtClean="0">
                <a:solidFill>
                  <a:schemeClr val="bg1"/>
                </a:solidFill>
                <a:latin typeface="Bosch Office Sans" charset="0"/>
                <a:cs typeface="Arial" charset="0"/>
              </a:rPr>
              <a:t>Right </a:t>
            </a:r>
            <a:r>
              <a:rPr lang="tr-TR" b="1" kern="0" dirty="0" err="1" smtClean="0">
                <a:solidFill>
                  <a:schemeClr val="bg1"/>
                </a:solidFill>
                <a:latin typeface="Bosch Office Sans" charset="0"/>
                <a:cs typeface="Arial" charset="0"/>
              </a:rPr>
              <a:t>camera</a:t>
            </a:r>
            <a:r>
              <a:rPr lang="tr-TR" b="1" kern="0" dirty="0" smtClean="0">
                <a:solidFill>
                  <a:schemeClr val="bg1"/>
                </a:solidFill>
                <a:latin typeface="Bosch Office Sans" charset="0"/>
                <a:cs typeface="Arial" charset="0"/>
              </a:rPr>
              <a:t> </a:t>
            </a:r>
            <a:r>
              <a:rPr lang="tr-TR" b="1" kern="0" dirty="0" err="1" smtClean="0">
                <a:solidFill>
                  <a:schemeClr val="bg1"/>
                </a:solidFill>
                <a:latin typeface="Bosch Office Sans" charset="0"/>
                <a:cs typeface="Arial" charset="0"/>
              </a:rPr>
              <a:t>for</a:t>
            </a:r>
            <a:r>
              <a:rPr lang="tr-TR" b="1" kern="0" dirty="0" smtClean="0">
                <a:solidFill>
                  <a:schemeClr val="bg1"/>
                </a:solidFill>
                <a:latin typeface="Bosch Office Sans" charset="0"/>
                <a:cs typeface="Arial" charset="0"/>
              </a:rPr>
              <a:t> </a:t>
            </a:r>
            <a:r>
              <a:rPr lang="tr-TR" b="1" kern="0" dirty="0" err="1" smtClean="0">
                <a:solidFill>
                  <a:schemeClr val="bg1"/>
                </a:solidFill>
                <a:latin typeface="Bosch Office Sans" charset="0"/>
                <a:cs typeface="Arial" charset="0"/>
              </a:rPr>
              <a:t>right</a:t>
            </a:r>
            <a:r>
              <a:rPr lang="tr-TR" b="1" kern="0" dirty="0" smtClean="0">
                <a:solidFill>
                  <a:schemeClr val="bg1"/>
                </a:solidFill>
                <a:latin typeface="Bosch Office Sans" charset="0"/>
                <a:cs typeface="Arial" charset="0"/>
              </a:rPr>
              <a:t> </a:t>
            </a:r>
            <a:r>
              <a:rPr lang="tr-TR" b="1" kern="0" dirty="0" err="1" smtClean="0">
                <a:solidFill>
                  <a:schemeClr val="bg1"/>
                </a:solidFill>
                <a:latin typeface="Bosch Office Sans" charset="0"/>
                <a:cs typeface="Arial" charset="0"/>
              </a:rPr>
              <a:t>task</a:t>
            </a:r>
            <a:endParaRPr lang="tr-TR" kern="0" dirty="0">
              <a:solidFill>
                <a:schemeClr val="bg1"/>
              </a:solidFill>
              <a:latin typeface="Bosch Office Sans" charset="0"/>
              <a:cs typeface="Arial" charset="0"/>
            </a:endParaRPr>
          </a:p>
        </p:txBody>
      </p:sp>
      <p:sp>
        <p:nvSpPr>
          <p:cNvPr id="68" name="Rectangle 67"/>
          <p:cNvSpPr/>
          <p:nvPr>
            <p:custDataLst>
              <p:tags r:id="rId15"/>
            </p:custDataLst>
          </p:nvPr>
        </p:nvSpPr>
        <p:spPr>
          <a:xfrm>
            <a:off x="9745980" y="1656864"/>
            <a:ext cx="1100682" cy="507831"/>
          </a:xfrm>
          <a:prstGeom prst="rect">
            <a:avLst/>
          </a:prstGeom>
        </p:spPr>
        <p:txBody>
          <a:bodyPr wrap="square">
            <a:spAutoFit/>
          </a:bodyPr>
          <a:lstStyle/>
          <a:p>
            <a:pPr algn="ctr">
              <a:spcBef>
                <a:spcPts val="500"/>
              </a:spcBef>
            </a:pPr>
            <a:r>
              <a:rPr lang="tr-TR" sz="900" b="1" kern="0" dirty="0" err="1" smtClean="0">
                <a:solidFill>
                  <a:srgbClr val="FFFFFF"/>
                </a:solidFill>
                <a:latin typeface="Bosch Office SansLight"/>
                <a:cs typeface="Bosch Office SansLight"/>
              </a:rPr>
              <a:t>Imaging</a:t>
            </a:r>
            <a:r>
              <a:rPr lang="tr-TR" sz="900" b="1" kern="0" dirty="0" smtClean="0">
                <a:solidFill>
                  <a:srgbClr val="FFFFFF"/>
                </a:solidFill>
                <a:latin typeface="Bosch Office SansLight"/>
                <a:cs typeface="Bosch Office SansLight"/>
              </a:rPr>
              <a:t> </a:t>
            </a:r>
            <a:r>
              <a:rPr lang="tr-TR" sz="900" b="1" kern="0" dirty="0" err="1" smtClean="0">
                <a:solidFill>
                  <a:srgbClr val="FFFFFF"/>
                </a:solidFill>
                <a:latin typeface="Bosch Office SansLight"/>
                <a:cs typeface="Bosch Office SansLight"/>
              </a:rPr>
              <a:t>features</a:t>
            </a:r>
            <a:r>
              <a:rPr lang="tr-TR" sz="900" b="1" kern="0" dirty="0" smtClean="0">
                <a:solidFill>
                  <a:srgbClr val="FFFFFF"/>
                </a:solidFill>
                <a:latin typeface="Bosch Office SansLight"/>
                <a:cs typeface="Bosch Office SansLight"/>
              </a:rPr>
              <a:t> </a:t>
            </a:r>
            <a:r>
              <a:rPr lang="tr-TR" sz="900" b="1" kern="0" dirty="0" err="1" smtClean="0">
                <a:solidFill>
                  <a:srgbClr val="FFFFFF"/>
                </a:solidFill>
                <a:latin typeface="Bosch Office SansLight"/>
                <a:cs typeface="Bosch Office SansLight"/>
              </a:rPr>
              <a:t>compliant</a:t>
            </a:r>
            <a:r>
              <a:rPr lang="tr-TR" sz="900" b="1" kern="0" dirty="0" smtClean="0">
                <a:solidFill>
                  <a:srgbClr val="FFFFFF"/>
                </a:solidFill>
                <a:latin typeface="Bosch Office SansLight"/>
                <a:cs typeface="Bosch Office SansLight"/>
              </a:rPr>
              <a:t> </a:t>
            </a:r>
            <a:r>
              <a:rPr lang="tr-TR" sz="900" b="1" kern="0" dirty="0" err="1" smtClean="0">
                <a:solidFill>
                  <a:srgbClr val="FFFFFF"/>
                </a:solidFill>
                <a:latin typeface="Bosch Office SansLight"/>
                <a:cs typeface="Bosch Office SansLight"/>
              </a:rPr>
              <a:t>with</a:t>
            </a:r>
            <a:r>
              <a:rPr lang="tr-TR" sz="900" b="1" kern="0" dirty="0" smtClean="0">
                <a:solidFill>
                  <a:srgbClr val="FFFFFF"/>
                </a:solidFill>
                <a:latin typeface="Bosch Office SansLight"/>
                <a:cs typeface="Bosch Office SansLight"/>
              </a:rPr>
              <a:t> </a:t>
            </a:r>
            <a:r>
              <a:rPr lang="tr-TR" sz="900" b="1" kern="0" dirty="0" err="1" smtClean="0">
                <a:solidFill>
                  <a:srgbClr val="FFFFFF"/>
                </a:solidFill>
                <a:latin typeface="Bosch Office SansLight"/>
                <a:cs typeface="Bosch Office SansLight"/>
              </a:rPr>
              <a:t>standards</a:t>
            </a:r>
            <a:r>
              <a:rPr lang="tr-TR" sz="900" b="1" kern="0" dirty="0" smtClean="0">
                <a:solidFill>
                  <a:srgbClr val="FFFFFF"/>
                </a:solidFill>
                <a:latin typeface="Bosch Office SansLight"/>
                <a:cs typeface="Bosch Office SansLight"/>
              </a:rPr>
              <a:t> </a:t>
            </a:r>
            <a:endParaRPr lang="en-US" sz="900" b="1" kern="0" dirty="0">
              <a:solidFill>
                <a:srgbClr val="FFFFFF"/>
              </a:solidFill>
              <a:latin typeface="Bosch Office SansLight"/>
              <a:cs typeface="Bosch Office SansLight"/>
            </a:endParaRPr>
          </a:p>
        </p:txBody>
      </p:sp>
      <p:pic>
        <p:nvPicPr>
          <p:cNvPr id="66" name="Content Placeholder 8"/>
          <p:cNvPicPr>
            <a:picLocks noGrp="1"/>
          </p:cNvPicPr>
          <p:nvPr>
            <p:ph idx="1"/>
            <p:custDataLst>
              <p:tags r:id="rId16"/>
            </p:custDataLst>
          </p:nvPr>
        </p:nvPicPr>
        <p:blipFill>
          <a:blip r:embed="rId59">
            <a:lum/>
            <a:extLst>
              <a:ext uri="{28A0092B-C50C-407E-A947-70E740481C1C}">
                <a14:useLocalDpi xmlns:a14="http://schemas.microsoft.com/office/drawing/2010/main" val="0"/>
              </a:ext>
            </a:extLst>
          </a:blip>
          <a:stretch>
            <a:fillRect/>
          </a:stretch>
        </p:blipFill>
        <p:spPr>
          <a:xfrm>
            <a:off x="6204" y="1170941"/>
            <a:ext cx="2013752" cy="2766125"/>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grpSp>
        <p:nvGrpSpPr>
          <p:cNvPr id="3" name="Group 2"/>
          <p:cNvGrpSpPr/>
          <p:nvPr/>
        </p:nvGrpSpPr>
        <p:grpSpPr>
          <a:xfrm>
            <a:off x="7434489" y="1636922"/>
            <a:ext cx="656355" cy="572167"/>
            <a:chOff x="8693487" y="1573738"/>
            <a:chExt cx="777703" cy="851838"/>
          </a:xfrm>
        </p:grpSpPr>
        <p:grpSp>
          <p:nvGrpSpPr>
            <p:cNvPr id="69" name="Group 68"/>
            <p:cNvGrpSpPr/>
            <p:nvPr/>
          </p:nvGrpSpPr>
          <p:grpSpPr>
            <a:xfrm>
              <a:off x="8693487" y="1573738"/>
              <a:ext cx="777703" cy="594100"/>
              <a:chOff x="5844852" y="1472154"/>
              <a:chExt cx="4369478" cy="4104456"/>
            </a:xfrm>
          </p:grpSpPr>
          <p:pic>
            <p:nvPicPr>
              <p:cNvPr id="71" name="Picture 3"/>
              <p:cNvPicPr>
                <a:picLocks noChangeAspect="1" noChangeArrowheads="1"/>
              </p:cNvPicPr>
              <p:nvPr>
                <p:custDataLst>
                  <p:tags r:id="rId31"/>
                </p:custDataLst>
              </p:nvPr>
            </p:nvPicPr>
            <p:blipFill>
              <a:blip r:embed="rId60" cstate="print"/>
              <a:srcRect/>
              <a:stretch>
                <a:fillRect/>
              </a:stretch>
            </p:blipFill>
            <p:spPr bwMode="auto">
              <a:xfrm>
                <a:off x="5844852" y="1472154"/>
                <a:ext cx="4369478" cy="4104456"/>
              </a:xfrm>
              <a:prstGeom prst="rect">
                <a:avLst/>
              </a:prstGeom>
              <a:noFill/>
              <a:ln w="9525">
                <a:noFill/>
                <a:miter lim="800000"/>
                <a:headEnd/>
                <a:tailEnd/>
              </a:ln>
            </p:spPr>
          </p:pic>
          <p:sp>
            <p:nvSpPr>
              <p:cNvPr id="72" name="Rectangle 71"/>
              <p:cNvSpPr/>
              <p:nvPr>
                <p:custDataLst>
                  <p:tags r:id="rId32"/>
                </p:custDataLst>
              </p:nvPr>
            </p:nvSpPr>
            <p:spPr>
              <a:xfrm>
                <a:off x="9733284" y="2182206"/>
                <a:ext cx="481046" cy="3278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custDataLst>
                  <p:tags r:id="rId33"/>
                </p:custDataLst>
              </p:nvPr>
            </p:nvSpPr>
            <p:spPr>
              <a:xfrm>
                <a:off x="9733284" y="3024970"/>
                <a:ext cx="481046" cy="3278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custDataLst>
                  <p:tags r:id="rId34"/>
                </p:custDataLst>
              </p:nvPr>
            </p:nvSpPr>
            <p:spPr>
              <a:xfrm>
                <a:off x="9733284" y="3877001"/>
                <a:ext cx="481046" cy="3278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custDataLst>
                  <p:tags r:id="rId35"/>
                </p:custDataLst>
              </p:nvPr>
            </p:nvSpPr>
            <p:spPr>
              <a:xfrm>
                <a:off x="9733284" y="4565117"/>
                <a:ext cx="481046" cy="3278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custDataLst>
                  <p:tags r:id="rId36"/>
                </p:custDataLst>
              </p:nvPr>
            </p:nvSpPr>
            <p:spPr>
              <a:xfrm>
                <a:off x="7789068" y="5228810"/>
                <a:ext cx="481046" cy="3278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Rectangle 76"/>
            <p:cNvSpPr/>
            <p:nvPr>
              <p:custDataLst>
                <p:tags r:id="rId30"/>
              </p:custDataLst>
            </p:nvPr>
          </p:nvSpPr>
          <p:spPr>
            <a:xfrm>
              <a:off x="8699254" y="1573738"/>
              <a:ext cx="766169" cy="851838"/>
            </a:xfrm>
            <a:prstGeom prst="rect">
              <a:avLst/>
            </a:prstGeom>
            <a:noFill/>
            <a:ln w="19050" cap="flat" cmpd="sng" algn="ctr">
              <a:solidFill>
                <a:schemeClr val="bg1"/>
              </a:solidFill>
              <a:prstDash val="solid"/>
            </a:ln>
            <a:effectLst/>
          </p:spPr>
          <p:txBody>
            <a:bodyPr rtlCol="0" anchor="b"/>
            <a:lstStyle/>
            <a:p>
              <a:pPr marL="0" marR="0" indent="0" algn="ctr" defTabSz="914400" eaLnBrk="1" fontAlgn="auto" latinLnBrk="0" hangingPunct="1">
                <a:lnSpc>
                  <a:spcPct val="100000"/>
                </a:lnSpc>
                <a:spcBef>
                  <a:spcPts val="1200"/>
                </a:spcBef>
                <a:spcAft>
                  <a:spcPts val="0"/>
                </a:spcAft>
                <a:buClrTx/>
                <a:buSzTx/>
                <a:buFontTx/>
                <a:buNone/>
                <a:tabLst/>
              </a:pPr>
              <a:r>
                <a:rPr kumimoji="0" lang="tr-TR" sz="900" b="1" i="0" u="none" strike="noStrike" kern="0" cap="none" spc="0" normalizeH="0" baseline="0" noProof="0" dirty="0" smtClean="0">
                  <a:ln>
                    <a:noFill/>
                  </a:ln>
                  <a:solidFill>
                    <a:schemeClr val="bg1"/>
                  </a:solidFill>
                  <a:effectLst/>
                  <a:uLnTx/>
                  <a:uFillTx/>
                  <a:latin typeface="Bosch Office Sans"/>
                  <a:ea typeface="+mn-ea"/>
                  <a:cs typeface="+mn-cs"/>
                </a:rPr>
                <a:t> </a:t>
              </a:r>
            </a:p>
            <a:p>
              <a:pPr marL="0" marR="0" indent="0" algn="ctr" defTabSz="914400" eaLnBrk="1" fontAlgn="auto" latinLnBrk="0" hangingPunct="1">
                <a:lnSpc>
                  <a:spcPct val="100000"/>
                </a:lnSpc>
                <a:spcBef>
                  <a:spcPts val="1200"/>
                </a:spcBef>
                <a:spcAft>
                  <a:spcPts val="0"/>
                </a:spcAft>
                <a:buClrTx/>
                <a:buSzTx/>
                <a:buFontTx/>
                <a:buNone/>
                <a:tabLst/>
              </a:pPr>
              <a:r>
                <a:rPr lang="tr-TR" sz="900" b="1" kern="0" dirty="0">
                  <a:solidFill>
                    <a:schemeClr val="bg1"/>
                  </a:solidFill>
                  <a:latin typeface="Bosch Office Sans"/>
                </a:rPr>
                <a:t> </a:t>
              </a:r>
              <a:r>
                <a:rPr lang="tr-TR" sz="900" b="1" kern="0" dirty="0" smtClean="0">
                  <a:solidFill>
                    <a:schemeClr val="bg1"/>
                  </a:solidFill>
                  <a:latin typeface="Bosch Office Sans"/>
                </a:rPr>
                <a:t> </a:t>
              </a:r>
            </a:p>
            <a:p>
              <a:pPr marL="0" marR="0" indent="0" algn="ctr" defTabSz="914400" eaLnBrk="1" fontAlgn="auto" latinLnBrk="0" hangingPunct="1">
                <a:lnSpc>
                  <a:spcPct val="100000"/>
                </a:lnSpc>
                <a:spcBef>
                  <a:spcPts val="1200"/>
                </a:spcBef>
                <a:spcAft>
                  <a:spcPts val="0"/>
                </a:spcAft>
                <a:buClrTx/>
                <a:buSzTx/>
                <a:buFontTx/>
                <a:buNone/>
                <a:tabLst/>
              </a:pPr>
              <a:endParaRPr kumimoji="0" lang="tr-TR" sz="900" b="1" i="0" u="none" strike="noStrike" kern="0" cap="none" spc="0" normalizeH="0" baseline="0" noProof="0" dirty="0" smtClean="0">
                <a:ln>
                  <a:noFill/>
                </a:ln>
                <a:solidFill>
                  <a:schemeClr val="bg1"/>
                </a:solidFill>
                <a:effectLst/>
                <a:uLnTx/>
                <a:uFillTx/>
                <a:latin typeface="Bosch Office Sans"/>
                <a:ea typeface="+mn-ea"/>
                <a:cs typeface="+mn-cs"/>
              </a:endParaRPr>
            </a:p>
            <a:p>
              <a:pPr marL="0" marR="0" indent="0" algn="ctr" defTabSz="914400" eaLnBrk="1" fontAlgn="auto" latinLnBrk="0" hangingPunct="1">
                <a:lnSpc>
                  <a:spcPct val="100000"/>
                </a:lnSpc>
                <a:spcBef>
                  <a:spcPts val="1200"/>
                </a:spcBef>
                <a:spcAft>
                  <a:spcPts val="0"/>
                </a:spcAft>
                <a:buClrTx/>
                <a:buSzTx/>
                <a:buFontTx/>
                <a:buNone/>
                <a:tabLst/>
              </a:pPr>
              <a:r>
                <a:rPr kumimoji="0" lang="tr-TR" sz="900" b="1" i="0" u="none" strike="noStrike" kern="0" cap="none" spc="0" normalizeH="0" baseline="0" noProof="0" dirty="0" smtClean="0">
                  <a:ln>
                    <a:noFill/>
                  </a:ln>
                  <a:solidFill>
                    <a:schemeClr val="bg1"/>
                  </a:solidFill>
                  <a:effectLst/>
                  <a:uLnTx/>
                  <a:uFillTx/>
                  <a:latin typeface="Bosch Office Sans"/>
                  <a:ea typeface="+mn-ea"/>
                  <a:cs typeface="+mn-cs"/>
                </a:rPr>
                <a:t>DORI</a:t>
              </a:r>
              <a:endParaRPr kumimoji="0" lang="en-US" sz="1400" b="1" i="0" u="none" strike="noStrike" kern="0" cap="none" spc="0" normalizeH="0" baseline="0" noProof="0" dirty="0" smtClean="0">
                <a:ln>
                  <a:noFill/>
                </a:ln>
                <a:solidFill>
                  <a:schemeClr val="bg1"/>
                </a:solidFill>
                <a:effectLst/>
                <a:uLnTx/>
                <a:uFillTx/>
                <a:latin typeface="Bosch Office Sans"/>
                <a:ea typeface="+mn-ea"/>
                <a:cs typeface="+mn-cs"/>
              </a:endParaRPr>
            </a:p>
          </p:txBody>
        </p:sp>
      </p:grpSp>
      <p:sp>
        <p:nvSpPr>
          <p:cNvPr id="78" name="Rectangle 77"/>
          <p:cNvSpPr/>
          <p:nvPr>
            <p:custDataLst>
              <p:tags r:id="rId17"/>
            </p:custDataLst>
          </p:nvPr>
        </p:nvSpPr>
        <p:spPr>
          <a:xfrm>
            <a:off x="8279661" y="1637119"/>
            <a:ext cx="1290522" cy="242704"/>
          </a:xfrm>
          <a:prstGeom prst="rect">
            <a:avLst/>
          </a:prstGeom>
          <a:noFill/>
          <a:ln w="9525" cap="flat" cmpd="sng" algn="ctr">
            <a:solidFill>
              <a:schemeClr val="bg1"/>
            </a:solidFill>
            <a:prstDash val="solid"/>
          </a:ln>
          <a:effectLst/>
        </p:spPr>
        <p:txBody>
          <a:bodyPr rtlCol="0" anchor="ctr"/>
          <a:lstStyle/>
          <a:p>
            <a:pPr algn="ctr"/>
            <a:r>
              <a:rPr lang="tr-TR" sz="1500" b="1" kern="0" dirty="0" smtClean="0">
                <a:solidFill>
                  <a:schemeClr val="bg1"/>
                </a:solidFill>
                <a:latin typeface="Bosch Office Sans"/>
              </a:rPr>
              <a:t>IEC 62676</a:t>
            </a:r>
            <a:endParaRPr kumimoji="0" lang="en-US" sz="1500" b="1" i="0" u="none" strike="noStrike" kern="0" cap="none" spc="0" normalizeH="0" baseline="0" noProof="0" dirty="0" smtClean="0">
              <a:ln>
                <a:noFill/>
              </a:ln>
              <a:solidFill>
                <a:schemeClr val="bg1"/>
              </a:solidFill>
              <a:effectLst/>
              <a:uLnTx/>
              <a:uFillTx/>
              <a:latin typeface="Bosch Office Sans"/>
            </a:endParaRPr>
          </a:p>
        </p:txBody>
      </p:sp>
      <p:grpSp>
        <p:nvGrpSpPr>
          <p:cNvPr id="20" name="Group 19"/>
          <p:cNvGrpSpPr/>
          <p:nvPr/>
        </p:nvGrpSpPr>
        <p:grpSpPr>
          <a:xfrm>
            <a:off x="4915377" y="1588430"/>
            <a:ext cx="1192388" cy="626174"/>
            <a:chOff x="4915377" y="1588430"/>
            <a:chExt cx="1192388" cy="626174"/>
          </a:xfrm>
        </p:grpSpPr>
        <p:sp>
          <p:nvSpPr>
            <p:cNvPr id="86" name="TextBox 85"/>
            <p:cNvSpPr txBox="1"/>
            <p:nvPr>
              <p:custDataLst>
                <p:tags r:id="rId28"/>
              </p:custDataLst>
            </p:nvPr>
          </p:nvSpPr>
          <p:spPr>
            <a:xfrm>
              <a:off x="5424264" y="1718586"/>
              <a:ext cx="683501" cy="388046"/>
            </a:xfrm>
            <a:prstGeom prst="rect">
              <a:avLst/>
            </a:prstGeom>
            <a:noFill/>
          </p:spPr>
          <p:txBody>
            <a:bodyPr wrap="square" lIns="0" tIns="0" rIns="0" bIns="0" rtlCol="0">
              <a:noAutofit/>
            </a:bodyPr>
            <a:lstStyle/>
            <a:p>
              <a:pPr algn="ctr">
                <a:buFontTx/>
                <a:buNone/>
              </a:pPr>
              <a:r>
                <a:rPr lang="en-US" sz="900" b="1" dirty="0" smtClean="0">
                  <a:solidFill>
                    <a:schemeClr val="bg1"/>
                  </a:solidFill>
                </a:rPr>
                <a:t>Highest</a:t>
              </a:r>
              <a:r>
                <a:rPr lang="tr-TR" sz="900" b="1" dirty="0" smtClean="0">
                  <a:solidFill>
                    <a:schemeClr val="bg1"/>
                  </a:solidFill>
                </a:rPr>
                <a:t> </a:t>
              </a:r>
              <a:r>
                <a:rPr lang="en-US" sz="900" b="1" dirty="0" smtClean="0">
                  <a:solidFill>
                    <a:schemeClr val="bg1"/>
                  </a:solidFill>
                </a:rPr>
                <a:t>image</a:t>
              </a:r>
            </a:p>
            <a:p>
              <a:pPr marL="252000" indent="-252000" algn="ctr">
                <a:buFontTx/>
                <a:buNone/>
              </a:pPr>
              <a:r>
                <a:rPr lang="en-US" sz="900" b="1" dirty="0" smtClean="0">
                  <a:solidFill>
                    <a:schemeClr val="bg1"/>
                  </a:solidFill>
                </a:rPr>
                <a:t>quality</a:t>
              </a:r>
            </a:p>
          </p:txBody>
        </p:sp>
        <p:pic>
          <p:nvPicPr>
            <p:cNvPr id="87" name="Picture 86"/>
            <p:cNvPicPr>
              <a:picLocks noChangeAspect="1"/>
            </p:cNvPicPr>
            <p:nvPr>
              <p:custDataLst>
                <p:tags r:id="rId29"/>
              </p:custDataLst>
            </p:nvPr>
          </p:nvPicPr>
          <p:blipFill>
            <a:blip r:embed="rId61" cstate="print">
              <a:extLst>
                <a:ext uri="{28A0092B-C50C-407E-A947-70E740481C1C}">
                  <a14:useLocalDpi xmlns:a14="http://schemas.microsoft.com/office/drawing/2010/main" val="0"/>
                </a:ext>
              </a:extLst>
            </a:blip>
            <a:stretch>
              <a:fillRect/>
            </a:stretch>
          </p:blipFill>
          <p:spPr>
            <a:xfrm>
              <a:off x="4915377" y="1588430"/>
              <a:ext cx="626174" cy="626174"/>
            </a:xfrm>
            <a:prstGeom prst="rect">
              <a:avLst/>
            </a:prstGeom>
          </p:spPr>
        </p:pic>
      </p:grpSp>
      <p:grpSp>
        <p:nvGrpSpPr>
          <p:cNvPr id="10" name="Group 9"/>
          <p:cNvGrpSpPr/>
          <p:nvPr/>
        </p:nvGrpSpPr>
        <p:grpSpPr>
          <a:xfrm>
            <a:off x="4878723" y="2343709"/>
            <a:ext cx="6065880" cy="1516184"/>
            <a:chOff x="4878723" y="4043721"/>
            <a:chExt cx="6065880" cy="1516184"/>
          </a:xfrm>
        </p:grpSpPr>
        <p:sp>
          <p:nvSpPr>
            <p:cNvPr id="79" name="Rectangle 78"/>
            <p:cNvSpPr/>
            <p:nvPr>
              <p:custDataLst>
                <p:tags r:id="rId19"/>
              </p:custDataLst>
            </p:nvPr>
          </p:nvSpPr>
          <p:spPr>
            <a:xfrm>
              <a:off x="4878723" y="4043721"/>
              <a:ext cx="6065880" cy="297517"/>
            </a:xfrm>
            <a:prstGeom prst="rect">
              <a:avLst/>
            </a:prstGeom>
          </p:spPr>
          <p:txBody>
            <a:bodyPr wrap="square">
              <a:spAutoFit/>
            </a:bodyPr>
            <a:lstStyle/>
            <a:p>
              <a:pPr marL="285750" indent="-285750">
                <a:lnSpc>
                  <a:spcPts val="1600"/>
                </a:lnSpc>
                <a:buFont typeface="Wingdings 3" charset="2"/>
                <a:buChar char=""/>
              </a:pPr>
              <a:r>
                <a:rPr lang="tr-TR" b="1" kern="0" dirty="0" err="1" smtClean="0">
                  <a:solidFill>
                    <a:schemeClr val="bg1"/>
                  </a:solidFill>
                  <a:latin typeface="Bosch Office Sans" charset="0"/>
                  <a:cs typeface="Arial" charset="0"/>
                </a:rPr>
                <a:t>During</a:t>
              </a:r>
              <a:r>
                <a:rPr lang="tr-TR" b="1" kern="0" dirty="0" smtClean="0">
                  <a:solidFill>
                    <a:schemeClr val="bg1"/>
                  </a:solidFill>
                  <a:latin typeface="Bosch Office Sans" charset="0"/>
                  <a:cs typeface="Arial" charset="0"/>
                </a:rPr>
                <a:t> </a:t>
              </a:r>
              <a:r>
                <a:rPr lang="tr-TR" b="1" kern="0" dirty="0" err="1" smtClean="0">
                  <a:solidFill>
                    <a:schemeClr val="bg1"/>
                  </a:solidFill>
                  <a:latin typeface="Bosch Office Sans" charset="0"/>
                  <a:cs typeface="Arial" charset="0"/>
                </a:rPr>
                <a:t>Operation</a:t>
              </a:r>
              <a:endParaRPr lang="tr-TR" kern="0" dirty="0">
                <a:solidFill>
                  <a:schemeClr val="bg1"/>
                </a:solidFill>
                <a:latin typeface="Bosch Office Sans" charset="0"/>
                <a:cs typeface="Arial" charset="0"/>
              </a:endParaRPr>
            </a:p>
          </p:txBody>
        </p:sp>
        <p:grpSp>
          <p:nvGrpSpPr>
            <p:cNvPr id="15" name="Group 14"/>
            <p:cNvGrpSpPr/>
            <p:nvPr/>
          </p:nvGrpSpPr>
          <p:grpSpPr>
            <a:xfrm>
              <a:off x="8300881" y="4402521"/>
              <a:ext cx="1145746" cy="1039069"/>
              <a:chOff x="8577169" y="4423952"/>
              <a:chExt cx="1145746" cy="1039069"/>
            </a:xfrm>
          </p:grpSpPr>
          <p:pic>
            <p:nvPicPr>
              <p:cNvPr id="82" name="Picture 81"/>
              <p:cNvPicPr>
                <a:picLocks noChangeAspect="1"/>
              </p:cNvPicPr>
              <p:nvPr>
                <p:custDataLst>
                  <p:tags r:id="rId26"/>
                </p:custDataLst>
              </p:nvPr>
            </p:nvPicPr>
            <p:blipFill>
              <a:blip r:embed="rId62" cstate="print">
                <a:extLst>
                  <a:ext uri="{28A0092B-C50C-407E-A947-70E740481C1C}">
                    <a14:useLocalDpi xmlns:a14="http://schemas.microsoft.com/office/drawing/2010/main" val="0"/>
                  </a:ext>
                </a:extLst>
              </a:blip>
              <a:stretch>
                <a:fillRect/>
              </a:stretch>
            </p:blipFill>
            <p:spPr>
              <a:xfrm>
                <a:off x="8844712" y="4423952"/>
                <a:ext cx="634776" cy="633984"/>
              </a:xfrm>
              <a:prstGeom prst="rect">
                <a:avLst/>
              </a:prstGeom>
            </p:spPr>
          </p:pic>
          <p:sp>
            <p:nvSpPr>
              <p:cNvPr id="84" name="TextBox 83"/>
              <p:cNvSpPr txBox="1"/>
              <p:nvPr>
                <p:custDataLst>
                  <p:tags r:id="rId27"/>
                </p:custDataLst>
              </p:nvPr>
            </p:nvSpPr>
            <p:spPr>
              <a:xfrm>
                <a:off x="8577169" y="5145211"/>
                <a:ext cx="1145746" cy="317810"/>
              </a:xfrm>
              <a:prstGeom prst="rect">
                <a:avLst/>
              </a:prstGeom>
              <a:noFill/>
            </p:spPr>
            <p:txBody>
              <a:bodyPr wrap="square" lIns="0" tIns="0" rIns="0" bIns="0" rtlCol="0">
                <a:noAutofit/>
              </a:bodyPr>
              <a:lstStyle/>
              <a:p>
                <a:pPr marL="252000" indent="-252000" algn="ctr">
                  <a:buFontTx/>
                  <a:buNone/>
                </a:pPr>
                <a:r>
                  <a:rPr lang="en-US" sz="900" b="1" dirty="0" smtClean="0">
                    <a:solidFill>
                      <a:schemeClr val="bg1"/>
                    </a:solidFill>
                  </a:rPr>
                  <a:t>Latest data</a:t>
                </a:r>
              </a:p>
              <a:p>
                <a:pPr marL="252000" indent="-252000" algn="ctr">
                  <a:buFontTx/>
                  <a:buNone/>
                </a:pPr>
                <a:r>
                  <a:rPr lang="en-US" sz="900" b="1" dirty="0">
                    <a:solidFill>
                      <a:schemeClr val="bg1"/>
                    </a:solidFill>
                  </a:rPr>
                  <a:t>s</a:t>
                </a:r>
                <a:r>
                  <a:rPr lang="en-US" sz="900" b="1" dirty="0" smtClean="0">
                    <a:solidFill>
                      <a:schemeClr val="bg1"/>
                    </a:solidFill>
                  </a:rPr>
                  <a:t>ecurity measures</a:t>
                </a:r>
              </a:p>
            </p:txBody>
          </p:sp>
        </p:grpSp>
        <p:grpSp>
          <p:nvGrpSpPr>
            <p:cNvPr id="12" name="Group 11"/>
            <p:cNvGrpSpPr/>
            <p:nvPr/>
          </p:nvGrpSpPr>
          <p:grpSpPr>
            <a:xfrm>
              <a:off x="9604324" y="4379185"/>
              <a:ext cx="1145746" cy="1043420"/>
              <a:chOff x="9765777" y="4419601"/>
              <a:chExt cx="1145746" cy="1043420"/>
            </a:xfrm>
          </p:grpSpPr>
          <p:pic>
            <p:nvPicPr>
              <p:cNvPr id="83" name="Picture 82"/>
              <p:cNvPicPr>
                <a:picLocks noChangeAspect="1"/>
              </p:cNvPicPr>
              <p:nvPr>
                <p:custDataLst>
                  <p:tags r:id="rId24"/>
                </p:custDataLst>
              </p:nvPr>
            </p:nvPicPr>
            <p:blipFill>
              <a:blip r:embed="rId63" cstate="print">
                <a:extLst>
                  <a:ext uri="{28A0092B-C50C-407E-A947-70E740481C1C}">
                    <a14:useLocalDpi xmlns:a14="http://schemas.microsoft.com/office/drawing/2010/main" val="0"/>
                  </a:ext>
                </a:extLst>
              </a:blip>
              <a:stretch>
                <a:fillRect/>
              </a:stretch>
            </p:blipFill>
            <p:spPr>
              <a:xfrm>
                <a:off x="10007554" y="4419601"/>
                <a:ext cx="634776" cy="633984"/>
              </a:xfrm>
              <a:prstGeom prst="rect">
                <a:avLst/>
              </a:prstGeom>
            </p:spPr>
          </p:pic>
          <p:sp>
            <p:nvSpPr>
              <p:cNvPr id="85" name="TextBox 84"/>
              <p:cNvSpPr txBox="1"/>
              <p:nvPr>
                <p:custDataLst>
                  <p:tags r:id="rId25"/>
                </p:custDataLst>
              </p:nvPr>
            </p:nvSpPr>
            <p:spPr>
              <a:xfrm>
                <a:off x="9765777" y="5145211"/>
                <a:ext cx="1145746" cy="317810"/>
              </a:xfrm>
              <a:prstGeom prst="rect">
                <a:avLst/>
              </a:prstGeom>
              <a:noFill/>
            </p:spPr>
            <p:txBody>
              <a:bodyPr wrap="square" lIns="0" tIns="0" rIns="0" bIns="0" rtlCol="0">
                <a:noAutofit/>
              </a:bodyPr>
              <a:lstStyle/>
              <a:p>
                <a:pPr marL="252000" indent="-252000" algn="ctr">
                  <a:buFontTx/>
                  <a:buNone/>
                </a:pPr>
                <a:r>
                  <a:rPr lang="en-US" sz="900" b="1" dirty="0" smtClean="0">
                    <a:solidFill>
                      <a:schemeClr val="bg1"/>
                    </a:solidFill>
                  </a:rPr>
                  <a:t>Bitrate </a:t>
                </a:r>
              </a:p>
              <a:p>
                <a:pPr marL="252000" indent="-252000" algn="ctr">
                  <a:buFontTx/>
                  <a:buNone/>
                </a:pPr>
                <a:r>
                  <a:rPr lang="en-US" sz="900" b="1" dirty="0" smtClean="0">
                    <a:solidFill>
                      <a:schemeClr val="bg1"/>
                    </a:solidFill>
                  </a:rPr>
                  <a:t>reduction ≤80%</a:t>
                </a:r>
                <a:endParaRPr lang="en-US" sz="900" b="1" dirty="0">
                  <a:solidFill>
                    <a:schemeClr val="bg1"/>
                  </a:solidFill>
                </a:endParaRPr>
              </a:p>
            </p:txBody>
          </p:sp>
        </p:grpSp>
        <p:grpSp>
          <p:nvGrpSpPr>
            <p:cNvPr id="16" name="Group 15"/>
            <p:cNvGrpSpPr/>
            <p:nvPr/>
          </p:nvGrpSpPr>
          <p:grpSpPr>
            <a:xfrm>
              <a:off x="5372921" y="4427346"/>
              <a:ext cx="1119861" cy="1132559"/>
              <a:chOff x="5424089" y="4450360"/>
              <a:chExt cx="1119861" cy="1132559"/>
            </a:xfrm>
          </p:grpSpPr>
          <p:pic>
            <p:nvPicPr>
              <p:cNvPr id="81" name="Picture 80"/>
              <p:cNvPicPr>
                <a:picLocks noChangeAspect="1"/>
              </p:cNvPicPr>
              <p:nvPr>
                <p:custDataLst>
                  <p:tags r:id="rId22"/>
                </p:custDataLst>
              </p:nvPr>
            </p:nvPicPr>
            <p:blipFill rotWithShape="1">
              <a:blip r:embed="rId64" cstate="print">
                <a:biLevel thresh="25000"/>
                <a:extLst>
                  <a:ext uri="{28A0092B-C50C-407E-A947-70E740481C1C}">
                    <a14:useLocalDpi xmlns:a14="http://schemas.microsoft.com/office/drawing/2010/main" val="0"/>
                  </a:ext>
                </a:extLst>
              </a:blip>
              <a:srcRect l="17113" t="11690" r="11874" b="10430"/>
              <a:stretch/>
            </p:blipFill>
            <p:spPr>
              <a:xfrm>
                <a:off x="5482192" y="4450360"/>
                <a:ext cx="1061758" cy="823297"/>
              </a:xfrm>
              <a:prstGeom prst="rect">
                <a:avLst/>
              </a:prstGeom>
            </p:spPr>
          </p:pic>
          <p:sp>
            <p:nvSpPr>
              <p:cNvPr id="88" name="TextBox 87"/>
              <p:cNvSpPr txBox="1"/>
              <p:nvPr>
                <p:custDataLst>
                  <p:tags r:id="rId23"/>
                </p:custDataLst>
              </p:nvPr>
            </p:nvSpPr>
            <p:spPr>
              <a:xfrm>
                <a:off x="5424089" y="5265109"/>
                <a:ext cx="1061759" cy="317810"/>
              </a:xfrm>
              <a:prstGeom prst="rect">
                <a:avLst/>
              </a:prstGeom>
              <a:noFill/>
            </p:spPr>
            <p:txBody>
              <a:bodyPr wrap="square" lIns="0" tIns="0" rIns="0" bIns="0" rtlCol="0">
                <a:noAutofit/>
              </a:bodyPr>
              <a:lstStyle/>
              <a:p>
                <a:pPr marL="252000" indent="-252000" algn="ctr">
                  <a:buFontTx/>
                  <a:buNone/>
                </a:pPr>
                <a:r>
                  <a:rPr lang="tr-TR" sz="900" b="1" dirty="0" err="1" smtClean="0">
                    <a:solidFill>
                      <a:schemeClr val="bg1"/>
                    </a:solidFill>
                  </a:rPr>
                  <a:t>Camera</a:t>
                </a:r>
                <a:r>
                  <a:rPr lang="tr-TR" sz="900" b="1" dirty="0" smtClean="0">
                    <a:solidFill>
                      <a:schemeClr val="bg1"/>
                    </a:solidFill>
                  </a:rPr>
                  <a:t> </a:t>
                </a:r>
              </a:p>
              <a:p>
                <a:pPr marL="252000" indent="-252000" algn="ctr">
                  <a:buFontTx/>
                  <a:buNone/>
                </a:pPr>
                <a:r>
                  <a:rPr lang="tr-TR" sz="900" b="1" dirty="0">
                    <a:solidFill>
                      <a:schemeClr val="bg1"/>
                    </a:solidFill>
                  </a:rPr>
                  <a:t>a</a:t>
                </a:r>
                <a:r>
                  <a:rPr lang="tr-TR" sz="900" b="1" dirty="0" smtClean="0">
                    <a:solidFill>
                      <a:schemeClr val="bg1"/>
                    </a:solidFill>
                  </a:rPr>
                  <a:t>s a sensor</a:t>
                </a:r>
                <a:endParaRPr lang="en-US" sz="900" b="1" dirty="0" smtClean="0">
                  <a:solidFill>
                    <a:schemeClr val="bg1"/>
                  </a:solidFill>
                </a:endParaRPr>
              </a:p>
            </p:txBody>
          </p:sp>
        </p:grpSp>
        <p:grpSp>
          <p:nvGrpSpPr>
            <p:cNvPr id="5" name="Group 4"/>
            <p:cNvGrpSpPr/>
            <p:nvPr/>
          </p:nvGrpSpPr>
          <p:grpSpPr>
            <a:xfrm>
              <a:off x="6894642" y="4385535"/>
              <a:ext cx="1061759" cy="1140495"/>
              <a:chOff x="7041731" y="4412541"/>
              <a:chExt cx="1061759" cy="1140495"/>
            </a:xfrm>
          </p:grpSpPr>
          <p:pic>
            <p:nvPicPr>
              <p:cNvPr id="90" name="Picture 89"/>
              <p:cNvPicPr>
                <a:picLocks noChangeAspect="1"/>
              </p:cNvPicPr>
              <p:nvPr>
                <p:custDataLst>
                  <p:tags r:id="rId20"/>
                </p:custDataLst>
              </p:nvPr>
            </p:nvPicPr>
            <p:blipFill>
              <a:blip r:embed="rId65">
                <a:clrChange>
                  <a:clrFrom>
                    <a:srgbClr val="FFFFFF"/>
                  </a:clrFrom>
                  <a:clrTo>
                    <a:srgbClr val="FFFFFF">
                      <a:alpha val="0"/>
                    </a:srgbClr>
                  </a:clrTo>
                </a:clrChange>
                <a:biLevel thresh="25000"/>
              </a:blip>
              <a:stretch>
                <a:fillRect/>
              </a:stretch>
            </p:blipFill>
            <p:spPr>
              <a:xfrm>
                <a:off x="7160279" y="4412541"/>
                <a:ext cx="824664" cy="732670"/>
              </a:xfrm>
              <a:prstGeom prst="rect">
                <a:avLst/>
              </a:prstGeom>
            </p:spPr>
          </p:pic>
          <p:sp>
            <p:nvSpPr>
              <p:cNvPr id="91" name="TextBox 90"/>
              <p:cNvSpPr txBox="1"/>
              <p:nvPr>
                <p:custDataLst>
                  <p:tags r:id="rId21"/>
                </p:custDataLst>
              </p:nvPr>
            </p:nvSpPr>
            <p:spPr>
              <a:xfrm>
                <a:off x="7041731" y="5235226"/>
                <a:ext cx="1061759" cy="317810"/>
              </a:xfrm>
              <a:prstGeom prst="rect">
                <a:avLst/>
              </a:prstGeom>
              <a:noFill/>
            </p:spPr>
            <p:txBody>
              <a:bodyPr wrap="square" lIns="0" tIns="0" rIns="0" bIns="0" rtlCol="0">
                <a:noAutofit/>
              </a:bodyPr>
              <a:lstStyle/>
              <a:p>
                <a:pPr marL="252000" indent="-252000" algn="ctr">
                  <a:buFontTx/>
                  <a:buNone/>
                </a:pPr>
                <a:r>
                  <a:rPr lang="tr-TR" sz="900" b="1" dirty="0" err="1" smtClean="0">
                    <a:solidFill>
                      <a:schemeClr val="bg1"/>
                    </a:solidFill>
                  </a:rPr>
                  <a:t>End-to-end</a:t>
                </a:r>
                <a:endParaRPr lang="tr-TR" sz="900" b="1" dirty="0" smtClean="0">
                  <a:solidFill>
                    <a:schemeClr val="bg1"/>
                  </a:solidFill>
                </a:endParaRPr>
              </a:p>
              <a:p>
                <a:pPr marL="252000" indent="-252000" algn="ctr">
                  <a:buFontTx/>
                  <a:buNone/>
                </a:pPr>
                <a:r>
                  <a:rPr lang="tr-TR" sz="900" b="1" dirty="0" err="1" smtClean="0">
                    <a:solidFill>
                      <a:schemeClr val="bg1"/>
                    </a:solidFill>
                  </a:rPr>
                  <a:t>surveillance</a:t>
                </a:r>
                <a:endParaRPr lang="en-US" sz="900" b="1" dirty="0" smtClean="0">
                  <a:solidFill>
                    <a:schemeClr val="bg1"/>
                  </a:solidFill>
                </a:endParaRPr>
              </a:p>
            </p:txBody>
          </p:sp>
        </p:grpSp>
      </p:grpSp>
      <p:pic>
        <p:nvPicPr>
          <p:cNvPr id="64" name="Picture 63"/>
          <p:cNvPicPr>
            <a:picLocks noChangeAspect="1"/>
          </p:cNvPicPr>
          <p:nvPr>
            <p:custDataLst>
              <p:tags r:id="rId18"/>
            </p:custDataLst>
          </p:nvPr>
        </p:nvPicPr>
        <p:blipFill>
          <a:blip r:embed="rId6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90741" y="1951664"/>
            <a:ext cx="987747" cy="259007"/>
          </a:xfrm>
          <a:prstGeom prst="rect">
            <a:avLst/>
          </a:prstGeom>
        </p:spPr>
      </p:pic>
    </p:spTree>
    <p:custDataLst>
      <p:tags r:id="rId1"/>
    </p:custDataLst>
    <p:extLst>
      <p:ext uri="{BB962C8B-B14F-4D97-AF65-F5344CB8AC3E}">
        <p14:creationId xmlns:p14="http://schemas.microsoft.com/office/powerpoint/2010/main" val="3456187786"/>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259080" y="647700"/>
            <a:ext cx="10452100" cy="38862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89000"/>
              </a:lnSpc>
            </a:pPr>
            <a:r>
              <a:rPr lang="en-US" sz="2800" dirty="0">
                <a:solidFill>
                  <a:schemeClr val="accent4"/>
                </a:solidFill>
              </a:rPr>
              <a:t>Provide uninterrupted 24/7 operations</a:t>
            </a:r>
            <a:endParaRPr lang="en-US" sz="2800" kern="0" dirty="0">
              <a:solidFill>
                <a:schemeClr val="accent4"/>
              </a:solidFill>
            </a:endParaRPr>
          </a:p>
        </p:txBody>
      </p:sp>
      <p:pic>
        <p:nvPicPr>
          <p:cNvPr id="36" name="Content Placeholder 9"/>
          <p:cNvPicPr>
            <a:picLocks noGrp="1"/>
          </p:cNvPicPr>
          <p:nvPr>
            <p:ph sz="half" idx="1"/>
            <p:custDataLst>
              <p:tags r:id="rId3"/>
            </p:custDataLst>
          </p:nvPr>
        </p:nvPicPr>
        <p:blipFill>
          <a:blip r:embed="rId28">
            <a:lum/>
            <a:extLst>
              <a:ext uri="{28A0092B-C50C-407E-A947-70E740481C1C}">
                <a14:useLocalDpi xmlns:a14="http://schemas.microsoft.com/office/drawing/2010/main" val="0"/>
              </a:ext>
            </a:extLst>
          </a:blip>
          <a:stretch>
            <a:fillRect/>
          </a:stretch>
        </p:blipFill>
        <p:spPr>
          <a:xfrm>
            <a:off x="0" y="1194798"/>
            <a:ext cx="10969625" cy="4269377"/>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17" name="Content Placeholder 24"/>
          <p:cNvPicPr>
            <a:picLocks noGrp="1" noChangeAspect="1"/>
          </p:cNvPicPr>
          <p:nvPr>
            <p:ph sz="half" idx="2"/>
            <p:custDataLst>
              <p:tags r:id="rId4"/>
            </p:custDataLst>
          </p:nvPr>
        </p:nvPicPr>
        <p:blipFill>
          <a:blip r:embed="rId29" cstate="print">
            <a:extLst>
              <a:ext uri="{28A0092B-C50C-407E-A947-70E740481C1C}">
                <a14:useLocalDpi xmlns:a14="http://schemas.microsoft.com/office/drawing/2010/main" val="0"/>
              </a:ext>
            </a:extLst>
          </a:blip>
          <a:stretch>
            <a:fillRect/>
          </a:stretch>
        </p:blipFill>
        <p:spPr>
          <a:xfrm>
            <a:off x="5929360" y="1213509"/>
            <a:ext cx="3634622" cy="1933171"/>
          </a:xfrm>
          <a:prstGeom prst="rect">
            <a:avLst/>
          </a:prstGeom>
        </p:spPr>
      </p:pic>
      <p:pic>
        <p:nvPicPr>
          <p:cNvPr id="18" name="Picture 17"/>
          <p:cNvPicPr>
            <a:picLocks/>
          </p:cNvPicPr>
          <p:nvPr>
            <p:custDataLst>
              <p:tags r:id="rId5"/>
            </p:custDataLst>
          </p:nvPr>
        </p:nvPicPr>
        <p:blipFill>
          <a:blip r:embed="rId30" cstate="print">
            <a:extLst>
              <a:ext uri="{28A0092B-C50C-407E-A947-70E740481C1C}">
                <a14:useLocalDpi xmlns:a14="http://schemas.microsoft.com/office/drawing/2010/main" val="0"/>
              </a:ext>
            </a:extLst>
          </a:blip>
          <a:stretch>
            <a:fillRect/>
          </a:stretch>
        </p:blipFill>
        <p:spPr>
          <a:xfrm>
            <a:off x="97586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13" name="Picture 12"/>
          <p:cNvPicPr>
            <a:picLocks/>
          </p:cNvPicPr>
          <p:nvPr>
            <p:custDataLst>
              <p:tags r:id="rId6"/>
            </p:custDataLst>
          </p:nvPr>
        </p:nvPicPr>
        <p:blipFill>
          <a:blip r:embed="rId31">
            <a:extLst>
              <a:ext uri="{28A0092B-C50C-407E-A947-70E740481C1C}">
                <a14:useLocalDpi xmlns:a14="http://schemas.microsoft.com/office/drawing/2010/main" val="0"/>
              </a:ext>
            </a:extLst>
          </a:blip>
          <a:stretch>
            <a:fillRect/>
          </a:stretch>
        </p:blipFill>
        <p:spPr>
          <a:xfrm>
            <a:off x="0" y="6041390"/>
            <a:ext cx="10970260" cy="12954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10" name="TextBox 9"/>
          <p:cNvSpPr txBox="1">
            <a:spLocks/>
          </p:cNvSpPr>
          <p:nvPr>
            <p:custDataLst>
              <p:tags r:id="rId7"/>
            </p:custDataLst>
          </p:nvPr>
        </p:nvSpPr>
        <p:spPr>
          <a:xfrm>
            <a:off x="259080" y="259080"/>
            <a:ext cx="10452100" cy="38862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p>
            <a:pPr>
              <a:lnSpc>
                <a:spcPct val="89000"/>
              </a:lnSpc>
            </a:pPr>
            <a:r>
              <a:rPr lang="en-US" sz="2800" kern="0" dirty="0"/>
              <a:t>Improve the level of security</a:t>
            </a:r>
          </a:p>
        </p:txBody>
      </p:sp>
      <p:sp>
        <p:nvSpPr>
          <p:cNvPr id="9" name="Rectangle 8"/>
          <p:cNvSpPr>
            <a:spLocks/>
          </p:cNvSpPr>
          <p:nvPr>
            <p:custDataLst>
              <p:tags r:id="rId8"/>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0" rIns="0" bIns="0" rtlCol="0" anchor="t"/>
          <a:lstStyle/>
          <a:p>
            <a:pPr marL="0" marR="0" indent="0" defTabSz="914400" eaLnBrk="1" fontAlgn="auto" latinLnBrk="0" hangingPunct="1">
              <a:lnSpc>
                <a:spcPct val="107000"/>
              </a:lnSpc>
              <a:spcAft>
                <a:spcPts val="100"/>
              </a:spcAft>
              <a:buClrTx/>
              <a:buSzTx/>
              <a:buFontTx/>
              <a:buNone/>
              <a:tabLst/>
            </a:pPr>
            <a:r>
              <a:rPr kumimoji="0" lang="en-US" sz="600" strike="noStrike" kern="0" cap="none" normalizeH="0" baseline="0" noProof="0" smtClean="0">
                <a:ln>
                  <a:noFill/>
                </a:ln>
                <a:solidFill>
                  <a:srgbClr val="000000"/>
                </a:solidFill>
                <a:effectLst/>
                <a:uLnTx/>
                <a:uFillTx/>
                <a:ea typeface="+mn-ea"/>
                <a:cs typeface="+mn-cs"/>
              </a:rPr>
              <a:t>Bosch Security &amp; Safety Systems | 2018-05-23</a:t>
            </a:r>
            <a:endParaRPr kumimoji="0" lang="en-US" sz="600" strike="noStrike" kern="0" cap="none" normalizeH="0" baseline="0" noProof="0" dirty="0" smtClean="0">
              <a:ln>
                <a:noFill/>
              </a:ln>
              <a:solidFill>
                <a:srgbClr val="000000"/>
              </a:solidFill>
              <a:effectLst/>
              <a:uLnTx/>
              <a:uFillTx/>
              <a:ea typeface="+mn-ea"/>
              <a:cs typeface="+mn-cs"/>
            </a:endParaRPr>
          </a:p>
        </p:txBody>
      </p:sp>
      <p:sp>
        <p:nvSpPr>
          <p:cNvPr id="8" name="Rectangle 7"/>
          <p:cNvSpPr>
            <a:spLocks/>
          </p:cNvSpPr>
          <p:nvPr>
            <p:custDataLst>
              <p:tags r:id="rId9"/>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0" rIns="0" bIns="0" rtlCol="0" anchor="t"/>
          <a:lstStyle/>
          <a:p>
            <a:pPr marL="0" marR="0" indent="0" defTabSz="914400" eaLnBrk="1" fontAlgn="auto" latinLnBrk="0" hangingPunct="1">
              <a:lnSpc>
                <a:spcPct val="107000"/>
              </a:lnSpc>
              <a:spcAft>
                <a:spcPts val="100"/>
              </a:spcAft>
              <a:buClrTx/>
              <a:buSzTx/>
              <a:buFontTx/>
              <a:buNone/>
              <a:tabLst/>
            </a:pPr>
            <a:r>
              <a:rPr kumimoji="0" lang="en-US" sz="600" b="0" i="0" u="none" strike="noStrike" kern="0" cap="none" normalizeH="0" baseline="0" noProof="0" smtClean="0">
                <a:ln>
                  <a:noFill/>
                </a:ln>
                <a:solidFill>
                  <a:srgbClr val="B2B3B5"/>
                </a:solidFill>
                <a:effectLst/>
                <a:uLnTx/>
                <a:uFillTx/>
                <a:latin typeface="Bosch Office Sans"/>
                <a:ea typeface="+mn-ea"/>
                <a:cs typeface="+mn-cs"/>
              </a:rPr>
              <a:t>© Robert Bosch GmbH 2018. All rights reserved, also regarding any disposal, exploitation, reproduction, editing, distribution, as well as in the event of applications for industrial property rights.</a:t>
            </a:r>
            <a:endParaRPr kumimoji="0" lang="en-US" sz="600" b="0" i="0" u="none" strike="noStrike" kern="0" cap="none" normalizeH="0" baseline="0" noProof="0" dirty="0" smtClean="0">
              <a:ln>
                <a:noFill/>
              </a:ln>
              <a:solidFill>
                <a:srgbClr val="B2B3B5"/>
              </a:solidFill>
              <a:effectLst/>
              <a:uLnTx/>
              <a:uFillTx/>
              <a:latin typeface="Bosch Office Sans"/>
              <a:ea typeface="+mn-ea"/>
              <a:cs typeface="+mn-cs"/>
            </a:endParaRPr>
          </a:p>
        </p:txBody>
      </p:sp>
      <p:sp>
        <p:nvSpPr>
          <p:cNvPr id="7" name="Rectangle 6"/>
          <p:cNvSpPr>
            <a:spLocks/>
          </p:cNvSpPr>
          <p:nvPr>
            <p:custDataLst>
              <p:tags r:id="rId10"/>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none" lIns="0" tIns="0" rIns="0" bIns="0" rtlCol="0" anchor="t"/>
          <a:lstStyle/>
          <a:p>
            <a:pPr marL="0" marR="0" indent="0" defTabSz="914400" eaLnBrk="1" fontAlgn="auto" latinLnBrk="0" hangingPunct="1">
              <a:buClrTx/>
              <a:buSzTx/>
              <a:buFontTx/>
              <a:buNone/>
              <a:tabLst/>
            </a:pPr>
            <a:r>
              <a:rPr kumimoji="0" lang="en-US" sz="1200" b="0" i="0" u="none" strike="noStrike" kern="0" cap="none" normalizeH="0" baseline="0" noProof="0" smtClean="0">
                <a:ln>
                  <a:noFill/>
                </a:ln>
                <a:solidFill>
                  <a:srgbClr val="999FA6"/>
                </a:solidFill>
                <a:effectLst/>
                <a:uLnTx/>
                <a:uFillTx/>
                <a:latin typeface="Bosch Office Sans"/>
                <a:ea typeface="+mn-ea"/>
                <a:cs typeface="+mn-cs"/>
              </a:rPr>
              <a:t>5</a:t>
            </a:r>
            <a:endParaRPr kumimoji="0" lang="en-US" sz="1200" b="0" i="0" u="none" strike="noStrike" kern="0" cap="none" normalizeH="0" baseline="0" noProof="0" dirty="0" smtClean="0">
              <a:ln>
                <a:noFill/>
              </a:ln>
              <a:solidFill>
                <a:srgbClr val="999FA6"/>
              </a:solidFill>
              <a:effectLst/>
              <a:uLnTx/>
              <a:uFillTx/>
              <a:latin typeface="Bosch Office Sans"/>
              <a:ea typeface="+mn-ea"/>
              <a:cs typeface="+mn-cs"/>
            </a:endParaRPr>
          </a:p>
        </p:txBody>
      </p:sp>
      <p:sp>
        <p:nvSpPr>
          <p:cNvPr id="6" name="Rectangle 5" hidden="1"/>
          <p:cNvSpPr>
            <a:spLocks/>
          </p:cNvSpPr>
          <p:nvPr>
            <p:custDataLst>
              <p:tags r:id="rId11"/>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17780" rIns="0" bIns="0" rtlCol="0" anchor="t">
            <a:normAutofit/>
          </a:bodyPr>
          <a:lstStyle/>
          <a:p>
            <a:pPr marL="0" marR="0" indent="0" defTabSz="914400" eaLnBrk="1" fontAlgn="auto" latinLnBrk="0" hangingPunct="1">
              <a:lnSpc>
                <a:spcPts val="900"/>
              </a:lnSpc>
              <a:buClrTx/>
              <a:buSzTx/>
              <a:buFontTx/>
              <a:buNone/>
              <a:tabLst/>
            </a:pPr>
            <a:endParaRPr kumimoji="0" lang="en-US" sz="550" b="0" i="0" u="none" strike="noStrike" kern="0" cap="none" normalizeH="0" baseline="0" noProof="0" dirty="0" smtClean="0">
              <a:ln>
                <a:noFill/>
              </a:ln>
              <a:effectLst/>
              <a:uLnTx/>
              <a:uFillTx/>
              <a:latin typeface="Bosch Office Sans"/>
              <a:ea typeface="+mn-ea"/>
              <a:cs typeface="+mn-cs"/>
            </a:endParaRPr>
          </a:p>
        </p:txBody>
      </p:sp>
      <p:sp>
        <p:nvSpPr>
          <p:cNvPr id="5" name="TextBox 4" hidden="1"/>
          <p:cNvSpPr txBox="1"/>
          <p:nvPr>
            <p:custDataLst>
              <p:tags r:id="rId12"/>
            </p:custDataLst>
          </p:nvPr>
        </p:nvSpPr>
        <p:spPr>
          <a:xfrm>
            <a:off x="0" y="5975350"/>
            <a:ext cx="0" cy="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none" lIns="0" tIns="0" rIns="0" bIns="0" rtlCol="0" anchor="t">
            <a:noAutofit/>
          </a:bodyPr>
          <a:lstStyle/>
          <a:p>
            <a:pPr marR="0" defTabSz="914400" eaLnBrk="1" fontAlgn="auto" latinLnBrk="0" hangingPunct="1">
              <a:lnSpc>
                <a:spcPts val="2300"/>
              </a:lnSpc>
              <a:buClrTx/>
              <a:buSzTx/>
              <a:buFontTx/>
              <a:buNone/>
              <a:tabLst/>
            </a:pPr>
            <a:endParaRPr kumimoji="0" lang="en-US" sz="1300" b="0" i="0" u="none" strike="noStrike" kern="0" cap="none" normalizeH="0" baseline="0" noProof="0" dirty="0" smtClean="0">
              <a:ln>
                <a:noFill/>
              </a:ln>
              <a:effectLst/>
              <a:uLnTx/>
              <a:uFillTx/>
            </a:endParaRPr>
          </a:p>
        </p:txBody>
      </p:sp>
      <p:pic>
        <p:nvPicPr>
          <p:cNvPr id="21" name="Picture 20"/>
          <p:cNvPicPr>
            <a:picLocks noChangeAspect="1"/>
          </p:cNvPicPr>
          <p:nvPr>
            <p:custDataLst>
              <p:tags r:id="rId13"/>
            </p:custDataLst>
          </p:nvPr>
        </p:nvPicPr>
        <p:blipFill>
          <a:blip r:embed="rId32" cstate="print">
            <a:extLst>
              <a:ext uri="{28A0092B-C50C-407E-A947-70E740481C1C}">
                <a14:useLocalDpi xmlns:a14="http://schemas.microsoft.com/office/drawing/2010/main" val="0"/>
              </a:ext>
            </a:extLst>
          </a:blip>
          <a:stretch>
            <a:fillRect/>
          </a:stretch>
        </p:blipFill>
        <p:spPr>
          <a:xfrm>
            <a:off x="168490" y="1194115"/>
            <a:ext cx="4319533" cy="1951883"/>
          </a:xfrm>
          <a:prstGeom prst="rect">
            <a:avLst/>
          </a:prstGeom>
        </p:spPr>
      </p:pic>
      <p:sp>
        <p:nvSpPr>
          <p:cNvPr id="31" name="Rechteck 2"/>
          <p:cNvSpPr/>
          <p:nvPr>
            <p:custDataLst>
              <p:tags r:id="rId14"/>
            </p:custDataLst>
          </p:nvPr>
        </p:nvSpPr>
        <p:spPr>
          <a:xfrm>
            <a:off x="4488023" y="1194798"/>
            <a:ext cx="1199511" cy="1951200"/>
          </a:xfrm>
          <a:prstGeom prst="rect">
            <a:avLst/>
          </a:prstGeom>
          <a:solidFill>
            <a:srgbClr val="424C58"/>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22716">
              <a:lnSpc>
                <a:spcPct val="107000"/>
              </a:lnSpc>
              <a:spcBef>
                <a:spcPts val="500"/>
              </a:spcBef>
              <a:buSzPct val="100000"/>
            </a:pPr>
            <a:r>
              <a:rPr lang="tr-TR" sz="1400" dirty="0">
                <a:solidFill>
                  <a:schemeClr val="bg1"/>
                </a:solidFill>
                <a:latin typeface="Bosch Office Sans" pitchFamily="2" charset="0"/>
              </a:rPr>
              <a:t>Video </a:t>
            </a:r>
            <a:r>
              <a:rPr lang="tr-TR" sz="1400" b="1" dirty="0" err="1">
                <a:solidFill>
                  <a:schemeClr val="bg1"/>
                </a:solidFill>
                <a:latin typeface="Bosch Office Sans" pitchFamily="2" charset="0"/>
              </a:rPr>
              <a:t>anaytics</a:t>
            </a:r>
            <a:r>
              <a:rPr lang="tr-TR" sz="1400" b="1" dirty="0">
                <a:solidFill>
                  <a:schemeClr val="bg1"/>
                </a:solidFill>
                <a:latin typeface="Bosch Office Sans" pitchFamily="2" charset="0"/>
              </a:rPr>
              <a:t> </a:t>
            </a:r>
            <a:r>
              <a:rPr lang="tr-TR" sz="1400" b="1" dirty="0" err="1">
                <a:solidFill>
                  <a:schemeClr val="bg1"/>
                </a:solidFill>
                <a:latin typeface="Bosch Office Sans" pitchFamily="2" charset="0"/>
              </a:rPr>
              <a:t>while</a:t>
            </a:r>
            <a:r>
              <a:rPr lang="tr-TR" sz="1400" b="1" dirty="0">
                <a:solidFill>
                  <a:schemeClr val="bg1"/>
                </a:solidFill>
                <a:latin typeface="Bosch Office Sans" pitchFamily="2" charset="0"/>
              </a:rPr>
              <a:t> </a:t>
            </a:r>
            <a:r>
              <a:rPr lang="tr-TR" sz="1400" b="1" dirty="0" err="1">
                <a:solidFill>
                  <a:schemeClr val="bg1"/>
                </a:solidFill>
                <a:latin typeface="Bosch Office Sans" pitchFamily="2" charset="0"/>
              </a:rPr>
              <a:t>moving</a:t>
            </a:r>
            <a:r>
              <a:rPr lang="tr-TR" sz="1400" b="1" dirty="0">
                <a:solidFill>
                  <a:schemeClr val="bg1"/>
                </a:solidFill>
                <a:latin typeface="Bosch Office Sans" pitchFamily="2" charset="0"/>
              </a:rPr>
              <a:t> </a:t>
            </a:r>
            <a:r>
              <a:rPr lang="tr-TR" sz="1400" dirty="0" err="1">
                <a:solidFill>
                  <a:schemeClr val="bg1"/>
                </a:solidFill>
                <a:latin typeface="Bosch Office Sans" pitchFamily="2" charset="0"/>
              </a:rPr>
              <a:t>cameras</a:t>
            </a:r>
            <a:r>
              <a:rPr lang="en-US" sz="1400" dirty="0">
                <a:solidFill>
                  <a:schemeClr val="bg1"/>
                </a:solidFill>
                <a:latin typeface="Bosch Office Sans" pitchFamily="2" charset="0"/>
              </a:rPr>
              <a:t> </a:t>
            </a:r>
          </a:p>
        </p:txBody>
      </p:sp>
      <p:sp>
        <p:nvSpPr>
          <p:cNvPr id="33" name="Rechteck 2__"/>
          <p:cNvSpPr/>
          <p:nvPr>
            <p:custDataLst>
              <p:tags r:id="rId15"/>
            </p:custDataLst>
          </p:nvPr>
        </p:nvSpPr>
        <p:spPr>
          <a:xfrm>
            <a:off x="4488023" y="3435558"/>
            <a:ext cx="1199511" cy="2008242"/>
          </a:xfrm>
          <a:prstGeom prst="rect">
            <a:avLst/>
          </a:prstGeom>
          <a:solidFill>
            <a:srgbClr val="424C58"/>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22716">
              <a:lnSpc>
                <a:spcPct val="107000"/>
              </a:lnSpc>
              <a:spcBef>
                <a:spcPts val="500"/>
              </a:spcBef>
              <a:buSzPct val="100000"/>
            </a:pPr>
            <a:r>
              <a:rPr lang="tr-TR" sz="1400" dirty="0" smtClean="0"/>
              <a:t>F</a:t>
            </a:r>
            <a:r>
              <a:rPr lang="en-US" sz="1400" dirty="0" err="1" smtClean="0"/>
              <a:t>ull</a:t>
            </a:r>
            <a:r>
              <a:rPr lang="en-US" sz="1400" dirty="0" smtClean="0"/>
              <a:t> </a:t>
            </a:r>
            <a:r>
              <a:rPr lang="en-US" sz="1400" dirty="0"/>
              <a:t>situational awareness is provided</a:t>
            </a:r>
          </a:p>
          <a:p>
            <a:pPr defTabSz="822716">
              <a:lnSpc>
                <a:spcPct val="107000"/>
              </a:lnSpc>
              <a:spcBef>
                <a:spcPts val="500"/>
              </a:spcBef>
              <a:buSzPct val="100000"/>
            </a:pPr>
            <a:r>
              <a:rPr lang="tr-TR" sz="1400" dirty="0" smtClean="0"/>
              <a:t>b</a:t>
            </a:r>
            <a:r>
              <a:rPr lang="en-US" sz="1400" dirty="0" smtClean="0"/>
              <a:t>y </a:t>
            </a:r>
            <a:r>
              <a:rPr lang="en-US" sz="1400" b="1" dirty="0"/>
              <a:t>combining </a:t>
            </a:r>
            <a:r>
              <a:rPr lang="en-US" sz="1400" b="1" dirty="0" smtClean="0"/>
              <a:t>metadata</a:t>
            </a:r>
            <a:endParaRPr lang="en-US" sz="1400" b="1" dirty="0"/>
          </a:p>
        </p:txBody>
      </p:sp>
      <p:sp>
        <p:nvSpPr>
          <p:cNvPr id="16" name="Rechteck 2_"/>
          <p:cNvSpPr/>
          <p:nvPr>
            <p:custDataLst>
              <p:tags r:id="rId16"/>
            </p:custDataLst>
          </p:nvPr>
        </p:nvSpPr>
        <p:spPr>
          <a:xfrm>
            <a:off x="9563982" y="1194798"/>
            <a:ext cx="1238041" cy="1951200"/>
          </a:xfrm>
          <a:prstGeom prst="rect">
            <a:avLst/>
          </a:prstGeom>
          <a:solidFill>
            <a:srgbClr val="424C58"/>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22716">
              <a:lnSpc>
                <a:spcPct val="107000"/>
              </a:lnSpc>
              <a:spcBef>
                <a:spcPts val="500"/>
              </a:spcBef>
              <a:buSzPct val="100000"/>
            </a:pPr>
            <a:r>
              <a:rPr lang="tr-TR" sz="1400" b="1" dirty="0" smtClean="0">
                <a:solidFill>
                  <a:schemeClr val="bg1"/>
                </a:solidFill>
                <a:latin typeface="Bosch Office Sans" pitchFamily="2" charset="0"/>
              </a:rPr>
              <a:t>Virtual</a:t>
            </a:r>
            <a:r>
              <a:rPr lang="tr-TR" sz="1400" dirty="0" smtClean="0">
                <a:solidFill>
                  <a:schemeClr val="bg1"/>
                </a:solidFill>
                <a:latin typeface="Bosch Office Sans" pitchFamily="2" charset="0"/>
              </a:rPr>
              <a:t> </a:t>
            </a:r>
            <a:r>
              <a:rPr lang="tr-TR" sz="1400" dirty="0" err="1" smtClean="0">
                <a:solidFill>
                  <a:schemeClr val="bg1"/>
                </a:solidFill>
                <a:latin typeface="Bosch Office Sans" pitchFamily="2" charset="0"/>
              </a:rPr>
              <a:t>wayside</a:t>
            </a:r>
            <a:r>
              <a:rPr lang="tr-TR" sz="1400" dirty="0" smtClean="0">
                <a:solidFill>
                  <a:schemeClr val="bg1"/>
                </a:solidFill>
                <a:latin typeface="Bosch Office Sans" pitchFamily="2" charset="0"/>
              </a:rPr>
              <a:t> fence</a:t>
            </a:r>
            <a:endParaRPr lang="en-US" sz="1400" dirty="0">
              <a:solidFill>
                <a:schemeClr val="bg1"/>
              </a:solidFill>
              <a:latin typeface="Bosch Office Sans" pitchFamily="2" charset="0"/>
            </a:endParaRPr>
          </a:p>
        </p:txBody>
      </p:sp>
      <p:sp>
        <p:nvSpPr>
          <p:cNvPr id="19" name="Rechteck 2___"/>
          <p:cNvSpPr/>
          <p:nvPr>
            <p:custDataLst>
              <p:tags r:id="rId17"/>
            </p:custDataLst>
          </p:nvPr>
        </p:nvSpPr>
        <p:spPr>
          <a:xfrm>
            <a:off x="9563983" y="3435559"/>
            <a:ext cx="1235107" cy="2008241"/>
          </a:xfrm>
          <a:prstGeom prst="rect">
            <a:avLst/>
          </a:prstGeom>
          <a:solidFill>
            <a:srgbClr val="424C58"/>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22716">
              <a:lnSpc>
                <a:spcPct val="107000"/>
              </a:lnSpc>
              <a:spcBef>
                <a:spcPts val="500"/>
              </a:spcBef>
              <a:buSzPct val="100000"/>
            </a:pPr>
            <a:r>
              <a:rPr lang="en-US" sz="1400" b="1" dirty="0"/>
              <a:t>Covering long distances </a:t>
            </a:r>
            <a:r>
              <a:rPr lang="en-US" sz="1400" dirty="0"/>
              <a:t>of </a:t>
            </a:r>
            <a:r>
              <a:rPr lang="tr-TR" sz="1400" dirty="0" err="1"/>
              <a:t>wayside</a:t>
            </a:r>
            <a:r>
              <a:rPr lang="tr-TR" sz="1400" dirty="0"/>
              <a:t> on </a:t>
            </a:r>
            <a:r>
              <a:rPr lang="tr-TR" sz="1400" dirty="0" err="1"/>
              <a:t>single</a:t>
            </a:r>
            <a:r>
              <a:rPr lang="tr-TR" sz="1400" dirty="0"/>
              <a:t> </a:t>
            </a:r>
            <a:r>
              <a:rPr lang="tr-TR" sz="1400" dirty="0" err="1"/>
              <a:t>cameo</a:t>
            </a:r>
            <a:endParaRPr lang="tr-TR" sz="1400" dirty="0"/>
          </a:p>
        </p:txBody>
      </p:sp>
      <p:grpSp>
        <p:nvGrpSpPr>
          <p:cNvPr id="26" name="Group 25"/>
          <p:cNvGrpSpPr/>
          <p:nvPr/>
        </p:nvGrpSpPr>
        <p:grpSpPr>
          <a:xfrm>
            <a:off x="168490" y="3435558"/>
            <a:ext cx="4319533" cy="1977925"/>
            <a:chOff x="751962" y="2843864"/>
            <a:chExt cx="4345470" cy="1952460"/>
          </a:xfrm>
        </p:grpSpPr>
        <p:pic>
          <p:nvPicPr>
            <p:cNvPr id="27" name="Picture 26"/>
            <p:cNvPicPr>
              <a:picLocks noChangeAspect="1"/>
            </p:cNvPicPr>
            <p:nvPr>
              <p:custDataLst>
                <p:tags r:id="rId24"/>
              </p:custDataLst>
            </p:nvPr>
          </p:nvPicPr>
          <p:blipFill>
            <a:blip r:embed="rId33" cstate="print">
              <a:extLst>
                <a:ext uri="{28A0092B-C50C-407E-A947-70E740481C1C}">
                  <a14:useLocalDpi xmlns:a14="http://schemas.microsoft.com/office/drawing/2010/main" val="0"/>
                </a:ext>
              </a:extLst>
            </a:blip>
            <a:stretch>
              <a:fillRect/>
            </a:stretch>
          </p:blipFill>
          <p:spPr>
            <a:xfrm>
              <a:off x="751962" y="2843864"/>
              <a:ext cx="2173519" cy="1952460"/>
            </a:xfrm>
            <a:prstGeom prst="rect">
              <a:avLst/>
            </a:prstGeom>
            <a:effectLst>
              <a:outerShdw blurRad="50800" dist="38100" dir="2700000" algn="tl" rotWithShape="0">
                <a:prstClr val="black">
                  <a:alpha val="40000"/>
                </a:prstClr>
              </a:outerShdw>
            </a:effectLst>
          </p:spPr>
        </p:pic>
        <p:pic>
          <p:nvPicPr>
            <p:cNvPr id="28" name="Picture 27"/>
            <p:cNvPicPr>
              <a:picLocks noChangeAspect="1"/>
            </p:cNvPicPr>
            <p:nvPr>
              <p:custDataLst>
                <p:tags r:id="rId25"/>
              </p:custDataLst>
            </p:nvPr>
          </p:nvPicPr>
          <p:blipFill>
            <a:blip r:embed="rId34" cstate="print">
              <a:extLst>
                <a:ext uri="{28A0092B-C50C-407E-A947-70E740481C1C}">
                  <a14:useLocalDpi xmlns:a14="http://schemas.microsoft.com/office/drawing/2010/main" val="0"/>
                </a:ext>
              </a:extLst>
            </a:blip>
            <a:stretch>
              <a:fillRect/>
            </a:stretch>
          </p:blipFill>
          <p:spPr>
            <a:xfrm>
              <a:off x="2925481" y="2843864"/>
              <a:ext cx="2171951" cy="1952460"/>
            </a:xfrm>
            <a:prstGeom prst="rect">
              <a:avLst/>
            </a:prstGeom>
            <a:effectLst>
              <a:outerShdw blurRad="50800" dist="38100" dir="2700000" algn="tl" rotWithShape="0">
                <a:prstClr val="black">
                  <a:alpha val="40000"/>
                </a:prstClr>
              </a:outerShdw>
            </a:effectLst>
          </p:spPr>
        </p:pic>
      </p:grpSp>
      <p:grpSp>
        <p:nvGrpSpPr>
          <p:cNvPr id="29" name="Group 28"/>
          <p:cNvGrpSpPr/>
          <p:nvPr/>
        </p:nvGrpSpPr>
        <p:grpSpPr>
          <a:xfrm>
            <a:off x="5929359" y="3435559"/>
            <a:ext cx="3634623" cy="2008242"/>
            <a:chOff x="189892" y="1368671"/>
            <a:chExt cx="10590476" cy="3942857"/>
          </a:xfrm>
        </p:grpSpPr>
        <p:pic>
          <p:nvPicPr>
            <p:cNvPr id="30" name="Picture 29"/>
            <p:cNvPicPr>
              <a:picLocks noChangeAspect="1"/>
            </p:cNvPicPr>
            <p:nvPr>
              <p:custDataLst>
                <p:tags r:id="rId18"/>
              </p:custDataLst>
            </p:nvPr>
          </p:nvPicPr>
          <p:blipFill>
            <a:blip r:embed="rId35"/>
            <a:stretch>
              <a:fillRect/>
            </a:stretch>
          </p:blipFill>
          <p:spPr>
            <a:xfrm>
              <a:off x="189892" y="1368671"/>
              <a:ext cx="10590476" cy="3942857"/>
            </a:xfrm>
            <a:prstGeom prst="rect">
              <a:avLst/>
            </a:prstGeom>
          </p:spPr>
        </p:pic>
        <p:grpSp>
          <p:nvGrpSpPr>
            <p:cNvPr id="32" name="Group 31"/>
            <p:cNvGrpSpPr/>
            <p:nvPr/>
          </p:nvGrpSpPr>
          <p:grpSpPr>
            <a:xfrm>
              <a:off x="3370431" y="3060595"/>
              <a:ext cx="1631187" cy="1596048"/>
              <a:chOff x="3370431" y="3060595"/>
              <a:chExt cx="1631187" cy="1596048"/>
            </a:xfrm>
          </p:grpSpPr>
          <p:sp>
            <p:nvSpPr>
              <p:cNvPr id="39" name="TextBox 38"/>
              <p:cNvSpPr txBox="1"/>
              <p:nvPr>
                <p:custDataLst>
                  <p:tags r:id="rId21"/>
                </p:custDataLst>
              </p:nvPr>
            </p:nvSpPr>
            <p:spPr>
              <a:xfrm>
                <a:off x="3370431" y="3997663"/>
                <a:ext cx="1631187" cy="658980"/>
              </a:xfrm>
              <a:prstGeom prst="rect">
                <a:avLst/>
              </a:prstGeom>
              <a:noFill/>
            </p:spPr>
            <p:txBody>
              <a:bodyPr wrap="none" lIns="0" tIns="0" rIns="0" bIns="0" rtlCol="0">
                <a:noAutofit/>
              </a:bodyPr>
              <a:lstStyle/>
              <a:p>
                <a:pPr marR="0" defTabSz="914400" eaLnBrk="1" fontAlgn="auto" latinLnBrk="0" hangingPunct="1">
                  <a:lnSpc>
                    <a:spcPct val="107000"/>
                  </a:lnSpc>
                  <a:spcBef>
                    <a:spcPts val="500"/>
                  </a:spcBef>
                  <a:spcAft>
                    <a:spcPts val="0"/>
                  </a:spcAft>
                  <a:buClrTx/>
                  <a:buSzTx/>
                  <a:buFontTx/>
                  <a:buNone/>
                  <a:tabLst/>
                </a:pPr>
                <a:r>
                  <a:rPr kumimoji="0" lang="pl-PL" sz="800" b="0" i="0" u="none" strike="noStrike" kern="0" cap="none" spc="0" normalizeH="0" baseline="0" noProof="0" dirty="0" smtClean="0">
                    <a:ln>
                      <a:noFill/>
                    </a:ln>
                    <a:solidFill>
                      <a:schemeClr val="bg1"/>
                    </a:solidFill>
                    <a:effectLst/>
                    <a:uLnTx/>
                    <a:uFillTx/>
                  </a:rPr>
                  <a:t>overlay</a:t>
                </a:r>
                <a:endParaRPr kumimoji="0" lang="en-US" sz="800" b="0" i="0" u="none" strike="noStrike" kern="0" cap="none" spc="0" normalizeH="0" baseline="0" noProof="0" dirty="0" err="1" smtClean="0">
                  <a:ln>
                    <a:noFill/>
                  </a:ln>
                  <a:solidFill>
                    <a:schemeClr val="bg1"/>
                  </a:solidFill>
                  <a:effectLst/>
                  <a:uLnTx/>
                  <a:uFillTx/>
                </a:endParaRPr>
              </a:p>
            </p:txBody>
          </p:sp>
          <p:cxnSp>
            <p:nvCxnSpPr>
              <p:cNvPr id="40" name="Straight Connector 39"/>
              <p:cNvCxnSpPr/>
              <p:nvPr>
                <p:custDataLst>
                  <p:tags r:id="rId22"/>
                </p:custDataLst>
              </p:nvPr>
            </p:nvCxnSpPr>
            <p:spPr>
              <a:xfrm flipH="1">
                <a:off x="3506460" y="3060595"/>
                <a:ext cx="105798" cy="93707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custDataLst>
                  <p:tags r:id="rId23"/>
                </p:custDataLst>
              </p:nvPr>
            </p:nvCxnSpPr>
            <p:spPr>
              <a:xfrm>
                <a:off x="3787959" y="3112383"/>
                <a:ext cx="94462" cy="87726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4774194" y="2572563"/>
              <a:ext cx="2970794" cy="2666984"/>
              <a:chOff x="4774194" y="2572563"/>
              <a:chExt cx="2970794" cy="2666984"/>
            </a:xfrm>
          </p:grpSpPr>
          <p:cxnSp>
            <p:nvCxnSpPr>
              <p:cNvPr id="35" name="Straight Connector 34"/>
              <p:cNvCxnSpPr/>
              <p:nvPr>
                <p:custDataLst>
                  <p:tags r:id="rId19"/>
                </p:custDataLst>
              </p:nvPr>
            </p:nvCxnSpPr>
            <p:spPr>
              <a:xfrm flipH="1">
                <a:off x="6355627" y="2572563"/>
                <a:ext cx="652707" cy="21949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custDataLst>
                  <p:tags r:id="rId20"/>
                </p:custDataLst>
              </p:nvPr>
            </p:nvSpPr>
            <p:spPr>
              <a:xfrm>
                <a:off x="4774194" y="4839473"/>
                <a:ext cx="2970794" cy="400074"/>
              </a:xfrm>
              <a:prstGeom prst="rect">
                <a:avLst/>
              </a:prstGeom>
              <a:noFill/>
            </p:spPr>
            <p:txBody>
              <a:bodyPr wrap="none" lIns="0" tIns="0" rIns="0" bIns="0" rtlCol="0">
                <a:noAutofit/>
              </a:bodyPr>
              <a:lstStyle/>
              <a:p>
                <a:pPr marR="0" algn="ctr" defTabSz="914400" eaLnBrk="1" fontAlgn="auto" latinLnBrk="0" hangingPunct="1">
                  <a:lnSpc>
                    <a:spcPct val="107000"/>
                  </a:lnSpc>
                  <a:spcBef>
                    <a:spcPts val="500"/>
                  </a:spcBef>
                  <a:spcAft>
                    <a:spcPts val="0"/>
                  </a:spcAft>
                  <a:buClrTx/>
                  <a:buSzTx/>
                  <a:buFontTx/>
                  <a:buNone/>
                  <a:tabLst/>
                </a:pPr>
                <a:r>
                  <a:rPr kumimoji="0" lang="pl-PL" sz="800" b="0" i="0" u="none" strike="noStrike" kern="0" cap="none" spc="0" normalizeH="0" baseline="0" noProof="0" dirty="0" smtClean="0">
                    <a:ln>
                      <a:noFill/>
                    </a:ln>
                    <a:solidFill>
                      <a:schemeClr val="bg1"/>
                    </a:solidFill>
                    <a:effectLst/>
                    <a:uLnTx/>
                    <a:uFillTx/>
                  </a:rPr>
                  <a:t>Picture</a:t>
                </a:r>
                <a:r>
                  <a:rPr kumimoji="0" lang="tr-TR" sz="800" b="0" i="0" u="none" strike="noStrike" kern="0" cap="none" spc="0" normalizeH="0" baseline="0" noProof="0" dirty="0" smtClean="0">
                    <a:ln>
                      <a:noFill/>
                    </a:ln>
                    <a:solidFill>
                      <a:schemeClr val="bg1"/>
                    </a:solidFill>
                    <a:effectLst/>
                    <a:uLnTx/>
                    <a:uFillTx/>
                  </a:rPr>
                  <a:t>-</a:t>
                </a:r>
                <a:r>
                  <a:rPr kumimoji="0" lang="pl-PL" sz="800" b="0" i="0" u="none" strike="noStrike" kern="0" cap="none" spc="0" normalizeH="0" baseline="0" noProof="0" dirty="0" smtClean="0">
                    <a:ln>
                      <a:noFill/>
                    </a:ln>
                    <a:solidFill>
                      <a:schemeClr val="bg1"/>
                    </a:solidFill>
                    <a:effectLst/>
                    <a:uLnTx/>
                    <a:uFillTx/>
                  </a:rPr>
                  <a:t>in</a:t>
                </a:r>
                <a:r>
                  <a:rPr kumimoji="0" lang="tr-TR" sz="800" b="0" i="0" u="none" strike="noStrike" kern="0" cap="none" spc="0" normalizeH="0" baseline="0" noProof="0" dirty="0" smtClean="0">
                    <a:ln>
                      <a:noFill/>
                    </a:ln>
                    <a:solidFill>
                      <a:schemeClr val="bg1"/>
                    </a:solidFill>
                    <a:effectLst/>
                    <a:uLnTx/>
                    <a:uFillTx/>
                  </a:rPr>
                  <a:t>-</a:t>
                </a:r>
                <a:r>
                  <a:rPr lang="pl-PL" sz="800" kern="0" dirty="0" smtClean="0">
                    <a:solidFill>
                      <a:schemeClr val="bg1"/>
                    </a:solidFill>
                  </a:rPr>
                  <a:t>picture</a:t>
                </a:r>
                <a:endParaRPr kumimoji="0" lang="en-US" sz="800" b="0" i="0" u="none" strike="noStrike" kern="0" cap="none" spc="0" normalizeH="0" baseline="0" noProof="0" dirty="0" err="1" smtClean="0">
                  <a:ln>
                    <a:noFill/>
                  </a:ln>
                  <a:solidFill>
                    <a:schemeClr val="bg1"/>
                  </a:solidFill>
                  <a:effectLst/>
                  <a:uLnTx/>
                  <a:uFillTx/>
                </a:endParaRPr>
              </a:p>
            </p:txBody>
          </p:sp>
        </p:grpSp>
      </p:grpSp>
    </p:spTree>
    <p:custDataLst>
      <p:tags r:id="rId1"/>
    </p:custDataLst>
    <p:extLst>
      <p:ext uri="{BB962C8B-B14F-4D97-AF65-F5344CB8AC3E}">
        <p14:creationId xmlns:p14="http://schemas.microsoft.com/office/powerpoint/2010/main" val="313969418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2500"/>
                                        <p:tgtEl>
                                          <p:spTgt spid="31"/>
                                        </p:tgtEl>
                                      </p:cBhvr>
                                    </p:animEffect>
                                  </p:childTnLst>
                                </p:cTn>
                              </p:par>
                            </p:childTnLst>
                          </p:cTn>
                        </p:par>
                        <p:par>
                          <p:cTn id="11" fill="hold">
                            <p:stCondLst>
                              <p:cond delay="2500"/>
                            </p:stCondLst>
                            <p:childTnLst>
                              <p:par>
                                <p:cTn id="12" presetID="10" presetClass="entr" presetSubtype="0"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2500"/>
                                        <p:tgtEl>
                                          <p:spTgt spid="2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2500"/>
                                        <p:tgtEl>
                                          <p:spTgt spid="33"/>
                                        </p:tgtEl>
                                      </p:cBhvr>
                                    </p:animEffect>
                                  </p:childTnLst>
                                </p:cTn>
                              </p:par>
                            </p:childTnLst>
                          </p:cTn>
                        </p:par>
                        <p:par>
                          <p:cTn id="18" fill="hold">
                            <p:stCondLst>
                              <p:cond delay="5000"/>
                            </p:stCondLst>
                            <p:childTnLst>
                              <p:par>
                                <p:cTn id="19" presetID="10" presetClass="entr" presetSubtype="0" fill="hold" nodeType="afterEffect">
                                  <p:stCondLst>
                                    <p:cond delay="100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2500"/>
                                        <p:tgtEl>
                                          <p:spTgt spid="17"/>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500"/>
                                        <p:tgtEl>
                                          <p:spTgt spid="16"/>
                                        </p:tgtEl>
                                      </p:cBhvr>
                                    </p:animEffect>
                                  </p:childTnLst>
                                </p:cTn>
                              </p:par>
                            </p:childTnLst>
                          </p:cTn>
                        </p:par>
                        <p:par>
                          <p:cTn id="25" fill="hold">
                            <p:stCondLst>
                              <p:cond delay="8500"/>
                            </p:stCondLst>
                            <p:childTnLst>
                              <p:par>
                                <p:cTn id="26" presetID="10"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2500"/>
                                        <p:tgtEl>
                                          <p:spTgt spid="2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2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animBg="1"/>
      <p:bldP spid="16"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Content Placeholder 9"/>
          <p:cNvPicPr>
            <a:picLocks noGrp="1"/>
          </p:cNvPicPr>
          <p:nvPr>
            <p:ph idx="1"/>
            <p:custDataLst>
              <p:tags r:id="rId2"/>
            </p:custDataLst>
          </p:nvPr>
        </p:nvPicPr>
        <p:blipFill>
          <a:blip r:embed="rId63">
            <a:lum/>
            <a:extLst>
              <a:ext uri="{28A0092B-C50C-407E-A947-70E740481C1C}">
                <a14:useLocalDpi xmlns:a14="http://schemas.microsoft.com/office/drawing/2010/main" val="0"/>
              </a:ext>
            </a:extLst>
          </a:blip>
          <a:stretch>
            <a:fillRect/>
          </a:stretch>
        </p:blipFill>
        <p:spPr>
          <a:xfrm>
            <a:off x="0" y="1194798"/>
            <a:ext cx="10969625" cy="4339103"/>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17" name="Rectangle 16"/>
          <p:cNvSpPr>
            <a:spLocks/>
          </p:cNvSpPr>
          <p:nvPr>
            <p:custDataLst>
              <p:tags r:id="rId3"/>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ct val="107000"/>
              </a:lnSpc>
              <a:spcAft>
                <a:spcPts val="100"/>
              </a:spcAft>
            </a:pPr>
            <a:r>
              <a:rPr lang="en-US" sz="600" smtClean="0">
                <a:solidFill>
                  <a:srgbClr val="000000"/>
                </a:solidFill>
                <a:latin typeface="Bosch Office Sans" pitchFamily="2" charset="0"/>
              </a:rPr>
              <a:t>Bosch Security &amp; Safety Systems | 2018-05-23</a:t>
            </a:r>
            <a:endParaRPr lang="en-US" sz="600">
              <a:solidFill>
                <a:srgbClr val="000000"/>
              </a:solidFill>
              <a:latin typeface="Bosch Office Sans" pitchFamily="2" charset="0"/>
            </a:endParaRPr>
          </a:p>
        </p:txBody>
      </p:sp>
      <p:sp>
        <p:nvSpPr>
          <p:cNvPr id="14" name="Rectangle 13"/>
          <p:cNvSpPr>
            <a:spLocks/>
          </p:cNvSpPr>
          <p:nvPr>
            <p:custDataLst>
              <p:tags r:id="rId4"/>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ct val="107000"/>
              </a:lnSpc>
              <a:spcAft>
                <a:spcPts val="100"/>
              </a:spcAft>
            </a:pPr>
            <a:r>
              <a:rPr lang="en-US" sz="600" smtClean="0">
                <a:solidFill>
                  <a:srgbClr val="B2B3B5"/>
                </a:solidFill>
                <a:latin typeface="Bosch Office Sans" panose="020B0604020202020204" pitchFamily="34" charset="0"/>
              </a:rPr>
              <a:t>© Robert Bosch GmbH 2018. All rights reserved, also regarding any disposal, exploitation, reproduction, editing, distribution, as well as in the event of applications for industrial property rights.</a:t>
            </a:r>
            <a:endParaRPr lang="en-US" sz="600">
              <a:solidFill>
                <a:srgbClr val="B2B3B5"/>
              </a:solidFill>
              <a:latin typeface="Bosch Office Sans" panose="020B0604020202020204" pitchFamily="34" charset="0"/>
            </a:endParaRPr>
          </a:p>
        </p:txBody>
      </p:sp>
      <p:sp>
        <p:nvSpPr>
          <p:cNvPr id="11" name="Rectangle 10"/>
          <p:cNvSpPr>
            <a:spLocks/>
          </p:cNvSpPr>
          <p:nvPr>
            <p:custDataLst>
              <p:tags r:id="rId5"/>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lstStyle/>
          <a:p>
            <a:r>
              <a:rPr lang="en-US" sz="1200" smtClean="0">
                <a:solidFill>
                  <a:srgbClr val="999FA6"/>
                </a:solidFill>
              </a:rPr>
              <a:t>6</a:t>
            </a:r>
            <a:endParaRPr lang="en-US" sz="1200">
              <a:solidFill>
                <a:srgbClr val="999FA6"/>
              </a:solidFill>
            </a:endParaRPr>
          </a:p>
        </p:txBody>
      </p:sp>
      <p:sp>
        <p:nvSpPr>
          <p:cNvPr id="3" name="Rectangle 2" hidden="1"/>
          <p:cNvSpPr>
            <a:spLocks/>
          </p:cNvSpPr>
          <p:nvPr>
            <p:custDataLst>
              <p:tags r:id="rId6"/>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17780" rIns="0" bIns="0" rtlCol="0" anchor="t">
            <a:normAutofit/>
          </a:bodyPr>
          <a:lstStyle/>
          <a:p>
            <a:pPr>
              <a:lnSpc>
                <a:spcPts val="900"/>
              </a:lnSpc>
            </a:pPr>
            <a:endParaRPr lang="en-US" sz="600">
              <a:solidFill>
                <a:srgbClr val="000000"/>
              </a:solidFill>
            </a:endParaRPr>
          </a:p>
        </p:txBody>
      </p:sp>
      <p:sp>
        <p:nvSpPr>
          <p:cNvPr id="2" name="Title 1"/>
          <p:cNvSpPr>
            <a:spLocks noGrp="1"/>
          </p:cNvSpPr>
          <p:nvPr>
            <p:ph type="title"/>
            <p:custDataLst>
              <p:tags r:id="rId7"/>
            </p:custDataLst>
          </p:nvPr>
        </p:nvSpPr>
        <p:spPr>
          <a:xfrm>
            <a:off x="259200" y="259133"/>
            <a:ext cx="8981458" cy="777400"/>
          </a:xfrm>
          <a:solidFill>
            <a:scrgbClr r="0" g="0" b="0">
              <a:alpha val="0"/>
            </a:scrgbClr>
          </a:solidFill>
          <a:ln w="0"/>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numCol="1" anchor="t" anchorCtr="0" compatLnSpc="1">
            <a:prstTxWarp prst="textNoShape">
              <a:avLst/>
            </a:prstTxWarp>
            <a:noAutofit/>
          </a:bodyPr>
          <a:lstStyle/>
          <a:p>
            <a:pPr>
              <a:lnSpc>
                <a:spcPct val="89000"/>
              </a:lnSpc>
              <a:spcBef>
                <a:spcPts val="0"/>
              </a:spcBef>
            </a:pPr>
            <a:r>
              <a:rPr lang="en-US" altLang="en-US" sz="2800" kern="0" dirty="0">
                <a:solidFill>
                  <a:srgbClr val="000000"/>
                </a:solidFill>
                <a:latin typeface="Bosch Office Sans" charset="0"/>
                <a:cs typeface="Arial" charset="0"/>
              </a:rPr>
              <a:t>Irrefutable </a:t>
            </a:r>
            <a:r>
              <a:rPr lang="tr-TR" altLang="en-US" sz="2800" kern="0" dirty="0" smtClean="0">
                <a:solidFill>
                  <a:srgbClr val="000000"/>
                </a:solidFill>
                <a:latin typeface="Bosch Office Sans" charset="0"/>
                <a:cs typeface="Arial" charset="0"/>
              </a:rPr>
              <a:t>F</a:t>
            </a:r>
            <a:r>
              <a:rPr lang="en-US" altLang="en-US" sz="2800" kern="0" dirty="0" err="1" smtClean="0">
                <a:solidFill>
                  <a:srgbClr val="000000"/>
                </a:solidFill>
                <a:latin typeface="Bosch Office Sans" charset="0"/>
                <a:cs typeface="Arial" charset="0"/>
              </a:rPr>
              <a:t>orensic</a:t>
            </a:r>
            <a:r>
              <a:rPr lang="en-US" altLang="en-US" sz="2800" kern="0" dirty="0" smtClean="0">
                <a:solidFill>
                  <a:srgbClr val="000000"/>
                </a:solidFill>
                <a:latin typeface="Bosch Office Sans" charset="0"/>
                <a:cs typeface="Arial" charset="0"/>
              </a:rPr>
              <a:t> </a:t>
            </a:r>
            <a:r>
              <a:rPr lang="tr-TR" altLang="en-US" sz="2800" kern="0" dirty="0" smtClean="0">
                <a:solidFill>
                  <a:srgbClr val="000000"/>
                </a:solidFill>
                <a:latin typeface="Bosch Office Sans" charset="0"/>
                <a:cs typeface="Arial" charset="0"/>
              </a:rPr>
              <a:t>E</a:t>
            </a:r>
            <a:r>
              <a:rPr lang="en-US" altLang="en-US" sz="2800" kern="0" dirty="0" err="1" smtClean="0">
                <a:solidFill>
                  <a:srgbClr val="000000"/>
                </a:solidFill>
                <a:latin typeface="Bosch Office Sans" charset="0"/>
                <a:cs typeface="Arial" charset="0"/>
              </a:rPr>
              <a:t>vidence</a:t>
            </a:r>
            <a:r>
              <a:rPr lang="en-US" altLang="en-US" sz="2800" kern="0" dirty="0">
                <a:solidFill>
                  <a:srgbClr val="000000"/>
                </a:solidFill>
                <a:latin typeface="Bosch Office Sans" charset="0"/>
                <a:cs typeface="Arial" charset="0"/>
              </a:rPr>
              <a:t/>
            </a:r>
            <a:br>
              <a:rPr lang="en-US" altLang="en-US" sz="2800" kern="0" dirty="0">
                <a:solidFill>
                  <a:srgbClr val="000000"/>
                </a:solidFill>
                <a:latin typeface="Bosch Office Sans" charset="0"/>
                <a:cs typeface="Arial" charset="0"/>
              </a:rPr>
            </a:br>
            <a:r>
              <a:rPr lang="en-GB" sz="2800" dirty="0" smtClean="0">
                <a:solidFill>
                  <a:srgbClr val="0E78C5"/>
                </a:solidFill>
              </a:rPr>
              <a:t>Full flexibility when searching </a:t>
            </a:r>
            <a:r>
              <a:rPr lang="tr-TR" sz="2800" dirty="0" smtClean="0">
                <a:solidFill>
                  <a:srgbClr val="0E78C5"/>
                </a:solidFill>
              </a:rPr>
              <a:t>video </a:t>
            </a:r>
            <a:r>
              <a:rPr lang="en-GB" sz="2800" dirty="0" smtClean="0">
                <a:solidFill>
                  <a:srgbClr val="0E78C5"/>
                </a:solidFill>
              </a:rPr>
              <a:t>for evidence </a:t>
            </a:r>
            <a:endParaRPr lang="en-GB" sz="2800" dirty="0">
              <a:solidFill>
                <a:srgbClr val="0E78C5"/>
              </a:solidFill>
            </a:endParaRPr>
          </a:p>
        </p:txBody>
      </p:sp>
      <p:sp>
        <p:nvSpPr>
          <p:cNvPr id="12" name="Rectangle 100_"/>
          <p:cNvSpPr>
            <a:spLocks noChangeArrowheads="1"/>
          </p:cNvSpPr>
          <p:nvPr>
            <p:custDataLst>
              <p:tags r:id="rId8"/>
            </p:custDataLst>
          </p:nvPr>
        </p:nvSpPr>
        <p:spPr bwMode="auto">
          <a:xfrm>
            <a:off x="517538" y="1338829"/>
            <a:ext cx="2159684" cy="4103400"/>
          </a:xfrm>
          <a:prstGeom prst="rect">
            <a:avLst/>
          </a:prstGeom>
          <a:noFill/>
          <a:ln w="28575">
            <a:solidFill>
              <a:srgbClr val="0E78C5"/>
            </a:solidFill>
            <a:headEnd/>
            <a:tailEnd/>
          </a:ln>
        </p:spPr>
        <p:style>
          <a:lnRef idx="1">
            <a:schemeClr val="accent2"/>
          </a:lnRef>
          <a:fillRef idx="3">
            <a:schemeClr val="accent2"/>
          </a:fillRef>
          <a:effectRef idx="2">
            <a:schemeClr val="accent2"/>
          </a:effectRef>
          <a:fontRef idx="minor">
            <a:schemeClr val="lt1"/>
          </a:fontRef>
        </p:style>
        <p:txBody>
          <a:bodyPr wrap="none" anchor="ctr"/>
          <a:lstStyle/>
          <a:p>
            <a:endParaRPr lang="de-DE" sz="1799"/>
          </a:p>
        </p:txBody>
      </p:sp>
      <p:sp>
        <p:nvSpPr>
          <p:cNvPr id="13" name="Rectangle 100__"/>
          <p:cNvSpPr>
            <a:spLocks noChangeArrowheads="1"/>
          </p:cNvSpPr>
          <p:nvPr>
            <p:custDataLst>
              <p:tags r:id="rId9"/>
            </p:custDataLst>
          </p:nvPr>
        </p:nvSpPr>
        <p:spPr bwMode="auto">
          <a:xfrm>
            <a:off x="2893191" y="1344205"/>
            <a:ext cx="3743453" cy="4103400"/>
          </a:xfrm>
          <a:prstGeom prst="rect">
            <a:avLst/>
          </a:prstGeom>
          <a:noFill/>
          <a:ln w="28575">
            <a:solidFill>
              <a:srgbClr val="0E78C5"/>
            </a:solidFill>
            <a:headEnd/>
            <a:tailEnd/>
          </a:ln>
        </p:spPr>
        <p:style>
          <a:lnRef idx="1">
            <a:schemeClr val="accent2"/>
          </a:lnRef>
          <a:fillRef idx="3">
            <a:schemeClr val="accent2"/>
          </a:fillRef>
          <a:effectRef idx="2">
            <a:schemeClr val="accent2"/>
          </a:effectRef>
          <a:fontRef idx="minor">
            <a:schemeClr val="lt1"/>
          </a:fontRef>
        </p:style>
        <p:txBody>
          <a:bodyPr wrap="none" anchor="ctr"/>
          <a:lstStyle/>
          <a:p>
            <a:endParaRPr lang="de-DE" sz="1799"/>
          </a:p>
        </p:txBody>
      </p:sp>
      <p:sp>
        <p:nvSpPr>
          <p:cNvPr id="15" name="Rectangle 100___"/>
          <p:cNvSpPr>
            <a:spLocks noChangeArrowheads="1"/>
          </p:cNvSpPr>
          <p:nvPr>
            <p:custDataLst>
              <p:tags r:id="rId10"/>
            </p:custDataLst>
          </p:nvPr>
        </p:nvSpPr>
        <p:spPr bwMode="auto">
          <a:xfrm>
            <a:off x="6863787" y="1341036"/>
            <a:ext cx="3743453" cy="4103400"/>
          </a:xfrm>
          <a:prstGeom prst="rect">
            <a:avLst/>
          </a:prstGeom>
          <a:noFill/>
          <a:ln w="28575">
            <a:solidFill>
              <a:srgbClr val="0E78C5"/>
            </a:solidFill>
            <a:headEnd/>
            <a:tailEnd/>
          </a:ln>
        </p:spPr>
        <p:style>
          <a:lnRef idx="1">
            <a:schemeClr val="accent2"/>
          </a:lnRef>
          <a:fillRef idx="3">
            <a:schemeClr val="accent2"/>
          </a:fillRef>
          <a:effectRef idx="2">
            <a:schemeClr val="accent2"/>
          </a:effectRef>
          <a:fontRef idx="minor">
            <a:schemeClr val="lt1"/>
          </a:fontRef>
        </p:style>
        <p:txBody>
          <a:bodyPr wrap="none" anchor="ctr"/>
          <a:lstStyle/>
          <a:p>
            <a:endParaRPr lang="de-DE" sz="1799"/>
          </a:p>
        </p:txBody>
      </p:sp>
      <p:sp>
        <p:nvSpPr>
          <p:cNvPr id="16" name="Text Box 40"/>
          <p:cNvSpPr txBox="1">
            <a:spLocks noChangeArrowheads="1"/>
          </p:cNvSpPr>
          <p:nvPr>
            <p:custDataLst>
              <p:tags r:id="rId11"/>
            </p:custDataLst>
          </p:nvPr>
        </p:nvSpPr>
        <p:spPr bwMode="auto">
          <a:xfrm>
            <a:off x="2893191" y="1356080"/>
            <a:ext cx="3743453" cy="1076941"/>
          </a:xfrm>
          <a:prstGeom prst="rect">
            <a:avLst/>
          </a:prstGeom>
          <a:solidFill>
            <a:scrgbClr r="0" g="0" b="0">
              <a:alpha val="0"/>
            </a:scrgbClr>
          </a:solidFill>
          <a:ln w="9525">
            <a:noFill/>
            <a:miter lim="800000"/>
            <a:headEnd/>
            <a:tailEnd/>
          </a:ln>
        </p:spPr>
        <p:txBody>
          <a:bodyPr wrap="square">
            <a:spAutoFit/>
          </a:bodyPr>
          <a:lstStyle/>
          <a:p>
            <a:pPr algn="ctr">
              <a:spcBef>
                <a:spcPct val="50000"/>
              </a:spcBef>
            </a:pPr>
            <a:r>
              <a:rPr lang="en-US" sz="1600" b="1" dirty="0"/>
              <a:t>Alarm Search</a:t>
            </a:r>
          </a:p>
          <a:p>
            <a:pPr algn="ctr">
              <a:spcBef>
                <a:spcPct val="50000"/>
              </a:spcBef>
            </a:pPr>
            <a:r>
              <a:rPr lang="en-US" sz="1600" dirty="0"/>
              <a:t>Record alarms</a:t>
            </a:r>
          </a:p>
          <a:p>
            <a:pPr algn="ctr">
              <a:spcBef>
                <a:spcPct val="50000"/>
              </a:spcBef>
            </a:pPr>
            <a:r>
              <a:rPr lang="en-US" sz="1600" dirty="0"/>
              <a:t>Search through recorded alarms</a:t>
            </a:r>
          </a:p>
        </p:txBody>
      </p:sp>
      <p:grpSp>
        <p:nvGrpSpPr>
          <p:cNvPr id="18" name="Gruppieren 17"/>
          <p:cNvGrpSpPr/>
          <p:nvPr/>
        </p:nvGrpSpPr>
        <p:grpSpPr>
          <a:xfrm>
            <a:off x="661517" y="3083828"/>
            <a:ext cx="1799737" cy="1223822"/>
            <a:chOff x="660276" y="2149996"/>
            <a:chExt cx="2160240" cy="1584177"/>
          </a:xfrm>
        </p:grpSpPr>
        <p:sp>
          <p:nvSpPr>
            <p:cNvPr id="19" name="Rectangle 64_"/>
            <p:cNvSpPr>
              <a:spLocks noChangeArrowheads="1"/>
            </p:cNvSpPr>
            <p:nvPr>
              <p:custDataLst>
                <p:tags r:id="rId55"/>
              </p:custDataLst>
            </p:nvPr>
          </p:nvSpPr>
          <p:spPr bwMode="auto">
            <a:xfrm>
              <a:off x="660276" y="2149996"/>
              <a:ext cx="2160240" cy="1584176"/>
            </a:xfrm>
            <a:prstGeom prst="rect">
              <a:avLst/>
            </a:prstGeom>
            <a:solidFill>
              <a:schemeClr val="bg1"/>
            </a:solidFill>
            <a:ln w="25400">
              <a:solidFill>
                <a:schemeClr val="tx1"/>
              </a:solidFill>
              <a:miter lim="800000"/>
              <a:headEnd/>
              <a:tailEnd/>
            </a:ln>
          </p:spPr>
          <p:txBody>
            <a:bodyPr wrap="none" anchor="ctr"/>
            <a:lstStyle/>
            <a:p>
              <a:endParaRPr lang="de-DE" sz="1799"/>
            </a:p>
          </p:txBody>
        </p:sp>
        <p:sp>
          <p:nvSpPr>
            <p:cNvPr id="20" name="Freeform 65_"/>
            <p:cNvSpPr>
              <a:spLocks/>
            </p:cNvSpPr>
            <p:nvPr>
              <p:custDataLst>
                <p:tags r:id="rId56"/>
              </p:custDataLst>
            </p:nvPr>
          </p:nvSpPr>
          <p:spPr bwMode="auto">
            <a:xfrm>
              <a:off x="979879" y="2694557"/>
              <a:ext cx="196975" cy="478126"/>
            </a:xfrm>
            <a:custGeom>
              <a:avLst/>
              <a:gdLst>
                <a:gd name="T0" fmla="*/ 2147483647 w 332"/>
                <a:gd name="T1" fmla="*/ 0 h 1120"/>
                <a:gd name="T2" fmla="*/ 2147483647 w 332"/>
                <a:gd name="T3" fmla="*/ 2147483647 h 1120"/>
                <a:gd name="T4" fmla="*/ 2147483647 w 332"/>
                <a:gd name="T5" fmla="*/ 2147483647 h 1120"/>
                <a:gd name="T6" fmla="*/ 2147483647 w 332"/>
                <a:gd name="T7" fmla="*/ 2147483647 h 1120"/>
                <a:gd name="T8" fmla="*/ 2147483647 w 332"/>
                <a:gd name="T9" fmla="*/ 2147483647 h 1120"/>
                <a:gd name="T10" fmla="*/ 2147483647 w 332"/>
                <a:gd name="T11" fmla="*/ 2147483647 h 1120"/>
                <a:gd name="T12" fmla="*/ 2147483647 w 332"/>
                <a:gd name="T13" fmla="*/ 2147483647 h 1120"/>
                <a:gd name="T14" fmla="*/ 2147483647 w 332"/>
                <a:gd name="T15" fmla="*/ 2147483647 h 1120"/>
                <a:gd name="T16" fmla="*/ 2147483647 w 332"/>
                <a:gd name="T17" fmla="*/ 2147483647 h 1120"/>
                <a:gd name="T18" fmla="*/ 0 w 332"/>
                <a:gd name="T19" fmla="*/ 2147483647 h 1120"/>
                <a:gd name="T20" fmla="*/ 2147483647 w 332"/>
                <a:gd name="T21" fmla="*/ 2147483647 h 1120"/>
                <a:gd name="T22" fmla="*/ 2147483647 w 332"/>
                <a:gd name="T23" fmla="*/ 2147483647 h 1120"/>
                <a:gd name="T24" fmla="*/ 2147483647 w 332"/>
                <a:gd name="T25" fmla="*/ 2147483647 h 1120"/>
                <a:gd name="T26" fmla="*/ 2147483647 w 332"/>
                <a:gd name="T27" fmla="*/ 2147483647 h 1120"/>
                <a:gd name="T28" fmla="*/ 2147483647 w 332"/>
                <a:gd name="T29" fmla="*/ 2147483647 h 1120"/>
                <a:gd name="T30" fmla="*/ 2147483647 w 332"/>
                <a:gd name="T31" fmla="*/ 2147483647 h 1120"/>
                <a:gd name="T32" fmla="*/ 2147483647 w 332"/>
                <a:gd name="T33" fmla="*/ 2147483647 h 1120"/>
                <a:gd name="T34" fmla="*/ 2147483647 w 332"/>
                <a:gd name="T35" fmla="*/ 2147483647 h 1120"/>
                <a:gd name="T36" fmla="*/ 2147483647 w 332"/>
                <a:gd name="T37" fmla="*/ 2147483647 h 1120"/>
                <a:gd name="T38" fmla="*/ 2147483647 w 332"/>
                <a:gd name="T39" fmla="*/ 2147483647 h 1120"/>
                <a:gd name="T40" fmla="*/ 2147483647 w 332"/>
                <a:gd name="T41" fmla="*/ 2147483647 h 1120"/>
                <a:gd name="T42" fmla="*/ 2147483647 w 332"/>
                <a:gd name="T43" fmla="*/ 2147483647 h 1120"/>
                <a:gd name="T44" fmla="*/ 2147483647 w 332"/>
                <a:gd name="T45" fmla="*/ 2147483647 h 1120"/>
                <a:gd name="T46" fmla="*/ 2147483647 w 332"/>
                <a:gd name="T47" fmla="*/ 2147483647 h 1120"/>
                <a:gd name="T48" fmla="*/ 2147483647 w 332"/>
                <a:gd name="T49" fmla="*/ 2147483647 h 1120"/>
                <a:gd name="T50" fmla="*/ 2147483647 w 332"/>
                <a:gd name="T51" fmla="*/ 2147483647 h 1120"/>
                <a:gd name="T52" fmla="*/ 2147483647 w 332"/>
                <a:gd name="T53" fmla="*/ 2147483647 h 1120"/>
                <a:gd name="T54" fmla="*/ 2147483647 w 332"/>
                <a:gd name="T55" fmla="*/ 2147483647 h 1120"/>
                <a:gd name="T56" fmla="*/ 2147483647 w 332"/>
                <a:gd name="T57" fmla="*/ 2147483647 h 1120"/>
                <a:gd name="T58" fmla="*/ 2147483647 w 332"/>
                <a:gd name="T59" fmla="*/ 2147483647 h 1120"/>
                <a:gd name="T60" fmla="*/ 2147483647 w 332"/>
                <a:gd name="T61" fmla="*/ 2147483647 h 1120"/>
                <a:gd name="T62" fmla="*/ 2147483647 w 332"/>
                <a:gd name="T63" fmla="*/ 0 h 11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2"/>
                <a:gd name="T97" fmla="*/ 0 h 1120"/>
                <a:gd name="T98" fmla="*/ 332 w 332"/>
                <a:gd name="T99" fmla="*/ 1120 h 11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2" h="1120">
                  <a:moveTo>
                    <a:pt x="163" y="0"/>
                  </a:moveTo>
                  <a:lnTo>
                    <a:pt x="125" y="11"/>
                  </a:lnTo>
                  <a:lnTo>
                    <a:pt x="109" y="60"/>
                  </a:lnTo>
                  <a:lnTo>
                    <a:pt x="131" y="103"/>
                  </a:lnTo>
                  <a:lnTo>
                    <a:pt x="125" y="141"/>
                  </a:lnTo>
                  <a:lnTo>
                    <a:pt x="65" y="169"/>
                  </a:lnTo>
                  <a:lnTo>
                    <a:pt x="22" y="239"/>
                  </a:lnTo>
                  <a:lnTo>
                    <a:pt x="6" y="337"/>
                  </a:lnTo>
                  <a:lnTo>
                    <a:pt x="6" y="467"/>
                  </a:lnTo>
                  <a:lnTo>
                    <a:pt x="0" y="549"/>
                  </a:lnTo>
                  <a:lnTo>
                    <a:pt x="22" y="587"/>
                  </a:lnTo>
                  <a:lnTo>
                    <a:pt x="49" y="631"/>
                  </a:lnTo>
                  <a:lnTo>
                    <a:pt x="71" y="723"/>
                  </a:lnTo>
                  <a:lnTo>
                    <a:pt x="87" y="935"/>
                  </a:lnTo>
                  <a:lnTo>
                    <a:pt x="76" y="1065"/>
                  </a:lnTo>
                  <a:lnTo>
                    <a:pt x="71" y="1120"/>
                  </a:lnTo>
                  <a:lnTo>
                    <a:pt x="120" y="1120"/>
                  </a:lnTo>
                  <a:lnTo>
                    <a:pt x="261" y="1109"/>
                  </a:lnTo>
                  <a:lnTo>
                    <a:pt x="267" y="1076"/>
                  </a:lnTo>
                  <a:lnTo>
                    <a:pt x="245" y="978"/>
                  </a:lnTo>
                  <a:lnTo>
                    <a:pt x="250" y="679"/>
                  </a:lnTo>
                  <a:lnTo>
                    <a:pt x="277" y="625"/>
                  </a:lnTo>
                  <a:lnTo>
                    <a:pt x="321" y="598"/>
                  </a:lnTo>
                  <a:lnTo>
                    <a:pt x="332" y="533"/>
                  </a:lnTo>
                  <a:lnTo>
                    <a:pt x="315" y="337"/>
                  </a:lnTo>
                  <a:lnTo>
                    <a:pt x="299" y="212"/>
                  </a:lnTo>
                  <a:lnTo>
                    <a:pt x="272" y="179"/>
                  </a:lnTo>
                  <a:lnTo>
                    <a:pt x="223" y="147"/>
                  </a:lnTo>
                  <a:lnTo>
                    <a:pt x="196" y="125"/>
                  </a:lnTo>
                  <a:lnTo>
                    <a:pt x="212" y="98"/>
                  </a:lnTo>
                  <a:lnTo>
                    <a:pt x="212" y="38"/>
                  </a:lnTo>
                  <a:lnTo>
                    <a:pt x="163" y="0"/>
                  </a:lnTo>
                  <a:close/>
                </a:path>
              </a:pathLst>
            </a:custGeom>
            <a:solidFill>
              <a:schemeClr val="tx1"/>
            </a:solidFill>
            <a:ln w="28575" cmpd="sng">
              <a:solidFill>
                <a:schemeClr val="tx1"/>
              </a:solidFill>
              <a:round/>
              <a:headEnd/>
              <a:tailEnd/>
            </a:ln>
          </p:spPr>
          <p:txBody>
            <a:bodyPr/>
            <a:lstStyle/>
            <a:p>
              <a:endParaRPr lang="en-US" sz="1799"/>
            </a:p>
          </p:txBody>
        </p:sp>
        <p:sp>
          <p:nvSpPr>
            <p:cNvPr id="21" name="Rectangle 67_"/>
            <p:cNvSpPr>
              <a:spLocks noChangeArrowheads="1"/>
            </p:cNvSpPr>
            <p:nvPr>
              <p:custDataLst>
                <p:tags r:id="rId57"/>
              </p:custDataLst>
            </p:nvPr>
          </p:nvSpPr>
          <p:spPr bwMode="auto">
            <a:xfrm>
              <a:off x="982044" y="2694557"/>
              <a:ext cx="194811" cy="495055"/>
            </a:xfrm>
            <a:prstGeom prst="rect">
              <a:avLst/>
            </a:prstGeom>
            <a:solidFill>
              <a:scrgbClr r="0" g="0" b="0">
                <a:alpha val="0"/>
              </a:scrgbClr>
            </a:solidFill>
            <a:ln w="19050">
              <a:solidFill>
                <a:srgbClr val="FF0000"/>
              </a:solidFill>
              <a:miter lim="800000"/>
              <a:headEnd/>
              <a:tailEnd/>
            </a:ln>
          </p:spPr>
          <p:txBody>
            <a:bodyPr wrap="none" anchor="ctr"/>
            <a:lstStyle/>
            <a:p>
              <a:endParaRPr lang="de-DE" sz="1799"/>
            </a:p>
          </p:txBody>
        </p:sp>
        <p:sp>
          <p:nvSpPr>
            <p:cNvPr id="22" name="Freeform 78_"/>
            <p:cNvSpPr>
              <a:spLocks/>
            </p:cNvSpPr>
            <p:nvPr>
              <p:custDataLst>
                <p:tags r:id="rId58"/>
              </p:custDataLst>
            </p:nvPr>
          </p:nvSpPr>
          <p:spPr bwMode="auto">
            <a:xfrm>
              <a:off x="1129893" y="3090601"/>
              <a:ext cx="1267967" cy="643572"/>
            </a:xfrm>
            <a:custGeom>
              <a:avLst/>
              <a:gdLst>
                <a:gd name="T0" fmla="*/ 0 w 454"/>
                <a:gd name="T1" fmla="*/ 2147483647 h 52"/>
                <a:gd name="T2" fmla="*/ 2147483647 w 454"/>
                <a:gd name="T3" fmla="*/ 2147483647 h 52"/>
                <a:gd name="T4" fmla="*/ 2147483647 w 454"/>
                <a:gd name="T5" fmla="*/ 2147483647 h 52"/>
                <a:gd name="T6" fmla="*/ 2147483647 w 454"/>
                <a:gd name="T7" fmla="*/ 2147483647 h 52"/>
                <a:gd name="T8" fmla="*/ 2147483647 w 454"/>
                <a:gd name="T9" fmla="*/ 2147483647 h 52"/>
                <a:gd name="T10" fmla="*/ 0 60000 65536"/>
                <a:gd name="T11" fmla="*/ 0 60000 65536"/>
                <a:gd name="T12" fmla="*/ 0 60000 65536"/>
                <a:gd name="T13" fmla="*/ 0 60000 65536"/>
                <a:gd name="T14" fmla="*/ 0 60000 65536"/>
                <a:gd name="T15" fmla="*/ 0 w 454"/>
                <a:gd name="T16" fmla="*/ 0 h 52"/>
                <a:gd name="T17" fmla="*/ 454 w 454"/>
                <a:gd name="T18" fmla="*/ 52 h 52"/>
              </a:gdLst>
              <a:ahLst/>
              <a:cxnLst>
                <a:cxn ang="T10">
                  <a:pos x="T0" y="T1"/>
                </a:cxn>
                <a:cxn ang="T11">
                  <a:pos x="T2" y="T3"/>
                </a:cxn>
                <a:cxn ang="T12">
                  <a:pos x="T4" y="T5"/>
                </a:cxn>
                <a:cxn ang="T13">
                  <a:pos x="T6" y="T7"/>
                </a:cxn>
                <a:cxn ang="T14">
                  <a:pos x="T8" y="T9"/>
                </a:cxn>
              </a:cxnLst>
              <a:rect l="T15" t="T16" r="T17" b="T18"/>
              <a:pathLst>
                <a:path w="454" h="52">
                  <a:moveTo>
                    <a:pt x="0" y="7"/>
                  </a:moveTo>
                  <a:cubicBezTo>
                    <a:pt x="30" y="7"/>
                    <a:pt x="61" y="7"/>
                    <a:pt x="91" y="7"/>
                  </a:cubicBezTo>
                  <a:cubicBezTo>
                    <a:pt x="121" y="7"/>
                    <a:pt x="144" y="7"/>
                    <a:pt x="182" y="7"/>
                  </a:cubicBezTo>
                  <a:cubicBezTo>
                    <a:pt x="220" y="7"/>
                    <a:pt x="273" y="0"/>
                    <a:pt x="318" y="7"/>
                  </a:cubicBezTo>
                  <a:cubicBezTo>
                    <a:pt x="363" y="14"/>
                    <a:pt x="431" y="45"/>
                    <a:pt x="454" y="52"/>
                  </a:cubicBezTo>
                </a:path>
              </a:pathLst>
            </a:custGeom>
            <a:solidFill>
              <a:scrgbClr r="0" g="0" b="0">
                <a:alpha val="0"/>
              </a:scrgbClr>
            </a:solidFill>
            <a:ln w="19050">
              <a:solidFill>
                <a:srgbClr val="FF0000"/>
              </a:solidFill>
              <a:round/>
              <a:headEnd/>
              <a:tailEnd/>
            </a:ln>
          </p:spPr>
          <p:txBody>
            <a:bodyPr/>
            <a:lstStyle/>
            <a:p>
              <a:endParaRPr lang="en-US" sz="1799"/>
            </a:p>
          </p:txBody>
        </p:sp>
        <p:sp>
          <p:nvSpPr>
            <p:cNvPr id="23" name="Rechteck 22"/>
            <p:cNvSpPr/>
            <p:nvPr>
              <p:custDataLst>
                <p:tags r:id="rId59"/>
              </p:custDataLst>
            </p:nvPr>
          </p:nvSpPr>
          <p:spPr>
            <a:xfrm>
              <a:off x="707238" y="2199502"/>
              <a:ext cx="704426" cy="1485164"/>
            </a:xfrm>
            <a:prstGeom prst="rect">
              <a:avLst/>
            </a:prstGeom>
            <a:solidFill>
              <a:srgbClr val="C00000">
                <a:alpha val="5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24" name="Textfeld 23"/>
            <p:cNvSpPr txBox="1"/>
            <p:nvPr>
              <p:custDataLst>
                <p:tags r:id="rId60"/>
              </p:custDataLst>
            </p:nvPr>
          </p:nvSpPr>
          <p:spPr>
            <a:xfrm>
              <a:off x="707238" y="2199502"/>
              <a:ext cx="657464" cy="278810"/>
            </a:xfrm>
            <a:prstGeom prst="rect">
              <a:avLst/>
            </a:prstGeom>
            <a:solidFill>
              <a:scrgbClr r="0" g="0" b="0">
                <a:alpha val="0"/>
              </a:scrgbClr>
            </a:solidFill>
          </p:spPr>
          <p:txBody>
            <a:bodyPr wrap="square" rtlCol="0">
              <a:spAutoFit/>
            </a:bodyPr>
            <a:lstStyle/>
            <a:p>
              <a:r>
                <a:rPr lang="en-US" sz="800" b="1" dirty="0">
                  <a:solidFill>
                    <a:schemeClr val="accent1"/>
                  </a:solidFill>
                </a:rPr>
                <a:t>Alarm!</a:t>
              </a:r>
            </a:p>
          </p:txBody>
        </p:sp>
      </p:grpSp>
      <p:sp>
        <p:nvSpPr>
          <p:cNvPr id="25" name="Rectangle 64_0"/>
          <p:cNvSpPr>
            <a:spLocks noChangeArrowheads="1"/>
          </p:cNvSpPr>
          <p:nvPr>
            <p:custDataLst>
              <p:tags r:id="rId12"/>
            </p:custDataLst>
          </p:nvPr>
        </p:nvSpPr>
        <p:spPr bwMode="auto">
          <a:xfrm>
            <a:off x="2965180" y="3083828"/>
            <a:ext cx="1799737" cy="1223821"/>
          </a:xfrm>
          <a:prstGeom prst="rect">
            <a:avLst/>
          </a:prstGeom>
          <a:solidFill>
            <a:schemeClr val="bg1"/>
          </a:solidFill>
          <a:ln w="25400">
            <a:solidFill>
              <a:schemeClr val="tx1"/>
            </a:solidFill>
            <a:miter lim="800000"/>
            <a:headEnd/>
            <a:tailEnd/>
          </a:ln>
        </p:spPr>
        <p:txBody>
          <a:bodyPr wrap="none" anchor="ctr"/>
          <a:lstStyle/>
          <a:p>
            <a:endParaRPr lang="de-DE" sz="1799"/>
          </a:p>
        </p:txBody>
      </p:sp>
      <p:sp>
        <p:nvSpPr>
          <p:cNvPr id="26" name="Freeform 65_0"/>
          <p:cNvSpPr>
            <a:spLocks/>
          </p:cNvSpPr>
          <p:nvPr>
            <p:custDataLst>
              <p:tags r:id="rId13"/>
            </p:custDataLst>
          </p:nvPr>
        </p:nvSpPr>
        <p:spPr bwMode="auto">
          <a:xfrm>
            <a:off x="3231448" y="3362017"/>
            <a:ext cx="164105" cy="369366"/>
          </a:xfrm>
          <a:custGeom>
            <a:avLst/>
            <a:gdLst>
              <a:gd name="T0" fmla="*/ 2147483647 w 332"/>
              <a:gd name="T1" fmla="*/ 0 h 1120"/>
              <a:gd name="T2" fmla="*/ 2147483647 w 332"/>
              <a:gd name="T3" fmla="*/ 2147483647 h 1120"/>
              <a:gd name="T4" fmla="*/ 2147483647 w 332"/>
              <a:gd name="T5" fmla="*/ 2147483647 h 1120"/>
              <a:gd name="T6" fmla="*/ 2147483647 w 332"/>
              <a:gd name="T7" fmla="*/ 2147483647 h 1120"/>
              <a:gd name="T8" fmla="*/ 2147483647 w 332"/>
              <a:gd name="T9" fmla="*/ 2147483647 h 1120"/>
              <a:gd name="T10" fmla="*/ 2147483647 w 332"/>
              <a:gd name="T11" fmla="*/ 2147483647 h 1120"/>
              <a:gd name="T12" fmla="*/ 2147483647 w 332"/>
              <a:gd name="T13" fmla="*/ 2147483647 h 1120"/>
              <a:gd name="T14" fmla="*/ 2147483647 w 332"/>
              <a:gd name="T15" fmla="*/ 2147483647 h 1120"/>
              <a:gd name="T16" fmla="*/ 2147483647 w 332"/>
              <a:gd name="T17" fmla="*/ 2147483647 h 1120"/>
              <a:gd name="T18" fmla="*/ 0 w 332"/>
              <a:gd name="T19" fmla="*/ 2147483647 h 1120"/>
              <a:gd name="T20" fmla="*/ 2147483647 w 332"/>
              <a:gd name="T21" fmla="*/ 2147483647 h 1120"/>
              <a:gd name="T22" fmla="*/ 2147483647 w 332"/>
              <a:gd name="T23" fmla="*/ 2147483647 h 1120"/>
              <a:gd name="T24" fmla="*/ 2147483647 w 332"/>
              <a:gd name="T25" fmla="*/ 2147483647 h 1120"/>
              <a:gd name="T26" fmla="*/ 2147483647 w 332"/>
              <a:gd name="T27" fmla="*/ 2147483647 h 1120"/>
              <a:gd name="T28" fmla="*/ 2147483647 w 332"/>
              <a:gd name="T29" fmla="*/ 2147483647 h 1120"/>
              <a:gd name="T30" fmla="*/ 2147483647 w 332"/>
              <a:gd name="T31" fmla="*/ 2147483647 h 1120"/>
              <a:gd name="T32" fmla="*/ 2147483647 w 332"/>
              <a:gd name="T33" fmla="*/ 2147483647 h 1120"/>
              <a:gd name="T34" fmla="*/ 2147483647 w 332"/>
              <a:gd name="T35" fmla="*/ 2147483647 h 1120"/>
              <a:gd name="T36" fmla="*/ 2147483647 w 332"/>
              <a:gd name="T37" fmla="*/ 2147483647 h 1120"/>
              <a:gd name="T38" fmla="*/ 2147483647 w 332"/>
              <a:gd name="T39" fmla="*/ 2147483647 h 1120"/>
              <a:gd name="T40" fmla="*/ 2147483647 w 332"/>
              <a:gd name="T41" fmla="*/ 2147483647 h 1120"/>
              <a:gd name="T42" fmla="*/ 2147483647 w 332"/>
              <a:gd name="T43" fmla="*/ 2147483647 h 1120"/>
              <a:gd name="T44" fmla="*/ 2147483647 w 332"/>
              <a:gd name="T45" fmla="*/ 2147483647 h 1120"/>
              <a:gd name="T46" fmla="*/ 2147483647 w 332"/>
              <a:gd name="T47" fmla="*/ 2147483647 h 1120"/>
              <a:gd name="T48" fmla="*/ 2147483647 w 332"/>
              <a:gd name="T49" fmla="*/ 2147483647 h 1120"/>
              <a:gd name="T50" fmla="*/ 2147483647 w 332"/>
              <a:gd name="T51" fmla="*/ 2147483647 h 1120"/>
              <a:gd name="T52" fmla="*/ 2147483647 w 332"/>
              <a:gd name="T53" fmla="*/ 2147483647 h 1120"/>
              <a:gd name="T54" fmla="*/ 2147483647 w 332"/>
              <a:gd name="T55" fmla="*/ 2147483647 h 1120"/>
              <a:gd name="T56" fmla="*/ 2147483647 w 332"/>
              <a:gd name="T57" fmla="*/ 2147483647 h 1120"/>
              <a:gd name="T58" fmla="*/ 2147483647 w 332"/>
              <a:gd name="T59" fmla="*/ 2147483647 h 1120"/>
              <a:gd name="T60" fmla="*/ 2147483647 w 332"/>
              <a:gd name="T61" fmla="*/ 2147483647 h 1120"/>
              <a:gd name="T62" fmla="*/ 2147483647 w 332"/>
              <a:gd name="T63" fmla="*/ 0 h 11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2"/>
              <a:gd name="T97" fmla="*/ 0 h 1120"/>
              <a:gd name="T98" fmla="*/ 332 w 332"/>
              <a:gd name="T99" fmla="*/ 1120 h 11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2" h="1120">
                <a:moveTo>
                  <a:pt x="163" y="0"/>
                </a:moveTo>
                <a:lnTo>
                  <a:pt x="125" y="11"/>
                </a:lnTo>
                <a:lnTo>
                  <a:pt x="109" y="60"/>
                </a:lnTo>
                <a:lnTo>
                  <a:pt x="131" y="103"/>
                </a:lnTo>
                <a:lnTo>
                  <a:pt x="125" y="141"/>
                </a:lnTo>
                <a:lnTo>
                  <a:pt x="65" y="169"/>
                </a:lnTo>
                <a:lnTo>
                  <a:pt x="22" y="239"/>
                </a:lnTo>
                <a:lnTo>
                  <a:pt x="6" y="337"/>
                </a:lnTo>
                <a:lnTo>
                  <a:pt x="6" y="467"/>
                </a:lnTo>
                <a:lnTo>
                  <a:pt x="0" y="549"/>
                </a:lnTo>
                <a:lnTo>
                  <a:pt x="22" y="587"/>
                </a:lnTo>
                <a:lnTo>
                  <a:pt x="49" y="631"/>
                </a:lnTo>
                <a:lnTo>
                  <a:pt x="71" y="723"/>
                </a:lnTo>
                <a:lnTo>
                  <a:pt x="87" y="935"/>
                </a:lnTo>
                <a:lnTo>
                  <a:pt x="76" y="1065"/>
                </a:lnTo>
                <a:lnTo>
                  <a:pt x="71" y="1120"/>
                </a:lnTo>
                <a:lnTo>
                  <a:pt x="120" y="1120"/>
                </a:lnTo>
                <a:lnTo>
                  <a:pt x="261" y="1109"/>
                </a:lnTo>
                <a:lnTo>
                  <a:pt x="267" y="1076"/>
                </a:lnTo>
                <a:lnTo>
                  <a:pt x="245" y="978"/>
                </a:lnTo>
                <a:lnTo>
                  <a:pt x="250" y="679"/>
                </a:lnTo>
                <a:lnTo>
                  <a:pt x="277" y="625"/>
                </a:lnTo>
                <a:lnTo>
                  <a:pt x="321" y="598"/>
                </a:lnTo>
                <a:lnTo>
                  <a:pt x="332" y="533"/>
                </a:lnTo>
                <a:lnTo>
                  <a:pt x="315" y="337"/>
                </a:lnTo>
                <a:lnTo>
                  <a:pt x="299" y="212"/>
                </a:lnTo>
                <a:lnTo>
                  <a:pt x="272" y="179"/>
                </a:lnTo>
                <a:lnTo>
                  <a:pt x="223" y="147"/>
                </a:lnTo>
                <a:lnTo>
                  <a:pt x="196" y="125"/>
                </a:lnTo>
                <a:lnTo>
                  <a:pt x="212" y="98"/>
                </a:lnTo>
                <a:lnTo>
                  <a:pt x="212" y="38"/>
                </a:lnTo>
                <a:lnTo>
                  <a:pt x="163" y="0"/>
                </a:lnTo>
                <a:close/>
              </a:path>
            </a:pathLst>
          </a:custGeom>
          <a:solidFill>
            <a:schemeClr val="tx1"/>
          </a:solidFill>
          <a:ln w="28575" cmpd="sng">
            <a:solidFill>
              <a:schemeClr val="tx1"/>
            </a:solidFill>
            <a:round/>
            <a:headEnd/>
            <a:tailEnd/>
          </a:ln>
        </p:spPr>
        <p:txBody>
          <a:bodyPr/>
          <a:lstStyle/>
          <a:p>
            <a:endParaRPr lang="en-US" sz="1799"/>
          </a:p>
        </p:txBody>
      </p:sp>
      <p:sp>
        <p:nvSpPr>
          <p:cNvPr id="27" name="Rectangle 67_0"/>
          <p:cNvSpPr>
            <a:spLocks noChangeArrowheads="1"/>
          </p:cNvSpPr>
          <p:nvPr>
            <p:custDataLst>
              <p:tags r:id="rId14"/>
            </p:custDataLst>
          </p:nvPr>
        </p:nvSpPr>
        <p:spPr bwMode="auto">
          <a:xfrm>
            <a:off x="3233252" y="3362017"/>
            <a:ext cx="162301" cy="382445"/>
          </a:xfrm>
          <a:prstGeom prst="rect">
            <a:avLst/>
          </a:prstGeom>
          <a:solidFill>
            <a:scrgbClr r="0" g="0" b="0">
              <a:alpha val="0"/>
            </a:scrgbClr>
          </a:solidFill>
          <a:ln w="19050">
            <a:solidFill>
              <a:srgbClr val="FF0000"/>
            </a:solidFill>
            <a:miter lim="800000"/>
            <a:headEnd/>
            <a:tailEnd/>
          </a:ln>
        </p:spPr>
        <p:txBody>
          <a:bodyPr wrap="none" anchor="ctr"/>
          <a:lstStyle/>
          <a:p>
            <a:endParaRPr lang="de-DE" sz="1799"/>
          </a:p>
        </p:txBody>
      </p:sp>
      <p:sp>
        <p:nvSpPr>
          <p:cNvPr id="28" name="Freeform 78_0"/>
          <p:cNvSpPr>
            <a:spLocks/>
          </p:cNvSpPr>
          <p:nvPr>
            <p:custDataLst>
              <p:tags r:id="rId15"/>
            </p:custDataLst>
          </p:nvPr>
        </p:nvSpPr>
        <p:spPr bwMode="auto">
          <a:xfrm>
            <a:off x="3356428" y="3667972"/>
            <a:ext cx="1056367" cy="497178"/>
          </a:xfrm>
          <a:custGeom>
            <a:avLst/>
            <a:gdLst>
              <a:gd name="T0" fmla="*/ 0 w 454"/>
              <a:gd name="T1" fmla="*/ 2147483647 h 52"/>
              <a:gd name="T2" fmla="*/ 2147483647 w 454"/>
              <a:gd name="T3" fmla="*/ 2147483647 h 52"/>
              <a:gd name="T4" fmla="*/ 2147483647 w 454"/>
              <a:gd name="T5" fmla="*/ 2147483647 h 52"/>
              <a:gd name="T6" fmla="*/ 2147483647 w 454"/>
              <a:gd name="T7" fmla="*/ 2147483647 h 52"/>
              <a:gd name="T8" fmla="*/ 2147483647 w 454"/>
              <a:gd name="T9" fmla="*/ 2147483647 h 52"/>
              <a:gd name="T10" fmla="*/ 0 60000 65536"/>
              <a:gd name="T11" fmla="*/ 0 60000 65536"/>
              <a:gd name="T12" fmla="*/ 0 60000 65536"/>
              <a:gd name="T13" fmla="*/ 0 60000 65536"/>
              <a:gd name="T14" fmla="*/ 0 60000 65536"/>
              <a:gd name="T15" fmla="*/ 0 w 454"/>
              <a:gd name="T16" fmla="*/ 0 h 52"/>
              <a:gd name="T17" fmla="*/ 454 w 454"/>
              <a:gd name="T18" fmla="*/ 52 h 52"/>
            </a:gdLst>
            <a:ahLst/>
            <a:cxnLst>
              <a:cxn ang="T10">
                <a:pos x="T0" y="T1"/>
              </a:cxn>
              <a:cxn ang="T11">
                <a:pos x="T2" y="T3"/>
              </a:cxn>
              <a:cxn ang="T12">
                <a:pos x="T4" y="T5"/>
              </a:cxn>
              <a:cxn ang="T13">
                <a:pos x="T6" y="T7"/>
              </a:cxn>
              <a:cxn ang="T14">
                <a:pos x="T8" y="T9"/>
              </a:cxn>
            </a:cxnLst>
            <a:rect l="T15" t="T16" r="T17" b="T18"/>
            <a:pathLst>
              <a:path w="454" h="52">
                <a:moveTo>
                  <a:pt x="0" y="7"/>
                </a:moveTo>
                <a:cubicBezTo>
                  <a:pt x="30" y="7"/>
                  <a:pt x="61" y="7"/>
                  <a:pt x="91" y="7"/>
                </a:cubicBezTo>
                <a:cubicBezTo>
                  <a:pt x="121" y="7"/>
                  <a:pt x="144" y="7"/>
                  <a:pt x="182" y="7"/>
                </a:cubicBezTo>
                <a:cubicBezTo>
                  <a:pt x="220" y="7"/>
                  <a:pt x="273" y="0"/>
                  <a:pt x="318" y="7"/>
                </a:cubicBezTo>
                <a:cubicBezTo>
                  <a:pt x="363" y="14"/>
                  <a:pt x="431" y="45"/>
                  <a:pt x="454" y="52"/>
                </a:cubicBezTo>
              </a:path>
            </a:pathLst>
          </a:custGeom>
          <a:solidFill>
            <a:scrgbClr r="0" g="0" b="0">
              <a:alpha val="0"/>
            </a:scrgbClr>
          </a:solidFill>
          <a:ln w="19050">
            <a:solidFill>
              <a:srgbClr val="FF0000"/>
            </a:solidFill>
            <a:round/>
            <a:headEnd/>
            <a:tailEnd/>
          </a:ln>
        </p:spPr>
        <p:txBody>
          <a:bodyPr/>
          <a:lstStyle/>
          <a:p>
            <a:endParaRPr lang="en-US" sz="1799"/>
          </a:p>
        </p:txBody>
      </p:sp>
      <p:sp>
        <p:nvSpPr>
          <p:cNvPr id="29" name="Rechteck 28"/>
          <p:cNvSpPr/>
          <p:nvPr>
            <p:custDataLst>
              <p:tags r:id="rId16"/>
            </p:custDataLst>
          </p:nvPr>
        </p:nvSpPr>
        <p:spPr>
          <a:xfrm>
            <a:off x="2980049" y="3122071"/>
            <a:ext cx="586871" cy="1147333"/>
          </a:xfrm>
          <a:prstGeom prst="rect">
            <a:avLst/>
          </a:prstGeom>
          <a:solidFill>
            <a:srgbClr val="C00000">
              <a:alpha val="5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30" name="Textfeld 29"/>
          <p:cNvSpPr txBox="1"/>
          <p:nvPr>
            <p:custDataLst>
              <p:tags r:id="rId17"/>
            </p:custDataLst>
          </p:nvPr>
        </p:nvSpPr>
        <p:spPr>
          <a:xfrm>
            <a:off x="3003294" y="3122071"/>
            <a:ext cx="547746" cy="215389"/>
          </a:xfrm>
          <a:prstGeom prst="rect">
            <a:avLst/>
          </a:prstGeom>
          <a:solidFill>
            <a:scrgbClr r="0" g="0" b="0">
              <a:alpha val="0"/>
            </a:scrgbClr>
          </a:solidFill>
        </p:spPr>
        <p:txBody>
          <a:bodyPr wrap="square" rtlCol="0">
            <a:spAutoFit/>
          </a:bodyPr>
          <a:lstStyle/>
          <a:p>
            <a:r>
              <a:rPr lang="en-US" sz="800" b="1" dirty="0">
                <a:solidFill>
                  <a:schemeClr val="accent1"/>
                </a:solidFill>
              </a:rPr>
              <a:t>Alarm!</a:t>
            </a:r>
          </a:p>
        </p:txBody>
      </p:sp>
      <p:sp>
        <p:nvSpPr>
          <p:cNvPr id="31" name="Text Box 40__"/>
          <p:cNvSpPr txBox="1">
            <a:spLocks noChangeArrowheads="1"/>
          </p:cNvSpPr>
          <p:nvPr>
            <p:custDataLst>
              <p:tags r:id="rId18"/>
            </p:custDataLst>
          </p:nvPr>
        </p:nvSpPr>
        <p:spPr bwMode="auto">
          <a:xfrm>
            <a:off x="517538" y="1356080"/>
            <a:ext cx="2159684" cy="584625"/>
          </a:xfrm>
          <a:prstGeom prst="rect">
            <a:avLst/>
          </a:prstGeom>
          <a:solidFill>
            <a:scrgbClr r="0" g="0" b="0">
              <a:alpha val="0"/>
            </a:scrgbClr>
          </a:solidFill>
          <a:ln w="9525">
            <a:noFill/>
            <a:miter lim="800000"/>
            <a:headEnd/>
            <a:tailEnd/>
          </a:ln>
        </p:spPr>
        <p:txBody>
          <a:bodyPr wrap="square">
            <a:spAutoFit/>
          </a:bodyPr>
          <a:lstStyle/>
          <a:p>
            <a:pPr algn="ctr">
              <a:spcBef>
                <a:spcPct val="50000"/>
              </a:spcBef>
            </a:pPr>
            <a:r>
              <a:rPr lang="en-US" sz="1600" b="1" dirty="0"/>
              <a:t>Live Alarm </a:t>
            </a:r>
            <a:br>
              <a:rPr lang="en-US" sz="1600" b="1" dirty="0"/>
            </a:br>
            <a:endParaRPr lang="en-US" sz="1600" dirty="0"/>
          </a:p>
        </p:txBody>
      </p:sp>
      <p:sp>
        <p:nvSpPr>
          <p:cNvPr id="32" name="Rectangle 64__"/>
          <p:cNvSpPr>
            <a:spLocks noChangeArrowheads="1"/>
          </p:cNvSpPr>
          <p:nvPr>
            <p:custDataLst>
              <p:tags r:id="rId19"/>
            </p:custDataLst>
          </p:nvPr>
        </p:nvSpPr>
        <p:spPr bwMode="auto">
          <a:xfrm>
            <a:off x="3829054" y="3515765"/>
            <a:ext cx="1799737" cy="1223821"/>
          </a:xfrm>
          <a:prstGeom prst="rect">
            <a:avLst/>
          </a:prstGeom>
          <a:solidFill>
            <a:schemeClr val="bg1"/>
          </a:solidFill>
          <a:ln w="25400">
            <a:solidFill>
              <a:schemeClr val="tx1"/>
            </a:solidFill>
            <a:miter lim="800000"/>
            <a:headEnd/>
            <a:tailEnd/>
          </a:ln>
        </p:spPr>
        <p:txBody>
          <a:bodyPr wrap="none" anchor="ctr"/>
          <a:lstStyle/>
          <a:p>
            <a:endParaRPr lang="de-DE" sz="1799"/>
          </a:p>
        </p:txBody>
      </p:sp>
      <p:sp>
        <p:nvSpPr>
          <p:cNvPr id="33" name="Freeform 65__"/>
          <p:cNvSpPr>
            <a:spLocks/>
          </p:cNvSpPr>
          <p:nvPr>
            <p:custDataLst>
              <p:tags r:id="rId20"/>
            </p:custDataLst>
          </p:nvPr>
        </p:nvSpPr>
        <p:spPr bwMode="auto">
          <a:xfrm>
            <a:off x="4117012" y="3877192"/>
            <a:ext cx="164105" cy="369366"/>
          </a:xfrm>
          <a:custGeom>
            <a:avLst/>
            <a:gdLst>
              <a:gd name="T0" fmla="*/ 2147483647 w 332"/>
              <a:gd name="T1" fmla="*/ 0 h 1120"/>
              <a:gd name="T2" fmla="*/ 2147483647 w 332"/>
              <a:gd name="T3" fmla="*/ 2147483647 h 1120"/>
              <a:gd name="T4" fmla="*/ 2147483647 w 332"/>
              <a:gd name="T5" fmla="*/ 2147483647 h 1120"/>
              <a:gd name="T6" fmla="*/ 2147483647 w 332"/>
              <a:gd name="T7" fmla="*/ 2147483647 h 1120"/>
              <a:gd name="T8" fmla="*/ 2147483647 w 332"/>
              <a:gd name="T9" fmla="*/ 2147483647 h 1120"/>
              <a:gd name="T10" fmla="*/ 2147483647 w 332"/>
              <a:gd name="T11" fmla="*/ 2147483647 h 1120"/>
              <a:gd name="T12" fmla="*/ 2147483647 w 332"/>
              <a:gd name="T13" fmla="*/ 2147483647 h 1120"/>
              <a:gd name="T14" fmla="*/ 2147483647 w 332"/>
              <a:gd name="T15" fmla="*/ 2147483647 h 1120"/>
              <a:gd name="T16" fmla="*/ 2147483647 w 332"/>
              <a:gd name="T17" fmla="*/ 2147483647 h 1120"/>
              <a:gd name="T18" fmla="*/ 0 w 332"/>
              <a:gd name="T19" fmla="*/ 2147483647 h 1120"/>
              <a:gd name="T20" fmla="*/ 2147483647 w 332"/>
              <a:gd name="T21" fmla="*/ 2147483647 h 1120"/>
              <a:gd name="T22" fmla="*/ 2147483647 w 332"/>
              <a:gd name="T23" fmla="*/ 2147483647 h 1120"/>
              <a:gd name="T24" fmla="*/ 2147483647 w 332"/>
              <a:gd name="T25" fmla="*/ 2147483647 h 1120"/>
              <a:gd name="T26" fmla="*/ 2147483647 w 332"/>
              <a:gd name="T27" fmla="*/ 2147483647 h 1120"/>
              <a:gd name="T28" fmla="*/ 2147483647 w 332"/>
              <a:gd name="T29" fmla="*/ 2147483647 h 1120"/>
              <a:gd name="T30" fmla="*/ 2147483647 w 332"/>
              <a:gd name="T31" fmla="*/ 2147483647 h 1120"/>
              <a:gd name="T32" fmla="*/ 2147483647 w 332"/>
              <a:gd name="T33" fmla="*/ 2147483647 h 1120"/>
              <a:gd name="T34" fmla="*/ 2147483647 w 332"/>
              <a:gd name="T35" fmla="*/ 2147483647 h 1120"/>
              <a:gd name="T36" fmla="*/ 2147483647 w 332"/>
              <a:gd name="T37" fmla="*/ 2147483647 h 1120"/>
              <a:gd name="T38" fmla="*/ 2147483647 w 332"/>
              <a:gd name="T39" fmla="*/ 2147483647 h 1120"/>
              <a:gd name="T40" fmla="*/ 2147483647 w 332"/>
              <a:gd name="T41" fmla="*/ 2147483647 h 1120"/>
              <a:gd name="T42" fmla="*/ 2147483647 w 332"/>
              <a:gd name="T43" fmla="*/ 2147483647 h 1120"/>
              <a:gd name="T44" fmla="*/ 2147483647 w 332"/>
              <a:gd name="T45" fmla="*/ 2147483647 h 1120"/>
              <a:gd name="T46" fmla="*/ 2147483647 w 332"/>
              <a:gd name="T47" fmla="*/ 2147483647 h 1120"/>
              <a:gd name="T48" fmla="*/ 2147483647 w 332"/>
              <a:gd name="T49" fmla="*/ 2147483647 h 1120"/>
              <a:gd name="T50" fmla="*/ 2147483647 w 332"/>
              <a:gd name="T51" fmla="*/ 2147483647 h 1120"/>
              <a:gd name="T52" fmla="*/ 2147483647 w 332"/>
              <a:gd name="T53" fmla="*/ 2147483647 h 1120"/>
              <a:gd name="T54" fmla="*/ 2147483647 w 332"/>
              <a:gd name="T55" fmla="*/ 2147483647 h 1120"/>
              <a:gd name="T56" fmla="*/ 2147483647 w 332"/>
              <a:gd name="T57" fmla="*/ 2147483647 h 1120"/>
              <a:gd name="T58" fmla="*/ 2147483647 w 332"/>
              <a:gd name="T59" fmla="*/ 2147483647 h 1120"/>
              <a:gd name="T60" fmla="*/ 2147483647 w 332"/>
              <a:gd name="T61" fmla="*/ 2147483647 h 1120"/>
              <a:gd name="T62" fmla="*/ 2147483647 w 332"/>
              <a:gd name="T63" fmla="*/ 0 h 11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2"/>
              <a:gd name="T97" fmla="*/ 0 h 1120"/>
              <a:gd name="T98" fmla="*/ 332 w 332"/>
              <a:gd name="T99" fmla="*/ 1120 h 11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2" h="1120">
                <a:moveTo>
                  <a:pt x="163" y="0"/>
                </a:moveTo>
                <a:lnTo>
                  <a:pt x="125" y="11"/>
                </a:lnTo>
                <a:lnTo>
                  <a:pt x="109" y="60"/>
                </a:lnTo>
                <a:lnTo>
                  <a:pt x="131" y="103"/>
                </a:lnTo>
                <a:lnTo>
                  <a:pt x="125" y="141"/>
                </a:lnTo>
                <a:lnTo>
                  <a:pt x="65" y="169"/>
                </a:lnTo>
                <a:lnTo>
                  <a:pt x="22" y="239"/>
                </a:lnTo>
                <a:lnTo>
                  <a:pt x="6" y="337"/>
                </a:lnTo>
                <a:lnTo>
                  <a:pt x="6" y="467"/>
                </a:lnTo>
                <a:lnTo>
                  <a:pt x="0" y="549"/>
                </a:lnTo>
                <a:lnTo>
                  <a:pt x="22" y="587"/>
                </a:lnTo>
                <a:lnTo>
                  <a:pt x="49" y="631"/>
                </a:lnTo>
                <a:lnTo>
                  <a:pt x="71" y="723"/>
                </a:lnTo>
                <a:lnTo>
                  <a:pt x="87" y="935"/>
                </a:lnTo>
                <a:lnTo>
                  <a:pt x="76" y="1065"/>
                </a:lnTo>
                <a:lnTo>
                  <a:pt x="71" y="1120"/>
                </a:lnTo>
                <a:lnTo>
                  <a:pt x="120" y="1120"/>
                </a:lnTo>
                <a:lnTo>
                  <a:pt x="261" y="1109"/>
                </a:lnTo>
                <a:lnTo>
                  <a:pt x="267" y="1076"/>
                </a:lnTo>
                <a:lnTo>
                  <a:pt x="245" y="978"/>
                </a:lnTo>
                <a:lnTo>
                  <a:pt x="250" y="679"/>
                </a:lnTo>
                <a:lnTo>
                  <a:pt x="277" y="625"/>
                </a:lnTo>
                <a:lnTo>
                  <a:pt x="321" y="598"/>
                </a:lnTo>
                <a:lnTo>
                  <a:pt x="332" y="533"/>
                </a:lnTo>
                <a:lnTo>
                  <a:pt x="315" y="337"/>
                </a:lnTo>
                <a:lnTo>
                  <a:pt x="299" y="212"/>
                </a:lnTo>
                <a:lnTo>
                  <a:pt x="272" y="179"/>
                </a:lnTo>
                <a:lnTo>
                  <a:pt x="223" y="147"/>
                </a:lnTo>
                <a:lnTo>
                  <a:pt x="196" y="125"/>
                </a:lnTo>
                <a:lnTo>
                  <a:pt x="212" y="98"/>
                </a:lnTo>
                <a:lnTo>
                  <a:pt x="212" y="38"/>
                </a:lnTo>
                <a:lnTo>
                  <a:pt x="163" y="0"/>
                </a:lnTo>
                <a:close/>
              </a:path>
            </a:pathLst>
          </a:custGeom>
          <a:solidFill>
            <a:schemeClr val="tx1"/>
          </a:solidFill>
          <a:ln w="28575" cmpd="sng">
            <a:solidFill>
              <a:schemeClr val="tx1"/>
            </a:solidFill>
            <a:round/>
            <a:headEnd/>
            <a:tailEnd/>
          </a:ln>
        </p:spPr>
        <p:txBody>
          <a:bodyPr/>
          <a:lstStyle/>
          <a:p>
            <a:endParaRPr lang="en-US" sz="1799"/>
          </a:p>
        </p:txBody>
      </p:sp>
      <p:sp>
        <p:nvSpPr>
          <p:cNvPr id="34" name="Rectangle 67__"/>
          <p:cNvSpPr>
            <a:spLocks noChangeArrowheads="1"/>
          </p:cNvSpPr>
          <p:nvPr>
            <p:custDataLst>
              <p:tags r:id="rId21"/>
            </p:custDataLst>
          </p:nvPr>
        </p:nvSpPr>
        <p:spPr bwMode="auto">
          <a:xfrm>
            <a:off x="4117013" y="3877192"/>
            <a:ext cx="162301" cy="382445"/>
          </a:xfrm>
          <a:prstGeom prst="rect">
            <a:avLst/>
          </a:prstGeom>
          <a:solidFill>
            <a:scrgbClr r="0" g="0" b="0">
              <a:alpha val="0"/>
            </a:scrgbClr>
          </a:solidFill>
          <a:ln w="19050">
            <a:solidFill>
              <a:srgbClr val="FF0000"/>
            </a:solidFill>
            <a:miter lim="800000"/>
            <a:headEnd/>
            <a:tailEnd/>
          </a:ln>
        </p:spPr>
        <p:txBody>
          <a:bodyPr wrap="none" anchor="ctr"/>
          <a:lstStyle/>
          <a:p>
            <a:endParaRPr lang="de-DE" sz="1799"/>
          </a:p>
        </p:txBody>
      </p:sp>
      <p:sp>
        <p:nvSpPr>
          <p:cNvPr id="35" name="Freeform 78__"/>
          <p:cNvSpPr>
            <a:spLocks/>
          </p:cNvSpPr>
          <p:nvPr>
            <p:custDataLst>
              <p:tags r:id="rId22"/>
            </p:custDataLst>
          </p:nvPr>
        </p:nvSpPr>
        <p:spPr bwMode="auto">
          <a:xfrm flipH="1">
            <a:off x="3854572" y="4021170"/>
            <a:ext cx="262439" cy="497178"/>
          </a:xfrm>
          <a:custGeom>
            <a:avLst/>
            <a:gdLst>
              <a:gd name="T0" fmla="*/ 0 w 454"/>
              <a:gd name="T1" fmla="*/ 2147483647 h 52"/>
              <a:gd name="T2" fmla="*/ 2147483647 w 454"/>
              <a:gd name="T3" fmla="*/ 2147483647 h 52"/>
              <a:gd name="T4" fmla="*/ 2147483647 w 454"/>
              <a:gd name="T5" fmla="*/ 2147483647 h 52"/>
              <a:gd name="T6" fmla="*/ 2147483647 w 454"/>
              <a:gd name="T7" fmla="*/ 2147483647 h 52"/>
              <a:gd name="T8" fmla="*/ 2147483647 w 454"/>
              <a:gd name="T9" fmla="*/ 2147483647 h 52"/>
              <a:gd name="T10" fmla="*/ 0 60000 65536"/>
              <a:gd name="T11" fmla="*/ 0 60000 65536"/>
              <a:gd name="T12" fmla="*/ 0 60000 65536"/>
              <a:gd name="T13" fmla="*/ 0 60000 65536"/>
              <a:gd name="T14" fmla="*/ 0 60000 65536"/>
              <a:gd name="T15" fmla="*/ 0 w 454"/>
              <a:gd name="T16" fmla="*/ 0 h 52"/>
              <a:gd name="T17" fmla="*/ 454 w 454"/>
              <a:gd name="T18" fmla="*/ 52 h 52"/>
            </a:gdLst>
            <a:ahLst/>
            <a:cxnLst>
              <a:cxn ang="T10">
                <a:pos x="T0" y="T1"/>
              </a:cxn>
              <a:cxn ang="T11">
                <a:pos x="T2" y="T3"/>
              </a:cxn>
              <a:cxn ang="T12">
                <a:pos x="T4" y="T5"/>
              </a:cxn>
              <a:cxn ang="T13">
                <a:pos x="T6" y="T7"/>
              </a:cxn>
              <a:cxn ang="T14">
                <a:pos x="T8" y="T9"/>
              </a:cxn>
            </a:cxnLst>
            <a:rect l="T15" t="T16" r="T17" b="T18"/>
            <a:pathLst>
              <a:path w="454" h="52">
                <a:moveTo>
                  <a:pt x="0" y="7"/>
                </a:moveTo>
                <a:cubicBezTo>
                  <a:pt x="30" y="7"/>
                  <a:pt x="61" y="7"/>
                  <a:pt x="91" y="7"/>
                </a:cubicBezTo>
                <a:cubicBezTo>
                  <a:pt x="121" y="7"/>
                  <a:pt x="144" y="7"/>
                  <a:pt x="182" y="7"/>
                </a:cubicBezTo>
                <a:cubicBezTo>
                  <a:pt x="220" y="7"/>
                  <a:pt x="273" y="0"/>
                  <a:pt x="318" y="7"/>
                </a:cubicBezTo>
                <a:cubicBezTo>
                  <a:pt x="363" y="14"/>
                  <a:pt x="431" y="45"/>
                  <a:pt x="454" y="52"/>
                </a:cubicBezTo>
              </a:path>
            </a:pathLst>
          </a:custGeom>
          <a:solidFill>
            <a:scrgbClr r="0" g="0" b="0">
              <a:alpha val="0"/>
            </a:scrgbClr>
          </a:solidFill>
          <a:ln w="19050">
            <a:solidFill>
              <a:srgbClr val="FF0000"/>
            </a:solidFill>
            <a:round/>
            <a:headEnd/>
            <a:tailEnd/>
          </a:ln>
        </p:spPr>
        <p:txBody>
          <a:bodyPr/>
          <a:lstStyle/>
          <a:p>
            <a:endParaRPr lang="en-US" sz="1799"/>
          </a:p>
        </p:txBody>
      </p:sp>
      <p:sp>
        <p:nvSpPr>
          <p:cNvPr id="36" name="Rechteck 35"/>
          <p:cNvSpPr/>
          <p:nvPr>
            <p:custDataLst>
              <p:tags r:id="rId23"/>
            </p:custDataLst>
          </p:nvPr>
        </p:nvSpPr>
        <p:spPr>
          <a:xfrm>
            <a:off x="3856082" y="3563372"/>
            <a:ext cx="586871" cy="1147333"/>
          </a:xfrm>
          <a:prstGeom prst="rect">
            <a:avLst/>
          </a:prstGeom>
          <a:solidFill>
            <a:srgbClr val="C00000">
              <a:alpha val="5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37" name="Textfeld 36"/>
          <p:cNvSpPr txBox="1"/>
          <p:nvPr>
            <p:custDataLst>
              <p:tags r:id="rId24"/>
            </p:custDataLst>
          </p:nvPr>
        </p:nvSpPr>
        <p:spPr>
          <a:xfrm>
            <a:off x="3871921" y="3569276"/>
            <a:ext cx="547746" cy="215389"/>
          </a:xfrm>
          <a:prstGeom prst="rect">
            <a:avLst/>
          </a:prstGeom>
          <a:solidFill>
            <a:scrgbClr r="0" g="0" b="0">
              <a:alpha val="0"/>
            </a:scrgbClr>
          </a:solidFill>
        </p:spPr>
        <p:txBody>
          <a:bodyPr wrap="square" rtlCol="0">
            <a:spAutoFit/>
          </a:bodyPr>
          <a:lstStyle/>
          <a:p>
            <a:r>
              <a:rPr lang="en-US" sz="800" b="1" dirty="0">
                <a:solidFill>
                  <a:schemeClr val="accent1"/>
                </a:solidFill>
              </a:rPr>
              <a:t>Alarm!</a:t>
            </a:r>
          </a:p>
        </p:txBody>
      </p:sp>
      <p:sp>
        <p:nvSpPr>
          <p:cNvPr id="38" name="Rectangle 64___"/>
          <p:cNvSpPr>
            <a:spLocks noChangeArrowheads="1"/>
          </p:cNvSpPr>
          <p:nvPr>
            <p:custDataLst>
              <p:tags r:id="rId25"/>
            </p:custDataLst>
          </p:nvPr>
        </p:nvSpPr>
        <p:spPr bwMode="auto">
          <a:xfrm>
            <a:off x="4692928" y="4019691"/>
            <a:ext cx="1799737" cy="1223821"/>
          </a:xfrm>
          <a:prstGeom prst="rect">
            <a:avLst/>
          </a:prstGeom>
          <a:solidFill>
            <a:schemeClr val="bg1"/>
          </a:solidFill>
          <a:ln w="25400">
            <a:solidFill>
              <a:schemeClr val="tx1"/>
            </a:solidFill>
            <a:miter lim="800000"/>
            <a:headEnd/>
            <a:tailEnd/>
          </a:ln>
        </p:spPr>
        <p:txBody>
          <a:bodyPr wrap="none" anchor="ctr"/>
          <a:lstStyle/>
          <a:p>
            <a:endParaRPr lang="de-DE" sz="1799"/>
          </a:p>
        </p:txBody>
      </p:sp>
      <p:sp>
        <p:nvSpPr>
          <p:cNvPr id="39" name="Freeform 65___"/>
          <p:cNvSpPr>
            <a:spLocks/>
          </p:cNvSpPr>
          <p:nvPr>
            <p:custDataLst>
              <p:tags r:id="rId26"/>
            </p:custDataLst>
          </p:nvPr>
        </p:nvSpPr>
        <p:spPr bwMode="auto">
          <a:xfrm>
            <a:off x="4836907" y="4597087"/>
            <a:ext cx="164105" cy="369366"/>
          </a:xfrm>
          <a:custGeom>
            <a:avLst/>
            <a:gdLst>
              <a:gd name="T0" fmla="*/ 2147483647 w 332"/>
              <a:gd name="T1" fmla="*/ 0 h 1120"/>
              <a:gd name="T2" fmla="*/ 2147483647 w 332"/>
              <a:gd name="T3" fmla="*/ 2147483647 h 1120"/>
              <a:gd name="T4" fmla="*/ 2147483647 w 332"/>
              <a:gd name="T5" fmla="*/ 2147483647 h 1120"/>
              <a:gd name="T6" fmla="*/ 2147483647 w 332"/>
              <a:gd name="T7" fmla="*/ 2147483647 h 1120"/>
              <a:gd name="T8" fmla="*/ 2147483647 w 332"/>
              <a:gd name="T9" fmla="*/ 2147483647 h 1120"/>
              <a:gd name="T10" fmla="*/ 2147483647 w 332"/>
              <a:gd name="T11" fmla="*/ 2147483647 h 1120"/>
              <a:gd name="T12" fmla="*/ 2147483647 w 332"/>
              <a:gd name="T13" fmla="*/ 2147483647 h 1120"/>
              <a:gd name="T14" fmla="*/ 2147483647 w 332"/>
              <a:gd name="T15" fmla="*/ 2147483647 h 1120"/>
              <a:gd name="T16" fmla="*/ 2147483647 w 332"/>
              <a:gd name="T17" fmla="*/ 2147483647 h 1120"/>
              <a:gd name="T18" fmla="*/ 0 w 332"/>
              <a:gd name="T19" fmla="*/ 2147483647 h 1120"/>
              <a:gd name="T20" fmla="*/ 2147483647 w 332"/>
              <a:gd name="T21" fmla="*/ 2147483647 h 1120"/>
              <a:gd name="T22" fmla="*/ 2147483647 w 332"/>
              <a:gd name="T23" fmla="*/ 2147483647 h 1120"/>
              <a:gd name="T24" fmla="*/ 2147483647 w 332"/>
              <a:gd name="T25" fmla="*/ 2147483647 h 1120"/>
              <a:gd name="T26" fmla="*/ 2147483647 w 332"/>
              <a:gd name="T27" fmla="*/ 2147483647 h 1120"/>
              <a:gd name="T28" fmla="*/ 2147483647 w 332"/>
              <a:gd name="T29" fmla="*/ 2147483647 h 1120"/>
              <a:gd name="T30" fmla="*/ 2147483647 w 332"/>
              <a:gd name="T31" fmla="*/ 2147483647 h 1120"/>
              <a:gd name="T32" fmla="*/ 2147483647 w 332"/>
              <a:gd name="T33" fmla="*/ 2147483647 h 1120"/>
              <a:gd name="T34" fmla="*/ 2147483647 w 332"/>
              <a:gd name="T35" fmla="*/ 2147483647 h 1120"/>
              <a:gd name="T36" fmla="*/ 2147483647 w 332"/>
              <a:gd name="T37" fmla="*/ 2147483647 h 1120"/>
              <a:gd name="T38" fmla="*/ 2147483647 w 332"/>
              <a:gd name="T39" fmla="*/ 2147483647 h 1120"/>
              <a:gd name="T40" fmla="*/ 2147483647 w 332"/>
              <a:gd name="T41" fmla="*/ 2147483647 h 1120"/>
              <a:gd name="T42" fmla="*/ 2147483647 w 332"/>
              <a:gd name="T43" fmla="*/ 2147483647 h 1120"/>
              <a:gd name="T44" fmla="*/ 2147483647 w 332"/>
              <a:gd name="T45" fmla="*/ 2147483647 h 1120"/>
              <a:gd name="T46" fmla="*/ 2147483647 w 332"/>
              <a:gd name="T47" fmla="*/ 2147483647 h 1120"/>
              <a:gd name="T48" fmla="*/ 2147483647 w 332"/>
              <a:gd name="T49" fmla="*/ 2147483647 h 1120"/>
              <a:gd name="T50" fmla="*/ 2147483647 w 332"/>
              <a:gd name="T51" fmla="*/ 2147483647 h 1120"/>
              <a:gd name="T52" fmla="*/ 2147483647 w 332"/>
              <a:gd name="T53" fmla="*/ 2147483647 h 1120"/>
              <a:gd name="T54" fmla="*/ 2147483647 w 332"/>
              <a:gd name="T55" fmla="*/ 2147483647 h 1120"/>
              <a:gd name="T56" fmla="*/ 2147483647 w 332"/>
              <a:gd name="T57" fmla="*/ 2147483647 h 1120"/>
              <a:gd name="T58" fmla="*/ 2147483647 w 332"/>
              <a:gd name="T59" fmla="*/ 2147483647 h 1120"/>
              <a:gd name="T60" fmla="*/ 2147483647 w 332"/>
              <a:gd name="T61" fmla="*/ 2147483647 h 1120"/>
              <a:gd name="T62" fmla="*/ 2147483647 w 332"/>
              <a:gd name="T63" fmla="*/ 0 h 11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2"/>
              <a:gd name="T97" fmla="*/ 0 h 1120"/>
              <a:gd name="T98" fmla="*/ 332 w 332"/>
              <a:gd name="T99" fmla="*/ 1120 h 11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2" h="1120">
                <a:moveTo>
                  <a:pt x="163" y="0"/>
                </a:moveTo>
                <a:lnTo>
                  <a:pt x="125" y="11"/>
                </a:lnTo>
                <a:lnTo>
                  <a:pt x="109" y="60"/>
                </a:lnTo>
                <a:lnTo>
                  <a:pt x="131" y="103"/>
                </a:lnTo>
                <a:lnTo>
                  <a:pt x="125" y="141"/>
                </a:lnTo>
                <a:lnTo>
                  <a:pt x="65" y="169"/>
                </a:lnTo>
                <a:lnTo>
                  <a:pt x="22" y="239"/>
                </a:lnTo>
                <a:lnTo>
                  <a:pt x="6" y="337"/>
                </a:lnTo>
                <a:lnTo>
                  <a:pt x="6" y="467"/>
                </a:lnTo>
                <a:lnTo>
                  <a:pt x="0" y="549"/>
                </a:lnTo>
                <a:lnTo>
                  <a:pt x="22" y="587"/>
                </a:lnTo>
                <a:lnTo>
                  <a:pt x="49" y="631"/>
                </a:lnTo>
                <a:lnTo>
                  <a:pt x="71" y="723"/>
                </a:lnTo>
                <a:lnTo>
                  <a:pt x="87" y="935"/>
                </a:lnTo>
                <a:lnTo>
                  <a:pt x="76" y="1065"/>
                </a:lnTo>
                <a:lnTo>
                  <a:pt x="71" y="1120"/>
                </a:lnTo>
                <a:lnTo>
                  <a:pt x="120" y="1120"/>
                </a:lnTo>
                <a:lnTo>
                  <a:pt x="261" y="1109"/>
                </a:lnTo>
                <a:lnTo>
                  <a:pt x="267" y="1076"/>
                </a:lnTo>
                <a:lnTo>
                  <a:pt x="245" y="978"/>
                </a:lnTo>
                <a:lnTo>
                  <a:pt x="250" y="679"/>
                </a:lnTo>
                <a:lnTo>
                  <a:pt x="277" y="625"/>
                </a:lnTo>
                <a:lnTo>
                  <a:pt x="321" y="598"/>
                </a:lnTo>
                <a:lnTo>
                  <a:pt x="332" y="533"/>
                </a:lnTo>
                <a:lnTo>
                  <a:pt x="315" y="337"/>
                </a:lnTo>
                <a:lnTo>
                  <a:pt x="299" y="212"/>
                </a:lnTo>
                <a:lnTo>
                  <a:pt x="272" y="179"/>
                </a:lnTo>
                <a:lnTo>
                  <a:pt x="223" y="147"/>
                </a:lnTo>
                <a:lnTo>
                  <a:pt x="196" y="125"/>
                </a:lnTo>
                <a:lnTo>
                  <a:pt x="212" y="98"/>
                </a:lnTo>
                <a:lnTo>
                  <a:pt x="212" y="38"/>
                </a:lnTo>
                <a:lnTo>
                  <a:pt x="163" y="0"/>
                </a:lnTo>
                <a:close/>
              </a:path>
            </a:pathLst>
          </a:custGeom>
          <a:solidFill>
            <a:schemeClr val="tx1"/>
          </a:solidFill>
          <a:ln w="28575" cmpd="sng">
            <a:solidFill>
              <a:schemeClr val="tx1"/>
            </a:solidFill>
            <a:round/>
            <a:headEnd/>
            <a:tailEnd/>
          </a:ln>
        </p:spPr>
        <p:txBody>
          <a:bodyPr/>
          <a:lstStyle/>
          <a:p>
            <a:endParaRPr lang="en-US" sz="1799"/>
          </a:p>
        </p:txBody>
      </p:sp>
      <p:sp>
        <p:nvSpPr>
          <p:cNvPr id="40" name="Rectangle 67___"/>
          <p:cNvSpPr>
            <a:spLocks noChangeArrowheads="1"/>
          </p:cNvSpPr>
          <p:nvPr>
            <p:custDataLst>
              <p:tags r:id="rId27"/>
            </p:custDataLst>
          </p:nvPr>
        </p:nvSpPr>
        <p:spPr bwMode="auto">
          <a:xfrm>
            <a:off x="4836907" y="4597086"/>
            <a:ext cx="162301" cy="382445"/>
          </a:xfrm>
          <a:prstGeom prst="rect">
            <a:avLst/>
          </a:prstGeom>
          <a:solidFill>
            <a:scrgbClr r="0" g="0" b="0">
              <a:alpha val="0"/>
            </a:scrgbClr>
          </a:solidFill>
          <a:ln w="19050">
            <a:solidFill>
              <a:srgbClr val="FF0000"/>
            </a:solidFill>
            <a:miter lim="800000"/>
            <a:headEnd/>
            <a:tailEnd/>
          </a:ln>
        </p:spPr>
        <p:txBody>
          <a:bodyPr wrap="none" anchor="ctr"/>
          <a:lstStyle/>
          <a:p>
            <a:endParaRPr lang="de-DE" sz="1799"/>
          </a:p>
        </p:txBody>
      </p:sp>
      <p:sp>
        <p:nvSpPr>
          <p:cNvPr id="41" name="Freeform 78___"/>
          <p:cNvSpPr>
            <a:spLocks/>
          </p:cNvSpPr>
          <p:nvPr>
            <p:custDataLst>
              <p:tags r:id="rId28"/>
            </p:custDataLst>
          </p:nvPr>
        </p:nvSpPr>
        <p:spPr bwMode="auto">
          <a:xfrm>
            <a:off x="4980886" y="4957034"/>
            <a:ext cx="1056367" cy="143980"/>
          </a:xfrm>
          <a:custGeom>
            <a:avLst/>
            <a:gdLst>
              <a:gd name="T0" fmla="*/ 0 w 454"/>
              <a:gd name="T1" fmla="*/ 2147483647 h 52"/>
              <a:gd name="T2" fmla="*/ 2147483647 w 454"/>
              <a:gd name="T3" fmla="*/ 2147483647 h 52"/>
              <a:gd name="T4" fmla="*/ 2147483647 w 454"/>
              <a:gd name="T5" fmla="*/ 2147483647 h 52"/>
              <a:gd name="T6" fmla="*/ 2147483647 w 454"/>
              <a:gd name="T7" fmla="*/ 2147483647 h 52"/>
              <a:gd name="T8" fmla="*/ 2147483647 w 454"/>
              <a:gd name="T9" fmla="*/ 2147483647 h 52"/>
              <a:gd name="T10" fmla="*/ 0 60000 65536"/>
              <a:gd name="T11" fmla="*/ 0 60000 65536"/>
              <a:gd name="T12" fmla="*/ 0 60000 65536"/>
              <a:gd name="T13" fmla="*/ 0 60000 65536"/>
              <a:gd name="T14" fmla="*/ 0 60000 65536"/>
              <a:gd name="T15" fmla="*/ 0 w 454"/>
              <a:gd name="T16" fmla="*/ 0 h 52"/>
              <a:gd name="T17" fmla="*/ 454 w 454"/>
              <a:gd name="T18" fmla="*/ 52 h 52"/>
            </a:gdLst>
            <a:ahLst/>
            <a:cxnLst>
              <a:cxn ang="T10">
                <a:pos x="T0" y="T1"/>
              </a:cxn>
              <a:cxn ang="T11">
                <a:pos x="T2" y="T3"/>
              </a:cxn>
              <a:cxn ang="T12">
                <a:pos x="T4" y="T5"/>
              </a:cxn>
              <a:cxn ang="T13">
                <a:pos x="T6" y="T7"/>
              </a:cxn>
              <a:cxn ang="T14">
                <a:pos x="T8" y="T9"/>
              </a:cxn>
            </a:cxnLst>
            <a:rect l="T15" t="T16" r="T17" b="T18"/>
            <a:pathLst>
              <a:path w="454" h="52">
                <a:moveTo>
                  <a:pt x="0" y="7"/>
                </a:moveTo>
                <a:cubicBezTo>
                  <a:pt x="30" y="7"/>
                  <a:pt x="61" y="7"/>
                  <a:pt x="91" y="7"/>
                </a:cubicBezTo>
                <a:cubicBezTo>
                  <a:pt x="121" y="7"/>
                  <a:pt x="144" y="7"/>
                  <a:pt x="182" y="7"/>
                </a:cubicBezTo>
                <a:cubicBezTo>
                  <a:pt x="220" y="7"/>
                  <a:pt x="273" y="0"/>
                  <a:pt x="318" y="7"/>
                </a:cubicBezTo>
                <a:cubicBezTo>
                  <a:pt x="363" y="14"/>
                  <a:pt x="431" y="45"/>
                  <a:pt x="454" y="52"/>
                </a:cubicBezTo>
              </a:path>
            </a:pathLst>
          </a:custGeom>
          <a:solidFill>
            <a:scrgbClr r="0" g="0" b="0">
              <a:alpha val="0"/>
            </a:scrgbClr>
          </a:solidFill>
          <a:ln w="19050">
            <a:solidFill>
              <a:srgbClr val="FF0000"/>
            </a:solidFill>
            <a:round/>
            <a:headEnd/>
            <a:tailEnd/>
          </a:ln>
        </p:spPr>
        <p:txBody>
          <a:bodyPr/>
          <a:lstStyle/>
          <a:p>
            <a:endParaRPr lang="en-US" sz="1799"/>
          </a:p>
        </p:txBody>
      </p:sp>
      <p:sp>
        <p:nvSpPr>
          <p:cNvPr id="42" name="Rechteck 41"/>
          <p:cNvSpPr/>
          <p:nvPr>
            <p:custDataLst>
              <p:tags r:id="rId29"/>
            </p:custDataLst>
          </p:nvPr>
        </p:nvSpPr>
        <p:spPr>
          <a:xfrm>
            <a:off x="4713595" y="4062679"/>
            <a:ext cx="586871" cy="1147333"/>
          </a:xfrm>
          <a:prstGeom prst="rect">
            <a:avLst/>
          </a:prstGeom>
          <a:solidFill>
            <a:srgbClr val="C00000">
              <a:alpha val="5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43" name="Textfeld 42"/>
          <p:cNvSpPr txBox="1"/>
          <p:nvPr>
            <p:custDataLst>
              <p:tags r:id="rId30"/>
            </p:custDataLst>
          </p:nvPr>
        </p:nvSpPr>
        <p:spPr>
          <a:xfrm>
            <a:off x="4733157" y="4086612"/>
            <a:ext cx="547746" cy="215389"/>
          </a:xfrm>
          <a:prstGeom prst="rect">
            <a:avLst/>
          </a:prstGeom>
          <a:solidFill>
            <a:scrgbClr r="0" g="0" b="0">
              <a:alpha val="0"/>
            </a:scrgbClr>
          </a:solidFill>
        </p:spPr>
        <p:txBody>
          <a:bodyPr wrap="square" rtlCol="0">
            <a:spAutoFit/>
          </a:bodyPr>
          <a:lstStyle/>
          <a:p>
            <a:r>
              <a:rPr lang="en-US" sz="800" b="1" dirty="0">
                <a:solidFill>
                  <a:schemeClr val="accent1"/>
                </a:solidFill>
              </a:rPr>
              <a:t>Alarm!</a:t>
            </a:r>
          </a:p>
        </p:txBody>
      </p:sp>
      <p:grpSp>
        <p:nvGrpSpPr>
          <p:cNvPr id="44" name="Gruppieren 43"/>
          <p:cNvGrpSpPr/>
          <p:nvPr/>
        </p:nvGrpSpPr>
        <p:grpSpPr>
          <a:xfrm>
            <a:off x="6996591" y="3083829"/>
            <a:ext cx="1799737" cy="1223822"/>
            <a:chOff x="660276" y="2149996"/>
            <a:chExt cx="2160240" cy="1584177"/>
          </a:xfrm>
        </p:grpSpPr>
        <p:sp>
          <p:nvSpPr>
            <p:cNvPr id="45" name="Rectangle 64_00"/>
            <p:cNvSpPr>
              <a:spLocks noChangeArrowheads="1"/>
            </p:cNvSpPr>
            <p:nvPr>
              <p:custDataLst>
                <p:tags r:id="rId49"/>
              </p:custDataLst>
            </p:nvPr>
          </p:nvSpPr>
          <p:spPr bwMode="auto">
            <a:xfrm>
              <a:off x="660276" y="2149996"/>
              <a:ext cx="2160240" cy="1584176"/>
            </a:xfrm>
            <a:prstGeom prst="rect">
              <a:avLst/>
            </a:prstGeom>
            <a:solidFill>
              <a:schemeClr val="bg1"/>
            </a:solidFill>
            <a:ln w="25400">
              <a:solidFill>
                <a:schemeClr val="tx1"/>
              </a:solidFill>
              <a:miter lim="800000"/>
              <a:headEnd/>
              <a:tailEnd/>
            </a:ln>
          </p:spPr>
          <p:txBody>
            <a:bodyPr wrap="none" anchor="ctr"/>
            <a:lstStyle/>
            <a:p>
              <a:endParaRPr lang="de-DE" sz="1799"/>
            </a:p>
          </p:txBody>
        </p:sp>
        <p:sp>
          <p:nvSpPr>
            <p:cNvPr id="46" name="Freeform 65_00"/>
            <p:cNvSpPr>
              <a:spLocks/>
            </p:cNvSpPr>
            <p:nvPr>
              <p:custDataLst>
                <p:tags r:id="rId50"/>
              </p:custDataLst>
            </p:nvPr>
          </p:nvSpPr>
          <p:spPr bwMode="auto">
            <a:xfrm>
              <a:off x="979879" y="2694557"/>
              <a:ext cx="196975" cy="478126"/>
            </a:xfrm>
            <a:custGeom>
              <a:avLst/>
              <a:gdLst>
                <a:gd name="T0" fmla="*/ 2147483647 w 332"/>
                <a:gd name="T1" fmla="*/ 0 h 1120"/>
                <a:gd name="T2" fmla="*/ 2147483647 w 332"/>
                <a:gd name="T3" fmla="*/ 2147483647 h 1120"/>
                <a:gd name="T4" fmla="*/ 2147483647 w 332"/>
                <a:gd name="T5" fmla="*/ 2147483647 h 1120"/>
                <a:gd name="T6" fmla="*/ 2147483647 w 332"/>
                <a:gd name="T7" fmla="*/ 2147483647 h 1120"/>
                <a:gd name="T8" fmla="*/ 2147483647 w 332"/>
                <a:gd name="T9" fmla="*/ 2147483647 h 1120"/>
                <a:gd name="T10" fmla="*/ 2147483647 w 332"/>
                <a:gd name="T11" fmla="*/ 2147483647 h 1120"/>
                <a:gd name="T12" fmla="*/ 2147483647 w 332"/>
                <a:gd name="T13" fmla="*/ 2147483647 h 1120"/>
                <a:gd name="T14" fmla="*/ 2147483647 w 332"/>
                <a:gd name="T15" fmla="*/ 2147483647 h 1120"/>
                <a:gd name="T16" fmla="*/ 2147483647 w 332"/>
                <a:gd name="T17" fmla="*/ 2147483647 h 1120"/>
                <a:gd name="T18" fmla="*/ 0 w 332"/>
                <a:gd name="T19" fmla="*/ 2147483647 h 1120"/>
                <a:gd name="T20" fmla="*/ 2147483647 w 332"/>
                <a:gd name="T21" fmla="*/ 2147483647 h 1120"/>
                <a:gd name="T22" fmla="*/ 2147483647 w 332"/>
                <a:gd name="T23" fmla="*/ 2147483647 h 1120"/>
                <a:gd name="T24" fmla="*/ 2147483647 w 332"/>
                <a:gd name="T25" fmla="*/ 2147483647 h 1120"/>
                <a:gd name="T26" fmla="*/ 2147483647 w 332"/>
                <a:gd name="T27" fmla="*/ 2147483647 h 1120"/>
                <a:gd name="T28" fmla="*/ 2147483647 w 332"/>
                <a:gd name="T29" fmla="*/ 2147483647 h 1120"/>
                <a:gd name="T30" fmla="*/ 2147483647 w 332"/>
                <a:gd name="T31" fmla="*/ 2147483647 h 1120"/>
                <a:gd name="T32" fmla="*/ 2147483647 w 332"/>
                <a:gd name="T33" fmla="*/ 2147483647 h 1120"/>
                <a:gd name="T34" fmla="*/ 2147483647 w 332"/>
                <a:gd name="T35" fmla="*/ 2147483647 h 1120"/>
                <a:gd name="T36" fmla="*/ 2147483647 w 332"/>
                <a:gd name="T37" fmla="*/ 2147483647 h 1120"/>
                <a:gd name="T38" fmla="*/ 2147483647 w 332"/>
                <a:gd name="T39" fmla="*/ 2147483647 h 1120"/>
                <a:gd name="T40" fmla="*/ 2147483647 w 332"/>
                <a:gd name="T41" fmla="*/ 2147483647 h 1120"/>
                <a:gd name="T42" fmla="*/ 2147483647 w 332"/>
                <a:gd name="T43" fmla="*/ 2147483647 h 1120"/>
                <a:gd name="T44" fmla="*/ 2147483647 w 332"/>
                <a:gd name="T45" fmla="*/ 2147483647 h 1120"/>
                <a:gd name="T46" fmla="*/ 2147483647 w 332"/>
                <a:gd name="T47" fmla="*/ 2147483647 h 1120"/>
                <a:gd name="T48" fmla="*/ 2147483647 w 332"/>
                <a:gd name="T49" fmla="*/ 2147483647 h 1120"/>
                <a:gd name="T50" fmla="*/ 2147483647 w 332"/>
                <a:gd name="T51" fmla="*/ 2147483647 h 1120"/>
                <a:gd name="T52" fmla="*/ 2147483647 w 332"/>
                <a:gd name="T53" fmla="*/ 2147483647 h 1120"/>
                <a:gd name="T54" fmla="*/ 2147483647 w 332"/>
                <a:gd name="T55" fmla="*/ 2147483647 h 1120"/>
                <a:gd name="T56" fmla="*/ 2147483647 w 332"/>
                <a:gd name="T57" fmla="*/ 2147483647 h 1120"/>
                <a:gd name="T58" fmla="*/ 2147483647 w 332"/>
                <a:gd name="T59" fmla="*/ 2147483647 h 1120"/>
                <a:gd name="T60" fmla="*/ 2147483647 w 332"/>
                <a:gd name="T61" fmla="*/ 2147483647 h 1120"/>
                <a:gd name="T62" fmla="*/ 2147483647 w 332"/>
                <a:gd name="T63" fmla="*/ 0 h 11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2"/>
                <a:gd name="T97" fmla="*/ 0 h 1120"/>
                <a:gd name="T98" fmla="*/ 332 w 332"/>
                <a:gd name="T99" fmla="*/ 1120 h 11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2" h="1120">
                  <a:moveTo>
                    <a:pt x="163" y="0"/>
                  </a:moveTo>
                  <a:lnTo>
                    <a:pt x="125" y="11"/>
                  </a:lnTo>
                  <a:lnTo>
                    <a:pt x="109" y="60"/>
                  </a:lnTo>
                  <a:lnTo>
                    <a:pt x="131" y="103"/>
                  </a:lnTo>
                  <a:lnTo>
                    <a:pt x="125" y="141"/>
                  </a:lnTo>
                  <a:lnTo>
                    <a:pt x="65" y="169"/>
                  </a:lnTo>
                  <a:lnTo>
                    <a:pt x="22" y="239"/>
                  </a:lnTo>
                  <a:lnTo>
                    <a:pt x="6" y="337"/>
                  </a:lnTo>
                  <a:lnTo>
                    <a:pt x="6" y="467"/>
                  </a:lnTo>
                  <a:lnTo>
                    <a:pt x="0" y="549"/>
                  </a:lnTo>
                  <a:lnTo>
                    <a:pt x="22" y="587"/>
                  </a:lnTo>
                  <a:lnTo>
                    <a:pt x="49" y="631"/>
                  </a:lnTo>
                  <a:lnTo>
                    <a:pt x="71" y="723"/>
                  </a:lnTo>
                  <a:lnTo>
                    <a:pt x="87" y="935"/>
                  </a:lnTo>
                  <a:lnTo>
                    <a:pt x="76" y="1065"/>
                  </a:lnTo>
                  <a:lnTo>
                    <a:pt x="71" y="1120"/>
                  </a:lnTo>
                  <a:lnTo>
                    <a:pt x="120" y="1120"/>
                  </a:lnTo>
                  <a:lnTo>
                    <a:pt x="261" y="1109"/>
                  </a:lnTo>
                  <a:lnTo>
                    <a:pt x="267" y="1076"/>
                  </a:lnTo>
                  <a:lnTo>
                    <a:pt x="245" y="978"/>
                  </a:lnTo>
                  <a:lnTo>
                    <a:pt x="250" y="679"/>
                  </a:lnTo>
                  <a:lnTo>
                    <a:pt x="277" y="625"/>
                  </a:lnTo>
                  <a:lnTo>
                    <a:pt x="321" y="598"/>
                  </a:lnTo>
                  <a:lnTo>
                    <a:pt x="332" y="533"/>
                  </a:lnTo>
                  <a:lnTo>
                    <a:pt x="315" y="337"/>
                  </a:lnTo>
                  <a:lnTo>
                    <a:pt x="299" y="212"/>
                  </a:lnTo>
                  <a:lnTo>
                    <a:pt x="272" y="179"/>
                  </a:lnTo>
                  <a:lnTo>
                    <a:pt x="223" y="147"/>
                  </a:lnTo>
                  <a:lnTo>
                    <a:pt x="196" y="125"/>
                  </a:lnTo>
                  <a:lnTo>
                    <a:pt x="212" y="98"/>
                  </a:lnTo>
                  <a:lnTo>
                    <a:pt x="212" y="38"/>
                  </a:lnTo>
                  <a:lnTo>
                    <a:pt x="163" y="0"/>
                  </a:lnTo>
                  <a:close/>
                </a:path>
              </a:pathLst>
            </a:custGeom>
            <a:solidFill>
              <a:schemeClr val="tx1"/>
            </a:solidFill>
            <a:ln w="28575" cmpd="sng">
              <a:solidFill>
                <a:schemeClr val="tx1"/>
              </a:solidFill>
              <a:round/>
              <a:headEnd/>
              <a:tailEnd/>
            </a:ln>
          </p:spPr>
          <p:txBody>
            <a:bodyPr/>
            <a:lstStyle/>
            <a:p>
              <a:endParaRPr lang="en-US" sz="1799"/>
            </a:p>
          </p:txBody>
        </p:sp>
        <p:sp>
          <p:nvSpPr>
            <p:cNvPr id="47" name="Rectangle 67_00"/>
            <p:cNvSpPr>
              <a:spLocks noChangeArrowheads="1"/>
            </p:cNvSpPr>
            <p:nvPr>
              <p:custDataLst>
                <p:tags r:id="rId51"/>
              </p:custDataLst>
            </p:nvPr>
          </p:nvSpPr>
          <p:spPr bwMode="auto">
            <a:xfrm>
              <a:off x="982044" y="2694557"/>
              <a:ext cx="194811" cy="495055"/>
            </a:xfrm>
            <a:prstGeom prst="rect">
              <a:avLst/>
            </a:prstGeom>
            <a:solidFill>
              <a:scrgbClr r="0" g="0" b="0">
                <a:alpha val="0"/>
              </a:scrgbClr>
            </a:solidFill>
            <a:ln w="19050">
              <a:solidFill>
                <a:srgbClr val="FF0000"/>
              </a:solidFill>
              <a:miter lim="800000"/>
              <a:headEnd/>
              <a:tailEnd/>
            </a:ln>
          </p:spPr>
          <p:txBody>
            <a:bodyPr wrap="none" anchor="ctr"/>
            <a:lstStyle/>
            <a:p>
              <a:endParaRPr lang="de-DE" sz="1799"/>
            </a:p>
          </p:txBody>
        </p:sp>
        <p:sp>
          <p:nvSpPr>
            <p:cNvPr id="48" name="Freeform 78_00"/>
            <p:cNvSpPr>
              <a:spLocks/>
            </p:cNvSpPr>
            <p:nvPr>
              <p:custDataLst>
                <p:tags r:id="rId52"/>
              </p:custDataLst>
            </p:nvPr>
          </p:nvSpPr>
          <p:spPr bwMode="auto">
            <a:xfrm>
              <a:off x="1129893" y="3090601"/>
              <a:ext cx="1267967" cy="643572"/>
            </a:xfrm>
            <a:custGeom>
              <a:avLst/>
              <a:gdLst>
                <a:gd name="T0" fmla="*/ 0 w 454"/>
                <a:gd name="T1" fmla="*/ 2147483647 h 52"/>
                <a:gd name="T2" fmla="*/ 2147483647 w 454"/>
                <a:gd name="T3" fmla="*/ 2147483647 h 52"/>
                <a:gd name="T4" fmla="*/ 2147483647 w 454"/>
                <a:gd name="T5" fmla="*/ 2147483647 h 52"/>
                <a:gd name="T6" fmla="*/ 2147483647 w 454"/>
                <a:gd name="T7" fmla="*/ 2147483647 h 52"/>
                <a:gd name="T8" fmla="*/ 2147483647 w 454"/>
                <a:gd name="T9" fmla="*/ 2147483647 h 52"/>
                <a:gd name="T10" fmla="*/ 0 60000 65536"/>
                <a:gd name="T11" fmla="*/ 0 60000 65536"/>
                <a:gd name="T12" fmla="*/ 0 60000 65536"/>
                <a:gd name="T13" fmla="*/ 0 60000 65536"/>
                <a:gd name="T14" fmla="*/ 0 60000 65536"/>
                <a:gd name="T15" fmla="*/ 0 w 454"/>
                <a:gd name="T16" fmla="*/ 0 h 52"/>
                <a:gd name="T17" fmla="*/ 454 w 454"/>
                <a:gd name="T18" fmla="*/ 52 h 52"/>
              </a:gdLst>
              <a:ahLst/>
              <a:cxnLst>
                <a:cxn ang="T10">
                  <a:pos x="T0" y="T1"/>
                </a:cxn>
                <a:cxn ang="T11">
                  <a:pos x="T2" y="T3"/>
                </a:cxn>
                <a:cxn ang="T12">
                  <a:pos x="T4" y="T5"/>
                </a:cxn>
                <a:cxn ang="T13">
                  <a:pos x="T6" y="T7"/>
                </a:cxn>
                <a:cxn ang="T14">
                  <a:pos x="T8" y="T9"/>
                </a:cxn>
              </a:cxnLst>
              <a:rect l="T15" t="T16" r="T17" b="T18"/>
              <a:pathLst>
                <a:path w="454" h="52">
                  <a:moveTo>
                    <a:pt x="0" y="7"/>
                  </a:moveTo>
                  <a:cubicBezTo>
                    <a:pt x="30" y="7"/>
                    <a:pt x="61" y="7"/>
                    <a:pt x="91" y="7"/>
                  </a:cubicBezTo>
                  <a:cubicBezTo>
                    <a:pt x="121" y="7"/>
                    <a:pt x="144" y="7"/>
                    <a:pt x="182" y="7"/>
                  </a:cubicBezTo>
                  <a:cubicBezTo>
                    <a:pt x="220" y="7"/>
                    <a:pt x="273" y="0"/>
                    <a:pt x="318" y="7"/>
                  </a:cubicBezTo>
                  <a:cubicBezTo>
                    <a:pt x="363" y="14"/>
                    <a:pt x="431" y="45"/>
                    <a:pt x="454" y="52"/>
                  </a:cubicBezTo>
                </a:path>
              </a:pathLst>
            </a:custGeom>
            <a:solidFill>
              <a:scrgbClr r="0" g="0" b="0">
                <a:alpha val="0"/>
              </a:scrgbClr>
            </a:solidFill>
            <a:ln w="19050">
              <a:solidFill>
                <a:srgbClr val="FF0000"/>
              </a:solidFill>
              <a:round/>
              <a:headEnd/>
              <a:tailEnd/>
            </a:ln>
          </p:spPr>
          <p:txBody>
            <a:bodyPr/>
            <a:lstStyle/>
            <a:p>
              <a:endParaRPr lang="en-US" sz="1799"/>
            </a:p>
          </p:txBody>
        </p:sp>
        <p:sp>
          <p:nvSpPr>
            <p:cNvPr id="49" name="Rechteck 48"/>
            <p:cNvSpPr/>
            <p:nvPr>
              <p:custDataLst>
                <p:tags r:id="rId53"/>
              </p:custDataLst>
            </p:nvPr>
          </p:nvSpPr>
          <p:spPr>
            <a:xfrm>
              <a:off x="707238" y="2199502"/>
              <a:ext cx="704426" cy="1485164"/>
            </a:xfrm>
            <a:prstGeom prst="rect">
              <a:avLst/>
            </a:prstGeom>
            <a:solidFill>
              <a:srgbClr val="C00000">
                <a:alpha val="5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50" name="Textfeld 49"/>
            <p:cNvSpPr txBox="1"/>
            <p:nvPr>
              <p:custDataLst>
                <p:tags r:id="rId54"/>
              </p:custDataLst>
            </p:nvPr>
          </p:nvSpPr>
          <p:spPr>
            <a:xfrm>
              <a:off x="707238" y="2199502"/>
              <a:ext cx="657464" cy="278810"/>
            </a:xfrm>
            <a:prstGeom prst="rect">
              <a:avLst/>
            </a:prstGeom>
            <a:solidFill>
              <a:scrgbClr r="0" g="0" b="0">
                <a:alpha val="0"/>
              </a:scrgbClr>
            </a:solidFill>
          </p:spPr>
          <p:txBody>
            <a:bodyPr wrap="square" rtlCol="0">
              <a:spAutoFit/>
            </a:bodyPr>
            <a:lstStyle/>
            <a:p>
              <a:r>
                <a:rPr lang="en-US" sz="800" b="1" dirty="0">
                  <a:solidFill>
                    <a:schemeClr val="accent1"/>
                  </a:solidFill>
                </a:rPr>
                <a:t>Alarm!</a:t>
              </a:r>
            </a:p>
          </p:txBody>
        </p:sp>
      </p:grpSp>
      <p:sp>
        <p:nvSpPr>
          <p:cNvPr id="51" name="Rectangle 64_____"/>
          <p:cNvSpPr>
            <a:spLocks noChangeArrowheads="1"/>
          </p:cNvSpPr>
          <p:nvPr>
            <p:custDataLst>
              <p:tags r:id="rId31"/>
            </p:custDataLst>
          </p:nvPr>
        </p:nvSpPr>
        <p:spPr bwMode="auto">
          <a:xfrm>
            <a:off x="7788475" y="3373265"/>
            <a:ext cx="1799737" cy="1223821"/>
          </a:xfrm>
          <a:prstGeom prst="rect">
            <a:avLst/>
          </a:prstGeom>
          <a:solidFill>
            <a:schemeClr val="bg1"/>
          </a:solidFill>
          <a:ln w="25400">
            <a:solidFill>
              <a:schemeClr val="tx1"/>
            </a:solidFill>
            <a:miter lim="800000"/>
            <a:headEnd/>
            <a:tailEnd/>
          </a:ln>
        </p:spPr>
        <p:txBody>
          <a:bodyPr wrap="none" anchor="ctr"/>
          <a:lstStyle/>
          <a:p>
            <a:endParaRPr lang="de-DE" sz="1799"/>
          </a:p>
        </p:txBody>
      </p:sp>
      <p:sp>
        <p:nvSpPr>
          <p:cNvPr id="52" name="Freeform 65_____"/>
          <p:cNvSpPr>
            <a:spLocks/>
          </p:cNvSpPr>
          <p:nvPr>
            <p:custDataLst>
              <p:tags r:id="rId32"/>
            </p:custDataLst>
          </p:nvPr>
        </p:nvSpPr>
        <p:spPr bwMode="auto">
          <a:xfrm>
            <a:off x="8570938" y="3473133"/>
            <a:ext cx="164105" cy="369366"/>
          </a:xfrm>
          <a:custGeom>
            <a:avLst/>
            <a:gdLst>
              <a:gd name="T0" fmla="*/ 2147483647 w 332"/>
              <a:gd name="T1" fmla="*/ 0 h 1120"/>
              <a:gd name="T2" fmla="*/ 2147483647 w 332"/>
              <a:gd name="T3" fmla="*/ 2147483647 h 1120"/>
              <a:gd name="T4" fmla="*/ 2147483647 w 332"/>
              <a:gd name="T5" fmla="*/ 2147483647 h 1120"/>
              <a:gd name="T6" fmla="*/ 2147483647 w 332"/>
              <a:gd name="T7" fmla="*/ 2147483647 h 1120"/>
              <a:gd name="T8" fmla="*/ 2147483647 w 332"/>
              <a:gd name="T9" fmla="*/ 2147483647 h 1120"/>
              <a:gd name="T10" fmla="*/ 2147483647 w 332"/>
              <a:gd name="T11" fmla="*/ 2147483647 h 1120"/>
              <a:gd name="T12" fmla="*/ 2147483647 w 332"/>
              <a:gd name="T13" fmla="*/ 2147483647 h 1120"/>
              <a:gd name="T14" fmla="*/ 2147483647 w 332"/>
              <a:gd name="T15" fmla="*/ 2147483647 h 1120"/>
              <a:gd name="T16" fmla="*/ 2147483647 w 332"/>
              <a:gd name="T17" fmla="*/ 2147483647 h 1120"/>
              <a:gd name="T18" fmla="*/ 0 w 332"/>
              <a:gd name="T19" fmla="*/ 2147483647 h 1120"/>
              <a:gd name="T20" fmla="*/ 2147483647 w 332"/>
              <a:gd name="T21" fmla="*/ 2147483647 h 1120"/>
              <a:gd name="T22" fmla="*/ 2147483647 w 332"/>
              <a:gd name="T23" fmla="*/ 2147483647 h 1120"/>
              <a:gd name="T24" fmla="*/ 2147483647 w 332"/>
              <a:gd name="T25" fmla="*/ 2147483647 h 1120"/>
              <a:gd name="T26" fmla="*/ 2147483647 w 332"/>
              <a:gd name="T27" fmla="*/ 2147483647 h 1120"/>
              <a:gd name="T28" fmla="*/ 2147483647 w 332"/>
              <a:gd name="T29" fmla="*/ 2147483647 h 1120"/>
              <a:gd name="T30" fmla="*/ 2147483647 w 332"/>
              <a:gd name="T31" fmla="*/ 2147483647 h 1120"/>
              <a:gd name="T32" fmla="*/ 2147483647 w 332"/>
              <a:gd name="T33" fmla="*/ 2147483647 h 1120"/>
              <a:gd name="T34" fmla="*/ 2147483647 w 332"/>
              <a:gd name="T35" fmla="*/ 2147483647 h 1120"/>
              <a:gd name="T36" fmla="*/ 2147483647 w 332"/>
              <a:gd name="T37" fmla="*/ 2147483647 h 1120"/>
              <a:gd name="T38" fmla="*/ 2147483647 w 332"/>
              <a:gd name="T39" fmla="*/ 2147483647 h 1120"/>
              <a:gd name="T40" fmla="*/ 2147483647 w 332"/>
              <a:gd name="T41" fmla="*/ 2147483647 h 1120"/>
              <a:gd name="T42" fmla="*/ 2147483647 w 332"/>
              <a:gd name="T43" fmla="*/ 2147483647 h 1120"/>
              <a:gd name="T44" fmla="*/ 2147483647 w 332"/>
              <a:gd name="T45" fmla="*/ 2147483647 h 1120"/>
              <a:gd name="T46" fmla="*/ 2147483647 w 332"/>
              <a:gd name="T47" fmla="*/ 2147483647 h 1120"/>
              <a:gd name="T48" fmla="*/ 2147483647 w 332"/>
              <a:gd name="T49" fmla="*/ 2147483647 h 1120"/>
              <a:gd name="T50" fmla="*/ 2147483647 w 332"/>
              <a:gd name="T51" fmla="*/ 2147483647 h 1120"/>
              <a:gd name="T52" fmla="*/ 2147483647 w 332"/>
              <a:gd name="T53" fmla="*/ 2147483647 h 1120"/>
              <a:gd name="T54" fmla="*/ 2147483647 w 332"/>
              <a:gd name="T55" fmla="*/ 2147483647 h 1120"/>
              <a:gd name="T56" fmla="*/ 2147483647 w 332"/>
              <a:gd name="T57" fmla="*/ 2147483647 h 1120"/>
              <a:gd name="T58" fmla="*/ 2147483647 w 332"/>
              <a:gd name="T59" fmla="*/ 2147483647 h 1120"/>
              <a:gd name="T60" fmla="*/ 2147483647 w 332"/>
              <a:gd name="T61" fmla="*/ 2147483647 h 1120"/>
              <a:gd name="T62" fmla="*/ 2147483647 w 332"/>
              <a:gd name="T63" fmla="*/ 0 h 11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2"/>
              <a:gd name="T97" fmla="*/ 0 h 1120"/>
              <a:gd name="T98" fmla="*/ 332 w 332"/>
              <a:gd name="T99" fmla="*/ 1120 h 11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2" h="1120">
                <a:moveTo>
                  <a:pt x="163" y="0"/>
                </a:moveTo>
                <a:lnTo>
                  <a:pt x="125" y="11"/>
                </a:lnTo>
                <a:lnTo>
                  <a:pt x="109" y="60"/>
                </a:lnTo>
                <a:lnTo>
                  <a:pt x="131" y="103"/>
                </a:lnTo>
                <a:lnTo>
                  <a:pt x="125" y="141"/>
                </a:lnTo>
                <a:lnTo>
                  <a:pt x="65" y="169"/>
                </a:lnTo>
                <a:lnTo>
                  <a:pt x="22" y="239"/>
                </a:lnTo>
                <a:lnTo>
                  <a:pt x="6" y="337"/>
                </a:lnTo>
                <a:lnTo>
                  <a:pt x="6" y="467"/>
                </a:lnTo>
                <a:lnTo>
                  <a:pt x="0" y="549"/>
                </a:lnTo>
                <a:lnTo>
                  <a:pt x="22" y="587"/>
                </a:lnTo>
                <a:lnTo>
                  <a:pt x="49" y="631"/>
                </a:lnTo>
                <a:lnTo>
                  <a:pt x="71" y="723"/>
                </a:lnTo>
                <a:lnTo>
                  <a:pt x="87" y="935"/>
                </a:lnTo>
                <a:lnTo>
                  <a:pt x="76" y="1065"/>
                </a:lnTo>
                <a:lnTo>
                  <a:pt x="71" y="1120"/>
                </a:lnTo>
                <a:lnTo>
                  <a:pt x="120" y="1120"/>
                </a:lnTo>
                <a:lnTo>
                  <a:pt x="261" y="1109"/>
                </a:lnTo>
                <a:lnTo>
                  <a:pt x="267" y="1076"/>
                </a:lnTo>
                <a:lnTo>
                  <a:pt x="245" y="978"/>
                </a:lnTo>
                <a:lnTo>
                  <a:pt x="250" y="679"/>
                </a:lnTo>
                <a:lnTo>
                  <a:pt x="277" y="625"/>
                </a:lnTo>
                <a:lnTo>
                  <a:pt x="321" y="598"/>
                </a:lnTo>
                <a:lnTo>
                  <a:pt x="332" y="533"/>
                </a:lnTo>
                <a:lnTo>
                  <a:pt x="315" y="337"/>
                </a:lnTo>
                <a:lnTo>
                  <a:pt x="299" y="212"/>
                </a:lnTo>
                <a:lnTo>
                  <a:pt x="272" y="179"/>
                </a:lnTo>
                <a:lnTo>
                  <a:pt x="223" y="147"/>
                </a:lnTo>
                <a:lnTo>
                  <a:pt x="196" y="125"/>
                </a:lnTo>
                <a:lnTo>
                  <a:pt x="212" y="98"/>
                </a:lnTo>
                <a:lnTo>
                  <a:pt x="212" y="38"/>
                </a:lnTo>
                <a:lnTo>
                  <a:pt x="163" y="0"/>
                </a:lnTo>
                <a:close/>
              </a:path>
            </a:pathLst>
          </a:custGeom>
          <a:solidFill>
            <a:schemeClr val="tx1"/>
          </a:solidFill>
          <a:ln w="28575" cmpd="sng">
            <a:solidFill>
              <a:schemeClr val="tx1"/>
            </a:solidFill>
            <a:round/>
            <a:headEnd/>
            <a:tailEnd/>
          </a:ln>
        </p:spPr>
        <p:txBody>
          <a:bodyPr/>
          <a:lstStyle/>
          <a:p>
            <a:endParaRPr lang="en-US" sz="1799"/>
          </a:p>
        </p:txBody>
      </p:sp>
      <p:sp>
        <p:nvSpPr>
          <p:cNvPr id="53" name="Rectangle 67_____"/>
          <p:cNvSpPr>
            <a:spLocks noChangeArrowheads="1"/>
          </p:cNvSpPr>
          <p:nvPr>
            <p:custDataLst>
              <p:tags r:id="rId33"/>
            </p:custDataLst>
          </p:nvPr>
        </p:nvSpPr>
        <p:spPr bwMode="auto">
          <a:xfrm>
            <a:off x="8576382" y="3456045"/>
            <a:ext cx="162301" cy="382445"/>
          </a:xfrm>
          <a:prstGeom prst="rect">
            <a:avLst/>
          </a:prstGeom>
          <a:solidFill>
            <a:scrgbClr r="0" g="0" b="0">
              <a:alpha val="0"/>
            </a:scrgbClr>
          </a:solidFill>
          <a:ln w="19050">
            <a:solidFill>
              <a:srgbClr val="FF0000"/>
            </a:solidFill>
            <a:miter lim="800000"/>
            <a:headEnd/>
            <a:tailEnd/>
          </a:ln>
        </p:spPr>
        <p:txBody>
          <a:bodyPr wrap="none" anchor="ctr"/>
          <a:lstStyle/>
          <a:p>
            <a:endParaRPr lang="de-DE" sz="1799"/>
          </a:p>
        </p:txBody>
      </p:sp>
      <p:sp>
        <p:nvSpPr>
          <p:cNvPr id="54" name="Freeform 78_____"/>
          <p:cNvSpPr>
            <a:spLocks/>
          </p:cNvSpPr>
          <p:nvPr>
            <p:custDataLst>
              <p:tags r:id="rId34"/>
            </p:custDataLst>
          </p:nvPr>
        </p:nvSpPr>
        <p:spPr bwMode="auto">
          <a:xfrm flipH="1">
            <a:off x="8193234" y="3716174"/>
            <a:ext cx="383422" cy="880912"/>
          </a:xfrm>
          <a:custGeom>
            <a:avLst/>
            <a:gdLst>
              <a:gd name="T0" fmla="*/ 0 w 454"/>
              <a:gd name="T1" fmla="*/ 2147483647 h 52"/>
              <a:gd name="T2" fmla="*/ 2147483647 w 454"/>
              <a:gd name="T3" fmla="*/ 2147483647 h 52"/>
              <a:gd name="T4" fmla="*/ 2147483647 w 454"/>
              <a:gd name="T5" fmla="*/ 2147483647 h 52"/>
              <a:gd name="T6" fmla="*/ 2147483647 w 454"/>
              <a:gd name="T7" fmla="*/ 2147483647 h 52"/>
              <a:gd name="T8" fmla="*/ 2147483647 w 454"/>
              <a:gd name="T9" fmla="*/ 2147483647 h 52"/>
              <a:gd name="T10" fmla="*/ 0 60000 65536"/>
              <a:gd name="T11" fmla="*/ 0 60000 65536"/>
              <a:gd name="T12" fmla="*/ 0 60000 65536"/>
              <a:gd name="T13" fmla="*/ 0 60000 65536"/>
              <a:gd name="T14" fmla="*/ 0 60000 65536"/>
              <a:gd name="T15" fmla="*/ 0 w 454"/>
              <a:gd name="T16" fmla="*/ 0 h 52"/>
              <a:gd name="T17" fmla="*/ 454 w 454"/>
              <a:gd name="T18" fmla="*/ 52 h 52"/>
            </a:gdLst>
            <a:ahLst/>
            <a:cxnLst>
              <a:cxn ang="T10">
                <a:pos x="T0" y="T1"/>
              </a:cxn>
              <a:cxn ang="T11">
                <a:pos x="T2" y="T3"/>
              </a:cxn>
              <a:cxn ang="T12">
                <a:pos x="T4" y="T5"/>
              </a:cxn>
              <a:cxn ang="T13">
                <a:pos x="T6" y="T7"/>
              </a:cxn>
              <a:cxn ang="T14">
                <a:pos x="T8" y="T9"/>
              </a:cxn>
            </a:cxnLst>
            <a:rect l="T15" t="T16" r="T17" b="T18"/>
            <a:pathLst>
              <a:path w="454" h="52">
                <a:moveTo>
                  <a:pt x="0" y="7"/>
                </a:moveTo>
                <a:cubicBezTo>
                  <a:pt x="30" y="7"/>
                  <a:pt x="61" y="7"/>
                  <a:pt x="91" y="7"/>
                </a:cubicBezTo>
                <a:cubicBezTo>
                  <a:pt x="121" y="7"/>
                  <a:pt x="144" y="7"/>
                  <a:pt x="182" y="7"/>
                </a:cubicBezTo>
                <a:cubicBezTo>
                  <a:pt x="220" y="7"/>
                  <a:pt x="273" y="0"/>
                  <a:pt x="318" y="7"/>
                </a:cubicBezTo>
                <a:cubicBezTo>
                  <a:pt x="363" y="14"/>
                  <a:pt x="431" y="45"/>
                  <a:pt x="454" y="52"/>
                </a:cubicBezTo>
              </a:path>
            </a:pathLst>
          </a:custGeom>
          <a:solidFill>
            <a:scrgbClr r="0" g="0" b="0">
              <a:alpha val="0"/>
            </a:scrgbClr>
          </a:solidFill>
          <a:ln w="19050">
            <a:solidFill>
              <a:srgbClr val="FF0000"/>
            </a:solidFill>
            <a:round/>
            <a:headEnd/>
            <a:tailEnd/>
          </a:ln>
        </p:spPr>
        <p:txBody>
          <a:bodyPr/>
          <a:lstStyle/>
          <a:p>
            <a:endParaRPr lang="en-US" sz="1799"/>
          </a:p>
        </p:txBody>
      </p:sp>
      <p:sp>
        <p:nvSpPr>
          <p:cNvPr id="55" name="Rechteck 54"/>
          <p:cNvSpPr/>
          <p:nvPr>
            <p:custDataLst>
              <p:tags r:id="rId35"/>
            </p:custDataLst>
          </p:nvPr>
        </p:nvSpPr>
        <p:spPr>
          <a:xfrm>
            <a:off x="7841795" y="3407748"/>
            <a:ext cx="1717007" cy="681650"/>
          </a:xfrm>
          <a:prstGeom prst="rect">
            <a:avLst/>
          </a:prstGeom>
          <a:solidFill>
            <a:srgbClr val="C00000">
              <a:alpha val="5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56" name="Textfeld 55"/>
          <p:cNvSpPr txBox="1"/>
          <p:nvPr>
            <p:custDataLst>
              <p:tags r:id="rId36"/>
            </p:custDataLst>
          </p:nvPr>
        </p:nvSpPr>
        <p:spPr>
          <a:xfrm>
            <a:off x="7827601" y="3554010"/>
            <a:ext cx="547746" cy="215389"/>
          </a:xfrm>
          <a:prstGeom prst="rect">
            <a:avLst/>
          </a:prstGeom>
          <a:solidFill>
            <a:scrgbClr r="0" g="0" b="0">
              <a:alpha val="0"/>
            </a:scrgbClr>
          </a:solidFill>
        </p:spPr>
        <p:txBody>
          <a:bodyPr wrap="square" rtlCol="0">
            <a:spAutoFit/>
          </a:bodyPr>
          <a:lstStyle/>
          <a:p>
            <a:r>
              <a:rPr lang="en-US" sz="800" b="1" dirty="0">
                <a:solidFill>
                  <a:schemeClr val="accent1"/>
                </a:solidFill>
              </a:rPr>
              <a:t>Alarm!</a:t>
            </a:r>
          </a:p>
        </p:txBody>
      </p:sp>
      <p:sp>
        <p:nvSpPr>
          <p:cNvPr id="57" name="Rectangle 64____"/>
          <p:cNvSpPr>
            <a:spLocks noChangeArrowheads="1"/>
          </p:cNvSpPr>
          <p:nvPr>
            <p:custDataLst>
              <p:tags r:id="rId37"/>
            </p:custDataLst>
          </p:nvPr>
        </p:nvSpPr>
        <p:spPr bwMode="auto">
          <a:xfrm>
            <a:off x="8580360" y="4019691"/>
            <a:ext cx="1799737" cy="1223821"/>
          </a:xfrm>
          <a:prstGeom prst="rect">
            <a:avLst/>
          </a:prstGeom>
          <a:solidFill>
            <a:schemeClr val="bg1"/>
          </a:solidFill>
          <a:ln w="25400">
            <a:solidFill>
              <a:schemeClr val="tx1"/>
            </a:solidFill>
            <a:miter lim="800000"/>
            <a:headEnd/>
            <a:tailEnd/>
          </a:ln>
        </p:spPr>
        <p:txBody>
          <a:bodyPr wrap="none" anchor="ctr"/>
          <a:lstStyle/>
          <a:p>
            <a:endParaRPr lang="de-DE" sz="1799"/>
          </a:p>
        </p:txBody>
      </p:sp>
      <p:sp>
        <p:nvSpPr>
          <p:cNvPr id="58" name="Freeform 65____"/>
          <p:cNvSpPr>
            <a:spLocks/>
          </p:cNvSpPr>
          <p:nvPr>
            <p:custDataLst>
              <p:tags r:id="rId38"/>
            </p:custDataLst>
          </p:nvPr>
        </p:nvSpPr>
        <p:spPr bwMode="auto">
          <a:xfrm>
            <a:off x="9948160" y="4309129"/>
            <a:ext cx="164105" cy="369366"/>
          </a:xfrm>
          <a:custGeom>
            <a:avLst/>
            <a:gdLst>
              <a:gd name="T0" fmla="*/ 2147483647 w 332"/>
              <a:gd name="T1" fmla="*/ 0 h 1120"/>
              <a:gd name="T2" fmla="*/ 2147483647 w 332"/>
              <a:gd name="T3" fmla="*/ 2147483647 h 1120"/>
              <a:gd name="T4" fmla="*/ 2147483647 w 332"/>
              <a:gd name="T5" fmla="*/ 2147483647 h 1120"/>
              <a:gd name="T6" fmla="*/ 2147483647 w 332"/>
              <a:gd name="T7" fmla="*/ 2147483647 h 1120"/>
              <a:gd name="T8" fmla="*/ 2147483647 w 332"/>
              <a:gd name="T9" fmla="*/ 2147483647 h 1120"/>
              <a:gd name="T10" fmla="*/ 2147483647 w 332"/>
              <a:gd name="T11" fmla="*/ 2147483647 h 1120"/>
              <a:gd name="T12" fmla="*/ 2147483647 w 332"/>
              <a:gd name="T13" fmla="*/ 2147483647 h 1120"/>
              <a:gd name="T14" fmla="*/ 2147483647 w 332"/>
              <a:gd name="T15" fmla="*/ 2147483647 h 1120"/>
              <a:gd name="T16" fmla="*/ 2147483647 w 332"/>
              <a:gd name="T17" fmla="*/ 2147483647 h 1120"/>
              <a:gd name="T18" fmla="*/ 0 w 332"/>
              <a:gd name="T19" fmla="*/ 2147483647 h 1120"/>
              <a:gd name="T20" fmla="*/ 2147483647 w 332"/>
              <a:gd name="T21" fmla="*/ 2147483647 h 1120"/>
              <a:gd name="T22" fmla="*/ 2147483647 w 332"/>
              <a:gd name="T23" fmla="*/ 2147483647 h 1120"/>
              <a:gd name="T24" fmla="*/ 2147483647 w 332"/>
              <a:gd name="T25" fmla="*/ 2147483647 h 1120"/>
              <a:gd name="T26" fmla="*/ 2147483647 w 332"/>
              <a:gd name="T27" fmla="*/ 2147483647 h 1120"/>
              <a:gd name="T28" fmla="*/ 2147483647 w 332"/>
              <a:gd name="T29" fmla="*/ 2147483647 h 1120"/>
              <a:gd name="T30" fmla="*/ 2147483647 w 332"/>
              <a:gd name="T31" fmla="*/ 2147483647 h 1120"/>
              <a:gd name="T32" fmla="*/ 2147483647 w 332"/>
              <a:gd name="T33" fmla="*/ 2147483647 h 1120"/>
              <a:gd name="T34" fmla="*/ 2147483647 w 332"/>
              <a:gd name="T35" fmla="*/ 2147483647 h 1120"/>
              <a:gd name="T36" fmla="*/ 2147483647 w 332"/>
              <a:gd name="T37" fmla="*/ 2147483647 h 1120"/>
              <a:gd name="T38" fmla="*/ 2147483647 w 332"/>
              <a:gd name="T39" fmla="*/ 2147483647 h 1120"/>
              <a:gd name="T40" fmla="*/ 2147483647 w 332"/>
              <a:gd name="T41" fmla="*/ 2147483647 h 1120"/>
              <a:gd name="T42" fmla="*/ 2147483647 w 332"/>
              <a:gd name="T43" fmla="*/ 2147483647 h 1120"/>
              <a:gd name="T44" fmla="*/ 2147483647 w 332"/>
              <a:gd name="T45" fmla="*/ 2147483647 h 1120"/>
              <a:gd name="T46" fmla="*/ 2147483647 w 332"/>
              <a:gd name="T47" fmla="*/ 2147483647 h 1120"/>
              <a:gd name="T48" fmla="*/ 2147483647 w 332"/>
              <a:gd name="T49" fmla="*/ 2147483647 h 1120"/>
              <a:gd name="T50" fmla="*/ 2147483647 w 332"/>
              <a:gd name="T51" fmla="*/ 2147483647 h 1120"/>
              <a:gd name="T52" fmla="*/ 2147483647 w 332"/>
              <a:gd name="T53" fmla="*/ 2147483647 h 1120"/>
              <a:gd name="T54" fmla="*/ 2147483647 w 332"/>
              <a:gd name="T55" fmla="*/ 2147483647 h 1120"/>
              <a:gd name="T56" fmla="*/ 2147483647 w 332"/>
              <a:gd name="T57" fmla="*/ 2147483647 h 1120"/>
              <a:gd name="T58" fmla="*/ 2147483647 w 332"/>
              <a:gd name="T59" fmla="*/ 2147483647 h 1120"/>
              <a:gd name="T60" fmla="*/ 2147483647 w 332"/>
              <a:gd name="T61" fmla="*/ 2147483647 h 1120"/>
              <a:gd name="T62" fmla="*/ 2147483647 w 332"/>
              <a:gd name="T63" fmla="*/ 0 h 11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2"/>
              <a:gd name="T97" fmla="*/ 0 h 1120"/>
              <a:gd name="T98" fmla="*/ 332 w 332"/>
              <a:gd name="T99" fmla="*/ 1120 h 11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2" h="1120">
                <a:moveTo>
                  <a:pt x="163" y="0"/>
                </a:moveTo>
                <a:lnTo>
                  <a:pt x="125" y="11"/>
                </a:lnTo>
                <a:lnTo>
                  <a:pt x="109" y="60"/>
                </a:lnTo>
                <a:lnTo>
                  <a:pt x="131" y="103"/>
                </a:lnTo>
                <a:lnTo>
                  <a:pt x="125" y="141"/>
                </a:lnTo>
                <a:lnTo>
                  <a:pt x="65" y="169"/>
                </a:lnTo>
                <a:lnTo>
                  <a:pt x="22" y="239"/>
                </a:lnTo>
                <a:lnTo>
                  <a:pt x="6" y="337"/>
                </a:lnTo>
                <a:lnTo>
                  <a:pt x="6" y="467"/>
                </a:lnTo>
                <a:lnTo>
                  <a:pt x="0" y="549"/>
                </a:lnTo>
                <a:lnTo>
                  <a:pt x="22" y="587"/>
                </a:lnTo>
                <a:lnTo>
                  <a:pt x="49" y="631"/>
                </a:lnTo>
                <a:lnTo>
                  <a:pt x="71" y="723"/>
                </a:lnTo>
                <a:lnTo>
                  <a:pt x="87" y="935"/>
                </a:lnTo>
                <a:lnTo>
                  <a:pt x="76" y="1065"/>
                </a:lnTo>
                <a:lnTo>
                  <a:pt x="71" y="1120"/>
                </a:lnTo>
                <a:lnTo>
                  <a:pt x="120" y="1120"/>
                </a:lnTo>
                <a:lnTo>
                  <a:pt x="261" y="1109"/>
                </a:lnTo>
                <a:lnTo>
                  <a:pt x="267" y="1076"/>
                </a:lnTo>
                <a:lnTo>
                  <a:pt x="245" y="978"/>
                </a:lnTo>
                <a:lnTo>
                  <a:pt x="250" y="679"/>
                </a:lnTo>
                <a:lnTo>
                  <a:pt x="277" y="625"/>
                </a:lnTo>
                <a:lnTo>
                  <a:pt x="321" y="598"/>
                </a:lnTo>
                <a:lnTo>
                  <a:pt x="332" y="533"/>
                </a:lnTo>
                <a:lnTo>
                  <a:pt x="315" y="337"/>
                </a:lnTo>
                <a:lnTo>
                  <a:pt x="299" y="212"/>
                </a:lnTo>
                <a:lnTo>
                  <a:pt x="272" y="179"/>
                </a:lnTo>
                <a:lnTo>
                  <a:pt x="223" y="147"/>
                </a:lnTo>
                <a:lnTo>
                  <a:pt x="196" y="125"/>
                </a:lnTo>
                <a:lnTo>
                  <a:pt x="212" y="98"/>
                </a:lnTo>
                <a:lnTo>
                  <a:pt x="212" y="38"/>
                </a:lnTo>
                <a:lnTo>
                  <a:pt x="163" y="0"/>
                </a:lnTo>
                <a:close/>
              </a:path>
            </a:pathLst>
          </a:custGeom>
          <a:solidFill>
            <a:schemeClr val="tx1"/>
          </a:solidFill>
          <a:ln w="28575" cmpd="sng">
            <a:solidFill>
              <a:schemeClr val="tx1"/>
            </a:solidFill>
            <a:round/>
            <a:headEnd/>
            <a:tailEnd/>
          </a:ln>
        </p:spPr>
        <p:txBody>
          <a:bodyPr/>
          <a:lstStyle/>
          <a:p>
            <a:endParaRPr lang="en-US" sz="1799"/>
          </a:p>
        </p:txBody>
      </p:sp>
      <p:sp>
        <p:nvSpPr>
          <p:cNvPr id="59" name="Rectangle 67____"/>
          <p:cNvSpPr>
            <a:spLocks noChangeArrowheads="1"/>
          </p:cNvSpPr>
          <p:nvPr>
            <p:custDataLst>
              <p:tags r:id="rId39"/>
            </p:custDataLst>
          </p:nvPr>
        </p:nvSpPr>
        <p:spPr bwMode="auto">
          <a:xfrm>
            <a:off x="9948160" y="4309128"/>
            <a:ext cx="162301" cy="382445"/>
          </a:xfrm>
          <a:prstGeom prst="rect">
            <a:avLst/>
          </a:prstGeom>
          <a:solidFill>
            <a:scrgbClr r="0" g="0" b="0">
              <a:alpha val="0"/>
            </a:scrgbClr>
          </a:solidFill>
          <a:ln w="19050">
            <a:solidFill>
              <a:srgbClr val="FF0000"/>
            </a:solidFill>
            <a:miter lim="800000"/>
            <a:headEnd/>
            <a:tailEnd/>
          </a:ln>
        </p:spPr>
        <p:txBody>
          <a:bodyPr wrap="none" anchor="ctr"/>
          <a:lstStyle/>
          <a:p>
            <a:endParaRPr lang="de-DE" sz="1799"/>
          </a:p>
        </p:txBody>
      </p:sp>
      <p:sp>
        <p:nvSpPr>
          <p:cNvPr id="60" name="Freeform 78____"/>
          <p:cNvSpPr>
            <a:spLocks/>
          </p:cNvSpPr>
          <p:nvPr>
            <p:custDataLst>
              <p:tags r:id="rId40"/>
            </p:custDataLst>
          </p:nvPr>
        </p:nvSpPr>
        <p:spPr bwMode="auto">
          <a:xfrm flipH="1">
            <a:off x="9444233" y="4630338"/>
            <a:ext cx="496101" cy="463926"/>
          </a:xfrm>
          <a:custGeom>
            <a:avLst/>
            <a:gdLst>
              <a:gd name="T0" fmla="*/ 0 w 454"/>
              <a:gd name="T1" fmla="*/ 2147483647 h 52"/>
              <a:gd name="T2" fmla="*/ 2147483647 w 454"/>
              <a:gd name="T3" fmla="*/ 2147483647 h 52"/>
              <a:gd name="T4" fmla="*/ 2147483647 w 454"/>
              <a:gd name="T5" fmla="*/ 2147483647 h 52"/>
              <a:gd name="T6" fmla="*/ 2147483647 w 454"/>
              <a:gd name="T7" fmla="*/ 2147483647 h 52"/>
              <a:gd name="T8" fmla="*/ 2147483647 w 454"/>
              <a:gd name="T9" fmla="*/ 2147483647 h 52"/>
              <a:gd name="T10" fmla="*/ 0 60000 65536"/>
              <a:gd name="T11" fmla="*/ 0 60000 65536"/>
              <a:gd name="T12" fmla="*/ 0 60000 65536"/>
              <a:gd name="T13" fmla="*/ 0 60000 65536"/>
              <a:gd name="T14" fmla="*/ 0 60000 65536"/>
              <a:gd name="T15" fmla="*/ 0 w 454"/>
              <a:gd name="T16" fmla="*/ 0 h 52"/>
              <a:gd name="T17" fmla="*/ 454 w 454"/>
              <a:gd name="T18" fmla="*/ 52 h 52"/>
            </a:gdLst>
            <a:ahLst/>
            <a:cxnLst>
              <a:cxn ang="T10">
                <a:pos x="T0" y="T1"/>
              </a:cxn>
              <a:cxn ang="T11">
                <a:pos x="T2" y="T3"/>
              </a:cxn>
              <a:cxn ang="T12">
                <a:pos x="T4" y="T5"/>
              </a:cxn>
              <a:cxn ang="T13">
                <a:pos x="T6" y="T7"/>
              </a:cxn>
              <a:cxn ang="T14">
                <a:pos x="T8" y="T9"/>
              </a:cxn>
            </a:cxnLst>
            <a:rect l="T15" t="T16" r="T17" b="T18"/>
            <a:pathLst>
              <a:path w="454" h="52">
                <a:moveTo>
                  <a:pt x="0" y="7"/>
                </a:moveTo>
                <a:cubicBezTo>
                  <a:pt x="30" y="7"/>
                  <a:pt x="61" y="7"/>
                  <a:pt x="91" y="7"/>
                </a:cubicBezTo>
                <a:cubicBezTo>
                  <a:pt x="121" y="7"/>
                  <a:pt x="144" y="7"/>
                  <a:pt x="182" y="7"/>
                </a:cubicBezTo>
                <a:cubicBezTo>
                  <a:pt x="220" y="7"/>
                  <a:pt x="273" y="0"/>
                  <a:pt x="318" y="7"/>
                </a:cubicBezTo>
                <a:cubicBezTo>
                  <a:pt x="363" y="14"/>
                  <a:pt x="431" y="45"/>
                  <a:pt x="454" y="52"/>
                </a:cubicBezTo>
              </a:path>
            </a:pathLst>
          </a:custGeom>
          <a:solidFill>
            <a:scrgbClr r="0" g="0" b="0">
              <a:alpha val="0"/>
            </a:scrgbClr>
          </a:solidFill>
          <a:ln w="19050">
            <a:solidFill>
              <a:srgbClr val="FF0000"/>
            </a:solidFill>
            <a:round/>
            <a:headEnd/>
            <a:tailEnd/>
          </a:ln>
        </p:spPr>
        <p:txBody>
          <a:bodyPr/>
          <a:lstStyle/>
          <a:p>
            <a:endParaRPr lang="en-US" sz="1799"/>
          </a:p>
        </p:txBody>
      </p:sp>
      <p:sp>
        <p:nvSpPr>
          <p:cNvPr id="61" name="Rechteck 60"/>
          <p:cNvSpPr/>
          <p:nvPr>
            <p:custDataLst>
              <p:tags r:id="rId41"/>
            </p:custDataLst>
          </p:nvPr>
        </p:nvSpPr>
        <p:spPr>
          <a:xfrm>
            <a:off x="9755855" y="4034414"/>
            <a:ext cx="586871" cy="1147333"/>
          </a:xfrm>
          <a:prstGeom prst="rect">
            <a:avLst/>
          </a:prstGeom>
          <a:solidFill>
            <a:srgbClr val="C00000">
              <a:alpha val="5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62" name="Textfeld 61"/>
          <p:cNvSpPr txBox="1"/>
          <p:nvPr>
            <p:custDataLst>
              <p:tags r:id="rId42"/>
            </p:custDataLst>
          </p:nvPr>
        </p:nvSpPr>
        <p:spPr>
          <a:xfrm>
            <a:off x="9775417" y="4029609"/>
            <a:ext cx="547746" cy="215389"/>
          </a:xfrm>
          <a:prstGeom prst="rect">
            <a:avLst/>
          </a:prstGeom>
          <a:solidFill>
            <a:scrgbClr r="0" g="0" b="0">
              <a:alpha val="0"/>
            </a:scrgbClr>
          </a:solidFill>
        </p:spPr>
        <p:txBody>
          <a:bodyPr wrap="square" rtlCol="0">
            <a:spAutoFit/>
          </a:bodyPr>
          <a:lstStyle/>
          <a:p>
            <a:r>
              <a:rPr lang="en-US" sz="800" b="1" dirty="0">
                <a:solidFill>
                  <a:schemeClr val="accent1"/>
                </a:solidFill>
              </a:rPr>
              <a:t>Alarm!</a:t>
            </a:r>
          </a:p>
        </p:txBody>
      </p:sp>
      <p:grpSp>
        <p:nvGrpSpPr>
          <p:cNvPr id="65" name="Gruppieren 64"/>
          <p:cNvGrpSpPr/>
          <p:nvPr/>
        </p:nvGrpSpPr>
        <p:grpSpPr>
          <a:xfrm>
            <a:off x="5628791" y="1573527"/>
            <a:ext cx="359947" cy="359947"/>
            <a:chOff x="5628828" y="1645940"/>
            <a:chExt cx="360040" cy="360040"/>
          </a:xfrm>
        </p:grpSpPr>
        <p:sp>
          <p:nvSpPr>
            <p:cNvPr id="63" name="Gleichschenkliges Dreieck 62"/>
            <p:cNvSpPr/>
            <p:nvPr>
              <p:custDataLst>
                <p:tags r:id="rId47"/>
              </p:custDataLst>
            </p:nvPr>
          </p:nvSpPr>
          <p:spPr bwMode="auto">
            <a:xfrm>
              <a:off x="5628828" y="1645940"/>
              <a:ext cx="360040" cy="288032"/>
            </a:xfrm>
            <a:prstGeom prst="triangle">
              <a:avLst/>
            </a:prstGeom>
            <a:ln>
              <a:solidFill>
                <a:srgbClr val="C00000"/>
              </a:solidFill>
              <a:headEnd/>
              <a:tailEn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400" b="1" dirty="0">
                <a:solidFill>
                  <a:srgbClr val="C00000"/>
                </a:solidFill>
              </a:endParaRPr>
            </a:p>
          </p:txBody>
        </p:sp>
        <p:sp>
          <p:nvSpPr>
            <p:cNvPr id="64" name="Textfeld 63"/>
            <p:cNvSpPr txBox="1"/>
            <p:nvPr>
              <p:custDataLst>
                <p:tags r:id="rId48"/>
              </p:custDataLst>
            </p:nvPr>
          </p:nvSpPr>
          <p:spPr>
            <a:xfrm>
              <a:off x="5628828" y="1698203"/>
              <a:ext cx="360040" cy="307777"/>
            </a:xfrm>
            <a:prstGeom prst="rect">
              <a:avLst/>
            </a:prstGeom>
            <a:solidFill>
              <a:scrgbClr r="0" g="0" b="0">
                <a:alpha val="0"/>
              </a:scrgbClr>
            </a:solidFill>
            <a:ln>
              <a:noFill/>
            </a:ln>
          </p:spPr>
          <p:txBody>
            <a:bodyPr wrap="square" rtlCol="0">
              <a:spAutoFit/>
            </a:bodyPr>
            <a:lstStyle/>
            <a:p>
              <a:pPr algn="ctr"/>
              <a:r>
                <a:rPr lang="en-GB" sz="1400" b="1" dirty="0">
                  <a:solidFill>
                    <a:srgbClr val="C00000"/>
                  </a:solidFill>
                </a:rPr>
                <a:t>!</a:t>
              </a:r>
            </a:p>
          </p:txBody>
        </p:sp>
      </p:grpSp>
      <p:grpSp>
        <p:nvGrpSpPr>
          <p:cNvPr id="70" name="Gruppieren 47"/>
          <p:cNvGrpSpPr/>
          <p:nvPr/>
        </p:nvGrpSpPr>
        <p:grpSpPr>
          <a:xfrm>
            <a:off x="9588212" y="1645516"/>
            <a:ext cx="440047" cy="287128"/>
            <a:chOff x="3081632" y="4238228"/>
            <a:chExt cx="712394" cy="561169"/>
          </a:xfrm>
        </p:grpSpPr>
        <p:sp>
          <p:nvSpPr>
            <p:cNvPr id="72" name="Rechteck 71"/>
            <p:cNvSpPr/>
            <p:nvPr>
              <p:custDataLst>
                <p:tags r:id="rId44"/>
              </p:custDataLst>
            </p:nvPr>
          </p:nvSpPr>
          <p:spPr bwMode="auto">
            <a:xfrm>
              <a:off x="3468587" y="4238228"/>
              <a:ext cx="288032" cy="432048"/>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799"/>
            </a:p>
          </p:txBody>
        </p:sp>
        <p:pic>
          <p:nvPicPr>
            <p:cNvPr id="73" name="Picture 3" descr="C:\Users\ebj2hi\Desktop\IVA\UX\Icons\20140821_Classification_Icons\0836-140905-SVGs\Icon-Person-32x32.png"/>
            <p:cNvPicPr>
              <a:picLocks noChangeAspect="1" noChangeArrowheads="1"/>
            </p:cNvPicPr>
            <p:nvPr>
              <p:custDataLst>
                <p:tags r:id="rId45"/>
              </p:custDataLst>
            </p:nvPr>
          </p:nvPicPr>
          <p:blipFill>
            <a:blip r:embed="rId64" cstate="print"/>
            <a:srcRect/>
            <a:stretch>
              <a:fillRect/>
            </a:stretch>
          </p:blipFill>
          <p:spPr bwMode="auto">
            <a:xfrm>
              <a:off x="3468587" y="4310235"/>
              <a:ext cx="325439" cy="325438"/>
            </a:xfrm>
            <a:prstGeom prst="rect">
              <a:avLst/>
            </a:prstGeom>
            <a:noFill/>
          </p:spPr>
        </p:pic>
        <p:sp>
          <p:nvSpPr>
            <p:cNvPr id="74" name="Freihandform 73"/>
            <p:cNvSpPr/>
            <p:nvPr>
              <p:custDataLst>
                <p:tags r:id="rId46"/>
              </p:custDataLst>
            </p:nvPr>
          </p:nvSpPr>
          <p:spPr>
            <a:xfrm>
              <a:off x="3081632" y="4670276"/>
              <a:ext cx="386955" cy="129121"/>
            </a:xfrm>
            <a:custGeom>
              <a:avLst/>
              <a:gdLst>
                <a:gd name="connsiteX0" fmla="*/ 0 w 386956"/>
                <a:gd name="connsiteY0" fmla="*/ 104775 h 129121"/>
                <a:gd name="connsiteX1" fmla="*/ 133350 w 386956"/>
                <a:gd name="connsiteY1" fmla="*/ 104775 h 129121"/>
                <a:gd name="connsiteX2" fmla="*/ 142875 w 386956"/>
                <a:gd name="connsiteY2" fmla="*/ 76200 h 129121"/>
                <a:gd name="connsiteX3" fmla="*/ 200025 w 386956"/>
                <a:gd name="connsiteY3" fmla="*/ 28575 h 129121"/>
                <a:gd name="connsiteX4" fmla="*/ 381000 w 386956"/>
                <a:gd name="connsiteY4" fmla="*/ 0 h 129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6956" h="129121">
                  <a:moveTo>
                    <a:pt x="0" y="104775"/>
                  </a:moveTo>
                  <a:cubicBezTo>
                    <a:pt x="49895" y="121407"/>
                    <a:pt x="60312" y="129121"/>
                    <a:pt x="133350" y="104775"/>
                  </a:cubicBezTo>
                  <a:cubicBezTo>
                    <a:pt x="142875" y="101600"/>
                    <a:pt x="137306" y="84554"/>
                    <a:pt x="142875" y="76200"/>
                  </a:cubicBezTo>
                  <a:cubicBezTo>
                    <a:pt x="147967" y="68562"/>
                    <a:pt x="187078" y="30425"/>
                    <a:pt x="200025" y="28575"/>
                  </a:cubicBezTo>
                  <a:cubicBezTo>
                    <a:pt x="386956" y="1871"/>
                    <a:pt x="344836" y="72327"/>
                    <a:pt x="381000" y="0"/>
                  </a:cubicBezTo>
                </a:path>
              </a:pathLst>
            </a:custGeom>
            <a:solidFill>
              <a:scrgbClr r="0" g="0" b="0">
                <a:alpha val="0"/>
              </a:scrgbClr>
            </a:solidFill>
            <a:ln w="254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799"/>
            </a:p>
          </p:txBody>
        </p:sp>
      </p:grpSp>
      <p:sp>
        <p:nvSpPr>
          <p:cNvPr id="79" name="Text Box 40_"/>
          <p:cNvSpPr txBox="1">
            <a:spLocks noChangeArrowheads="1"/>
          </p:cNvSpPr>
          <p:nvPr>
            <p:custDataLst>
              <p:tags r:id="rId43"/>
            </p:custDataLst>
          </p:nvPr>
        </p:nvSpPr>
        <p:spPr bwMode="auto">
          <a:xfrm>
            <a:off x="6852612" y="1356080"/>
            <a:ext cx="3743453" cy="1323099"/>
          </a:xfrm>
          <a:prstGeom prst="rect">
            <a:avLst/>
          </a:prstGeom>
          <a:solidFill>
            <a:scrgbClr r="0" g="0" b="0">
              <a:alpha val="0"/>
            </a:scrgbClr>
          </a:solidFill>
          <a:ln w="9525">
            <a:noFill/>
            <a:miter lim="800000"/>
            <a:headEnd/>
            <a:tailEnd/>
          </a:ln>
        </p:spPr>
        <p:txBody>
          <a:bodyPr wrap="square">
            <a:spAutoFit/>
          </a:bodyPr>
          <a:lstStyle/>
          <a:p>
            <a:pPr algn="ctr">
              <a:spcBef>
                <a:spcPct val="50000"/>
              </a:spcBef>
            </a:pPr>
            <a:r>
              <a:rPr lang="en-US" sz="1600" b="1" dirty="0"/>
              <a:t>Full Forensic Search</a:t>
            </a:r>
          </a:p>
          <a:p>
            <a:pPr algn="ctr">
              <a:spcBef>
                <a:spcPct val="50000"/>
              </a:spcBef>
            </a:pPr>
            <a:r>
              <a:rPr lang="en-US" sz="1600" dirty="0"/>
              <a:t>Record metadata</a:t>
            </a:r>
          </a:p>
          <a:p>
            <a:pPr algn="ctr">
              <a:spcBef>
                <a:spcPct val="50000"/>
              </a:spcBef>
            </a:pPr>
            <a:r>
              <a:rPr lang="en-US" sz="1600" dirty="0"/>
              <a:t>Search with new criteria </a:t>
            </a:r>
            <a:br>
              <a:rPr lang="en-US" sz="1600" dirty="0"/>
            </a:br>
            <a:r>
              <a:rPr lang="en-US" sz="1600" dirty="0"/>
              <a:t>by reevaluating </a:t>
            </a:r>
            <a:r>
              <a:rPr lang="en-US" sz="1600" dirty="0" smtClean="0"/>
              <a:t>metadata</a:t>
            </a:r>
            <a:endParaRPr lang="en-US" sz="1600" dirty="0"/>
          </a:p>
        </p:txBody>
      </p:sp>
    </p:spTree>
    <p:custDataLst>
      <p:tags r:id="rId1"/>
    </p:custDataLst>
    <p:extLst>
      <p:ext uri="{BB962C8B-B14F-4D97-AF65-F5344CB8AC3E}">
        <p14:creationId xmlns:p14="http://schemas.microsoft.com/office/powerpoint/2010/main" val="671817453"/>
      </p:ext>
    </p:extLst>
  </p:cSld>
  <p:clrMapOvr>
    <a:masterClrMapping/>
  </p:clrMapOvr>
  <p:transition spd="slow">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Content Placeholder 28"/>
          <p:cNvPicPr>
            <a:picLocks noGrp="1" noChangeAspect="1"/>
          </p:cNvPicPr>
          <p:nvPr>
            <p:ph sz="quarter" idx="4294967295"/>
            <p:custDataLst>
              <p:tags r:id="rId2"/>
            </p:custDataLst>
          </p:nvPr>
        </p:nvPicPr>
        <p:blipFill rotWithShape="1">
          <a:blip r:embed="rId24" cstate="print">
            <a:extLst>
              <a:ext uri="{28A0092B-C50C-407E-A947-70E740481C1C}">
                <a14:useLocalDpi xmlns:a14="http://schemas.microsoft.com/office/drawing/2010/main" val="0"/>
              </a:ext>
            </a:extLst>
          </a:blip>
          <a:srcRect l="849" r="6871"/>
          <a:stretch/>
        </p:blipFill>
        <p:spPr>
          <a:xfrm>
            <a:off x="-5800" y="1274310"/>
            <a:ext cx="3035301" cy="20869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27" name="Picture 26"/>
          <p:cNvPicPr>
            <a:picLocks/>
          </p:cNvPicPr>
          <p:nvPr>
            <p:custDataLst>
              <p:tags r:id="rId3"/>
            </p:custDataLst>
          </p:nvPr>
        </p:nvPicPr>
        <p:blipFill>
          <a:blip r:embed="rId25">
            <a:extLst>
              <a:ext uri="{28A0092B-C50C-407E-A947-70E740481C1C}">
                <a14:useLocalDpi xmlns:a14="http://schemas.microsoft.com/office/drawing/2010/main" val="0"/>
              </a:ext>
            </a:extLst>
          </a:blip>
          <a:stretch>
            <a:fillRect/>
          </a:stretch>
        </p:blipFill>
        <p:spPr>
          <a:xfrm>
            <a:off x="0" y="3349345"/>
            <a:ext cx="3164598" cy="2096704"/>
          </a:xfrm>
          <a:prstGeom prst="rect">
            <a:avLst/>
          </a:prstGeom>
        </p:spPr>
      </p:pic>
      <p:sp>
        <p:nvSpPr>
          <p:cNvPr id="16" name="Rectangle 15"/>
          <p:cNvSpPr/>
          <p:nvPr>
            <p:custDataLst>
              <p:tags r:id="rId4"/>
            </p:custDataLst>
          </p:nvPr>
        </p:nvSpPr>
        <p:spPr>
          <a:xfrm>
            <a:off x="2646116" y="1295401"/>
            <a:ext cx="3598954" cy="4160334"/>
          </a:xfrm>
          <a:prstGeom prst="rect">
            <a:avLst/>
          </a:prstGeom>
          <a:solidFill>
            <a:schemeClr val="accent4"/>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000000"/>
              </a:solidFill>
              <a:effectLst/>
              <a:uLnTx/>
              <a:uFillTx/>
              <a:latin typeface="Bosch Office Sans"/>
              <a:ea typeface="+mn-ea"/>
              <a:cs typeface="+mn-cs"/>
            </a:endParaRPr>
          </a:p>
        </p:txBody>
      </p:sp>
      <p:pic>
        <p:nvPicPr>
          <p:cNvPr id="19" name="Picture 18"/>
          <p:cNvPicPr>
            <a:picLocks/>
          </p:cNvPicPr>
          <p:nvPr>
            <p:custDataLst>
              <p:tags r:id="rId5"/>
            </p:custDataLst>
          </p:nvPr>
        </p:nvPicPr>
        <p:blipFill>
          <a:blip r:embed="rId26" cstate="print">
            <a:extLst>
              <a:ext uri="{28A0092B-C50C-407E-A947-70E740481C1C}">
                <a14:useLocalDpi xmlns:a14="http://schemas.microsoft.com/office/drawing/2010/main" val="0"/>
              </a:ext>
            </a:extLst>
          </a:blip>
          <a:stretch>
            <a:fillRect/>
          </a:stretch>
        </p:blipFill>
        <p:spPr>
          <a:xfrm>
            <a:off x="97586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18" name="Picture 17"/>
          <p:cNvPicPr>
            <a:picLocks/>
          </p:cNvPicPr>
          <p:nvPr>
            <p:custDataLst>
              <p:tags r:id="rId6"/>
            </p:custDataLst>
          </p:nvPr>
        </p:nvPicPr>
        <p:blipFill>
          <a:blip r:embed="rId27">
            <a:extLst>
              <a:ext uri="{28A0092B-C50C-407E-A947-70E740481C1C}">
                <a14:useLocalDpi xmlns:a14="http://schemas.microsoft.com/office/drawing/2010/main" val="0"/>
              </a:ext>
            </a:extLst>
          </a:blip>
          <a:stretch>
            <a:fillRect/>
          </a:stretch>
        </p:blipFill>
        <p:spPr>
          <a:xfrm>
            <a:off x="0" y="6041390"/>
            <a:ext cx="10970260" cy="12954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17" name="Title 16"/>
          <p:cNvSpPr>
            <a:spLocks noGrp="1"/>
          </p:cNvSpPr>
          <p:nvPr>
            <p:ph type="title"/>
            <p:custDataLst>
              <p:tags r:id="rId7"/>
            </p:custDataLst>
          </p:nvPr>
        </p:nvSpPr>
        <p:spPr>
          <a:xfrm>
            <a:off x="259080" y="647700"/>
            <a:ext cx="10452100" cy="38862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89000"/>
              </a:lnSpc>
              <a:spcBef>
                <a:spcPts val="0"/>
              </a:spcBef>
            </a:pPr>
            <a:r>
              <a:rPr lang="tr-TR" sz="2800" dirty="0" err="1" smtClean="0">
                <a:solidFill>
                  <a:schemeClr val="accent4"/>
                </a:solidFill>
              </a:rPr>
              <a:t>Smarter</a:t>
            </a:r>
            <a:r>
              <a:rPr lang="tr-TR" sz="2800" dirty="0" smtClean="0">
                <a:solidFill>
                  <a:schemeClr val="accent4"/>
                </a:solidFill>
              </a:rPr>
              <a:t> </a:t>
            </a:r>
            <a:r>
              <a:rPr lang="tr-TR" sz="2800" dirty="0" err="1" smtClean="0">
                <a:solidFill>
                  <a:schemeClr val="accent4"/>
                </a:solidFill>
              </a:rPr>
              <a:t>decisions</a:t>
            </a:r>
            <a:r>
              <a:rPr lang="tr-TR" sz="2800" dirty="0" smtClean="0">
                <a:solidFill>
                  <a:schemeClr val="accent4"/>
                </a:solidFill>
              </a:rPr>
              <a:t> </a:t>
            </a:r>
            <a:r>
              <a:rPr lang="tr-TR" sz="2800" dirty="0" err="1" smtClean="0">
                <a:solidFill>
                  <a:schemeClr val="accent4"/>
                </a:solidFill>
              </a:rPr>
              <a:t>with</a:t>
            </a:r>
            <a:r>
              <a:rPr lang="tr-TR" sz="2800" dirty="0" smtClean="0">
                <a:solidFill>
                  <a:schemeClr val="accent4"/>
                </a:solidFill>
              </a:rPr>
              <a:t> </a:t>
            </a:r>
            <a:r>
              <a:rPr lang="tr-TR" sz="2800" dirty="0" err="1" smtClean="0">
                <a:solidFill>
                  <a:schemeClr val="accent4"/>
                </a:solidFill>
              </a:rPr>
              <a:t>surveillance</a:t>
            </a:r>
            <a:r>
              <a:rPr lang="tr-TR" sz="2800" dirty="0" smtClean="0">
                <a:solidFill>
                  <a:schemeClr val="accent4"/>
                </a:solidFill>
              </a:rPr>
              <a:t> </a:t>
            </a:r>
            <a:r>
              <a:rPr lang="tr-TR" sz="2800" dirty="0" err="1" smtClean="0">
                <a:solidFill>
                  <a:schemeClr val="accent4"/>
                </a:solidFill>
              </a:rPr>
              <a:t>cameras</a:t>
            </a:r>
            <a:endParaRPr lang="en-US" sz="2800" dirty="0">
              <a:solidFill>
                <a:schemeClr val="accent4"/>
              </a:solidFill>
            </a:endParaRPr>
          </a:p>
        </p:txBody>
      </p:sp>
      <p:sp>
        <p:nvSpPr>
          <p:cNvPr id="3" name="Content Placeholder 2"/>
          <p:cNvSpPr>
            <a:spLocks noGrp="1"/>
          </p:cNvSpPr>
          <p:nvPr>
            <p:ph sz="half" idx="1"/>
            <p:custDataLst>
              <p:tags r:id="rId8"/>
            </p:custDataLst>
          </p:nvPr>
        </p:nvSpPr>
        <p:spPr>
          <a:xfrm>
            <a:off x="2710865" y="1339013"/>
            <a:ext cx="3355403" cy="4082081"/>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marL="0" indent="0" algn="ctr">
              <a:lnSpc>
                <a:spcPct val="100000"/>
              </a:lnSpc>
              <a:buNone/>
            </a:pPr>
            <a:r>
              <a:rPr lang="tr-TR" sz="2000" b="1" dirty="0" err="1" smtClean="0">
                <a:solidFill>
                  <a:schemeClr val="bg1"/>
                </a:solidFill>
              </a:rPr>
              <a:t>Use</a:t>
            </a:r>
            <a:r>
              <a:rPr lang="tr-TR" sz="2000" b="1" dirty="0" smtClean="0">
                <a:solidFill>
                  <a:schemeClr val="bg1"/>
                </a:solidFill>
              </a:rPr>
              <a:t> </a:t>
            </a:r>
            <a:r>
              <a:rPr lang="tr-TR" sz="2000" b="1" dirty="0">
                <a:solidFill>
                  <a:schemeClr val="bg1"/>
                </a:solidFill>
              </a:rPr>
              <a:t>v</a:t>
            </a:r>
            <a:r>
              <a:rPr lang="tr-TR" sz="2000" b="1" dirty="0" smtClean="0">
                <a:solidFill>
                  <a:schemeClr val="bg1"/>
                </a:solidFill>
              </a:rPr>
              <a:t>ideo data </a:t>
            </a:r>
            <a:r>
              <a:rPr lang="tr-TR" sz="2000" b="1" dirty="0" err="1" smtClean="0">
                <a:solidFill>
                  <a:schemeClr val="bg1"/>
                </a:solidFill>
              </a:rPr>
              <a:t>for</a:t>
            </a:r>
            <a:r>
              <a:rPr lang="tr-TR" sz="2000" b="1" dirty="0" smtClean="0">
                <a:solidFill>
                  <a:schemeClr val="bg1"/>
                </a:solidFill>
              </a:rPr>
              <a:t> </a:t>
            </a:r>
            <a:r>
              <a:rPr lang="tr-TR" sz="2000" b="1" dirty="0" err="1">
                <a:solidFill>
                  <a:schemeClr val="bg1"/>
                </a:solidFill>
              </a:rPr>
              <a:t>Operational</a:t>
            </a:r>
            <a:r>
              <a:rPr lang="tr-TR" sz="2000" b="1" dirty="0">
                <a:solidFill>
                  <a:schemeClr val="bg1"/>
                </a:solidFill>
              </a:rPr>
              <a:t> </a:t>
            </a:r>
            <a:r>
              <a:rPr lang="tr-TR" sz="2000" b="1" dirty="0" err="1" smtClean="0">
                <a:solidFill>
                  <a:schemeClr val="bg1"/>
                </a:solidFill>
              </a:rPr>
              <a:t>Efficiency</a:t>
            </a:r>
            <a:endParaRPr lang="tr-TR" sz="2000" b="1" dirty="0" smtClean="0">
              <a:solidFill>
                <a:schemeClr val="bg1"/>
              </a:solidFill>
            </a:endParaRPr>
          </a:p>
          <a:p>
            <a:pPr marL="0" indent="0" algn="ctr">
              <a:lnSpc>
                <a:spcPct val="100000"/>
              </a:lnSpc>
              <a:buNone/>
            </a:pPr>
            <a:endParaRPr lang="en-US" sz="1400" b="1" i="1" dirty="0" smtClean="0">
              <a:solidFill>
                <a:schemeClr val="bg1"/>
              </a:solidFill>
            </a:endParaRPr>
          </a:p>
          <a:p>
            <a:r>
              <a:rPr lang="en-US" dirty="0" smtClean="0">
                <a:solidFill>
                  <a:schemeClr val="bg1"/>
                </a:solidFill>
              </a:rPr>
              <a:t>Identify </a:t>
            </a:r>
            <a:r>
              <a:rPr lang="en-US" dirty="0">
                <a:solidFill>
                  <a:schemeClr val="bg1"/>
                </a:solidFill>
              </a:rPr>
              <a:t>patterns </a:t>
            </a:r>
            <a:r>
              <a:rPr lang="en-US" dirty="0" smtClean="0">
                <a:solidFill>
                  <a:schemeClr val="bg1"/>
                </a:solidFill>
              </a:rPr>
              <a:t>in </a:t>
            </a:r>
            <a:r>
              <a:rPr lang="tr-TR" dirty="0" err="1" smtClean="0">
                <a:solidFill>
                  <a:schemeClr val="bg1"/>
                </a:solidFill>
              </a:rPr>
              <a:t>passenger</a:t>
            </a:r>
            <a:r>
              <a:rPr lang="en-US" dirty="0" smtClean="0">
                <a:solidFill>
                  <a:schemeClr val="bg1"/>
                </a:solidFill>
              </a:rPr>
              <a:t> </a:t>
            </a:r>
            <a:r>
              <a:rPr lang="en-US" dirty="0">
                <a:solidFill>
                  <a:schemeClr val="bg1"/>
                </a:solidFill>
              </a:rPr>
              <a:t>activity </a:t>
            </a:r>
            <a:endParaRPr lang="en-US" dirty="0" smtClean="0">
              <a:solidFill>
                <a:schemeClr val="bg1"/>
              </a:solidFill>
            </a:endParaRPr>
          </a:p>
          <a:p>
            <a:pPr lvl="0" fontAlgn="base">
              <a:spcAft>
                <a:spcPct val="0"/>
              </a:spcAft>
              <a:defRPr/>
            </a:pPr>
            <a:r>
              <a:rPr lang="tr-TR" dirty="0" err="1" smtClean="0">
                <a:solidFill>
                  <a:schemeClr val="bg1"/>
                </a:solidFill>
              </a:rPr>
              <a:t>Manage</a:t>
            </a:r>
            <a:r>
              <a:rPr lang="tr-TR" dirty="0" smtClean="0">
                <a:solidFill>
                  <a:schemeClr val="bg1"/>
                </a:solidFill>
              </a:rPr>
              <a:t> </a:t>
            </a:r>
            <a:r>
              <a:rPr lang="tr-TR" dirty="0" err="1">
                <a:solidFill>
                  <a:schemeClr val="bg1"/>
                </a:solidFill>
              </a:rPr>
              <a:t>queues</a:t>
            </a:r>
            <a:endParaRPr lang="tr-TR" dirty="0">
              <a:solidFill>
                <a:schemeClr val="bg1"/>
              </a:solidFill>
            </a:endParaRPr>
          </a:p>
          <a:p>
            <a:pPr lvl="0" fontAlgn="base">
              <a:spcAft>
                <a:spcPct val="0"/>
              </a:spcAft>
              <a:defRPr/>
            </a:pPr>
            <a:r>
              <a:rPr lang="en-US" dirty="0">
                <a:solidFill>
                  <a:schemeClr val="bg1"/>
                </a:solidFill>
              </a:rPr>
              <a:t>Improve service by </a:t>
            </a:r>
            <a:r>
              <a:rPr lang="tr-TR" dirty="0" err="1">
                <a:solidFill>
                  <a:schemeClr val="bg1"/>
                </a:solidFill>
              </a:rPr>
              <a:t>improved</a:t>
            </a:r>
            <a:r>
              <a:rPr lang="tr-TR" dirty="0">
                <a:solidFill>
                  <a:schemeClr val="bg1"/>
                </a:solidFill>
              </a:rPr>
              <a:t> </a:t>
            </a:r>
            <a:r>
              <a:rPr lang="en-US" dirty="0">
                <a:solidFill>
                  <a:schemeClr val="bg1"/>
                </a:solidFill>
              </a:rPr>
              <a:t>staff schedules</a:t>
            </a:r>
          </a:p>
          <a:p>
            <a:r>
              <a:rPr lang="tr-TR" dirty="0" err="1" smtClean="0">
                <a:solidFill>
                  <a:schemeClr val="bg1"/>
                </a:solidFill>
              </a:rPr>
              <a:t>Detect</a:t>
            </a:r>
            <a:r>
              <a:rPr lang="tr-TR" dirty="0" smtClean="0">
                <a:solidFill>
                  <a:schemeClr val="bg1"/>
                </a:solidFill>
              </a:rPr>
              <a:t> </a:t>
            </a:r>
            <a:r>
              <a:rPr lang="tr-TR" dirty="0" err="1" smtClean="0">
                <a:solidFill>
                  <a:schemeClr val="bg1"/>
                </a:solidFill>
              </a:rPr>
              <a:t>blocked</a:t>
            </a:r>
            <a:r>
              <a:rPr lang="tr-TR" dirty="0" smtClean="0">
                <a:solidFill>
                  <a:schemeClr val="bg1"/>
                </a:solidFill>
              </a:rPr>
              <a:t> </a:t>
            </a:r>
            <a:r>
              <a:rPr lang="tr-TR" dirty="0" err="1" smtClean="0">
                <a:solidFill>
                  <a:schemeClr val="bg1"/>
                </a:solidFill>
              </a:rPr>
              <a:t>emergency</a:t>
            </a:r>
            <a:r>
              <a:rPr lang="tr-TR" dirty="0" smtClean="0">
                <a:solidFill>
                  <a:schemeClr val="bg1"/>
                </a:solidFill>
              </a:rPr>
              <a:t> </a:t>
            </a:r>
            <a:r>
              <a:rPr lang="tr-TR" dirty="0" err="1" smtClean="0">
                <a:solidFill>
                  <a:schemeClr val="bg1"/>
                </a:solidFill>
              </a:rPr>
              <a:t>exits</a:t>
            </a:r>
            <a:endParaRPr lang="tr-TR" dirty="0" smtClean="0">
              <a:solidFill>
                <a:schemeClr val="bg1"/>
              </a:solidFill>
            </a:endParaRPr>
          </a:p>
          <a:p>
            <a:r>
              <a:rPr lang="tr-TR" dirty="0" err="1" smtClean="0">
                <a:solidFill>
                  <a:schemeClr val="bg1"/>
                </a:solidFill>
              </a:rPr>
              <a:t>Detect</a:t>
            </a:r>
            <a:r>
              <a:rPr lang="tr-TR" dirty="0" smtClean="0">
                <a:solidFill>
                  <a:schemeClr val="bg1"/>
                </a:solidFill>
              </a:rPr>
              <a:t> fire </a:t>
            </a:r>
            <a:r>
              <a:rPr lang="tr-TR" dirty="0" err="1" smtClean="0">
                <a:solidFill>
                  <a:schemeClr val="bg1"/>
                </a:solidFill>
              </a:rPr>
              <a:t>and</a:t>
            </a:r>
            <a:r>
              <a:rPr lang="tr-TR" dirty="0" smtClean="0">
                <a:solidFill>
                  <a:schemeClr val="bg1"/>
                </a:solidFill>
              </a:rPr>
              <a:t> </a:t>
            </a:r>
            <a:r>
              <a:rPr lang="tr-TR" dirty="0" err="1" smtClean="0">
                <a:solidFill>
                  <a:schemeClr val="bg1"/>
                </a:solidFill>
              </a:rPr>
              <a:t>smoke</a:t>
            </a:r>
            <a:endParaRPr lang="en-US" dirty="0" smtClean="0">
              <a:solidFill>
                <a:schemeClr val="bg1"/>
              </a:solidFill>
            </a:endParaRPr>
          </a:p>
        </p:txBody>
      </p:sp>
      <p:sp>
        <p:nvSpPr>
          <p:cNvPr id="11" name="Rectangle 10" hidden="1"/>
          <p:cNvSpPr>
            <a:spLocks/>
          </p:cNvSpPr>
          <p:nvPr>
            <p:custDataLst>
              <p:tags r:id="rId9"/>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17780" rIns="0" bIns="0" rtlCol="0" anchor="t">
            <a:normAutofit/>
          </a:bodyPr>
          <a:lstStyle/>
          <a:p>
            <a:pPr marL="0" marR="0" indent="0" defTabSz="914400" eaLnBrk="1" fontAlgn="auto" latinLnBrk="0" hangingPunct="1">
              <a:lnSpc>
                <a:spcPts val="900"/>
              </a:lnSpc>
              <a:buClrTx/>
              <a:buSzTx/>
              <a:buFontTx/>
              <a:buNone/>
              <a:tabLst/>
            </a:pPr>
            <a:endParaRPr kumimoji="0" lang="en-US" sz="550" b="0" i="0" u="none" strike="noStrike" kern="0" cap="none" normalizeH="0" baseline="0" noProof="0" dirty="0" smtClean="0">
              <a:ln>
                <a:noFill/>
              </a:ln>
              <a:effectLst/>
              <a:uLnTx/>
              <a:uFillTx/>
              <a:latin typeface="Bosch Office Sans"/>
              <a:ea typeface="+mn-ea"/>
              <a:cs typeface="+mn-cs"/>
            </a:endParaRPr>
          </a:p>
        </p:txBody>
      </p:sp>
      <p:sp>
        <p:nvSpPr>
          <p:cNvPr id="9" name="TextBox 8"/>
          <p:cNvSpPr txBox="1">
            <a:spLocks/>
          </p:cNvSpPr>
          <p:nvPr>
            <p:custDataLst>
              <p:tags r:id="rId10"/>
            </p:custDataLst>
          </p:nvPr>
        </p:nvSpPr>
        <p:spPr>
          <a:xfrm>
            <a:off x="259080" y="259080"/>
            <a:ext cx="10452100" cy="38862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p>
            <a:pPr>
              <a:lnSpc>
                <a:spcPct val="89000"/>
              </a:lnSpc>
            </a:pPr>
            <a:r>
              <a:rPr lang="tr-TR" sz="2800" dirty="0"/>
              <a:t>Beyond </a:t>
            </a:r>
            <a:r>
              <a:rPr lang="tr-TR" sz="2800" dirty="0" smtClean="0"/>
              <a:t>Security</a:t>
            </a:r>
            <a:endParaRPr lang="en-US" sz="2800" kern="0" dirty="0"/>
          </a:p>
        </p:txBody>
      </p:sp>
      <p:sp>
        <p:nvSpPr>
          <p:cNvPr id="8" name="Rectangle 7"/>
          <p:cNvSpPr>
            <a:spLocks/>
          </p:cNvSpPr>
          <p:nvPr>
            <p:custDataLst>
              <p:tags r:id="rId11"/>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rtlCol="0" anchor="t">
            <a:noAutofit/>
          </a:bodyPr>
          <a:lstStyle/>
          <a:p>
            <a:pPr marL="0" marR="0" indent="0" defTabSz="914400" eaLnBrk="1" fontAlgn="auto" latinLnBrk="0" hangingPunct="1">
              <a:lnSpc>
                <a:spcPct val="107000"/>
              </a:lnSpc>
              <a:spcAft>
                <a:spcPts val="100"/>
              </a:spcAft>
              <a:buClrTx/>
              <a:buSzTx/>
              <a:buFontTx/>
              <a:buNone/>
              <a:tabLst/>
            </a:pPr>
            <a:r>
              <a:rPr kumimoji="0" lang="en-US" sz="600" strike="noStrike" kern="0" cap="none" normalizeH="0" baseline="0" noProof="0" smtClean="0">
                <a:ln>
                  <a:noFill/>
                </a:ln>
                <a:solidFill>
                  <a:srgbClr val="000000"/>
                </a:solidFill>
                <a:effectLst/>
                <a:uLnTx/>
                <a:uFillTx/>
                <a:ea typeface="+mn-ea"/>
                <a:cs typeface="+mn-cs"/>
              </a:rPr>
              <a:t>Bosch Security &amp; Safety Systems | 2018-05-23</a:t>
            </a:r>
            <a:endParaRPr kumimoji="0" lang="en-US" sz="600" strike="noStrike" kern="0" cap="none" normalizeH="0" baseline="0" noProof="0" dirty="0" smtClean="0">
              <a:ln>
                <a:noFill/>
              </a:ln>
              <a:solidFill>
                <a:srgbClr val="000000"/>
              </a:solidFill>
              <a:effectLst/>
              <a:uLnTx/>
              <a:uFillTx/>
              <a:ea typeface="+mn-ea"/>
              <a:cs typeface="+mn-cs"/>
            </a:endParaRPr>
          </a:p>
        </p:txBody>
      </p:sp>
      <p:sp>
        <p:nvSpPr>
          <p:cNvPr id="7" name="Rectangle 6"/>
          <p:cNvSpPr>
            <a:spLocks/>
          </p:cNvSpPr>
          <p:nvPr>
            <p:custDataLst>
              <p:tags r:id="rId12"/>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rtlCol="0" anchor="t">
            <a:noAutofit/>
          </a:bodyPr>
          <a:lstStyle/>
          <a:p>
            <a:pPr marL="0" marR="0" indent="0" defTabSz="914400" eaLnBrk="1" fontAlgn="auto" latinLnBrk="0" hangingPunct="1">
              <a:lnSpc>
                <a:spcPct val="107000"/>
              </a:lnSpc>
              <a:spcAft>
                <a:spcPts val="100"/>
              </a:spcAft>
              <a:buClrTx/>
              <a:buSzTx/>
              <a:buFontTx/>
              <a:buNone/>
              <a:tabLst/>
            </a:pPr>
            <a:r>
              <a:rPr kumimoji="0" lang="en-US" sz="600" b="0" i="0" u="none" strike="noStrike" kern="0" cap="none" normalizeH="0" baseline="0" noProof="0" smtClean="0">
                <a:ln>
                  <a:noFill/>
                </a:ln>
                <a:solidFill>
                  <a:srgbClr val="B2B3B5"/>
                </a:solidFill>
                <a:effectLst/>
                <a:uLnTx/>
                <a:uFillTx/>
                <a:latin typeface="Bosch Office Sans"/>
                <a:ea typeface="+mn-ea"/>
                <a:cs typeface="+mn-cs"/>
              </a:rPr>
              <a:t>© Robert Bosch GmbH 2018. All rights reserved, also regarding any disposal, exploitation, reproduction, editing, distribution, as well as in the event of applications for industrial property rights.</a:t>
            </a:r>
            <a:endParaRPr kumimoji="0" lang="en-US" sz="600" b="0" i="0" u="none" strike="noStrike" kern="0" cap="none" normalizeH="0" baseline="0" noProof="0" dirty="0" smtClean="0">
              <a:ln>
                <a:noFill/>
              </a:ln>
              <a:solidFill>
                <a:srgbClr val="B2B3B5"/>
              </a:solidFill>
              <a:effectLst/>
              <a:uLnTx/>
              <a:uFillTx/>
              <a:latin typeface="Bosch Office Sans"/>
              <a:ea typeface="+mn-ea"/>
              <a:cs typeface="+mn-cs"/>
            </a:endParaRPr>
          </a:p>
        </p:txBody>
      </p:sp>
      <p:sp>
        <p:nvSpPr>
          <p:cNvPr id="6" name="Rectangle 5"/>
          <p:cNvSpPr>
            <a:spLocks/>
          </p:cNvSpPr>
          <p:nvPr>
            <p:custDataLst>
              <p:tags r:id="rId13"/>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none" lIns="0" tIns="0" rIns="0" bIns="0" rtlCol="0" anchor="t">
            <a:noAutofit/>
          </a:bodyPr>
          <a:lstStyle/>
          <a:p>
            <a:pPr marL="0" marR="0" indent="0" defTabSz="914400" eaLnBrk="1" fontAlgn="auto" latinLnBrk="0" hangingPunct="1">
              <a:buClrTx/>
              <a:buSzTx/>
              <a:buFontTx/>
              <a:buNone/>
              <a:tabLst/>
            </a:pPr>
            <a:r>
              <a:rPr kumimoji="0" lang="en-US" sz="1200" b="0" i="0" u="none" strike="noStrike" kern="0" cap="none" normalizeH="0" baseline="0" noProof="0" smtClean="0">
                <a:ln>
                  <a:noFill/>
                </a:ln>
                <a:solidFill>
                  <a:srgbClr val="999FA6"/>
                </a:solidFill>
                <a:effectLst/>
                <a:uLnTx/>
                <a:uFillTx/>
                <a:latin typeface="Bosch Office Sans"/>
                <a:ea typeface="+mn-ea"/>
                <a:cs typeface="+mn-cs"/>
              </a:rPr>
              <a:t>7</a:t>
            </a:r>
            <a:endParaRPr kumimoji="0" lang="en-US" sz="1200" b="0" i="0" u="none" strike="noStrike" kern="0" cap="none" normalizeH="0" baseline="0" noProof="0" dirty="0" smtClean="0">
              <a:ln>
                <a:noFill/>
              </a:ln>
              <a:solidFill>
                <a:srgbClr val="999FA6"/>
              </a:solidFill>
              <a:effectLst/>
              <a:uLnTx/>
              <a:uFillTx/>
              <a:latin typeface="Bosch Office Sans"/>
              <a:ea typeface="+mn-ea"/>
              <a:cs typeface="+mn-cs"/>
            </a:endParaRPr>
          </a:p>
        </p:txBody>
      </p:sp>
      <p:sp>
        <p:nvSpPr>
          <p:cNvPr id="4" name="TextBox 3" hidden="1"/>
          <p:cNvSpPr txBox="1">
            <a:spLocks/>
          </p:cNvSpPr>
          <p:nvPr>
            <p:custDataLst>
              <p:tags r:id="rId14"/>
            </p:custDataLst>
          </p:nvPr>
        </p:nvSpPr>
        <p:spPr>
          <a:xfrm>
            <a:off x="0" y="5975350"/>
            <a:ext cx="0" cy="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none" lIns="0" tIns="0" rIns="0" bIns="0" rtlCol="0" anchor="t">
            <a:noAutofit/>
          </a:bodyPr>
          <a:lstStyle/>
          <a:p>
            <a:pPr marR="0" defTabSz="914400" eaLnBrk="1" fontAlgn="auto" latinLnBrk="0" hangingPunct="1">
              <a:lnSpc>
                <a:spcPts val="2300"/>
              </a:lnSpc>
              <a:buClrTx/>
              <a:buSzTx/>
              <a:buFontTx/>
              <a:buNone/>
              <a:tabLst/>
            </a:pPr>
            <a:endParaRPr kumimoji="0" lang="en-US" sz="1300" b="0" i="0" u="none" strike="noStrike" kern="0" cap="none" normalizeH="0" baseline="0" noProof="0" dirty="0" smtClean="0">
              <a:ln>
                <a:noFill/>
              </a:ln>
              <a:effectLst/>
              <a:uLnTx/>
              <a:uFillTx/>
            </a:endParaRPr>
          </a:p>
        </p:txBody>
      </p:sp>
      <p:sp>
        <p:nvSpPr>
          <p:cNvPr id="22" name="Rechthoek 15"/>
          <p:cNvSpPr/>
          <p:nvPr>
            <p:custDataLst>
              <p:tags r:id="rId15"/>
            </p:custDataLst>
          </p:nvPr>
        </p:nvSpPr>
        <p:spPr>
          <a:xfrm>
            <a:off x="6245070" y="1295401"/>
            <a:ext cx="4725189" cy="4160334"/>
          </a:xfrm>
          <a:prstGeom prst="rect">
            <a:avLst/>
          </a:prstGeom>
          <a:solidFill>
            <a:schemeClr val="tx2">
              <a:alpha val="79000"/>
            </a:schemeClr>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dirty="0" smtClean="0">
              <a:ln>
                <a:noFill/>
              </a:ln>
              <a:solidFill>
                <a:srgbClr val="000000"/>
              </a:solidFill>
              <a:effectLst/>
              <a:uLnTx/>
              <a:uFillTx/>
              <a:latin typeface="Bosch Office Sans"/>
              <a:ea typeface="+mn-ea"/>
              <a:cs typeface="+mn-cs"/>
            </a:endParaRPr>
          </a:p>
        </p:txBody>
      </p:sp>
      <p:pic>
        <p:nvPicPr>
          <p:cNvPr id="29" name="Picture 28"/>
          <p:cNvPicPr>
            <a:picLocks noChangeAspect="1"/>
          </p:cNvPicPr>
          <p:nvPr>
            <p:custDataLst>
              <p:tags r:id="rId16"/>
            </p:custDataLst>
          </p:nvPr>
        </p:nvPicPr>
        <p:blipFill>
          <a:blip r:embed="rId28" cstate="print">
            <a:biLevel thresh="25000"/>
            <a:extLst>
              <a:ext uri="{BEBA8EAE-BF5A-486C-A8C5-ECC9F3942E4B}">
                <a14:imgProps xmlns:a14="http://schemas.microsoft.com/office/drawing/2010/main">
                  <a14:imgLayer r:embed="rId29">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559521" y="1467766"/>
            <a:ext cx="1238611" cy="1238611"/>
          </a:xfrm>
          <a:prstGeom prst="rect">
            <a:avLst/>
          </a:prstGeom>
        </p:spPr>
      </p:pic>
      <p:pic>
        <p:nvPicPr>
          <p:cNvPr id="30" name="Picture 29"/>
          <p:cNvPicPr>
            <a:picLocks noChangeAspect="1"/>
          </p:cNvPicPr>
          <p:nvPr>
            <p:custDataLst>
              <p:tags r:id="rId17"/>
            </p:custDataLst>
          </p:nvPr>
        </p:nvPicPr>
        <p:blipFill>
          <a:blip r:embed="rId30" cstate="print">
            <a:biLevel thresh="25000"/>
            <a:extLst>
              <a:ext uri="{BEBA8EAE-BF5A-486C-A8C5-ECC9F3942E4B}">
                <a14:imgProps xmlns:a14="http://schemas.microsoft.com/office/drawing/2010/main">
                  <a14:imgLayer r:embed="rId31">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516081" y="3068097"/>
            <a:ext cx="1238609" cy="944097"/>
          </a:xfrm>
          <a:prstGeom prst="rect">
            <a:avLst/>
          </a:prstGeom>
        </p:spPr>
      </p:pic>
      <p:pic>
        <p:nvPicPr>
          <p:cNvPr id="31" name="Picture 30"/>
          <p:cNvPicPr>
            <a:picLocks noChangeAspect="1"/>
          </p:cNvPicPr>
          <p:nvPr>
            <p:custDataLst>
              <p:tags r:id="rId18"/>
            </p:custDataLst>
          </p:nvPr>
        </p:nvPicPr>
        <p:blipFill>
          <a:blip r:embed="rId32" cstate="print">
            <a:biLevel thresh="25000"/>
            <a:extLst>
              <a:ext uri="{BEBA8EAE-BF5A-486C-A8C5-ECC9F3942E4B}">
                <a14:imgProps xmlns:a14="http://schemas.microsoft.com/office/drawing/2010/main">
                  <a14:imgLayer r:embed="rId3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559522" y="4373915"/>
            <a:ext cx="1238610" cy="990889"/>
          </a:xfrm>
          <a:prstGeom prst="rect">
            <a:avLst/>
          </a:prstGeom>
        </p:spPr>
      </p:pic>
      <p:sp>
        <p:nvSpPr>
          <p:cNvPr id="32" name="TextBox 31"/>
          <p:cNvSpPr txBox="1"/>
          <p:nvPr>
            <p:custDataLst>
              <p:tags r:id="rId19"/>
            </p:custDataLst>
          </p:nvPr>
        </p:nvSpPr>
        <p:spPr>
          <a:xfrm>
            <a:off x="7986769" y="1938477"/>
            <a:ext cx="2983490" cy="297188"/>
          </a:xfrm>
          <a:prstGeom prst="rect">
            <a:avLst/>
          </a:prstGeom>
          <a:solidFill>
            <a:scrgbClr r="0" g="0" b="0">
              <a:alpha val="0"/>
            </a:scrgbClr>
          </a:solidFill>
        </p:spPr>
        <p:txBody>
          <a:bodyPr wrap="none" lIns="0" tIns="0" rIns="0" bIns="0" rtlCol="0">
            <a:noAutofit/>
          </a:bodyPr>
          <a:lstStyle/>
          <a:p>
            <a:pPr marR="0" defTabSz="914400" eaLnBrk="1" fontAlgn="auto" latinLnBrk="0" hangingPunct="1">
              <a:lnSpc>
                <a:spcPts val="2300"/>
              </a:lnSpc>
              <a:spcBef>
                <a:spcPts val="500"/>
              </a:spcBef>
              <a:spcAft>
                <a:spcPts val="0"/>
              </a:spcAft>
              <a:buClrTx/>
              <a:buSzTx/>
              <a:buFontTx/>
              <a:buNone/>
              <a:tabLst/>
            </a:pPr>
            <a:r>
              <a:rPr kumimoji="0" lang="tr-TR" b="0" i="0" u="none" strike="noStrike" kern="0" cap="none" spc="0" normalizeH="0" baseline="0" noProof="0" dirty="0" err="1" smtClean="0">
                <a:ln>
                  <a:noFill/>
                </a:ln>
                <a:solidFill>
                  <a:schemeClr val="bg1"/>
                </a:solidFill>
                <a:effectLst/>
                <a:uLnTx/>
                <a:uFillTx/>
              </a:rPr>
              <a:t>Gather</a:t>
            </a:r>
            <a:r>
              <a:rPr kumimoji="0" lang="tr-TR" b="0" i="0" u="none" strike="noStrike" kern="0" cap="none" spc="0" normalizeH="0" baseline="0" noProof="0" dirty="0" smtClean="0">
                <a:ln>
                  <a:noFill/>
                </a:ln>
                <a:solidFill>
                  <a:schemeClr val="bg1"/>
                </a:solidFill>
                <a:effectLst/>
                <a:uLnTx/>
                <a:uFillTx/>
              </a:rPr>
              <a:t> </a:t>
            </a:r>
            <a:r>
              <a:rPr kumimoji="0" lang="tr-TR" b="0" i="0" u="none" strike="noStrike" kern="0" cap="none" spc="0" normalizeH="0" baseline="0" noProof="0" dirty="0" err="1" smtClean="0">
                <a:ln>
                  <a:noFill/>
                </a:ln>
                <a:solidFill>
                  <a:schemeClr val="bg1"/>
                </a:solidFill>
                <a:effectLst/>
                <a:uLnTx/>
                <a:uFillTx/>
              </a:rPr>
              <a:t>business</a:t>
            </a:r>
            <a:r>
              <a:rPr kumimoji="0" lang="tr-TR" b="0" i="0" u="none" strike="noStrike" kern="0" cap="none" spc="0" normalizeH="0" baseline="0" noProof="0" dirty="0" smtClean="0">
                <a:ln>
                  <a:noFill/>
                </a:ln>
                <a:solidFill>
                  <a:schemeClr val="bg1"/>
                </a:solidFill>
                <a:effectLst/>
                <a:uLnTx/>
                <a:uFillTx/>
              </a:rPr>
              <a:t> </a:t>
            </a:r>
            <a:r>
              <a:rPr kumimoji="0" lang="tr-TR" b="0" i="0" u="none" strike="noStrike" kern="0" cap="none" spc="0" normalizeH="0" baseline="0" noProof="0" dirty="0" err="1" smtClean="0">
                <a:ln>
                  <a:noFill/>
                </a:ln>
                <a:solidFill>
                  <a:schemeClr val="bg1"/>
                </a:solidFill>
                <a:effectLst/>
                <a:uLnTx/>
                <a:uFillTx/>
              </a:rPr>
              <a:t>statistics</a:t>
            </a:r>
            <a:endParaRPr kumimoji="0" lang="en-US" b="0" i="0" u="none" strike="noStrike" kern="0" cap="none" spc="0" normalizeH="0" baseline="0" noProof="0" dirty="0" smtClean="0">
              <a:ln>
                <a:noFill/>
              </a:ln>
              <a:solidFill>
                <a:schemeClr val="bg1"/>
              </a:solidFill>
              <a:effectLst/>
              <a:uLnTx/>
              <a:uFillTx/>
            </a:endParaRPr>
          </a:p>
        </p:txBody>
      </p:sp>
      <p:sp>
        <p:nvSpPr>
          <p:cNvPr id="33" name="TextBox 32"/>
          <p:cNvSpPr txBox="1"/>
          <p:nvPr>
            <p:custDataLst>
              <p:tags r:id="rId20"/>
            </p:custDataLst>
          </p:nvPr>
        </p:nvSpPr>
        <p:spPr>
          <a:xfrm>
            <a:off x="7986769" y="3257839"/>
            <a:ext cx="2659297" cy="279846"/>
          </a:xfrm>
          <a:prstGeom prst="rect">
            <a:avLst/>
          </a:prstGeom>
          <a:solidFill>
            <a:scrgbClr r="0" g="0" b="0">
              <a:alpha val="0"/>
            </a:scrgbClr>
          </a:solidFill>
        </p:spPr>
        <p:txBody>
          <a:bodyPr wrap="none" lIns="0" tIns="0" rIns="0" bIns="0" rtlCol="0">
            <a:noAutofit/>
          </a:bodyPr>
          <a:lstStyle/>
          <a:p>
            <a:pPr marR="0" defTabSz="914400" eaLnBrk="1" fontAlgn="auto" latinLnBrk="0" hangingPunct="1">
              <a:lnSpc>
                <a:spcPts val="2300"/>
              </a:lnSpc>
              <a:spcBef>
                <a:spcPts val="500"/>
              </a:spcBef>
              <a:spcAft>
                <a:spcPts val="0"/>
              </a:spcAft>
              <a:buClrTx/>
              <a:buSzTx/>
              <a:buFontTx/>
              <a:buNone/>
              <a:tabLst/>
            </a:pPr>
            <a:r>
              <a:rPr kumimoji="0" lang="tr-TR" b="0" i="0" u="none" strike="noStrike" kern="0" cap="none" spc="0" normalizeH="0" baseline="0" noProof="0" dirty="0" err="1" smtClean="0">
                <a:ln>
                  <a:noFill/>
                </a:ln>
                <a:solidFill>
                  <a:schemeClr val="bg1"/>
                </a:solidFill>
                <a:effectLst/>
                <a:uLnTx/>
                <a:uFillTx/>
              </a:rPr>
              <a:t>Improve</a:t>
            </a:r>
            <a:r>
              <a:rPr kumimoji="0" lang="tr-TR" b="0" i="0" u="none" strike="noStrike" kern="0" cap="none" spc="0" normalizeH="0" baseline="0" noProof="0" dirty="0" smtClean="0">
                <a:ln>
                  <a:noFill/>
                </a:ln>
                <a:solidFill>
                  <a:schemeClr val="bg1"/>
                </a:solidFill>
                <a:effectLst/>
                <a:uLnTx/>
                <a:uFillTx/>
              </a:rPr>
              <a:t> service</a:t>
            </a:r>
            <a:endParaRPr kumimoji="0" lang="en-US" b="0" i="0" u="none" strike="noStrike" kern="0" cap="none" spc="0" normalizeH="0" baseline="0" noProof="0" dirty="0" smtClean="0">
              <a:ln>
                <a:noFill/>
              </a:ln>
              <a:solidFill>
                <a:schemeClr val="bg1"/>
              </a:solidFill>
              <a:effectLst/>
              <a:uLnTx/>
              <a:uFillTx/>
            </a:endParaRPr>
          </a:p>
        </p:txBody>
      </p:sp>
      <p:sp>
        <p:nvSpPr>
          <p:cNvPr id="34" name="TextBox 33"/>
          <p:cNvSpPr txBox="1"/>
          <p:nvPr>
            <p:custDataLst>
              <p:tags r:id="rId21"/>
            </p:custDataLst>
          </p:nvPr>
        </p:nvSpPr>
        <p:spPr>
          <a:xfrm>
            <a:off x="7939833" y="4707501"/>
            <a:ext cx="3134042" cy="288973"/>
          </a:xfrm>
          <a:prstGeom prst="rect">
            <a:avLst/>
          </a:prstGeom>
          <a:solidFill>
            <a:scrgbClr r="0" g="0" b="0">
              <a:alpha val="0"/>
            </a:scrgbClr>
          </a:solidFill>
        </p:spPr>
        <p:txBody>
          <a:bodyPr wrap="none" lIns="0" tIns="0" rIns="0" bIns="0" rtlCol="0">
            <a:noAutofit/>
          </a:bodyPr>
          <a:lstStyle/>
          <a:p>
            <a:pPr marR="0" defTabSz="914400" eaLnBrk="1" fontAlgn="auto" latinLnBrk="0" hangingPunct="1">
              <a:lnSpc>
                <a:spcPts val="2300"/>
              </a:lnSpc>
              <a:spcBef>
                <a:spcPts val="500"/>
              </a:spcBef>
              <a:spcAft>
                <a:spcPts val="0"/>
              </a:spcAft>
              <a:buClrTx/>
              <a:buSzTx/>
              <a:buFontTx/>
              <a:buNone/>
              <a:tabLst/>
            </a:pPr>
            <a:r>
              <a:rPr kumimoji="0" lang="tr-TR" b="0" i="0" u="none" strike="noStrike" kern="0" cap="none" spc="0" normalizeH="0" baseline="0" noProof="0" dirty="0" err="1" smtClean="0">
                <a:ln>
                  <a:noFill/>
                </a:ln>
                <a:solidFill>
                  <a:schemeClr val="bg1"/>
                </a:solidFill>
                <a:effectLst/>
                <a:uLnTx/>
                <a:uFillTx/>
              </a:rPr>
              <a:t>Improve</a:t>
            </a:r>
            <a:r>
              <a:rPr kumimoji="0" lang="tr-TR" b="0" i="0" u="none" strike="noStrike" kern="0" cap="none" spc="0" normalizeH="0" baseline="0" noProof="0" dirty="0" smtClean="0">
                <a:ln>
                  <a:noFill/>
                </a:ln>
                <a:solidFill>
                  <a:schemeClr val="bg1"/>
                </a:solidFill>
                <a:effectLst/>
                <a:uLnTx/>
                <a:uFillTx/>
              </a:rPr>
              <a:t> </a:t>
            </a:r>
            <a:r>
              <a:rPr kumimoji="0" lang="tr-TR" b="0" i="0" u="none" strike="noStrike" kern="0" cap="none" spc="0" normalizeH="0" baseline="0" noProof="0" dirty="0" err="1" smtClean="0">
                <a:ln>
                  <a:noFill/>
                </a:ln>
                <a:solidFill>
                  <a:schemeClr val="bg1"/>
                </a:solidFill>
                <a:effectLst/>
                <a:uLnTx/>
                <a:uFillTx/>
              </a:rPr>
              <a:t>safety</a:t>
            </a:r>
            <a:endParaRPr kumimoji="0" lang="en-US" b="0" i="0" u="none" strike="noStrike" kern="0" cap="none" spc="0" normalizeH="0" baseline="0" noProof="0" dirty="0" smtClean="0">
              <a:ln>
                <a:noFill/>
              </a:ln>
              <a:solidFill>
                <a:schemeClr val="bg1"/>
              </a:solidFill>
              <a:effectLst/>
              <a:uLnTx/>
              <a:uFillTx/>
            </a:endParaRPr>
          </a:p>
        </p:txBody>
      </p:sp>
    </p:spTree>
    <p:custDataLst>
      <p:tags r:id="rId1"/>
    </p:custDataLst>
    <p:extLst>
      <p:ext uri="{BB962C8B-B14F-4D97-AF65-F5344CB8AC3E}">
        <p14:creationId xmlns:p14="http://schemas.microsoft.com/office/powerpoint/2010/main" val="3593302435"/>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259080" y="647700"/>
            <a:ext cx="10452100" cy="38862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89000"/>
              </a:lnSpc>
            </a:pPr>
            <a:r>
              <a:rPr lang="tr-TR" sz="2800" dirty="0" err="1">
                <a:solidFill>
                  <a:schemeClr val="accent4"/>
                </a:solidFill>
              </a:rPr>
              <a:t>Smarter</a:t>
            </a:r>
            <a:r>
              <a:rPr lang="tr-TR" sz="2800" dirty="0">
                <a:solidFill>
                  <a:schemeClr val="accent4"/>
                </a:solidFill>
              </a:rPr>
              <a:t> </a:t>
            </a:r>
            <a:r>
              <a:rPr lang="tr-TR" sz="2800" dirty="0" err="1">
                <a:solidFill>
                  <a:schemeClr val="accent4"/>
                </a:solidFill>
              </a:rPr>
              <a:t>decisions</a:t>
            </a:r>
            <a:r>
              <a:rPr lang="tr-TR" sz="2800" dirty="0">
                <a:solidFill>
                  <a:schemeClr val="accent4"/>
                </a:solidFill>
              </a:rPr>
              <a:t> </a:t>
            </a:r>
            <a:r>
              <a:rPr lang="tr-TR" sz="2800" dirty="0" err="1">
                <a:solidFill>
                  <a:schemeClr val="accent4"/>
                </a:solidFill>
              </a:rPr>
              <a:t>with</a:t>
            </a:r>
            <a:r>
              <a:rPr lang="tr-TR" sz="2800" dirty="0">
                <a:solidFill>
                  <a:schemeClr val="accent4"/>
                </a:solidFill>
              </a:rPr>
              <a:t> </a:t>
            </a:r>
            <a:r>
              <a:rPr lang="tr-TR" sz="2800" dirty="0" err="1">
                <a:solidFill>
                  <a:schemeClr val="accent4"/>
                </a:solidFill>
              </a:rPr>
              <a:t>surveillance</a:t>
            </a:r>
            <a:r>
              <a:rPr lang="tr-TR" sz="2800" dirty="0">
                <a:solidFill>
                  <a:schemeClr val="accent4"/>
                </a:solidFill>
              </a:rPr>
              <a:t> </a:t>
            </a:r>
            <a:r>
              <a:rPr lang="tr-TR" sz="2800" dirty="0" err="1">
                <a:solidFill>
                  <a:schemeClr val="accent4"/>
                </a:solidFill>
              </a:rPr>
              <a:t>cameras</a:t>
            </a:r>
            <a:endParaRPr lang="en-US" sz="2800" kern="0" dirty="0">
              <a:solidFill>
                <a:schemeClr val="accent4"/>
              </a:solidFill>
            </a:endParaRPr>
          </a:p>
        </p:txBody>
      </p:sp>
      <p:pic>
        <p:nvPicPr>
          <p:cNvPr id="36" name="Content Placeholder 9"/>
          <p:cNvPicPr>
            <a:picLocks noGrp="1"/>
          </p:cNvPicPr>
          <p:nvPr>
            <p:ph sz="half" idx="1"/>
            <p:custDataLst>
              <p:tags r:id="rId3"/>
            </p:custDataLst>
          </p:nvPr>
        </p:nvPicPr>
        <p:blipFill>
          <a:blip r:embed="rId22">
            <a:lum/>
            <a:extLst>
              <a:ext uri="{28A0092B-C50C-407E-A947-70E740481C1C}">
                <a14:useLocalDpi xmlns:a14="http://schemas.microsoft.com/office/drawing/2010/main" val="0"/>
              </a:ext>
            </a:extLst>
          </a:blip>
          <a:stretch>
            <a:fillRect/>
          </a:stretch>
        </p:blipFill>
        <p:spPr>
          <a:xfrm>
            <a:off x="0" y="1194798"/>
            <a:ext cx="10969625" cy="4269377"/>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18" name="Picture 17"/>
          <p:cNvPicPr>
            <a:picLocks/>
          </p:cNvPicPr>
          <p:nvPr>
            <p:custDataLst>
              <p:tags r:id="rId4"/>
            </p:custDataLst>
          </p:nvPr>
        </p:nvPicPr>
        <p:blipFill>
          <a:blip r:embed="rId23" cstate="print">
            <a:extLst>
              <a:ext uri="{28A0092B-C50C-407E-A947-70E740481C1C}">
                <a14:useLocalDpi xmlns:a14="http://schemas.microsoft.com/office/drawing/2010/main" val="0"/>
              </a:ext>
            </a:extLst>
          </a:blip>
          <a:stretch>
            <a:fillRect/>
          </a:stretch>
        </p:blipFill>
        <p:spPr>
          <a:xfrm>
            <a:off x="97586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13" name="Picture 12"/>
          <p:cNvPicPr>
            <a:picLocks/>
          </p:cNvPicPr>
          <p:nvPr>
            <p:custDataLst>
              <p:tags r:id="rId5"/>
            </p:custDataLst>
          </p:nvPr>
        </p:nvPicPr>
        <p:blipFill>
          <a:blip r:embed="rId24">
            <a:extLst>
              <a:ext uri="{28A0092B-C50C-407E-A947-70E740481C1C}">
                <a14:useLocalDpi xmlns:a14="http://schemas.microsoft.com/office/drawing/2010/main" val="0"/>
              </a:ext>
            </a:extLst>
          </a:blip>
          <a:stretch>
            <a:fillRect/>
          </a:stretch>
        </p:blipFill>
        <p:spPr>
          <a:xfrm>
            <a:off x="0" y="6041390"/>
            <a:ext cx="10970260" cy="12954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10" name="TextBox 9"/>
          <p:cNvSpPr txBox="1">
            <a:spLocks/>
          </p:cNvSpPr>
          <p:nvPr>
            <p:custDataLst>
              <p:tags r:id="rId6"/>
            </p:custDataLst>
          </p:nvPr>
        </p:nvSpPr>
        <p:spPr>
          <a:xfrm>
            <a:off x="259080" y="259080"/>
            <a:ext cx="10452100" cy="38862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p>
            <a:pPr>
              <a:lnSpc>
                <a:spcPct val="89000"/>
              </a:lnSpc>
            </a:pPr>
            <a:r>
              <a:rPr lang="tr-TR" sz="2800" dirty="0"/>
              <a:t>Beyond Security</a:t>
            </a:r>
            <a:endParaRPr lang="en-US" sz="2800" kern="0" dirty="0"/>
          </a:p>
        </p:txBody>
      </p:sp>
      <p:sp>
        <p:nvSpPr>
          <p:cNvPr id="9" name="Rectangle 8"/>
          <p:cNvSpPr>
            <a:spLocks/>
          </p:cNvSpPr>
          <p:nvPr>
            <p:custDataLst>
              <p:tags r:id="rId7"/>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0" rIns="0" bIns="0" rtlCol="0" anchor="t"/>
          <a:lstStyle/>
          <a:p>
            <a:pPr marL="0" marR="0" indent="0" defTabSz="914400" eaLnBrk="1" fontAlgn="auto" latinLnBrk="0" hangingPunct="1">
              <a:lnSpc>
                <a:spcPct val="107000"/>
              </a:lnSpc>
              <a:spcAft>
                <a:spcPts val="100"/>
              </a:spcAft>
              <a:buClrTx/>
              <a:buSzTx/>
              <a:buFontTx/>
              <a:buNone/>
              <a:tabLst/>
            </a:pPr>
            <a:r>
              <a:rPr kumimoji="0" lang="en-US" sz="600" strike="noStrike" kern="0" cap="none" normalizeH="0" baseline="0" noProof="0" smtClean="0">
                <a:ln>
                  <a:noFill/>
                </a:ln>
                <a:solidFill>
                  <a:srgbClr val="000000"/>
                </a:solidFill>
                <a:effectLst/>
                <a:uLnTx/>
                <a:uFillTx/>
                <a:ea typeface="+mn-ea"/>
                <a:cs typeface="+mn-cs"/>
              </a:rPr>
              <a:t>Bosch Security &amp; Safety Systems | 2018-05-23</a:t>
            </a:r>
            <a:endParaRPr kumimoji="0" lang="en-US" sz="600" strike="noStrike" kern="0" cap="none" normalizeH="0" baseline="0" noProof="0" dirty="0" smtClean="0">
              <a:ln>
                <a:noFill/>
              </a:ln>
              <a:solidFill>
                <a:srgbClr val="000000"/>
              </a:solidFill>
              <a:effectLst/>
              <a:uLnTx/>
              <a:uFillTx/>
              <a:ea typeface="+mn-ea"/>
              <a:cs typeface="+mn-cs"/>
            </a:endParaRPr>
          </a:p>
        </p:txBody>
      </p:sp>
      <p:sp>
        <p:nvSpPr>
          <p:cNvPr id="8" name="Rectangle 7"/>
          <p:cNvSpPr>
            <a:spLocks/>
          </p:cNvSpPr>
          <p:nvPr>
            <p:custDataLst>
              <p:tags r:id="rId8"/>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0" rIns="0" bIns="0" rtlCol="0" anchor="t"/>
          <a:lstStyle/>
          <a:p>
            <a:pPr marL="0" marR="0" indent="0" defTabSz="914400" eaLnBrk="1" fontAlgn="auto" latinLnBrk="0" hangingPunct="1">
              <a:lnSpc>
                <a:spcPct val="107000"/>
              </a:lnSpc>
              <a:spcAft>
                <a:spcPts val="100"/>
              </a:spcAft>
              <a:buClrTx/>
              <a:buSzTx/>
              <a:buFontTx/>
              <a:buNone/>
              <a:tabLst/>
            </a:pPr>
            <a:r>
              <a:rPr kumimoji="0" lang="en-US" sz="600" b="0" i="0" u="none" strike="noStrike" kern="0" cap="none" normalizeH="0" baseline="0" noProof="0" smtClean="0">
                <a:ln>
                  <a:noFill/>
                </a:ln>
                <a:solidFill>
                  <a:srgbClr val="B2B3B5"/>
                </a:solidFill>
                <a:effectLst/>
                <a:uLnTx/>
                <a:uFillTx/>
                <a:latin typeface="Bosch Office Sans"/>
                <a:ea typeface="+mn-ea"/>
                <a:cs typeface="+mn-cs"/>
              </a:rPr>
              <a:t>© Robert Bosch GmbH 2018. All rights reserved, also regarding any disposal, exploitation, reproduction, editing, distribution, as well as in the event of applications for industrial property rights.</a:t>
            </a:r>
            <a:endParaRPr kumimoji="0" lang="en-US" sz="600" b="0" i="0" u="none" strike="noStrike" kern="0" cap="none" normalizeH="0" baseline="0" noProof="0" dirty="0" smtClean="0">
              <a:ln>
                <a:noFill/>
              </a:ln>
              <a:solidFill>
                <a:srgbClr val="B2B3B5"/>
              </a:solidFill>
              <a:effectLst/>
              <a:uLnTx/>
              <a:uFillTx/>
              <a:latin typeface="Bosch Office Sans"/>
              <a:ea typeface="+mn-ea"/>
              <a:cs typeface="+mn-cs"/>
            </a:endParaRPr>
          </a:p>
        </p:txBody>
      </p:sp>
      <p:sp>
        <p:nvSpPr>
          <p:cNvPr id="7" name="Rectangle 6"/>
          <p:cNvSpPr>
            <a:spLocks/>
          </p:cNvSpPr>
          <p:nvPr>
            <p:custDataLst>
              <p:tags r:id="rId9"/>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none" lIns="0" tIns="0" rIns="0" bIns="0" rtlCol="0" anchor="t"/>
          <a:lstStyle/>
          <a:p>
            <a:pPr marL="0" marR="0" indent="0" defTabSz="914400" eaLnBrk="1" fontAlgn="auto" latinLnBrk="0" hangingPunct="1">
              <a:buClrTx/>
              <a:buSzTx/>
              <a:buFontTx/>
              <a:buNone/>
              <a:tabLst/>
            </a:pPr>
            <a:r>
              <a:rPr kumimoji="0" lang="en-US" sz="1200" b="0" i="0" u="none" strike="noStrike" kern="0" cap="none" normalizeH="0" baseline="0" noProof="0" smtClean="0">
                <a:ln>
                  <a:noFill/>
                </a:ln>
                <a:solidFill>
                  <a:srgbClr val="999FA6"/>
                </a:solidFill>
                <a:effectLst/>
                <a:uLnTx/>
                <a:uFillTx/>
                <a:latin typeface="Bosch Office Sans"/>
                <a:ea typeface="+mn-ea"/>
                <a:cs typeface="+mn-cs"/>
              </a:rPr>
              <a:t>8</a:t>
            </a:r>
            <a:endParaRPr kumimoji="0" lang="en-US" sz="1200" b="0" i="0" u="none" strike="noStrike" kern="0" cap="none" normalizeH="0" baseline="0" noProof="0" dirty="0" smtClean="0">
              <a:ln>
                <a:noFill/>
              </a:ln>
              <a:solidFill>
                <a:srgbClr val="999FA6"/>
              </a:solidFill>
              <a:effectLst/>
              <a:uLnTx/>
              <a:uFillTx/>
              <a:latin typeface="Bosch Office Sans"/>
              <a:ea typeface="+mn-ea"/>
              <a:cs typeface="+mn-cs"/>
            </a:endParaRPr>
          </a:p>
        </p:txBody>
      </p:sp>
      <p:sp>
        <p:nvSpPr>
          <p:cNvPr id="6" name="Rectangle 5" hidden="1"/>
          <p:cNvSpPr>
            <a:spLocks/>
          </p:cNvSpPr>
          <p:nvPr>
            <p:custDataLst>
              <p:tags r:id="rId10"/>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17780" rIns="0" bIns="0" rtlCol="0" anchor="t">
            <a:normAutofit/>
          </a:bodyPr>
          <a:lstStyle/>
          <a:p>
            <a:pPr marL="0" marR="0" indent="0" defTabSz="914400" eaLnBrk="1" fontAlgn="auto" latinLnBrk="0" hangingPunct="1">
              <a:lnSpc>
                <a:spcPts val="900"/>
              </a:lnSpc>
              <a:buClrTx/>
              <a:buSzTx/>
              <a:buFontTx/>
              <a:buNone/>
              <a:tabLst/>
            </a:pPr>
            <a:endParaRPr kumimoji="0" lang="en-US" sz="550" b="0" i="0" u="none" strike="noStrike" kern="0" cap="none" normalizeH="0" baseline="0" noProof="0" dirty="0" smtClean="0">
              <a:ln>
                <a:noFill/>
              </a:ln>
              <a:effectLst/>
              <a:uLnTx/>
              <a:uFillTx/>
              <a:latin typeface="Bosch Office Sans"/>
              <a:ea typeface="+mn-ea"/>
              <a:cs typeface="+mn-cs"/>
            </a:endParaRPr>
          </a:p>
        </p:txBody>
      </p:sp>
      <p:sp>
        <p:nvSpPr>
          <p:cNvPr id="5" name="TextBox 4" hidden="1"/>
          <p:cNvSpPr txBox="1"/>
          <p:nvPr>
            <p:custDataLst>
              <p:tags r:id="rId11"/>
            </p:custDataLst>
          </p:nvPr>
        </p:nvSpPr>
        <p:spPr>
          <a:xfrm>
            <a:off x="0" y="5975350"/>
            <a:ext cx="0" cy="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none" lIns="0" tIns="0" rIns="0" bIns="0" rtlCol="0" anchor="t">
            <a:noAutofit/>
          </a:bodyPr>
          <a:lstStyle/>
          <a:p>
            <a:pPr marR="0" defTabSz="914400" eaLnBrk="1" fontAlgn="auto" latinLnBrk="0" hangingPunct="1">
              <a:lnSpc>
                <a:spcPts val="2300"/>
              </a:lnSpc>
              <a:buClrTx/>
              <a:buSzTx/>
              <a:buFontTx/>
              <a:buNone/>
              <a:tabLst/>
            </a:pPr>
            <a:endParaRPr kumimoji="0" lang="en-US" sz="1300" b="0" i="0" u="none" strike="noStrike" kern="0" cap="none" normalizeH="0" baseline="0" noProof="0" dirty="0" smtClean="0">
              <a:ln>
                <a:noFill/>
              </a:ln>
              <a:effectLst/>
              <a:uLnTx/>
              <a:uFillTx/>
            </a:endParaRPr>
          </a:p>
        </p:txBody>
      </p:sp>
      <p:sp>
        <p:nvSpPr>
          <p:cNvPr id="31" name="Rechteck 2"/>
          <p:cNvSpPr/>
          <p:nvPr>
            <p:custDataLst>
              <p:tags r:id="rId12"/>
            </p:custDataLst>
          </p:nvPr>
        </p:nvSpPr>
        <p:spPr>
          <a:xfrm>
            <a:off x="4285301" y="1205411"/>
            <a:ext cx="1199511" cy="1974332"/>
          </a:xfrm>
          <a:prstGeom prst="rect">
            <a:avLst/>
          </a:prstGeom>
          <a:solidFill>
            <a:srgbClr val="424C58"/>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22716">
              <a:lnSpc>
                <a:spcPct val="107000"/>
              </a:lnSpc>
              <a:spcBef>
                <a:spcPts val="500"/>
              </a:spcBef>
              <a:buSzPct val="100000"/>
            </a:pPr>
            <a:r>
              <a:rPr lang="tr-TR" sz="1400" b="1" dirty="0" err="1" smtClean="0">
                <a:solidFill>
                  <a:schemeClr val="bg1"/>
                </a:solidFill>
                <a:latin typeface="Bosch Office Sans" pitchFamily="2" charset="0"/>
              </a:rPr>
              <a:t>Gather</a:t>
            </a:r>
            <a:r>
              <a:rPr lang="tr-TR" sz="1400" b="1" dirty="0" smtClean="0">
                <a:solidFill>
                  <a:schemeClr val="bg1"/>
                </a:solidFill>
                <a:latin typeface="Bosch Office Sans" pitchFamily="2" charset="0"/>
              </a:rPr>
              <a:t> </a:t>
            </a:r>
            <a:r>
              <a:rPr lang="tr-TR" sz="1400" b="1" dirty="0" err="1" smtClean="0">
                <a:solidFill>
                  <a:schemeClr val="bg1"/>
                </a:solidFill>
                <a:latin typeface="Bosch Office Sans" pitchFamily="2" charset="0"/>
              </a:rPr>
              <a:t>business</a:t>
            </a:r>
            <a:r>
              <a:rPr lang="tr-TR" sz="1400" b="1" dirty="0" smtClean="0">
                <a:solidFill>
                  <a:schemeClr val="bg1"/>
                </a:solidFill>
                <a:latin typeface="Bosch Office Sans" pitchFamily="2" charset="0"/>
              </a:rPr>
              <a:t> </a:t>
            </a:r>
            <a:r>
              <a:rPr lang="tr-TR" sz="1400" b="1" dirty="0" err="1" smtClean="0">
                <a:solidFill>
                  <a:schemeClr val="bg1"/>
                </a:solidFill>
                <a:latin typeface="Bosch Office Sans" pitchFamily="2" charset="0"/>
              </a:rPr>
              <a:t>statistics</a:t>
            </a:r>
            <a:endParaRPr lang="en-US" sz="1400" b="1" dirty="0">
              <a:solidFill>
                <a:schemeClr val="bg1"/>
              </a:solidFill>
              <a:latin typeface="Bosch Office Sans" pitchFamily="2" charset="0"/>
            </a:endParaRPr>
          </a:p>
        </p:txBody>
      </p:sp>
      <p:sp>
        <p:nvSpPr>
          <p:cNvPr id="33" name="Rechteck 2__"/>
          <p:cNvSpPr/>
          <p:nvPr>
            <p:custDataLst>
              <p:tags r:id="rId13"/>
            </p:custDataLst>
          </p:nvPr>
        </p:nvSpPr>
        <p:spPr>
          <a:xfrm>
            <a:off x="4285301" y="3385673"/>
            <a:ext cx="1199511" cy="1954360"/>
          </a:xfrm>
          <a:prstGeom prst="rect">
            <a:avLst/>
          </a:prstGeom>
          <a:solidFill>
            <a:srgbClr val="424C58"/>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22716">
              <a:lnSpc>
                <a:spcPct val="107000"/>
              </a:lnSpc>
              <a:spcBef>
                <a:spcPts val="500"/>
              </a:spcBef>
              <a:buSzPct val="100000"/>
            </a:pPr>
            <a:r>
              <a:rPr lang="tr-TR" sz="1400" b="1" dirty="0" err="1" smtClean="0"/>
              <a:t>Improve</a:t>
            </a:r>
            <a:r>
              <a:rPr lang="tr-TR" sz="1400" b="1" dirty="0" smtClean="0"/>
              <a:t> service</a:t>
            </a:r>
            <a:endParaRPr lang="en-US" sz="1400" b="1" dirty="0"/>
          </a:p>
        </p:txBody>
      </p:sp>
      <p:sp>
        <p:nvSpPr>
          <p:cNvPr id="16" name="Rechteck 2_"/>
          <p:cNvSpPr/>
          <p:nvPr>
            <p:custDataLst>
              <p:tags r:id="rId14"/>
            </p:custDataLst>
          </p:nvPr>
        </p:nvSpPr>
        <p:spPr>
          <a:xfrm>
            <a:off x="9646316" y="1188448"/>
            <a:ext cx="1238041" cy="1951200"/>
          </a:xfrm>
          <a:prstGeom prst="rect">
            <a:avLst/>
          </a:prstGeom>
          <a:solidFill>
            <a:srgbClr val="424C58"/>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tr-TR" sz="1400" b="1" dirty="0" err="1" smtClean="0"/>
              <a:t>Improve</a:t>
            </a:r>
            <a:r>
              <a:rPr lang="tr-TR" sz="1400" b="1" dirty="0" smtClean="0"/>
              <a:t> </a:t>
            </a:r>
            <a:r>
              <a:rPr lang="tr-TR" sz="1400" b="1" dirty="0" err="1" smtClean="0"/>
              <a:t>safety</a:t>
            </a:r>
            <a:r>
              <a:rPr lang="tr-TR" sz="1400" b="1" dirty="0" smtClean="0"/>
              <a:t>:</a:t>
            </a:r>
          </a:p>
          <a:p>
            <a:r>
              <a:rPr lang="en-US" sz="1400" b="1" dirty="0" smtClean="0"/>
              <a:t>See </a:t>
            </a:r>
            <a:r>
              <a:rPr lang="tr-TR" sz="1400" b="1" dirty="0" smtClean="0"/>
              <a:t>fire</a:t>
            </a:r>
            <a:r>
              <a:rPr lang="en-US" sz="1400" b="1" dirty="0" smtClean="0"/>
              <a:t> </a:t>
            </a:r>
            <a:r>
              <a:rPr lang="en-US" sz="1400" b="1" dirty="0"/>
              <a:t>before it </a:t>
            </a:r>
            <a:r>
              <a:rPr lang="en-US" sz="1400" b="1" dirty="0" smtClean="0"/>
              <a:t>spreads</a:t>
            </a:r>
            <a:endParaRPr lang="en-US" sz="1400" dirty="0"/>
          </a:p>
        </p:txBody>
      </p:sp>
      <p:sp>
        <p:nvSpPr>
          <p:cNvPr id="19" name="Rechteck 2___"/>
          <p:cNvSpPr/>
          <p:nvPr>
            <p:custDataLst>
              <p:tags r:id="rId15"/>
            </p:custDataLst>
          </p:nvPr>
        </p:nvSpPr>
        <p:spPr>
          <a:xfrm>
            <a:off x="9649250" y="3385673"/>
            <a:ext cx="1235107" cy="1954360"/>
          </a:xfrm>
          <a:prstGeom prst="rect">
            <a:avLst/>
          </a:prstGeom>
          <a:solidFill>
            <a:srgbClr val="424C58"/>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22716">
              <a:lnSpc>
                <a:spcPct val="107000"/>
              </a:lnSpc>
              <a:spcBef>
                <a:spcPts val="500"/>
              </a:spcBef>
              <a:buSzPct val="100000"/>
            </a:pPr>
            <a:r>
              <a:rPr lang="tr-TR" sz="1400" b="1" dirty="0" err="1" smtClean="0"/>
              <a:t>Improve</a:t>
            </a:r>
            <a:r>
              <a:rPr lang="tr-TR" sz="1400" b="1" dirty="0" smtClean="0"/>
              <a:t> </a:t>
            </a:r>
            <a:r>
              <a:rPr lang="tr-TR" sz="1400" b="1" dirty="0" err="1" smtClean="0"/>
              <a:t>safety</a:t>
            </a:r>
            <a:r>
              <a:rPr lang="tr-TR" sz="1400" b="1" dirty="0" smtClean="0"/>
              <a:t>:</a:t>
            </a:r>
          </a:p>
          <a:p>
            <a:pPr defTabSz="822716">
              <a:lnSpc>
                <a:spcPct val="107000"/>
              </a:lnSpc>
              <a:spcBef>
                <a:spcPts val="500"/>
              </a:spcBef>
              <a:buSzPct val="100000"/>
            </a:pPr>
            <a:r>
              <a:rPr lang="tr-TR" sz="1400" b="1" dirty="0" err="1" smtClean="0"/>
              <a:t>Detect</a:t>
            </a:r>
            <a:r>
              <a:rPr lang="tr-TR" sz="1400" b="1" dirty="0" smtClean="0"/>
              <a:t> </a:t>
            </a:r>
            <a:r>
              <a:rPr lang="tr-TR" sz="1400" b="1" dirty="0" err="1" smtClean="0"/>
              <a:t>blocked</a:t>
            </a:r>
            <a:r>
              <a:rPr lang="tr-TR" sz="1400" b="1" dirty="0" smtClean="0"/>
              <a:t> </a:t>
            </a:r>
            <a:r>
              <a:rPr lang="tr-TR" sz="1400" b="1" dirty="0" err="1" smtClean="0"/>
              <a:t>exits</a:t>
            </a:r>
            <a:endParaRPr lang="tr-TR" sz="1400" b="1" dirty="0"/>
          </a:p>
        </p:txBody>
      </p:sp>
      <p:pic>
        <p:nvPicPr>
          <p:cNvPr id="37" name="Content Placeholder 12">
            <a:hlinkClick r:id="" action="ppaction://noaction"/>
          </p:cNvPr>
          <p:cNvPicPr>
            <a:picLocks noGrp="1" noChangeAspect="1"/>
          </p:cNvPicPr>
          <p:nvPr>
            <p:ph sz="quarter" idx="4294967295"/>
            <p:custDataLst>
              <p:tags r:id="rId16"/>
            </p:custDataLst>
          </p:nvPr>
        </p:nvPicPr>
        <p:blipFill rotWithShape="1">
          <a:blip r:embed="rId25" cstate="print">
            <a:extLst>
              <a:ext uri="{28A0092B-C50C-407E-A947-70E740481C1C}">
                <a14:useLocalDpi xmlns:a14="http://schemas.microsoft.com/office/drawing/2010/main" val="0"/>
              </a:ext>
            </a:extLst>
          </a:blip>
          <a:srcRect l="10116" r="9482" b="2001"/>
          <a:stretch/>
        </p:blipFill>
        <p:spPr>
          <a:xfrm>
            <a:off x="259080" y="1216025"/>
            <a:ext cx="3928188" cy="1963718"/>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42" name="Content Placeholder 24">
            <a:hlinkClick r:id="rId26" action="ppaction://hlinksldjump"/>
          </p:cNvPr>
          <p:cNvPicPr>
            <a:picLocks noGrp="1" noChangeAspect="1"/>
          </p:cNvPicPr>
          <p:nvPr>
            <p:ph sz="half" idx="1"/>
            <p:custDataLst>
              <p:tags r:id="rId17"/>
            </p:custDataLst>
          </p:nvPr>
        </p:nvPicPr>
        <p:blipFill rotWithShape="1">
          <a:blip r:embed="rId27" cstate="print">
            <a:extLst>
              <a:ext uri="{28A0092B-C50C-407E-A947-70E740481C1C}">
                <a14:useLocalDpi xmlns:a14="http://schemas.microsoft.com/office/drawing/2010/main" val="0"/>
              </a:ext>
            </a:extLst>
          </a:blip>
          <a:srcRect l="10060" r="9398"/>
          <a:stretch/>
        </p:blipFill>
        <p:spPr>
          <a:xfrm>
            <a:off x="259080" y="3385673"/>
            <a:ext cx="3930365" cy="195436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43" name="Content Placeholder 25">
            <a:hlinkClick r:id="" action="ppaction://noaction"/>
          </p:cNvPr>
          <p:cNvPicPr>
            <a:picLocks noGrp="1" noChangeAspect="1"/>
          </p:cNvPicPr>
          <p:nvPr>
            <p:ph sz="quarter" idx="2"/>
            <p:custDataLst>
              <p:tags r:id="rId18"/>
            </p:custDataLst>
          </p:nvPr>
        </p:nvPicPr>
        <p:blipFill rotWithShape="1">
          <a:blip r:embed="rId28" cstate="print">
            <a:extLst>
              <a:ext uri="{28A0092B-C50C-407E-A947-70E740481C1C}">
                <a14:useLocalDpi xmlns:a14="http://schemas.microsoft.com/office/drawing/2010/main" val="0"/>
              </a:ext>
            </a:extLst>
          </a:blip>
          <a:srcRect l="9958" r="14078"/>
          <a:stretch/>
        </p:blipFill>
        <p:spPr>
          <a:xfrm>
            <a:off x="5830597" y="3385673"/>
            <a:ext cx="3733385" cy="195436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4" name="Picture 3"/>
          <p:cNvPicPr>
            <a:picLocks noChangeAspect="1"/>
          </p:cNvPicPr>
          <p:nvPr>
            <p:custDataLst>
              <p:tags r:id="rId19"/>
            </p:custDataLst>
          </p:nvPr>
        </p:nvPicPr>
        <p:blipFill>
          <a:blip r:embed="rId29" cstate="print">
            <a:extLst>
              <a:ext uri="{28A0092B-C50C-407E-A947-70E740481C1C}">
                <a14:useLocalDpi xmlns:a14="http://schemas.microsoft.com/office/drawing/2010/main" val="0"/>
              </a:ext>
            </a:extLst>
          </a:blip>
          <a:stretch>
            <a:fillRect/>
          </a:stretch>
        </p:blipFill>
        <p:spPr>
          <a:xfrm>
            <a:off x="5830597" y="1224429"/>
            <a:ext cx="3730451" cy="1915220"/>
          </a:xfrm>
          <a:prstGeom prst="rect">
            <a:avLst/>
          </a:prstGeom>
        </p:spPr>
      </p:pic>
    </p:spTree>
    <p:custDataLst>
      <p:tags r:id="rId1"/>
    </p:custDataLst>
    <p:extLst>
      <p:ext uri="{BB962C8B-B14F-4D97-AF65-F5344CB8AC3E}">
        <p14:creationId xmlns:p14="http://schemas.microsoft.com/office/powerpoint/2010/main" val="170123411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500"/>
                                        <p:tgtEl>
                                          <p:spTgt spid="3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2500"/>
                                        <p:tgtEl>
                                          <p:spTgt spid="31"/>
                                        </p:tgtEl>
                                      </p:cBhvr>
                                    </p:animEffect>
                                  </p:childTnLst>
                                </p:cTn>
                              </p:par>
                            </p:childTnLst>
                          </p:cTn>
                        </p:par>
                        <p:par>
                          <p:cTn id="11" fill="hold">
                            <p:stCondLst>
                              <p:cond delay="2500"/>
                            </p:stCondLst>
                            <p:childTnLst>
                              <p:par>
                                <p:cTn id="12" presetID="10" presetClass="entr" presetSubtype="0"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fade">
                                      <p:cBhvr>
                                        <p:cTn id="14" dur="2000"/>
                                        <p:tgtEl>
                                          <p:spTgt spid="4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2000"/>
                                        <p:tgtEl>
                                          <p:spTgt spid="33"/>
                                        </p:tgtEl>
                                      </p:cBhvr>
                                    </p:animEffect>
                                  </p:childTnLst>
                                </p:cTn>
                              </p:par>
                            </p:childTnLst>
                          </p:cTn>
                        </p:par>
                        <p:par>
                          <p:cTn id="18" fill="hold">
                            <p:stCondLst>
                              <p:cond delay="4500"/>
                            </p:stCondLst>
                            <p:childTnLst>
                              <p:par>
                                <p:cTn id="19" presetID="10"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500"/>
                                        <p:tgtEl>
                                          <p:spTgt spid="16"/>
                                        </p:tgtEl>
                                      </p:cBhvr>
                                    </p:animEffect>
                                  </p:childTnLst>
                                </p:cTn>
                              </p:par>
                            </p:childTnLst>
                          </p:cTn>
                        </p:par>
                        <p:par>
                          <p:cTn id="25" fill="hold">
                            <p:stCondLst>
                              <p:cond delay="7000"/>
                            </p:stCondLst>
                            <p:childTnLst>
                              <p:par>
                                <p:cTn id="26" presetID="10" presetClass="entr" presetSubtype="0" fill="hold" nodeType="afterEffect">
                                  <p:stCondLst>
                                    <p:cond delay="250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2500"/>
                                        <p:tgtEl>
                                          <p:spTgt spid="43"/>
                                        </p:tgtEl>
                                      </p:cBhvr>
                                    </p:animEffect>
                                  </p:childTnLst>
                                </p:cTn>
                              </p:par>
                              <p:par>
                                <p:cTn id="29" presetID="10" presetClass="entr" presetSubtype="0" fill="hold" grpId="0" nodeType="withEffect">
                                  <p:stCondLst>
                                    <p:cond delay="2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2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animBg="1"/>
      <p:bldP spid="16"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p:cNvSpPr>
          <p:nvPr>
            <p:custDataLst>
              <p:tags r:id="rId2"/>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0" rIns="0" bIns="0" rtlCol="0" anchor="t"/>
          <a:lstStyle/>
          <a:p>
            <a:pPr marL="0" marR="0" indent="0" defTabSz="914400" eaLnBrk="1" fontAlgn="auto" latinLnBrk="0" hangingPunct="1">
              <a:lnSpc>
                <a:spcPct val="107000"/>
              </a:lnSpc>
              <a:spcAft>
                <a:spcPts val="100"/>
              </a:spcAft>
              <a:buClrTx/>
              <a:buSzTx/>
              <a:buFontTx/>
              <a:buNone/>
              <a:tabLst/>
            </a:pPr>
            <a:r>
              <a:rPr kumimoji="0" lang="en-US" sz="600" strike="noStrike" kern="0" cap="none" normalizeH="0" baseline="0" noProof="0" smtClean="0">
                <a:ln>
                  <a:noFill/>
                </a:ln>
                <a:solidFill>
                  <a:srgbClr val="000000"/>
                </a:solidFill>
                <a:effectLst/>
                <a:uLnTx/>
                <a:uFillTx/>
                <a:ea typeface="+mn-ea"/>
                <a:cs typeface="+mn-cs"/>
              </a:rPr>
              <a:t>Bosch Security &amp; Safety Systems | 2018-05-23</a:t>
            </a:r>
            <a:endParaRPr kumimoji="0" lang="en-US" sz="600" strike="noStrike" kern="0" cap="none" normalizeH="0" baseline="0" noProof="0" dirty="0" smtClean="0">
              <a:ln>
                <a:noFill/>
              </a:ln>
              <a:solidFill>
                <a:srgbClr val="000000"/>
              </a:solidFill>
              <a:effectLst/>
              <a:uLnTx/>
              <a:uFillTx/>
              <a:ea typeface="+mn-ea"/>
              <a:cs typeface="+mn-cs"/>
            </a:endParaRPr>
          </a:p>
        </p:txBody>
      </p:sp>
      <p:sp>
        <p:nvSpPr>
          <p:cNvPr id="9" name="Rectangle 8"/>
          <p:cNvSpPr>
            <a:spLocks/>
          </p:cNvSpPr>
          <p:nvPr>
            <p:custDataLst>
              <p:tags r:id="rId3"/>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0" rIns="0" bIns="0" rtlCol="0" anchor="t"/>
          <a:lstStyle/>
          <a:p>
            <a:pPr marL="0" marR="0" indent="0" defTabSz="914400" eaLnBrk="1" fontAlgn="auto" latinLnBrk="0" hangingPunct="1">
              <a:lnSpc>
                <a:spcPct val="107000"/>
              </a:lnSpc>
              <a:spcAft>
                <a:spcPts val="100"/>
              </a:spcAft>
              <a:buClrTx/>
              <a:buSzTx/>
              <a:buFontTx/>
              <a:buNone/>
              <a:tabLst/>
            </a:pPr>
            <a:r>
              <a:rPr kumimoji="0" lang="en-US" sz="600" b="0" i="0" u="none" strike="noStrike" kern="0" cap="none" normalizeH="0" baseline="0" noProof="0" smtClean="0">
                <a:ln>
                  <a:noFill/>
                </a:ln>
                <a:solidFill>
                  <a:srgbClr val="B2B3B5"/>
                </a:solidFill>
                <a:effectLst/>
                <a:uLnTx/>
                <a:uFillTx/>
                <a:latin typeface="Bosch Office Sans"/>
                <a:ea typeface="+mn-ea"/>
                <a:cs typeface="+mn-cs"/>
              </a:rPr>
              <a:t>© Robert Bosch GmbH 2018. All rights reserved, also regarding any disposal, exploitation, reproduction, editing, distribution, as well as in the event of applications for industrial property rights.</a:t>
            </a:r>
            <a:endParaRPr kumimoji="0" lang="en-US" sz="600" b="0" i="0" u="none" strike="noStrike" kern="0" cap="none" normalizeH="0" baseline="0" noProof="0" dirty="0" smtClean="0">
              <a:ln>
                <a:noFill/>
              </a:ln>
              <a:solidFill>
                <a:srgbClr val="B2B3B5"/>
              </a:solidFill>
              <a:effectLst/>
              <a:uLnTx/>
              <a:uFillTx/>
              <a:latin typeface="Bosch Office Sans"/>
              <a:ea typeface="+mn-ea"/>
              <a:cs typeface="+mn-cs"/>
            </a:endParaRPr>
          </a:p>
        </p:txBody>
      </p:sp>
      <p:sp>
        <p:nvSpPr>
          <p:cNvPr id="8" name="Rectangle 7"/>
          <p:cNvSpPr>
            <a:spLocks/>
          </p:cNvSpPr>
          <p:nvPr>
            <p:custDataLst>
              <p:tags r:id="rId4"/>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none" lIns="0" tIns="0" rIns="0" bIns="0" rtlCol="0" anchor="t"/>
          <a:lstStyle/>
          <a:p>
            <a:pPr marL="0" marR="0" indent="0" defTabSz="914400" eaLnBrk="1" fontAlgn="auto" latinLnBrk="0" hangingPunct="1">
              <a:buClrTx/>
              <a:buSzTx/>
              <a:buFontTx/>
              <a:buNone/>
              <a:tabLst/>
            </a:pPr>
            <a:r>
              <a:rPr kumimoji="0" lang="en-US" sz="1200" b="0" i="0" u="none" strike="noStrike" kern="0" cap="none" normalizeH="0" baseline="0" noProof="0" smtClean="0">
                <a:ln>
                  <a:noFill/>
                </a:ln>
                <a:solidFill>
                  <a:srgbClr val="999FA6"/>
                </a:solidFill>
                <a:effectLst/>
                <a:uLnTx/>
                <a:uFillTx/>
                <a:latin typeface="Bosch Office Sans"/>
                <a:ea typeface="+mn-ea"/>
                <a:cs typeface="+mn-cs"/>
              </a:rPr>
              <a:t>9</a:t>
            </a:r>
            <a:endParaRPr kumimoji="0" lang="en-US" sz="1200" b="0" i="0" u="none" strike="noStrike" kern="0" cap="none" normalizeH="0" baseline="0" noProof="0" dirty="0" smtClean="0">
              <a:ln>
                <a:noFill/>
              </a:ln>
              <a:solidFill>
                <a:srgbClr val="999FA6"/>
              </a:solidFill>
              <a:effectLst/>
              <a:uLnTx/>
              <a:uFillTx/>
              <a:latin typeface="Bosch Office Sans"/>
              <a:ea typeface="+mn-ea"/>
              <a:cs typeface="+mn-cs"/>
            </a:endParaRPr>
          </a:p>
        </p:txBody>
      </p:sp>
      <p:sp>
        <p:nvSpPr>
          <p:cNvPr id="7" name="Rectangle 6" hidden="1"/>
          <p:cNvSpPr>
            <a:spLocks/>
          </p:cNvSpPr>
          <p:nvPr>
            <p:custDataLst>
              <p:tags r:id="rId5"/>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rgbClr val="3F136C"/>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lIns="0" tIns="17780" rIns="0" bIns="0" rtlCol="0" anchor="t">
            <a:normAutofit/>
          </a:bodyPr>
          <a:lstStyle/>
          <a:p>
            <a:pPr marL="0" marR="0" indent="0" defTabSz="914400" eaLnBrk="1" fontAlgn="auto" latinLnBrk="0" hangingPunct="1">
              <a:lnSpc>
                <a:spcPts val="900"/>
              </a:lnSpc>
              <a:buClrTx/>
              <a:buSzTx/>
              <a:buFontTx/>
              <a:buNone/>
              <a:tabLst/>
            </a:pPr>
            <a:endParaRPr kumimoji="0" lang="en-US" sz="550" b="0" i="0" u="none" strike="noStrike" kern="0" cap="none" normalizeH="0" baseline="0" noProof="0" dirty="0" smtClean="0">
              <a:ln>
                <a:noFill/>
              </a:ln>
              <a:effectLst/>
              <a:uLnTx/>
              <a:uFillTx/>
              <a:latin typeface="Bosch Office Sans"/>
              <a:ea typeface="+mn-ea"/>
              <a:cs typeface="+mn-cs"/>
            </a:endParaRPr>
          </a:p>
        </p:txBody>
      </p:sp>
      <p:sp>
        <p:nvSpPr>
          <p:cNvPr id="2" name="TextBox 1" hidden="1"/>
          <p:cNvSpPr txBox="1"/>
          <p:nvPr>
            <p:custDataLst>
              <p:tags r:id="rId6"/>
            </p:custDataLst>
          </p:nvPr>
        </p:nvSpPr>
        <p:spPr>
          <a:xfrm>
            <a:off x="0" y="5975350"/>
            <a:ext cx="0" cy="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none" lIns="0" tIns="0" rIns="0" bIns="0" rtlCol="0" anchor="t">
            <a:noAutofit/>
          </a:bodyPr>
          <a:lstStyle/>
          <a:p>
            <a:pPr marR="0" defTabSz="914400" eaLnBrk="1" fontAlgn="auto" latinLnBrk="0" hangingPunct="1">
              <a:lnSpc>
                <a:spcPts val="2300"/>
              </a:lnSpc>
              <a:buClrTx/>
              <a:buSzTx/>
              <a:buFontTx/>
              <a:buNone/>
              <a:tabLst/>
            </a:pPr>
            <a:endParaRPr kumimoji="0" lang="en-US" sz="1300" b="0" i="0" u="none" strike="noStrike" kern="0" cap="none" normalizeH="0" baseline="0" noProof="0" dirty="0" smtClean="0">
              <a:ln>
                <a:noFill/>
              </a:ln>
              <a:effectLst/>
              <a:uLnTx/>
              <a:uFillTx/>
            </a:endParaRPr>
          </a:p>
        </p:txBody>
      </p:sp>
      <p:sp>
        <p:nvSpPr>
          <p:cNvPr id="53" name="TextBox 52"/>
          <p:cNvSpPr txBox="1">
            <a:spLocks/>
          </p:cNvSpPr>
          <p:nvPr>
            <p:custDataLst>
              <p:tags r:id="rId7"/>
            </p:custDataLst>
          </p:nvPr>
        </p:nvSpPr>
        <p:spPr>
          <a:xfrm>
            <a:off x="259080" y="259080"/>
            <a:ext cx="10452100" cy="38862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p>
            <a:pPr>
              <a:lnSpc>
                <a:spcPct val="89000"/>
              </a:lnSpc>
            </a:pPr>
            <a:r>
              <a:rPr lang="tr-TR" sz="2800" dirty="0"/>
              <a:t>Beyond Security</a:t>
            </a:r>
            <a:endParaRPr lang="en-US" sz="2800" kern="0" dirty="0"/>
          </a:p>
        </p:txBody>
      </p:sp>
      <p:sp>
        <p:nvSpPr>
          <p:cNvPr id="54" name="Title 22"/>
          <p:cNvSpPr txBox="1">
            <a:spLocks/>
          </p:cNvSpPr>
          <p:nvPr>
            <p:custDataLst>
              <p:tags r:id="rId8"/>
            </p:custDataLst>
          </p:nvPr>
        </p:nvSpPr>
        <p:spPr>
          <a:xfrm>
            <a:off x="259080" y="647700"/>
            <a:ext cx="10452100" cy="38862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lvl1pPr algn="l" defTabSz="822716" rtl="0" eaLnBrk="1" latinLnBrk="0" hangingPunct="1">
              <a:lnSpc>
                <a:spcPct val="90000"/>
              </a:lnSpc>
              <a:spcBef>
                <a:spcPct val="0"/>
              </a:spcBef>
              <a:buFontTx/>
              <a:buNone/>
              <a:defRPr sz="1800" b="0" i="0" u="none" kern="1200">
                <a:solidFill>
                  <a:schemeClr val="tx1"/>
                </a:solidFill>
                <a:latin typeface="Bosch Office Sans" pitchFamily="2" charset="0"/>
                <a:ea typeface="+mj-ea"/>
                <a:cs typeface="+mj-cs"/>
              </a:defRPr>
            </a:lvl1pPr>
          </a:lstStyle>
          <a:p>
            <a:pPr fontAlgn="auto">
              <a:lnSpc>
                <a:spcPct val="89000"/>
              </a:lnSpc>
              <a:spcBef>
                <a:spcPts val="0"/>
              </a:spcBef>
              <a:spcAft>
                <a:spcPts val="0"/>
              </a:spcAft>
            </a:pPr>
            <a:r>
              <a:rPr lang="tr-TR" sz="2800" dirty="0" err="1" smtClean="0">
                <a:solidFill>
                  <a:schemeClr val="accent4"/>
                </a:solidFill>
              </a:rPr>
              <a:t>Monitoring</a:t>
            </a:r>
            <a:r>
              <a:rPr lang="tr-TR" sz="2800" dirty="0" smtClean="0">
                <a:solidFill>
                  <a:schemeClr val="accent4"/>
                </a:solidFill>
              </a:rPr>
              <a:t> </a:t>
            </a:r>
            <a:r>
              <a:rPr lang="tr-TR" sz="2800" dirty="0" err="1" smtClean="0">
                <a:solidFill>
                  <a:schemeClr val="accent4"/>
                </a:solidFill>
              </a:rPr>
              <a:t>cameras</a:t>
            </a:r>
            <a:r>
              <a:rPr lang="tr-TR" sz="2800" dirty="0" smtClean="0">
                <a:solidFill>
                  <a:schemeClr val="accent4"/>
                </a:solidFill>
              </a:rPr>
              <a:t> </a:t>
            </a:r>
            <a:r>
              <a:rPr lang="tr-TR" sz="2800" dirty="0" err="1" smtClean="0">
                <a:solidFill>
                  <a:schemeClr val="accent4"/>
                </a:solidFill>
              </a:rPr>
              <a:t>via</a:t>
            </a:r>
            <a:r>
              <a:rPr lang="tr-TR" sz="2800" dirty="0" smtClean="0">
                <a:solidFill>
                  <a:schemeClr val="accent4"/>
                </a:solidFill>
              </a:rPr>
              <a:t> SCADA</a:t>
            </a:r>
            <a:endParaRPr lang="en-US" sz="2800" dirty="0">
              <a:solidFill>
                <a:schemeClr val="accent4"/>
              </a:solidFill>
            </a:endParaRPr>
          </a:p>
        </p:txBody>
      </p:sp>
      <p:grpSp>
        <p:nvGrpSpPr>
          <p:cNvPr id="3" name="Group 2"/>
          <p:cNvGrpSpPr/>
          <p:nvPr/>
        </p:nvGrpSpPr>
        <p:grpSpPr>
          <a:xfrm>
            <a:off x="259080" y="1285106"/>
            <a:ext cx="7550628" cy="4176000"/>
            <a:chOff x="259080" y="1285106"/>
            <a:chExt cx="7550628" cy="4176000"/>
          </a:xfrm>
        </p:grpSpPr>
        <p:pic>
          <p:nvPicPr>
            <p:cNvPr id="58" name="Grafik 15"/>
            <p:cNvPicPr>
              <a:picLocks noChangeAspect="1"/>
            </p:cNvPicPr>
            <p:nvPr>
              <p:custDataLst>
                <p:tags r:id="rId11"/>
              </p:custDataLst>
            </p:nvPr>
          </p:nvPicPr>
          <p:blipFill>
            <a:blip r:embed="rId15"/>
            <a:stretch>
              <a:fillRect/>
            </a:stretch>
          </p:blipFill>
          <p:spPr>
            <a:xfrm>
              <a:off x="259200" y="1285106"/>
              <a:ext cx="7550508" cy="4176000"/>
            </a:xfrm>
            <a:prstGeom prst="rect">
              <a:avLst/>
            </a:prstGeom>
          </p:spPr>
        </p:pic>
        <p:pic>
          <p:nvPicPr>
            <p:cNvPr id="55" name="Picture 4"/>
            <p:cNvPicPr>
              <a:picLocks noChangeAspect="1" noChangeArrowheads="1"/>
            </p:cNvPicPr>
            <p:nvPr>
              <p:custDataLst>
                <p:tags r:id="rId12"/>
              </p:custDataLst>
            </p:nvPr>
          </p:nvPicPr>
          <p:blipFill rotWithShape="1">
            <a:blip r:embed="rId16" cstate="print">
              <a:extLst>
                <a:ext uri="{28A0092B-C50C-407E-A947-70E740481C1C}">
                  <a14:useLocalDpi xmlns:a14="http://schemas.microsoft.com/office/drawing/2010/main" val="0"/>
                </a:ext>
              </a:extLst>
            </a:blip>
            <a:srcRect r="9026"/>
            <a:stretch/>
          </p:blipFill>
          <p:spPr bwMode="auto">
            <a:xfrm>
              <a:off x="259080" y="1627051"/>
              <a:ext cx="7543008" cy="3206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4" name="Group 3"/>
          <p:cNvGrpSpPr/>
          <p:nvPr/>
        </p:nvGrpSpPr>
        <p:grpSpPr>
          <a:xfrm>
            <a:off x="7935454" y="1285106"/>
            <a:ext cx="2808748" cy="4175894"/>
            <a:chOff x="7935454" y="1285106"/>
            <a:chExt cx="2808748" cy="4175894"/>
          </a:xfrm>
        </p:grpSpPr>
        <p:sp>
          <p:nvSpPr>
            <p:cNvPr id="56" name="Rechteck 2"/>
            <p:cNvSpPr/>
            <p:nvPr>
              <p:custDataLst>
                <p:tags r:id="rId9"/>
              </p:custDataLst>
            </p:nvPr>
          </p:nvSpPr>
          <p:spPr>
            <a:xfrm>
              <a:off x="7935454" y="1285106"/>
              <a:ext cx="2808748" cy="4175894"/>
            </a:xfrm>
            <a:prstGeom prst="rect">
              <a:avLst/>
            </a:prstGeom>
            <a:solidFill>
              <a:srgbClr val="424C58"/>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TextBox 71"/>
            <p:cNvSpPr txBox="1"/>
            <p:nvPr>
              <p:custDataLst>
                <p:tags r:id="rId10"/>
              </p:custDataLst>
            </p:nvPr>
          </p:nvSpPr>
          <p:spPr>
            <a:xfrm>
              <a:off x="8090355" y="1429891"/>
              <a:ext cx="2592521" cy="3600986"/>
            </a:xfrm>
            <a:prstGeom prst="rect">
              <a:avLst/>
            </a:prstGeom>
            <a:noFill/>
          </p:spPr>
          <p:txBody>
            <a:bodyPr wrap="square" lIns="0" tIns="0" rIns="0" bIns="0" rtlCol="0">
              <a:spAutoFit/>
            </a:bodyPr>
            <a:lstStyle/>
            <a:p>
              <a:pPr marL="179388" indent="-179388" defTabSz="822716">
                <a:lnSpc>
                  <a:spcPct val="150000"/>
                </a:lnSpc>
                <a:buClr>
                  <a:schemeClr val="bg1"/>
                </a:buClr>
                <a:buFont typeface="Wingdings 3" panose="05040102010807070707" pitchFamily="18" charset="2"/>
                <a:buChar char=""/>
                <a:defRPr/>
              </a:pPr>
              <a:r>
                <a:rPr lang="tr-TR" sz="1200" dirty="0" err="1">
                  <a:solidFill>
                    <a:schemeClr val="bg1"/>
                  </a:solidFill>
                </a:rPr>
                <a:t>Accessing</a:t>
              </a:r>
              <a:r>
                <a:rPr lang="tr-TR" sz="1200" dirty="0">
                  <a:solidFill>
                    <a:schemeClr val="bg1"/>
                  </a:solidFill>
                </a:rPr>
                <a:t> </a:t>
              </a:r>
              <a:r>
                <a:rPr lang="tr-TR" sz="1200" dirty="0" err="1">
                  <a:solidFill>
                    <a:schemeClr val="bg1"/>
                  </a:solidFill>
                </a:rPr>
                <a:t>incident</a:t>
              </a:r>
              <a:r>
                <a:rPr lang="tr-TR" sz="1200" dirty="0">
                  <a:solidFill>
                    <a:schemeClr val="bg1"/>
                  </a:solidFill>
                </a:rPr>
                <a:t> moment </a:t>
              </a:r>
              <a:r>
                <a:rPr lang="tr-TR" sz="1200" dirty="0" err="1">
                  <a:solidFill>
                    <a:schemeClr val="bg1"/>
                  </a:solidFill>
                </a:rPr>
                <a:t>directly</a:t>
              </a:r>
              <a:r>
                <a:rPr lang="tr-TR" sz="1200" dirty="0">
                  <a:solidFill>
                    <a:schemeClr val="bg1"/>
                  </a:solidFill>
                </a:rPr>
                <a:t> </a:t>
              </a:r>
              <a:r>
                <a:rPr lang="tr-TR" sz="1200" dirty="0" err="1">
                  <a:solidFill>
                    <a:schemeClr val="bg1"/>
                  </a:solidFill>
                </a:rPr>
                <a:t>from</a:t>
              </a:r>
              <a:r>
                <a:rPr lang="tr-TR" sz="1200" dirty="0">
                  <a:solidFill>
                    <a:schemeClr val="bg1"/>
                  </a:solidFill>
                </a:rPr>
                <a:t> </a:t>
              </a:r>
              <a:r>
                <a:rPr lang="tr-TR" sz="1200" b="1" dirty="0" smtClean="0">
                  <a:solidFill>
                    <a:schemeClr val="bg1"/>
                  </a:solidFill>
                </a:rPr>
                <a:t>SCADA.</a:t>
              </a:r>
              <a:r>
                <a:rPr lang="tr-TR" sz="1200" dirty="0" smtClean="0">
                  <a:solidFill>
                    <a:schemeClr val="bg1"/>
                  </a:solidFill>
                </a:rPr>
                <a:t> </a:t>
              </a:r>
              <a:r>
                <a:rPr lang="tr-TR" sz="1200" b="1" dirty="0" err="1" smtClean="0">
                  <a:solidFill>
                    <a:schemeClr val="bg1"/>
                  </a:solidFill>
                </a:rPr>
                <a:t>Monitoring</a:t>
              </a:r>
              <a:r>
                <a:rPr lang="tr-TR" sz="1200" b="1" dirty="0" smtClean="0">
                  <a:solidFill>
                    <a:schemeClr val="bg1"/>
                  </a:solidFill>
                </a:rPr>
                <a:t> </a:t>
              </a:r>
              <a:r>
                <a:rPr lang="tr-TR" sz="1200" b="1" dirty="0" err="1">
                  <a:solidFill>
                    <a:schemeClr val="bg1"/>
                  </a:solidFill>
                </a:rPr>
                <a:t>security</a:t>
              </a:r>
              <a:r>
                <a:rPr lang="tr-TR" sz="1200" b="1" dirty="0">
                  <a:solidFill>
                    <a:schemeClr val="bg1"/>
                  </a:solidFill>
                </a:rPr>
                <a:t> </a:t>
              </a:r>
              <a:r>
                <a:rPr lang="tr-TR" sz="1200" dirty="0" err="1">
                  <a:solidFill>
                    <a:schemeClr val="bg1"/>
                  </a:solidFill>
                </a:rPr>
                <a:t>alarms</a:t>
              </a:r>
              <a:r>
                <a:rPr lang="tr-TR" sz="1200" dirty="0">
                  <a:solidFill>
                    <a:schemeClr val="bg1"/>
                  </a:solidFill>
                </a:rPr>
                <a:t> on GUI</a:t>
              </a:r>
            </a:p>
            <a:p>
              <a:pPr marL="179388" indent="-179388" defTabSz="822716">
                <a:lnSpc>
                  <a:spcPct val="150000"/>
                </a:lnSpc>
                <a:buClr>
                  <a:schemeClr val="bg1"/>
                </a:buClr>
                <a:buFont typeface="Wingdings 3" panose="05040102010807070707" pitchFamily="18" charset="2"/>
                <a:buChar char=""/>
                <a:defRPr/>
              </a:pPr>
              <a:r>
                <a:rPr lang="tr-TR" sz="1200" b="1" dirty="0" err="1">
                  <a:solidFill>
                    <a:schemeClr val="bg1"/>
                  </a:solidFill>
                </a:rPr>
                <a:t>Accessing</a:t>
              </a:r>
              <a:r>
                <a:rPr lang="tr-TR" sz="1200" b="1" dirty="0">
                  <a:solidFill>
                    <a:schemeClr val="bg1"/>
                  </a:solidFill>
                </a:rPr>
                <a:t> </a:t>
              </a:r>
              <a:r>
                <a:rPr lang="tr-TR" sz="1200" b="1" dirty="0" err="1">
                  <a:solidFill>
                    <a:schemeClr val="bg1"/>
                  </a:solidFill>
                </a:rPr>
                <a:t>incident</a:t>
              </a:r>
              <a:r>
                <a:rPr lang="tr-TR" sz="1200" b="1" dirty="0">
                  <a:solidFill>
                    <a:schemeClr val="bg1"/>
                  </a:solidFill>
                </a:rPr>
                <a:t> </a:t>
              </a:r>
              <a:r>
                <a:rPr lang="tr-TR" sz="1200" dirty="0">
                  <a:solidFill>
                    <a:schemeClr val="bg1"/>
                  </a:solidFill>
                </a:rPr>
                <a:t>moment </a:t>
              </a:r>
              <a:r>
                <a:rPr lang="tr-TR" sz="1200" dirty="0" err="1">
                  <a:solidFill>
                    <a:schemeClr val="bg1"/>
                  </a:solidFill>
                </a:rPr>
                <a:t>directly</a:t>
              </a:r>
              <a:r>
                <a:rPr lang="tr-TR" sz="1200" dirty="0">
                  <a:solidFill>
                    <a:schemeClr val="bg1"/>
                  </a:solidFill>
                </a:rPr>
                <a:t> </a:t>
              </a:r>
              <a:r>
                <a:rPr lang="tr-TR" sz="1200" dirty="0" err="1">
                  <a:solidFill>
                    <a:schemeClr val="bg1"/>
                  </a:solidFill>
                </a:rPr>
                <a:t>from</a:t>
              </a:r>
              <a:r>
                <a:rPr lang="tr-TR" sz="1200" dirty="0">
                  <a:solidFill>
                    <a:schemeClr val="bg1"/>
                  </a:solidFill>
                </a:rPr>
                <a:t> SCADA</a:t>
              </a:r>
            </a:p>
            <a:p>
              <a:pPr marL="179388" lvl="0" indent="-179388" defTabSz="822716">
                <a:lnSpc>
                  <a:spcPct val="150000"/>
                </a:lnSpc>
                <a:buClr>
                  <a:schemeClr val="bg1"/>
                </a:buClr>
                <a:buFont typeface="Wingdings 3" panose="05040102010807070707" pitchFamily="18" charset="2"/>
                <a:buChar char=""/>
                <a:defRPr/>
              </a:pPr>
              <a:r>
                <a:rPr lang="tr-TR" sz="1200" dirty="0" smtClean="0">
                  <a:solidFill>
                    <a:schemeClr val="bg1"/>
                  </a:solidFill>
                </a:rPr>
                <a:t>Video </a:t>
              </a:r>
              <a:r>
                <a:rPr lang="tr-TR" sz="1200" dirty="0" err="1">
                  <a:solidFill>
                    <a:schemeClr val="bg1"/>
                  </a:solidFill>
                </a:rPr>
                <a:t>management</a:t>
              </a:r>
              <a:r>
                <a:rPr lang="tr-TR" sz="1200" dirty="0">
                  <a:solidFill>
                    <a:schemeClr val="bg1"/>
                  </a:solidFill>
                </a:rPr>
                <a:t> </a:t>
              </a:r>
              <a:r>
                <a:rPr lang="tr-TR" sz="1200" dirty="0" err="1">
                  <a:solidFill>
                    <a:schemeClr val="bg1"/>
                  </a:solidFill>
                </a:rPr>
                <a:t>system</a:t>
              </a:r>
              <a:r>
                <a:rPr lang="tr-TR" sz="1200" dirty="0">
                  <a:solidFill>
                    <a:schemeClr val="bg1"/>
                  </a:solidFill>
                </a:rPr>
                <a:t> </a:t>
              </a:r>
              <a:r>
                <a:rPr lang="tr-TR" sz="1200" dirty="0" err="1">
                  <a:solidFill>
                    <a:schemeClr val="bg1"/>
                  </a:solidFill>
                </a:rPr>
                <a:t>directly</a:t>
              </a:r>
              <a:r>
                <a:rPr lang="tr-TR" sz="1200" dirty="0">
                  <a:solidFill>
                    <a:schemeClr val="bg1"/>
                  </a:solidFill>
                </a:rPr>
                <a:t> </a:t>
              </a:r>
              <a:r>
                <a:rPr lang="tr-TR" sz="1200" dirty="0" err="1">
                  <a:solidFill>
                    <a:schemeClr val="bg1"/>
                  </a:solidFill>
                </a:rPr>
                <a:t>receives</a:t>
              </a:r>
              <a:r>
                <a:rPr lang="tr-TR" sz="1200" dirty="0">
                  <a:solidFill>
                    <a:schemeClr val="bg1"/>
                  </a:solidFill>
                </a:rPr>
                <a:t> </a:t>
              </a:r>
              <a:r>
                <a:rPr lang="tr-TR" sz="1200" b="1" dirty="0" smtClean="0">
                  <a:solidFill>
                    <a:schemeClr val="bg1"/>
                  </a:solidFill>
                </a:rPr>
                <a:t>IVA </a:t>
              </a:r>
              <a:r>
                <a:rPr lang="tr-TR" sz="1200" b="1" dirty="0" err="1" smtClean="0">
                  <a:solidFill>
                    <a:schemeClr val="bg1"/>
                  </a:solidFill>
                </a:rPr>
                <a:t>triggered</a:t>
              </a:r>
              <a:r>
                <a:rPr lang="tr-TR" sz="1200" b="1" dirty="0" smtClean="0">
                  <a:solidFill>
                    <a:schemeClr val="bg1"/>
                  </a:solidFill>
                </a:rPr>
                <a:t> </a:t>
              </a:r>
              <a:r>
                <a:rPr lang="tr-TR" sz="1200" b="1" dirty="0" err="1" smtClean="0">
                  <a:solidFill>
                    <a:schemeClr val="bg1"/>
                  </a:solidFill>
                </a:rPr>
                <a:t>alarms</a:t>
              </a:r>
              <a:r>
                <a:rPr lang="tr-TR" sz="1200" b="1" dirty="0" smtClean="0">
                  <a:solidFill>
                    <a:schemeClr val="bg1"/>
                  </a:solidFill>
                </a:rPr>
                <a:t> </a:t>
              </a:r>
              <a:r>
                <a:rPr lang="tr-TR" sz="1200" dirty="0" smtClean="0">
                  <a:solidFill>
                    <a:schemeClr val="bg1"/>
                  </a:solidFill>
                </a:rPr>
                <a:t>of Bosch </a:t>
              </a:r>
              <a:r>
                <a:rPr lang="tr-TR" sz="1200" dirty="0" err="1" smtClean="0">
                  <a:solidFill>
                    <a:schemeClr val="bg1"/>
                  </a:solidFill>
                </a:rPr>
                <a:t>cameras</a:t>
              </a:r>
              <a:r>
                <a:rPr lang="tr-TR" sz="1200" dirty="0" smtClean="0">
                  <a:solidFill>
                    <a:schemeClr val="bg1"/>
                  </a:solidFill>
                </a:rPr>
                <a:t> </a:t>
              </a:r>
              <a:r>
                <a:rPr lang="tr-TR" sz="1200" dirty="0" err="1" smtClean="0">
                  <a:solidFill>
                    <a:schemeClr val="bg1"/>
                  </a:solidFill>
                </a:rPr>
                <a:t>and</a:t>
              </a:r>
              <a:r>
                <a:rPr lang="tr-TR" sz="1200" dirty="0" smtClean="0">
                  <a:solidFill>
                    <a:schemeClr val="bg1"/>
                  </a:solidFill>
                </a:rPr>
                <a:t> </a:t>
              </a:r>
              <a:r>
                <a:rPr lang="tr-TR" sz="1200" dirty="0" err="1">
                  <a:solidFill>
                    <a:schemeClr val="bg1"/>
                  </a:solidFill>
                </a:rPr>
                <a:t>allows</a:t>
              </a:r>
              <a:r>
                <a:rPr lang="tr-TR" sz="1200" dirty="0">
                  <a:solidFill>
                    <a:schemeClr val="bg1"/>
                  </a:solidFill>
                </a:rPr>
                <a:t> </a:t>
              </a:r>
              <a:r>
                <a:rPr lang="tr-TR" sz="1200" dirty="0" err="1">
                  <a:solidFill>
                    <a:schemeClr val="bg1"/>
                  </a:solidFill>
                </a:rPr>
                <a:t>recording</a:t>
              </a:r>
              <a:r>
                <a:rPr lang="tr-TR" sz="1200" dirty="0">
                  <a:solidFill>
                    <a:schemeClr val="bg1"/>
                  </a:solidFill>
                </a:rPr>
                <a:t> as video, </a:t>
              </a:r>
              <a:r>
                <a:rPr lang="tr-TR" sz="1200" dirty="0" err="1">
                  <a:solidFill>
                    <a:schemeClr val="bg1"/>
                  </a:solidFill>
                </a:rPr>
                <a:t>photo</a:t>
              </a:r>
              <a:r>
                <a:rPr lang="tr-TR" sz="1200" dirty="0">
                  <a:solidFill>
                    <a:schemeClr val="bg1"/>
                  </a:solidFill>
                </a:rPr>
                <a:t> </a:t>
              </a:r>
              <a:r>
                <a:rPr lang="tr-TR" sz="1200" dirty="0" err="1">
                  <a:solidFill>
                    <a:schemeClr val="bg1"/>
                  </a:solidFill>
                </a:rPr>
                <a:t>and</a:t>
              </a:r>
              <a:r>
                <a:rPr lang="tr-TR" sz="1200" dirty="0">
                  <a:solidFill>
                    <a:schemeClr val="bg1"/>
                  </a:solidFill>
                </a:rPr>
                <a:t> </a:t>
              </a:r>
              <a:r>
                <a:rPr lang="tr-TR" sz="1200" dirty="0" err="1">
                  <a:solidFill>
                    <a:schemeClr val="bg1"/>
                  </a:solidFill>
                </a:rPr>
                <a:t>metadata</a:t>
              </a:r>
              <a:r>
                <a:rPr lang="tr-TR" sz="1200" dirty="0">
                  <a:solidFill>
                    <a:schemeClr val="bg1"/>
                  </a:solidFill>
                </a:rPr>
                <a:t>.</a:t>
              </a:r>
              <a:endParaRPr lang="en-US" sz="1200" dirty="0">
                <a:solidFill>
                  <a:schemeClr val="bg1"/>
                </a:solidFill>
              </a:endParaRPr>
            </a:p>
            <a:p>
              <a:pPr marL="179388" lvl="0" indent="-179388" defTabSz="822716">
                <a:lnSpc>
                  <a:spcPct val="150000"/>
                </a:lnSpc>
                <a:buClr>
                  <a:schemeClr val="bg1"/>
                </a:buClr>
                <a:buFont typeface="Wingdings 3" panose="05040102010807070707" pitchFamily="18" charset="2"/>
                <a:buChar char=""/>
                <a:defRPr/>
              </a:pPr>
              <a:r>
                <a:rPr lang="tr-TR" sz="1200" b="1" dirty="0">
                  <a:solidFill>
                    <a:schemeClr val="bg1"/>
                  </a:solidFill>
                </a:rPr>
                <a:t>BVMS </a:t>
              </a:r>
              <a:r>
                <a:rPr lang="tr-TR" sz="1200" b="1" dirty="0" err="1">
                  <a:solidFill>
                    <a:schemeClr val="bg1"/>
                  </a:solidFill>
                </a:rPr>
                <a:t>allows</a:t>
              </a:r>
              <a:r>
                <a:rPr lang="tr-TR" sz="1200" b="1" dirty="0">
                  <a:solidFill>
                    <a:schemeClr val="bg1"/>
                  </a:solidFill>
                </a:rPr>
                <a:t> OPC </a:t>
              </a:r>
              <a:r>
                <a:rPr lang="tr-TR" sz="1200" b="1" dirty="0" err="1">
                  <a:solidFill>
                    <a:schemeClr val="bg1"/>
                  </a:solidFill>
                </a:rPr>
                <a:t>connection</a:t>
              </a:r>
              <a:r>
                <a:rPr lang="tr-TR" sz="1200" b="1" dirty="0">
                  <a:solidFill>
                    <a:schemeClr val="bg1"/>
                  </a:solidFill>
                </a:rPr>
                <a:t> </a:t>
              </a:r>
              <a:r>
                <a:rPr lang="tr-TR" sz="1200" dirty="0" err="1">
                  <a:solidFill>
                    <a:schemeClr val="bg1"/>
                  </a:solidFill>
                </a:rPr>
                <a:t>which</a:t>
              </a:r>
              <a:r>
                <a:rPr lang="tr-TR" sz="1200" dirty="0">
                  <a:solidFill>
                    <a:schemeClr val="bg1"/>
                  </a:solidFill>
                </a:rPr>
                <a:t> is </a:t>
              </a:r>
              <a:r>
                <a:rPr lang="tr-TR" sz="1200" dirty="0" err="1">
                  <a:solidFill>
                    <a:schemeClr val="bg1"/>
                  </a:solidFill>
                </a:rPr>
                <a:t>also</a:t>
              </a:r>
              <a:r>
                <a:rPr lang="tr-TR" sz="1200" dirty="0">
                  <a:solidFill>
                    <a:schemeClr val="bg1"/>
                  </a:solidFill>
                </a:rPr>
                <a:t> </a:t>
              </a:r>
              <a:r>
                <a:rPr lang="tr-TR" sz="1200" dirty="0" err="1">
                  <a:solidFill>
                    <a:schemeClr val="bg1"/>
                  </a:solidFill>
                </a:rPr>
                <a:t>supported</a:t>
              </a:r>
              <a:r>
                <a:rPr lang="tr-TR" sz="1200" dirty="0">
                  <a:solidFill>
                    <a:schemeClr val="bg1"/>
                  </a:solidFill>
                </a:rPr>
                <a:t> </a:t>
              </a:r>
              <a:r>
                <a:rPr lang="tr-TR" sz="1200" dirty="0" err="1">
                  <a:solidFill>
                    <a:schemeClr val="bg1"/>
                  </a:solidFill>
                </a:rPr>
                <a:t>by</a:t>
              </a:r>
              <a:r>
                <a:rPr lang="tr-TR" sz="1200" dirty="0">
                  <a:solidFill>
                    <a:schemeClr val="bg1"/>
                  </a:solidFill>
                </a:rPr>
                <a:t> </a:t>
              </a:r>
              <a:r>
                <a:rPr lang="tr-TR" sz="1200" dirty="0" err="1">
                  <a:solidFill>
                    <a:schemeClr val="bg1"/>
                  </a:solidFill>
                </a:rPr>
                <a:t>many</a:t>
              </a:r>
              <a:r>
                <a:rPr lang="tr-TR" sz="1200" dirty="0">
                  <a:solidFill>
                    <a:schemeClr val="bg1"/>
                  </a:solidFill>
                </a:rPr>
                <a:t> SCADA </a:t>
              </a:r>
              <a:r>
                <a:rPr lang="tr-TR" sz="1200" dirty="0" err="1" smtClean="0">
                  <a:solidFill>
                    <a:schemeClr val="bg1"/>
                  </a:solidFill>
                </a:rPr>
                <a:t>vendors</a:t>
              </a:r>
              <a:r>
                <a:rPr lang="tr-TR" sz="1200" dirty="0">
                  <a:solidFill>
                    <a:schemeClr val="bg1"/>
                  </a:solidFill>
                </a:rPr>
                <a:t> </a:t>
              </a:r>
              <a:r>
                <a:rPr lang="tr-TR" sz="1200" dirty="0" smtClean="0">
                  <a:solidFill>
                    <a:schemeClr val="bg1"/>
                  </a:solidFill>
                </a:rPr>
                <a:t>.</a:t>
              </a:r>
              <a:endParaRPr lang="tr-TR" sz="1200" dirty="0">
                <a:solidFill>
                  <a:schemeClr val="bg1"/>
                </a:solidFill>
              </a:endParaRPr>
            </a:p>
          </p:txBody>
        </p:sp>
      </p:grpSp>
    </p:spTree>
    <p:custDataLst>
      <p:tags r:id="rId1"/>
    </p:custDataLst>
    <p:extLst>
      <p:ext uri="{BB962C8B-B14F-4D97-AF65-F5344CB8AC3E}">
        <p14:creationId xmlns:p14="http://schemas.microsoft.com/office/powerpoint/2010/main" val="350538164"/>
      </p:ext>
    </p:extLst>
  </p:cSld>
  <p:clrMapOvr>
    <a:masterClrMapping/>
  </p:clrMapOvr>
  <p:transition spd="slow">
    <p:push/>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LI" val="1"/>
  <p:tag name="LAYOUTLANGUAGE" val="1033"/>
  <p:tag name="CFG.LAYOUT" val="BOSCH2"/>
  <p:tag name="CFG.CUSTOMERVERSION" val="9"/>
  <p:tag name="ML_1" val="RBTR_Ib"/>
  <p:tag name="ML_2" val="Bosch2.mcr"/>
  <p:tag name="ML_LAYOUT_RESOURCE" val="BOSCH2_16_9.mcr"/>
  <p:tag name="FIELD.CONF.SUFFIX.CONTENT" val="\n | "/>
  <p:tag name="FIELD.CONF.COMBOINDEX" val="0"/>
  <p:tag name="FIELD.REM_ABL.SUFFIX.CONTENT" val="&#10;\n"/>
  <p:tag name="FIELD.COPY.CONTENT" val="© Robert Bosch GmbH 2018. All rights reserved, also regarding any disposal, exploitation, reproduction, editing, distribution, as well as in the event of applications for industrial property rights."/>
  <p:tag name="FIELD.COPY.VALUE" val="© Robert Bosch GmbH 2018. All rights reserved, also regarding any disposal, exploitation, reproduction, editing, distribution, as well as in the event of applications for industrial property rights."/>
  <p:tag name="FIELD.COPY.COMBOINDEX" val="0"/>
  <p:tag name="FIELD.BGROUP.SUFFIX.CONTENT" val=" | "/>
  <p:tag name="FIELD.BGROUP.COMBOINDEX" val="0"/>
  <p:tag name="FIELD.DPT.SUFFIX.CONTENT" val=" | "/>
  <p:tag name="MIWBCLNT.HOMEURL" val="C:\Program Files (x86)\eForms\FB\portal_index.htm"/>
  <p:tag name="FIELDS.INITIALIZED" val="1"/>
  <p:tag name="FIELD.DATE.COMBOINDEX" val="-2"/>
  <p:tag name="FIELD.REM_ABL.COMBOINDEX" val="-2"/>
  <p:tag name="FIELD.CHAPTER.CONTENT" val="Rethink Video Security"/>
  <p:tag name="FIELD.CHAPTER.VALUE" val="Rethink Video Security"/>
  <p:tag name="FIELD.CHAPTER.COMBOINDEX" val="-2"/>
  <p:tag name="FIELD.REM_ANL.COMBOINDEX" val="-2"/>
  <p:tag name="FIELD.DPT.COMBOINDEX" val="-2"/>
  <p:tag name="CONFIG" val="BOSCH2"/>
  <p:tag name="CFG.VERSION" val="0"/>
  <p:tag name="CFG.LAYOUTID" val="Bosch Layout 16:9 (new colored style)"/>
  <p:tag name="CFG.LAYOUTRES" val="BOSCH2_16_9"/>
  <p:tag name="MAPNAME" val="Map1"/>
  <p:tag name="LICENSEKEY" val="46504b9e-b1c9-48ed-967f-a36de42ae84b"/>
  <p:tag name="TITLEMASTERMASTERNAME" val="TitleSlide"/>
  <p:tag name="TITLEMASTERSHAPESETGROUPCLASSNAME" val="ShapeSetGroup1"/>
  <p:tag name="TITLEMASTERCOLORSETGROUPCLASSNAME" val="ColorSetGroup4"/>
  <p:tag name="TITLEMASTERFONTSETGROUPCLASSNAME" val="FontSetGroup1"/>
  <p:tag name="TITLEMASTERSTYLESETGROUPCLASSNAME" val="StyleSetGroup1"/>
  <p:tag name="TITLEMASTERMODIFIED" val="1"/>
  <p:tag name="SLIDEMASTERMASTERNAME" val="Slide"/>
  <p:tag name="SLIDEMASTERSHAPESETGROUPCLASSNAME" val="ShapeSetGroup1"/>
  <p:tag name="SLIDEMASTERCOLORSETGROUPCLASSNAME" val="ColorSetGroup4"/>
  <p:tag name="SLIDEMASTERFONTSETGROUPCLASSNAME" val="FontSetGroup1"/>
  <p:tag name="SLIDEMASTERSTYLESETGROUPCLASSNAME" val="StyleSetGroup1"/>
  <p:tag name="SLIDEMASTERMODIFIED" val="1"/>
  <p:tag name="FIELD.DATE.CONTENT" val="2018-05-23"/>
  <p:tag name="FIELD.DATE.VALUE" val="2018-05-23"/>
  <p:tag name="FIELD.DPT.CONTENT" val="Bosch Security &amp; Safety Systems"/>
  <p:tag name="FIELD.DPT.VALUE" val="Bosch Security &amp; Safety Systems | "/>
</p:tagLst>
</file>

<file path=ppt/tags/tag10.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TitleSupergraphic1"/>
  <p:tag name="COLORSETGROUPCLASSNAME" val="ColorSetGroup4"/>
  <p:tag name="FONTSETGROUPCLASSNAME" val="FontSetGroup1"/>
  <p:tag name="SHAPECLASSFILE" val="Bosch-Symbol-Logotype-Supergraphic.png"/>
  <p:tag name="MLI" val="1"/>
  <p:tag name="SHAPECLASSNAME" val="ColorBarOnTitleSlides"/>
  <p:tag name="SHAPECLASSPROTECTIONTYPE" val="15"/>
</p:tagLst>
</file>

<file path=ppt/tags/tag100.xml><?xml version="1.0" encoding="utf-8"?>
<p:tagLst xmlns:a="http://schemas.openxmlformats.org/drawingml/2006/main" xmlns:r="http://schemas.openxmlformats.org/officeDocument/2006/relationships" xmlns:p="http://schemas.openxmlformats.org/presentationml/2006/main">
  <p:tag name="COLORSETCLASSNAME" val="ColorSet2"/>
  <p:tag name="COLORS" val="DarkGray;-1;-2;-2;-1;-2"/>
</p:tagLst>
</file>

<file path=ppt/tags/tag101.xml><?xml version="1.0" encoding="utf-8"?>
<p:tagLst xmlns:a="http://schemas.openxmlformats.org/drawingml/2006/main" xmlns:r="http://schemas.openxmlformats.org/officeDocument/2006/relationships" xmlns:p="http://schemas.openxmlformats.org/presentationml/2006/main">
  <p:tag name="COLORSETCLASSNAME" val="ColorSet2"/>
  <p:tag name="COLORS" val="LightBlue;-1;-2;-2;-1;-2"/>
</p:tagLst>
</file>

<file path=ppt/tags/tag102.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03.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04.xml><?xml version="1.0" encoding="utf-8"?>
<p:tagLst xmlns:a="http://schemas.openxmlformats.org/drawingml/2006/main" xmlns:r="http://schemas.openxmlformats.org/officeDocument/2006/relationships" xmlns:p="http://schemas.openxmlformats.org/presentationml/2006/main">
  <p:tag name="COLORSETCLASSNAME" val="ColorSet2"/>
  <p:tag name="K_DONE" val="1"/>
  <p:tag name="COLORS" val="Black;-1;-2;-2;-1;-2"/>
</p:tagLst>
</file>

<file path=ppt/tags/tag105.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106.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07.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08.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09.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1.xml><?xml version="1.0" encoding="utf-8"?>
<p:tagLst xmlns:a="http://schemas.openxmlformats.org/drawingml/2006/main" xmlns:r="http://schemas.openxmlformats.org/officeDocument/2006/relationships" xmlns:p="http://schemas.openxmlformats.org/presentationml/2006/main">
  <p:tag name="FONT" val="Reg80"/>
  <p:tag name="FONTSETCLASSNAME" val="FontSet1"/>
  <p:tag name="COLORSETCLASSNAME" val="ColorSet1"/>
  <p:tag name="MLI" val="1"/>
  <p:tag name="SHAPESETGROUPCLASSNAME" val="ShapeSetGroup1"/>
  <p:tag name="SHAPESETCLASSNAME" val="TitleSupergraphic1"/>
  <p:tag name="COLORSETGROUPCLASSNAME" val="ColorSetGroup4"/>
  <p:tag name="FONTSETGROUPCLASSNAME" val="FontSetGroup1"/>
  <p:tag name="SHAPECLASSNAME" val="TitleOnTitleSlides"/>
  <p:tag name="SHAPECLASSPROTECTIONTYPE" val="3"/>
  <p:tag name="COLORS" val="-2;-2;-2;-2;-1;-2"/>
</p:tagLst>
</file>

<file path=ppt/tags/tag110.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11.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12.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13.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14.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15.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16.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17.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18.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119.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12.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20.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2;-2;-1;-2"/>
</p:tagLst>
</file>

<file path=ppt/tags/tag121.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2;-2;-1;-2"/>
</p:tagLst>
</file>

<file path=ppt/tags/tag122.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2;-2;-1;-2"/>
</p:tagLst>
</file>

<file path=ppt/tags/tag123.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2;-2;-1;-2"/>
</p:tagLst>
</file>

<file path=ppt/tags/tag124.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2;-2;-1;-2"/>
</p:tagLst>
</file>

<file path=ppt/tags/tag125.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26.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27.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28.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29.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3.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30.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31.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32.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33.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34.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35.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36.xml><?xml version="1.0" encoding="utf-8"?>
<p:tagLst xmlns:a="http://schemas.openxmlformats.org/drawingml/2006/main" xmlns:r="http://schemas.openxmlformats.org/officeDocument/2006/relationships" xmlns:p="http://schemas.openxmlformats.org/presentationml/2006/main">
  <p:tag name="ML_1" val="STNL-NSO-S_Ein2_ST"/>
  <p:tag name="ML_2" val="Bosch2.mcr"/>
  <p:tag name="ML_LAYOUT_RESOURCE" val="BOSCH2_16_9.mcr"/>
  <p:tag name="FIELDS.INITIALIZED" val="1"/>
  <p:tag name="SHAPESETGROUPCLASSNAME" val="ShapeSetGroup1"/>
  <p:tag name="SHAPESETCLASSNAME" val="TwoObjects"/>
  <p:tag name="COLORSETGROUPCLASSNAME" val="ColorSetGroup3"/>
  <p:tag name="COLORSETCLASSNAME" val="ColorSet2"/>
  <p:tag name="FONTSETGROUPCLASSNAME" val="FontSetGroup1"/>
  <p:tag name="STYLESETGROUPCLASSNAME" val="StyleSetGroup1"/>
  <p:tag name="MAPNAME" val="Map1"/>
  <p:tag name="CFG.LAYOUT" val="BOSCH2"/>
  <p:tag name="MLI" val="1"/>
  <p:tag name="TEXTBOX 4_SHAPECLASSPROTECTIONTYPE" val="31"/>
  <p:tag name="RECTANGLE 5_SHAPECLASSPROTECTIONTYPE" val="3"/>
  <p:tag name="RECTANGLE 6_SHAPECLASSPROTECTIONTYPE" val="63"/>
  <p:tag name="RECTANGLE 7_SHAPECLASSPROTECTIONTYPE" val="63"/>
  <p:tag name="RECTANGLE 8_SHAPECLASSPROTECTIONTYPE" val="63"/>
  <p:tag name="CONTENT PLACEHOLDER 3_SHAPECLASSPROTECTIONTYPE" val="0"/>
  <p:tag name="CONTENT PLACEHOLDER 2_SHAPECLASSPROTECTIONTYPE" val="0"/>
  <p:tag name="TEXTBOX 9_SHAPECLASSPROTECTIONTYPE" val="25"/>
  <p:tag name="TITLE 1_SHAPECLASSPROTECTIONTYPE" val="9"/>
  <p:tag name="CONTENT PLACEHOLDER 13_SHAPECLASSPROTECTIONTYPE" val="0"/>
  <p:tag name="CONTENT PLACEHOLDER 14_SHAPECLASSPROTECTIONTYPE" val="0"/>
  <p:tag name="PICTURE 12_SHAPECLASSPROTECTIONTYPE" val="15"/>
  <p:tag name="CONTENT PLACEHOLDER 18_SHAPECLASSPROTECTIONTYPE" val="0"/>
  <p:tag name="CONTENT PLACEHOLDER 19_SHAPECLASSPROTECTIONTYPE" val="0"/>
  <p:tag name="PICTURE 17_SHAPECLASSPROTECTIONTYPE" val="15"/>
  <p:tag name="NBTXT" val="Video analytics while moving"/>
  <p:tag name="AGTX" val="Video analytics while moving"/>
  <p:tag name="NBTXTC" val="With video analytics while moving"/>
  <p:tag name="AGTXC" val="With video analytics while moving"/>
  <p:tag name="FIELD.CHAPTER.CONTENT" val="Rethink Video Security"/>
  <p:tag name="FIELD.CHAPTER.VALUE" val="Rethink Video Security"/>
  <p:tag name="FIELD.CHAPTER.COMBOINDEX" val="-2"/>
  <p:tag name="FIELD.REM_ANL.COMBOINDEX" val="-2"/>
  <p:tag name="FIELD.DPT.COMBOINDEX" val="-2"/>
  <p:tag name="CONTENT PLACEHOLDER 11_SHAPECLASSPROTECTIONTYPE" val="0"/>
  <p:tag name="FIELD.DPT.CONTENT" val="Bosch Security &amp; Safety Systems"/>
  <p:tag name="FIELD.DPT.VALUE" val="Bosch Security &amp; Safety Systems | "/>
</p:tagLst>
</file>

<file path=ppt/tags/tag137.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TwoObjects"/>
  <p:tag name="COLORSETGROUPCLASSNAME" val="ColorSetGroup3"/>
  <p:tag name="FONTSETGROUPCLASSNAME" val="FontSetGroup1"/>
  <p:tag name="SHAPECLASSNAME" val="TitleOnSlides"/>
  <p:tag name="SHAPECLASSPROTECTIONTYPE" val="9"/>
  <p:tag name="COLORS" val="-2;-2;-2;-2;LightBlue;-2"/>
</p:tagLst>
</file>

<file path=ppt/tags/tag138.xml><?xml version="1.0" encoding="utf-8"?>
<p:tagLst xmlns:a="http://schemas.openxmlformats.org/drawingml/2006/main" xmlns:r="http://schemas.openxmlformats.org/officeDocument/2006/relationships" xmlns:p="http://schemas.openxmlformats.org/presentationml/2006/main">
  <p:tag name="COLORSETCLASSNAME" val="ColorSet2"/>
  <p:tag name="K_DONE" val="1"/>
  <p:tag name="COLORS" val="Black;-1;-2;-2;-1;-2"/>
</p:tagLst>
</file>

<file path=ppt/tags/tag139.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4.xml><?xml version="1.0" encoding="utf-8"?>
<p:tagLst xmlns:a="http://schemas.openxmlformats.org/drawingml/2006/main" xmlns:r="http://schemas.openxmlformats.org/officeDocument/2006/relationships" xmlns:p="http://schemas.openxmlformats.org/presentationml/2006/main">
  <p:tag name="FIELDS.INITIALIZED" val="1"/>
  <p:tag name="ML_1" val="RB_Sh"/>
  <p:tag name="ML_2" val="Bosch2.mcr"/>
  <p:tag name="ML_LAYOUT_RESOURCE" val="BOSCH2_16_9.mcr"/>
  <p:tag name="SHAPESETGROUPCLASSNAME" val="ShapeSetGroup1"/>
  <p:tag name="SHAPESETCLASSNAME" val="ThreeObjects"/>
  <p:tag name="COLORSETGROUPCLASSNAME" val="ColorSetGroup5"/>
  <p:tag name="COLORSETCLASSNAME" val="ColorSet2"/>
  <p:tag name="FONTSETGROUPCLASSNAME" val="FontSetGroup1"/>
  <p:tag name="STYLESETGROUPCLASSNAME" val="StyleSetGroup1"/>
  <p:tag name="MAPNAME" val="Map1"/>
  <p:tag name="CFG.LAYOUT" val="BOSCH2"/>
  <p:tag name="MLI" val="1"/>
  <p:tag name="RECTANGLE 5_SHAPECLASSPROTECTIONTYPE" val="3"/>
  <p:tag name="RECTANGLE 6_SHAPECLASSPROTECTIONTYPE" val="63"/>
  <p:tag name="RECTANGLE 7_SHAPECLASSPROTECTIONTYPE" val="63"/>
  <p:tag name="RECTANGLE 8_SHAPECLASSPROTECTIONTYPE" val="63"/>
  <p:tag name="CONTENT PLACEHOLDER 3_SHAPECLASSPROTECTIONTYPE" val="0"/>
  <p:tag name="CONTENT PLACEHOLDER 2_SHAPECLASSPROTECTIONTYPE" val="0"/>
  <p:tag name="CONTENT PLACEHOLDER 4_SHAPECLASSPROTECTIONTYPE" val="0"/>
  <p:tag name="TITLE 1_SHAPECLASSPROTECTIONTYPE" val="0"/>
  <p:tag name="CONTENT PLACEHOLDER 13_SHAPECLASSPROTECTIONTYPE" val="0"/>
  <p:tag name="CONTENT PLACEHOLDER 14_SHAPECLASSPROTECTIONTYPE" val="0"/>
  <p:tag name="CONTENT PLACEHOLDER 15_SHAPECLASSPROTECTIONTYPE" val="0"/>
  <p:tag name="PICTURE 12_SHAPECLASSPROTECTIONTYPE" val="15"/>
  <p:tag name="CONTENT PLACEHOLDER 20_SHAPECLASSPROTECTIONTYPE" val="0"/>
  <p:tag name="CONTENT PLACEHOLDER 21_SHAPECLASSPROTECTIONTYPE" val="0"/>
  <p:tag name="CONTENT PLACEHOLDER 22_SHAPECLASSPROTECTIONTYPE" val="0"/>
  <p:tag name="PICTURE 19_SHAPECLASSPROTECTIONTYPE" val="15"/>
  <p:tag name="NBTXT" val="Essential Video Analytics videos"/>
  <p:tag name="AGTX" val="Essential Video Analytics videos"/>
  <p:tag name="FIELD.CHAPTER.COMBOINDEX" val="-2"/>
  <p:tag name="FIELD.REM_ANL.COMBOINDEX" val="-2"/>
  <p:tag name="FIELD.DPT.COMBOINDEX" val="-2"/>
  <p:tag name="NBTXTC" val="Today the real issues concern…"/>
  <p:tag name="AGTXC" val="Today the real issues concern…"/>
  <p:tag name="FIELD.DPT.CONTENT" val="Bosch Security &amp; Safety Systems"/>
  <p:tag name="FIELD.DPT.VALUE" val="Bosch Security &amp; Safety Systems | "/>
</p:tagLst>
</file>

<file path=ppt/tags/tag140.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Slide"/>
  <p:tag name="COLORSETGROUPCLASSNAME" val="ColorSetGroup3"/>
  <p:tag name="FONTSETGROUPCLASSNAME" val="FontSetGroup1"/>
  <p:tag name="SHAPECLASSFILE" val="BoschLogo2016.emf"/>
  <p:tag name="MLI" val="1"/>
  <p:tag name="SHAPECLASSNAME" val="LogoOnSlides"/>
  <p:tag name="SHAPECLASSPROTECTIONTYPE" val="15"/>
</p:tagLst>
</file>

<file path=ppt/tags/tag141.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Slide"/>
  <p:tag name="COLORSETGROUPCLASSNAME" val="ColorSetGroup3"/>
  <p:tag name="FONTSETGROUPCLASSNAME" val="FontSetGroup1"/>
  <p:tag name="SHAPECLASSFILE" val="Bosch-Supergraphic-Bottom-16-9.png"/>
  <p:tag name="MLI" val="1"/>
  <p:tag name="SHAPECLASSNAME" val="ColorBarOnSlides"/>
  <p:tag name="SHAPECLASSPROTECTIONTYPE" val="15"/>
</p:tagLst>
</file>

<file path=ppt/tags/tag142.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COLORSETCLASSNAME" val="ColorSet1"/>
  <p:tag name="SCRIPT" val="1"/>
  <p:tag name="FIELDS" val="CHAPTER;"/>
  <p:tag name="MLI" val="1"/>
  <p:tag name="SHAPESETGROUPCLASSNAME" val="ShapeSetGroup1"/>
  <p:tag name="SHAPESETCLASSNAME" val="TwoObjects"/>
  <p:tag name="COLORSETGROUPCLASSNAME" val="ColorSetGroup3"/>
  <p:tag name="FONTSETGROUPCLASSNAME" val="FontSetGroup1"/>
  <p:tag name="SHAPECLASSNAME" val="Chapterbox"/>
  <p:tag name="SHAPECLASSPROTECTIONTYPE" val="25"/>
  <p:tag name="COLORS" val="-2;-2;-2;-2;-1;-2"/>
</p:tagLst>
</file>

<file path=ppt/tags/tag143.xml><?xml version="1.0" encoding="utf-8"?>
<p:tagLst xmlns:a="http://schemas.openxmlformats.org/drawingml/2006/main" xmlns:r="http://schemas.openxmlformats.org/officeDocument/2006/relationships" xmlns:p="http://schemas.openxmlformats.org/presentationml/2006/main">
  <p:tag name="FONT" val="Bold6"/>
  <p:tag name="FONT2" val="Reg6"/>
  <p:tag name="FONT3" val="Reg6"/>
  <p:tag name="FONTSETCLASSNAME" val="FontSet1"/>
  <p:tag name="FONTCOLOR" val="Red"/>
  <p:tag name="FONTCOLOR2" val="Black"/>
  <p:tag name="FONTCOLOR3" val="Black"/>
  <p:tag name="FONTCOLOR4" val="Black"/>
  <p:tag name="RUNS.FONT" val="4"/>
  <p:tag name="COLORS" val="-2;-2;-2;-2;Red;-2"/>
  <p:tag name="COLORSETCLASSNAME" val="ColorSet1"/>
  <p:tag name="SCRIPT" val="1"/>
  <p:tag name="FIELDS" val="CONF;DPT;DATE;"/>
  <p:tag name="MLI" val="1"/>
  <p:tag name="SHAPESETGROUPCLASSNAME" val="ShapeSetGroup1"/>
  <p:tag name="SHAPESETCLASSNAME" val="TwoObjects"/>
  <p:tag name="COLORSETGROUPCLASSNAME" val="ColorSetGroup3"/>
  <p:tag name="FONTSETGROUPCLASSNAME" val="FontSetGroup1"/>
  <p:tag name="SHAPECLASSNAME" val="FooterLine1OnSlides"/>
  <p:tag name="SHAPECLASSPROTECTIONTYPE" val="63"/>
</p:tagLst>
</file>

<file path=ppt/tags/tag144.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FONTCOLOR" val="Black"/>
  <p:tag name="FONTCOLOR2" val="LightGray"/>
  <p:tag name="FONTCOLOR3" val="LightGray"/>
  <p:tag name="RUNS.FONT" val="3"/>
  <p:tag name="COLORS" val="-2;-2;-2;-2;Black;-2"/>
  <p:tag name="COLORSETCLASSNAME" val="ColorSet1"/>
  <p:tag name="SCRIPT" val="1"/>
  <p:tag name="FIELDS" val="REM_ABL;COPY;"/>
  <p:tag name="MLI" val="1"/>
  <p:tag name="SHAPESETGROUPCLASSNAME" val="ShapeSetGroup1"/>
  <p:tag name="SHAPESETCLASSNAME" val="TwoObjects"/>
  <p:tag name="COLORSETGROUPCLASSNAME" val="ColorSetGroup3"/>
  <p:tag name="FONTSETGROUPCLASSNAME" val="FontSetGroup1"/>
  <p:tag name="SHAPECLASSNAME" val="FooterLine2OnSlides"/>
  <p:tag name="SHAPECLASSPROTECTIONTYPE" val="63"/>
</p:tagLst>
</file>

<file path=ppt/tags/tag145.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SHAPESETCLASSNAME" val="TwoObjects"/>
  <p:tag name="COLORSETGROUPCLASSNAME" val="ColorSetGroup3"/>
  <p:tag name="FONTSETGROUPCLASSNAME" val="FontSetGroup1"/>
  <p:tag name="SHAPECLASSNAME" val="PageNumberOnSlides"/>
  <p:tag name="SHAPECLASSPROTECTIONTYPE" val="63"/>
</p:tagLst>
</file>

<file path=ppt/tags/tag146.xml><?xml version="1.0" encoding="utf-8"?>
<p:tagLst xmlns:a="http://schemas.openxmlformats.org/drawingml/2006/main" xmlns:r="http://schemas.openxmlformats.org/officeDocument/2006/relationships" xmlns:p="http://schemas.openxmlformats.org/presentationml/2006/main">
  <p:tag name="FONT" val="Reg5x5"/>
  <p:tag name="FONTSETCLASSNAME" val="FontSet1"/>
  <p:tag name="COLORS" val="-2;-2;-2;-2;-2;-2"/>
  <p:tag name="COLORSETCLASSNAME" val="ColorSet1"/>
  <p:tag name="SCRIPT" val="1"/>
  <p:tag name="FIELDS" val="REM_ANL;"/>
  <p:tag name="MLI" val="1"/>
  <p:tag name="SHAPESETGROUPCLASSNAME" val="ShapeSetGroup1"/>
  <p:tag name="SHAPESETCLASSNAME" val="TwoObjects"/>
  <p:tag name="COLORSETGROUPCLASSNAME" val="ColorSetGroup3"/>
  <p:tag name="FONTSETGROUPCLASSNAME" val="FontSetGroup1"/>
  <p:tag name="SHAPECLASSNAME" val="Attachment"/>
  <p:tag name="SHAPECLASSPROTECTIONTYPE" val="3"/>
</p:tagLst>
</file>

<file path=ppt/tags/tag147.xml><?xml version="1.0" encoding="utf-8"?>
<p:tagLst xmlns:a="http://schemas.openxmlformats.org/drawingml/2006/main" xmlns:r="http://schemas.openxmlformats.org/officeDocument/2006/relationships" xmlns:p="http://schemas.openxmlformats.org/presentationml/2006/main">
  <p:tag name="FONT" val="NavbarItem"/>
  <p:tag name="FONTSETCLASSNAME" val="FontSet1"/>
  <p:tag name="COLORS" val="-2;-2;-2;-2;-2;-2"/>
  <p:tag name="COLORSETCLASSNAME" val="ColorSet1"/>
  <p:tag name="MLI" val="1"/>
  <p:tag name="SHAPESETGROUPCLASSNAME" val="ShapeSetGroup1"/>
  <p:tag name="SHAPESETCLASSNAME" val="TwoObjects"/>
  <p:tag name="COLORSETGROUPCLASSNAME" val="ColorSetGroup3"/>
  <p:tag name="FONTSETGROUPCLASSNAME" val="FontSetGroup1"/>
  <p:tag name="SHAPECLASSNAME" val="tNavbar"/>
  <p:tag name="SHAPECLASSPROTECTIONTYPE" val="31"/>
</p:tagLst>
</file>

<file path=ppt/tags/tag148.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49.xml><?xml version="1.0" encoding="utf-8"?>
<p:tagLst xmlns:a="http://schemas.openxmlformats.org/drawingml/2006/main" xmlns:r="http://schemas.openxmlformats.org/officeDocument/2006/relationships" xmlns:p="http://schemas.openxmlformats.org/presentationml/2006/main">
  <p:tag name="COLORSETCLASSNAME" val="ColorSet2"/>
  <p:tag name="COLORS" val="DarkGray;-1;-2;-2;-1;-2"/>
</p:tagLst>
</file>

<file path=ppt/tags/tag15.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50.xml><?xml version="1.0" encoding="utf-8"?>
<p:tagLst xmlns:a="http://schemas.openxmlformats.org/drawingml/2006/main" xmlns:r="http://schemas.openxmlformats.org/officeDocument/2006/relationships" xmlns:p="http://schemas.openxmlformats.org/presentationml/2006/main">
  <p:tag name="COLORSETCLASSNAME" val="ColorSet2"/>
  <p:tag name="COLORS" val="DarkGray;-1;-2;-2;-1;-2"/>
</p:tagLst>
</file>

<file path=ppt/tags/tag151.xml><?xml version="1.0" encoding="utf-8"?>
<p:tagLst xmlns:a="http://schemas.openxmlformats.org/drawingml/2006/main" xmlns:r="http://schemas.openxmlformats.org/officeDocument/2006/relationships" xmlns:p="http://schemas.openxmlformats.org/presentationml/2006/main">
  <p:tag name="COLORSETCLASSNAME" val="ColorSet2"/>
  <p:tag name="COLORS" val="DarkGray;-1;-2;-2;-1;-2"/>
</p:tagLst>
</file>

<file path=ppt/tags/tag152.xml><?xml version="1.0" encoding="utf-8"?>
<p:tagLst xmlns:a="http://schemas.openxmlformats.org/drawingml/2006/main" xmlns:r="http://schemas.openxmlformats.org/officeDocument/2006/relationships" xmlns:p="http://schemas.openxmlformats.org/presentationml/2006/main">
  <p:tag name="COLORSETCLASSNAME" val="ColorSet2"/>
  <p:tag name="COLORS" val="DarkGray;-1;-2;-2;-1;-2"/>
</p:tagLst>
</file>

<file path=ppt/tags/tag153.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54.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155.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56.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57.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158.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159.xml><?xml version="1.0" encoding="utf-8"?>
<p:tagLst xmlns:a="http://schemas.openxmlformats.org/drawingml/2006/main" xmlns:r="http://schemas.openxmlformats.org/officeDocument/2006/relationships" xmlns:p="http://schemas.openxmlformats.org/presentationml/2006/main">
  <p:tag name="COLORSETCLASSNAME" val="ColorSet2"/>
  <p:tag name="COLORS" val="-2;-2;-2;-2;-1;Black"/>
</p:tagLst>
</file>

<file path=ppt/tags/tag16.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60.xml><?xml version="1.0" encoding="utf-8"?>
<p:tagLst xmlns:a="http://schemas.openxmlformats.org/drawingml/2006/main" xmlns:r="http://schemas.openxmlformats.org/officeDocument/2006/relationships" xmlns:p="http://schemas.openxmlformats.org/presentationml/2006/main">
  <p:tag name="COLORSETCLASSNAME" val="ColorSet2"/>
  <p:tag name="COLORS" val="-2;-2;-2;-2;-1;Black"/>
</p:tagLst>
</file>

<file path=ppt/tags/tag161.xml><?xml version="1.0" encoding="utf-8"?>
<p:tagLst xmlns:a="http://schemas.openxmlformats.org/drawingml/2006/main" xmlns:r="http://schemas.openxmlformats.org/officeDocument/2006/relationships" xmlns:p="http://schemas.openxmlformats.org/presentationml/2006/main">
  <p:tag name="ML_1" val="STNL-CCTV_Ein4_ST"/>
  <p:tag name="SHAPESETGROUPCLASSNAME" val="ShapeSetGroup1"/>
  <p:tag name="FONTSETGROUPCLASSNAME" val="FontSetGroup1"/>
  <p:tag name="STYLESETGROUPCLASSNAME" val="StyleSetGroup1"/>
  <p:tag name="MAPNAME" val="Map1"/>
  <p:tag name="MLI" val="1"/>
  <p:tag name="TEXTBOX 3_SHAPECLASSPROTECTIONTYPE" val="31"/>
  <p:tag name="RECTANGLE 4_SHAPECLASSPROTECTIONTYPE" val="27"/>
  <p:tag name="RECTANGLE 5_SHAPECLASSPROTECTIONTYPE" val="15"/>
  <p:tag name="RECTANGLE 6_SHAPECLASSPROTECTIONTYPE" val="27"/>
  <p:tag name="PICTURE 7_SHAPECLASSPROTECTIONTYPE" val="15"/>
  <p:tag name="TEXTBOX 8_SHAPECLASSPROTECTIONTYPE" val="27"/>
  <p:tag name="TITLE 1_SHAPECLASSPROTECTIONTYPE" val="0"/>
  <p:tag name="RECTANGLE 9_SHAPECLASSPROTECTIONTYPE" val="63"/>
  <p:tag name="TEXT PLACEHOLDER 2_SHAPECLASSPROTECTIONTYPE" val="0"/>
  <p:tag name="NBTXT" val="IVA: Forensic search"/>
  <p:tag name="AGTX" val="IVA: Forensic search"/>
  <p:tag name="FIELD.CHAPTER.CONTENT" val="Superior intelligence meets the extremes"/>
  <p:tag name="FIELD.CHAPTER.VALUE" val="Superior intelligence meets the extremes"/>
  <p:tag name="FIELD.CHAPTER.COMBOINDEX" val="-2"/>
  <p:tag name="FIELD.REM_ANL.COMBOINDEX" val="-2"/>
  <p:tag name="FIELD.DPT.COMBOINDEX" val="-2"/>
  <p:tag name="ML_2" val="Bosch2.mcr"/>
  <p:tag name="ML_LAYOUT_RESOURCE" val="BOSCH2_16_9.mcr"/>
  <p:tag name="FIELDS.INITIALIZED" val="1"/>
  <p:tag name="COLORSETCLASSNAME" val="ColorSet2"/>
  <p:tag name="CFG.LAYOUT" val="BOSCH2"/>
  <p:tag name="RECTANGLE 2_SHAPECLASSPROTECTIONTYPE" val="3"/>
  <p:tag name="RECTANGLE 10_SHAPECLASSPROTECTIONTYPE" val="63"/>
  <p:tag name="RECTANGLE 13_SHAPECLASSPROTECTIONTYPE" val="63"/>
  <p:tag name="RECTANGLE 16_SHAPECLASSPROTECTIONTYPE" val="63"/>
  <p:tag name="PICTURE 66_SHAPECLASSPROTECTIONTYPE" val="15"/>
  <p:tag name="PICTURE 67_SHAPECLASSPROTECTIONTYPE" val="15"/>
  <p:tag name="SHAPESETCLASSNAME" val="Object"/>
  <p:tag name="COLORSETGROUPCLASSNAME" val="ColorSetGroup4"/>
  <p:tag name="CONFIG" val="BOSCH2"/>
  <p:tag name="CONTENT PLACEHOLDER 68_SHAPECLASSPROTECTIONTYPE" val="0"/>
  <p:tag name="NBTXTC" val="Enforcing safety regulations: Blocked emergency exit"/>
  <p:tag name="AGTXC" val="Enforcing safety regulations: Blocked emergency exit"/>
  <p:tag name="FIELD.DPT.CONTENT" val="Bosch Security &amp; Safety Systems"/>
  <p:tag name="FIELD.DPT.VALUE" val="Bosch Security &amp; Safety Systems | "/>
</p:tagLst>
</file>

<file path=ppt/tags/tag162.xml><?xml version="1.0" encoding="utf-8"?>
<p:tagLst xmlns:a="http://schemas.openxmlformats.org/drawingml/2006/main" xmlns:r="http://schemas.openxmlformats.org/officeDocument/2006/relationships" xmlns:p="http://schemas.openxmlformats.org/presentationml/2006/main">
  <p:tag name="COLORSETCLASSNAME" val="ColorSet2"/>
  <p:tag name="K_DONE" val="1"/>
  <p:tag name="COLORS" val="Black;-1;-2;-2;-1;-2"/>
</p:tagLst>
</file>

<file path=ppt/tags/tag163.xml><?xml version="1.0" encoding="utf-8"?>
<p:tagLst xmlns:a="http://schemas.openxmlformats.org/drawingml/2006/main" xmlns:r="http://schemas.openxmlformats.org/officeDocument/2006/relationships" xmlns:p="http://schemas.openxmlformats.org/presentationml/2006/main">
  <p:tag name="FONTSETCLASSNAME" val="FontSet1"/>
  <p:tag name="COLORS" val="-2;-2;-2;-2;Red;-2"/>
  <p:tag name="COLORSETCLASSNAME" val="ColorSet1"/>
  <p:tag name="SCRIPT" val="1"/>
  <p:tag name="FIELDS" val="CONF;DPT;DATE;"/>
  <p:tag name="MLI" val="1"/>
  <p:tag name="SHAPESETGROUPCLASSNAME" val="ShapeSetGroup1"/>
  <p:tag name="FONTSETGROUPCLASSNAME" val="FontSetGroup1"/>
  <p:tag name="SHAPECLASSNAME" val="FooterLine1OnSlides"/>
  <p:tag name="SHAPECLASSPROTECTIONTYPE" val="63"/>
  <p:tag name="FONT" val="Bold6"/>
  <p:tag name="FONT2" val="Reg6"/>
  <p:tag name="FONT3" val="Reg6"/>
  <p:tag name="FONTCOLOR" val="Red"/>
  <p:tag name="FONTCOLOR2" val="Black"/>
  <p:tag name="FONTCOLOR3" val="Black"/>
  <p:tag name="FONTCOLOR4" val="Black"/>
  <p:tag name="RUNS.FONT" val="4"/>
  <p:tag name="SHAPESETCLASSNAME" val="Object"/>
  <p:tag name="COLORSETGROUPCLASSNAME" val="ColorSetGroup4"/>
</p:tagLst>
</file>

<file path=ppt/tags/tag164.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RUNS.FONT" val="3"/>
  <p:tag name="COLORS" val="-2;-2;-2;-2;Black;-2"/>
  <p:tag name="COLORSETCLASSNAME" val="ColorSet1"/>
  <p:tag name="SCRIPT" val="1"/>
  <p:tag name="FIELDS" val="REM_ABL;COPY;"/>
  <p:tag name="MLI" val="1"/>
  <p:tag name="SHAPESETGROUPCLASSNAME" val="ShapeSetGroup1"/>
  <p:tag name="FONTSETGROUPCLASSNAME" val="FontSetGroup1"/>
  <p:tag name="SHAPECLASSNAME" val="FooterLine2OnSlides"/>
  <p:tag name="SHAPECLASSPROTECTIONTYPE" val="63"/>
  <p:tag name="FONTCOLOR" val="Black"/>
  <p:tag name="FONTCOLOR2" val="LightGray"/>
  <p:tag name="FONTCOLOR3" val="LightGray"/>
  <p:tag name="SHAPESETCLASSNAME" val="Object"/>
  <p:tag name="COLORSETGROUPCLASSNAME" val="ColorSetGroup4"/>
</p:tagLst>
</file>

<file path=ppt/tags/tag165.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FONTSETGROUPCLASSNAME" val="FontSetGroup1"/>
  <p:tag name="SHAPECLASSNAME" val="PageNumberOnSlides"/>
  <p:tag name="SHAPECLASSPROTECTIONTYPE" val="63"/>
  <p:tag name="SHAPESETCLASSNAME" val="Object"/>
  <p:tag name="COLORSETGROUPCLASSNAME" val="ColorSetGroup4"/>
</p:tagLst>
</file>

<file path=ppt/tags/tag166.xml><?xml version="1.0" encoding="utf-8"?>
<p:tagLst xmlns:a="http://schemas.openxmlformats.org/drawingml/2006/main" xmlns:r="http://schemas.openxmlformats.org/officeDocument/2006/relationships" xmlns:p="http://schemas.openxmlformats.org/presentationml/2006/main">
  <p:tag name="FONT" val="Reg6a"/>
  <p:tag name="FONTSETCLASSNAME" val="FontSet1"/>
  <p:tag name="COLORS" val="-2;-2;-2;-2;-2;-2"/>
  <p:tag name="COLORSETCLASSNAME" val="ColorSet1"/>
  <p:tag name="SCRIPT" val="1"/>
  <p:tag name="FIELDS" val="REM_ANL;"/>
  <p:tag name="MLI" val="1"/>
  <p:tag name="SHAPESETGROUPCLASSNAME" val="ShapeSetGroup1"/>
  <p:tag name="SHAPESETCLASSNAME" val="HiddenType2"/>
  <p:tag name="COLORSETGROUPCLASSNAME" val="ColorSetGroup1"/>
  <p:tag name="FONTSETGROUPCLASSNAME" val="FontSetGroup1"/>
  <p:tag name="SHAPECLASSNAME" val="Attachment"/>
  <p:tag name="SHAPECLASSPROTECTIONTYPE" val="3"/>
</p:tagLst>
</file>

<file path=ppt/tags/tag167.xml><?xml version="1.0" encoding="utf-8"?>
<p:tagLst xmlns:a="http://schemas.openxmlformats.org/drawingml/2006/main" xmlns:r="http://schemas.openxmlformats.org/officeDocument/2006/relationships" xmlns:p="http://schemas.openxmlformats.org/presentationml/2006/main">
  <p:tag name="FONTSETCLASSNAME" val="FontSet1"/>
  <p:tag name="MLI" val="1"/>
  <p:tag name="SHAPESETGROUPCLASSNAME" val="ShapeSetGroup1"/>
  <p:tag name="COLORSETGROUPCLASSNAME" val="ColorSetGroup1"/>
  <p:tag name="FONTSETGROUPCLASSNAME" val="FontSetGroup1"/>
  <p:tag name="SHAPECLASSPROTECTIONTYPE" val="0"/>
  <p:tag name="FONT" val="Reg28"/>
  <p:tag name="FONTCOLOR" val="Black"/>
  <p:tag name="FONTCOLOR2" val="Primary"/>
  <p:tag name="RUNS.FONT" val="2"/>
  <p:tag name="COLORSETCLASSNAME" val="ColorSet2"/>
  <p:tag name="SHAPESETCLASSNAME" val="HiddenType2"/>
  <p:tag name="SHAPECLASSNAME" val="TitleOnSlidesPredefined"/>
  <p:tag name="COLORS" val="Black;-1;-2;-2;-3;-2"/>
</p:tagLst>
</file>

<file path=ppt/tags/tag168.xml><?xml version="1.0" encoding="utf-8"?>
<p:tagLst xmlns:a="http://schemas.openxmlformats.org/drawingml/2006/main" xmlns:r="http://schemas.openxmlformats.org/officeDocument/2006/relationships" xmlns:p="http://schemas.openxmlformats.org/presentationml/2006/main">
  <p:tag name="COLORSETCLASSNAME" val="ColorSet2"/>
  <p:tag name="COLORS" val="-2;-2;Primary;-1;-1;-2"/>
</p:tagLst>
</file>

<file path=ppt/tags/tag169.xml><?xml version="1.0" encoding="utf-8"?>
<p:tagLst xmlns:a="http://schemas.openxmlformats.org/drawingml/2006/main" xmlns:r="http://schemas.openxmlformats.org/officeDocument/2006/relationships" xmlns:p="http://schemas.openxmlformats.org/presentationml/2006/main">
  <p:tag name="COLORSETCLASSNAME" val="ColorSet2"/>
  <p:tag name="COLORS" val="-2;-2;Primary;-1;-1;-2"/>
</p:tagLst>
</file>

<file path=ppt/tags/tag17.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Slide"/>
  <p:tag name="COLORSETGROUPCLASSNAME" val="ColorSetGroup5"/>
  <p:tag name="FONTSETGROUPCLASSNAME" val="FontSetGroup1"/>
  <p:tag name="SHAPECLASSNAME" val="LogoOnSlides"/>
  <p:tag name="SHAPECLASSFILE" val="BoschLogo2016.jpg"/>
  <p:tag name="SHAPECLASSPROTECTIONTYPE" val="15"/>
</p:tagLst>
</file>

<file path=ppt/tags/tag170.xml><?xml version="1.0" encoding="utf-8"?>
<p:tagLst xmlns:a="http://schemas.openxmlformats.org/drawingml/2006/main" xmlns:r="http://schemas.openxmlformats.org/officeDocument/2006/relationships" xmlns:p="http://schemas.openxmlformats.org/presentationml/2006/main">
  <p:tag name="COLORSETCLASSNAME" val="ColorSet2"/>
  <p:tag name="COLORS" val="-2;-2;Primary;-1;-1;-2"/>
</p:tagLst>
</file>

<file path=ppt/tags/tag171.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1;-2"/>
</p:tagLst>
</file>

<file path=ppt/tags/tag172.xml><?xml version="1.0" encoding="utf-8"?>
<p:tagLst xmlns:a="http://schemas.openxmlformats.org/drawingml/2006/main" xmlns:r="http://schemas.openxmlformats.org/officeDocument/2006/relationships" xmlns:p="http://schemas.openxmlformats.org/presentationml/2006/main">
  <p:tag name="COLORSETCLASSNAME" val="ColorSet2"/>
  <p:tag name="COLORS" val="-1;-1;Black;-1;-1;-2"/>
</p:tagLst>
</file>

<file path=ppt/tags/tag173.xml><?xml version="1.0" encoding="utf-8"?>
<p:tagLst xmlns:a="http://schemas.openxmlformats.org/drawingml/2006/main" xmlns:r="http://schemas.openxmlformats.org/officeDocument/2006/relationships" xmlns:p="http://schemas.openxmlformats.org/presentationml/2006/main">
  <p:tag name="COLORSETCLASSNAME" val="ColorSet1"/>
  <p:tag name="COLORS" val="Black426;White;Black426;White;-1;-2"/>
</p:tagLst>
</file>

<file path=ppt/tags/tag174.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75.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76.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177.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Magenta;-2"/>
</p:tagLst>
</file>

<file path=ppt/tags/tag178.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1;-2"/>
</p:tagLst>
</file>

<file path=ppt/tags/tag179.xml><?xml version="1.0" encoding="utf-8"?>
<p:tagLst xmlns:a="http://schemas.openxmlformats.org/drawingml/2006/main" xmlns:r="http://schemas.openxmlformats.org/officeDocument/2006/relationships" xmlns:p="http://schemas.openxmlformats.org/presentationml/2006/main">
  <p:tag name="COLORSETCLASSNAME" val="ColorSet2"/>
  <p:tag name="COLORS" val="-1;-1;Black;-1;-1;-2"/>
</p:tagLst>
</file>

<file path=ppt/tags/tag18.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Slide"/>
  <p:tag name="COLORSETGROUPCLASSNAME" val="ColorSetGroup5"/>
  <p:tag name="FONTSETGROUPCLASSNAME" val="FontSetGroup1"/>
  <p:tag name="SHAPECLASSNAME" val="ColorBarOnSlides"/>
  <p:tag name="SHAPECLASSFILE" val="Bosch-Supergraphic-Bottom-16-9.png"/>
  <p:tag name="SHAPECLASSPROTECTIONTYPE" val="15"/>
</p:tagLst>
</file>

<file path=ppt/tags/tag180.xml><?xml version="1.0" encoding="utf-8"?>
<p:tagLst xmlns:a="http://schemas.openxmlformats.org/drawingml/2006/main" xmlns:r="http://schemas.openxmlformats.org/officeDocument/2006/relationships" xmlns:p="http://schemas.openxmlformats.org/presentationml/2006/main">
  <p:tag name="COLORSETCLASSNAME" val="ColorSet1"/>
  <p:tag name="COLORS" val="Black426;White;Black426;White;-1;-2"/>
</p:tagLst>
</file>

<file path=ppt/tags/tag181.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82.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83.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184.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Magenta;-2"/>
</p:tagLst>
</file>

<file path=ppt/tags/tag185.xml><?xml version="1.0" encoding="utf-8"?>
<p:tagLst xmlns:a="http://schemas.openxmlformats.org/drawingml/2006/main" xmlns:r="http://schemas.openxmlformats.org/officeDocument/2006/relationships" xmlns:p="http://schemas.openxmlformats.org/presentationml/2006/main">
  <p:tag name="COLORSETCLASSNAME" val="ColorSet2"/>
  <p:tag name="COLORS" val="-1;-1;Black;-1;-1;-2"/>
</p:tagLst>
</file>

<file path=ppt/tags/tag186.xml><?xml version="1.0" encoding="utf-8"?>
<p:tagLst xmlns:a="http://schemas.openxmlformats.org/drawingml/2006/main" xmlns:r="http://schemas.openxmlformats.org/officeDocument/2006/relationships" xmlns:p="http://schemas.openxmlformats.org/presentationml/2006/main">
  <p:tag name="COLORSETCLASSNAME" val="ColorSet1"/>
  <p:tag name="COLORS" val="Black426;White;Black426;White;-1;-2"/>
</p:tagLst>
</file>

<file path=ppt/tags/tag187.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88.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89.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19.xml><?xml version="1.0" encoding="utf-8"?>
<p:tagLst xmlns:a="http://schemas.openxmlformats.org/drawingml/2006/main" xmlns:r="http://schemas.openxmlformats.org/officeDocument/2006/relationships" xmlns:p="http://schemas.openxmlformats.org/presentationml/2006/main">
  <p:tag name="FONT" val="Bold6"/>
  <p:tag name="FONT2" val="Reg6"/>
  <p:tag name="FONT3" val="Reg6"/>
  <p:tag name="FONTSETCLASSNAME" val="FontSet1"/>
  <p:tag name="FONTCOLOR" val="Red"/>
  <p:tag name="FONTCOLOR2" val="Black"/>
  <p:tag name="FONTCOLOR3" val="Black"/>
  <p:tag name="FONTCOLOR4" val="Black"/>
  <p:tag name="RUNS.FONT" val="4"/>
  <p:tag name="COLORS" val="-2;-2;-2;-2;Red;-2"/>
  <p:tag name="COLORSETCLASSNAME" val="ColorSet1"/>
  <p:tag name="SCRIPT" val="1"/>
  <p:tag name="FIELDS" val="CONF;DPT;DATE;"/>
  <p:tag name="MLI" val="1"/>
  <p:tag name="SHAPESETGROUPCLASSNAME" val="ShapeSetGroup1"/>
  <p:tag name="SHAPESETCLASSNAME" val="ThreeObjects"/>
  <p:tag name="COLORSETGROUPCLASSNAME" val="ColorSetGroup5"/>
  <p:tag name="FONTSETGROUPCLASSNAME" val="FontSetGroup1"/>
  <p:tag name="SHAPECLASSNAME" val="FooterLine1OnSlides"/>
  <p:tag name="SHAPECLASSPROTECTIONTYPE" val="63"/>
</p:tagLst>
</file>

<file path=ppt/tags/tag190.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Magenta;-2"/>
</p:tagLst>
</file>

<file path=ppt/tags/tag191.xml><?xml version="1.0" encoding="utf-8"?>
<p:tagLst xmlns:a="http://schemas.openxmlformats.org/drawingml/2006/main" xmlns:r="http://schemas.openxmlformats.org/officeDocument/2006/relationships" xmlns:p="http://schemas.openxmlformats.org/presentationml/2006/main">
  <p:tag name="COLORSETCLASSNAME" val="ColorSet1"/>
  <p:tag name="COLORS" val="LogoRightColor;LogoRightColor;Black426;White;-1;-2"/>
</p:tagLst>
</file>

<file path=ppt/tags/tag192.xml><?xml version="1.0" encoding="utf-8"?>
<p:tagLst xmlns:a="http://schemas.openxmlformats.org/drawingml/2006/main" xmlns:r="http://schemas.openxmlformats.org/officeDocument/2006/relationships" xmlns:p="http://schemas.openxmlformats.org/presentationml/2006/main">
  <p:tag name="COLORSETCLASSNAME" val="ColorSet1"/>
  <p:tag name="COLORS" val="Black426;White;Black426;White;-1;-2"/>
</p:tagLst>
</file>

<file path=ppt/tags/tag193.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94.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95.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196.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Magenta;-2"/>
</p:tagLst>
</file>

<file path=ppt/tags/tag197.xml><?xml version="1.0" encoding="utf-8"?>
<p:tagLst xmlns:a="http://schemas.openxmlformats.org/drawingml/2006/main" xmlns:r="http://schemas.openxmlformats.org/officeDocument/2006/relationships" xmlns:p="http://schemas.openxmlformats.org/presentationml/2006/main">
  <p:tag name="COLORSETCLASSNAME" val="ColorSet2"/>
  <p:tag name="COLORS" val="-1;-1;Black;-1;-1;-2"/>
</p:tagLst>
</file>

<file path=ppt/tags/tag198.xml><?xml version="1.0" encoding="utf-8"?>
<p:tagLst xmlns:a="http://schemas.openxmlformats.org/drawingml/2006/main" xmlns:r="http://schemas.openxmlformats.org/officeDocument/2006/relationships" xmlns:p="http://schemas.openxmlformats.org/presentationml/2006/main">
  <p:tag name="COLORSETCLASSNAME" val="ColorSet1"/>
  <p:tag name="COLORS" val="Black426;White;Black426;White;-1;-2"/>
</p:tagLst>
</file>

<file path=ppt/tags/tag199.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2.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Slide"/>
  <p:tag name="COLORSETGROUPCLASSNAME" val="ColorSetGroup4"/>
  <p:tag name="FONTSETGROUPCLASSNAME" val="FontSetGroup1"/>
  <p:tag name="SHAPECLASSFILE" val="BoschLogo2016.emf"/>
  <p:tag name="MLI" val="1"/>
  <p:tag name="SHAPECLASSNAME" val="LogoOnSlides"/>
  <p:tag name="SHAPECLASSPROTECTIONTYPE" val="15"/>
</p:tagLst>
</file>

<file path=ppt/tags/tag20.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FONTCOLOR" val="Black"/>
  <p:tag name="FONTCOLOR2" val="LightGray"/>
  <p:tag name="FONTCOLOR3" val="LightGray"/>
  <p:tag name="RUNS.FONT" val="3"/>
  <p:tag name="COLORS" val="-2;-2;-2;-2;Black;-2"/>
  <p:tag name="COLORSETCLASSNAME" val="ColorSet1"/>
  <p:tag name="SCRIPT" val="1"/>
  <p:tag name="FIELDS" val="REM_ABL;COPY;"/>
  <p:tag name="MLI" val="1"/>
  <p:tag name="SHAPESETGROUPCLASSNAME" val="ShapeSetGroup1"/>
  <p:tag name="SHAPESETCLASSNAME" val="ThreeObjects"/>
  <p:tag name="COLORSETGROUPCLASSNAME" val="ColorSetGroup5"/>
  <p:tag name="FONTSETGROUPCLASSNAME" val="FontSetGroup1"/>
  <p:tag name="SHAPECLASSNAME" val="FooterLine2OnSlides"/>
  <p:tag name="SHAPECLASSPROTECTIONTYPE" val="63"/>
</p:tagLst>
</file>

<file path=ppt/tags/tag200.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201.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202.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Magenta;-2"/>
</p:tagLst>
</file>

<file path=ppt/tags/tag203.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1;-2"/>
</p:tagLst>
</file>

<file path=ppt/tags/tag204.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Blue3;White;-1;-2"/>
</p:tagLst>
</file>

<file path=ppt/tags/tag205.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206.xml><?xml version="1.0" encoding="utf-8"?>
<p:tagLst xmlns:a="http://schemas.openxmlformats.org/drawingml/2006/main" xmlns:r="http://schemas.openxmlformats.org/officeDocument/2006/relationships" xmlns:p="http://schemas.openxmlformats.org/presentationml/2006/main">
  <p:tag name="COLORSETCLASSNAME" val="ColorSet1"/>
  <p:tag name="COLORS" val="-2;-2;Blue3;White;-1;-2"/>
</p:tagLst>
</file>

<file path=ppt/tags/tag207.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1;White;-1;-2"/>
</p:tagLst>
</file>

<file path=ppt/tags/tag208.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209.xml><?xml version="1.0" encoding="utf-8"?>
<p:tagLst xmlns:a="http://schemas.openxmlformats.org/drawingml/2006/main" xmlns:r="http://schemas.openxmlformats.org/officeDocument/2006/relationships" xmlns:p="http://schemas.openxmlformats.org/presentationml/2006/main">
  <p:tag name="COLORSETCLASSNAME" val="ColorSet1"/>
  <p:tag name="COLORS" val="LogoRightColor;LogoRightColor;Black426;White;-1;-2"/>
</p:tagLst>
</file>

<file path=ppt/tags/tag21.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SHAPESETCLASSNAME" val="ThreeObjects"/>
  <p:tag name="COLORSETGROUPCLASSNAME" val="ColorSetGroup5"/>
  <p:tag name="FONTSETGROUPCLASSNAME" val="FontSetGroup1"/>
  <p:tag name="SHAPECLASSNAME" val="PageNumberOnSlides"/>
  <p:tag name="SHAPECLASSPROTECTIONTYPE" val="63"/>
</p:tagLst>
</file>

<file path=ppt/tags/tag210.xml><?xml version="1.0" encoding="utf-8"?>
<p:tagLst xmlns:a="http://schemas.openxmlformats.org/drawingml/2006/main" xmlns:r="http://schemas.openxmlformats.org/officeDocument/2006/relationships" xmlns:p="http://schemas.openxmlformats.org/presentationml/2006/main">
  <p:tag name="COLORSETCLASSNAME" val="ColorSet1"/>
  <p:tag name="COLORS" val="Black426;White;Black426;White;-1;-2"/>
</p:tagLst>
</file>

<file path=ppt/tags/tag211.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212.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213.xml><?xml version="1.0" encoding="utf-8"?>
<p:tagLst xmlns:a="http://schemas.openxmlformats.org/drawingml/2006/main" xmlns:r="http://schemas.openxmlformats.org/officeDocument/2006/relationships" xmlns:p="http://schemas.openxmlformats.org/presentationml/2006/main">
  <p:tag name="COLORSETCLASSNAME" val="ColorSet1"/>
  <p:tag name="COLORS" val="-1;White;-1;White;-1;-2"/>
</p:tagLst>
</file>

<file path=ppt/tags/tag214.xml><?xml version="1.0" encoding="utf-8"?>
<p:tagLst xmlns:a="http://schemas.openxmlformats.org/drawingml/2006/main" xmlns:r="http://schemas.openxmlformats.org/officeDocument/2006/relationships" xmlns:p="http://schemas.openxmlformats.org/presentationml/2006/main">
  <p:tag name="COLORSETCLASSNAME" val="ColorSet1"/>
  <p:tag name="COLORS" val="-2;-2;-2;-2;Blue1;-2"/>
</p:tagLst>
</file>

<file path=ppt/tags/tag215.xml><?xml version="1.0" encoding="utf-8"?>
<p:tagLst xmlns:a="http://schemas.openxmlformats.org/drawingml/2006/main" xmlns:r="http://schemas.openxmlformats.org/officeDocument/2006/relationships" xmlns:p="http://schemas.openxmlformats.org/presentationml/2006/main">
  <p:tag name="COLORSETCLASSNAME" val="ColorSet1"/>
  <p:tag name="COLORS" val="LogoRightColor;LogoRightColor;Black426;White;-1;-2"/>
</p:tagLst>
</file>

<file path=ppt/tags/tag216.xml><?xml version="1.0" encoding="utf-8"?>
<p:tagLst xmlns:a="http://schemas.openxmlformats.org/drawingml/2006/main" xmlns:r="http://schemas.openxmlformats.org/officeDocument/2006/relationships" xmlns:p="http://schemas.openxmlformats.org/presentationml/2006/main">
  <p:tag name="COLORSETCLASSNAME" val="ColorSet1"/>
  <p:tag name="COLORS" val="Black426;White;Black426;White;-1;-2"/>
</p:tagLst>
</file>

<file path=ppt/tags/tag217.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218.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219.xml><?xml version="1.0" encoding="utf-8"?>
<p:tagLst xmlns:a="http://schemas.openxmlformats.org/drawingml/2006/main" xmlns:r="http://schemas.openxmlformats.org/officeDocument/2006/relationships" xmlns:p="http://schemas.openxmlformats.org/presentationml/2006/main">
  <p:tag name="COLORSETCLASSNAME" val="ColorSet1"/>
  <p:tag name="COLORS" val="-1;White;-1;White;-1;-2"/>
</p:tagLst>
</file>

<file path=ppt/tags/tag22.xml><?xml version="1.0" encoding="utf-8"?>
<p:tagLst xmlns:a="http://schemas.openxmlformats.org/drawingml/2006/main" xmlns:r="http://schemas.openxmlformats.org/officeDocument/2006/relationships" xmlns:p="http://schemas.openxmlformats.org/presentationml/2006/main">
  <p:tag name="FONT" val="Reg6a"/>
  <p:tag name="FONTSETCLASSNAME" val="FontSet1"/>
  <p:tag name="COLORSETCLASSNAME" val="ColorSet1"/>
  <p:tag name="SCRIPT" val="1"/>
  <p:tag name="FIELDS" val="REM_ANL;"/>
  <p:tag name="MLI" val="1"/>
  <p:tag name="SHAPESETGROUPCLASSNAME" val="ShapeSetGroup1"/>
  <p:tag name="SHAPESETCLASSNAME" val="ThreeObjects"/>
  <p:tag name="COLORSETGROUPCLASSNAME" val="ColorSetGroup5"/>
  <p:tag name="FONTSETGROUPCLASSNAME" val="FontSetGroup1"/>
  <p:tag name="SHAPECLASSNAME" val="Attachment"/>
  <p:tag name="SHAPECLASSPROTECTIONTYPE" val="3"/>
  <p:tag name="COLORS" val="-2;-2;-2;-2;-1;-2"/>
</p:tagLst>
</file>

<file path=ppt/tags/tag220.xml><?xml version="1.0" encoding="utf-8"?>
<p:tagLst xmlns:a="http://schemas.openxmlformats.org/drawingml/2006/main" xmlns:r="http://schemas.openxmlformats.org/officeDocument/2006/relationships" xmlns:p="http://schemas.openxmlformats.org/presentationml/2006/main">
  <p:tag name="COLORSETCLASSNAME" val="ColorSet1"/>
  <p:tag name="COLORS" val="-2;-2;-2;-2;Blue1;-2"/>
</p:tagLst>
</file>

<file path=ppt/tags/tag221.xml><?xml version="1.0" encoding="utf-8"?>
<p:tagLst xmlns:a="http://schemas.openxmlformats.org/drawingml/2006/main" xmlns:r="http://schemas.openxmlformats.org/officeDocument/2006/relationships" xmlns:p="http://schemas.openxmlformats.org/presentationml/2006/main">
  <p:tag name="ML_1" val="STNL-CCTV_Ein4_ST"/>
  <p:tag name="ML_2" val="Bosch2.mcr"/>
  <p:tag name="ML_LAYOUT_RESOURCE" val="BOSCH2_16_9.mcr"/>
  <p:tag name="FIELD.CHAPTER.CONTENT" val="Professional Video Surveillance For Everyone"/>
  <p:tag name="FIELD.CHAPTER.VALUE" val="Professional Video Surveillance For Everyone"/>
  <p:tag name="FIELDS.INITIALIZED" val="1"/>
  <p:tag name="SHAPESETGROUPCLASSNAME" val="ShapeSetGroup1"/>
  <p:tag name="COLORSETCLASSNAME" val="ColorSet2"/>
  <p:tag name="FONTSETGROUPCLASSNAME" val="FontSetGroup1"/>
  <p:tag name="STYLESETGROUPCLASSNAME" val="StyleSetGroup1"/>
  <p:tag name="MAPNAME" val="Map1"/>
  <p:tag name="CFG.LAYOUT" val="BOSCH2"/>
  <p:tag name="MLI" val="1"/>
  <p:tag name="TEXTBOX 3_SHAPECLASSPROTECTIONTYPE" val="31"/>
  <p:tag name="RECTANGLE 4_SHAPECLASSPROTECTIONTYPE" val="3"/>
  <p:tag name="RECTANGLE 5_SHAPECLASSPROTECTIONTYPE" val="63"/>
  <p:tag name="RECTANGLE 6_SHAPECLASSPROTECTIONTYPE" val="63"/>
  <p:tag name="RECTANGLE 7_SHAPECLASSPROTECTIONTYPE" val="63"/>
  <p:tag name="CONTENT PLACEHOLDER 2_SHAPECLASSPROTECTIONTYPE" val="0"/>
  <p:tag name="TEXTBOX 8_SHAPECLASSPROTECTIONTYPE" val="25"/>
  <p:tag name="TITLE 1_SHAPECLASSPROTECTIONTYPE" val="9"/>
  <p:tag name="SHAPESETCLASSNAME" val="TwoObjects"/>
  <p:tag name="CONFIG" val="BOSCH2"/>
  <p:tag name="CONTENT PLACEHOLDER 14_SHAPECLASSPROTECTIONTYPE" val="0"/>
  <p:tag name="NBTXT" val="`Verticals"/>
  <p:tag name="AGTX" val="`Verticals"/>
  <p:tag name="RECTANGLE 10_SHAPECLASSPROTECTIONTYPE" val="3"/>
  <p:tag name="PICTURE 11_SHAPECLASSPROTECTIONTYPE" val="15"/>
  <p:tag name="PICTURE 12_SHAPECLASSPROTECTIONTYPE" val="15"/>
  <p:tag name="TITLE 16_SHAPECLASSPROTECTIONTYPE" val="9"/>
  <p:tag name="PICTURE 17_SHAPECLASSPROTECTIONTYPE" val="15"/>
  <p:tag name="PICTURE 18_SHAPECLASSPROTECTIONTYPE" val="15"/>
  <p:tag name="NBTXTC" val="Retail, warehouses and logistics"/>
  <p:tag name="AGTXC" val="Retail, warehouses and logistics"/>
  <p:tag name="COLORSETGROUPCLASSNAME" val="ColorSetGroup6"/>
  <p:tag name="CONTENT PLACEHOLDER 1_SHAPECLASSPROTECTIONTYPE" val="0"/>
  <p:tag name="FIELD.REM_ANL.COMBOINDEX" val="-2"/>
  <p:tag name="FIELD.DPT.COMBOINDEX" val="-2"/>
  <p:tag name="FIELD.DPT.CONTENT" val="Bosch Security &amp; Safety Systems"/>
  <p:tag name="FIELD.DPT.VALUE" val="Bosch Security &amp; Safety Systems | "/>
</p:tagLst>
</file>

<file path=ppt/tags/tag222.xml><?xml version="1.0" encoding="utf-8"?>
<p:tagLst xmlns:a="http://schemas.openxmlformats.org/drawingml/2006/main" xmlns:r="http://schemas.openxmlformats.org/officeDocument/2006/relationships" xmlns:p="http://schemas.openxmlformats.org/presentationml/2006/main">
  <p:tag name="COLORSETCLASSNAME" val="ColorSet1"/>
  <p:tag name="MLI" val="1"/>
  <p:tag name="SHAPESETGROUPCLASSNAME" val="ShapeSetGroup1"/>
  <p:tag name="SHAPESETCLASSNAME" val="ThreeObjectsStacked1"/>
  <p:tag name="COLORSETGROUPCLASSNAME" val="ColorSetGroup6"/>
  <p:tag name="FONTSETGROUPCLASSNAME" val="FontSetGroup1"/>
  <p:tag name="SHAPECLASSNAME" val="UpperLeftObject3"/>
  <p:tag name="SHAPECLASSPROTECTIONTYPE" val="0"/>
  <p:tag name="COLORS" val="-2;-2;-2;-2;-1;-2"/>
</p:tagLst>
</file>

<file path=ppt/tags/tag223.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 name="K_DONE" val="1"/>
</p:tagLst>
</file>

<file path=ppt/tags/tag224.xml><?xml version="1.0" encoding="utf-8"?>
<p:tagLst xmlns:a="http://schemas.openxmlformats.org/drawingml/2006/main" xmlns:r="http://schemas.openxmlformats.org/officeDocument/2006/relationships" xmlns:p="http://schemas.openxmlformats.org/presentationml/2006/main">
  <p:tag name="COLORSETCLASSNAME" val="ColorSet2"/>
  <p:tag name="COLORS" val="LightBlue;-1;-2;-2;-1;-2"/>
</p:tagLst>
</file>

<file path=ppt/tags/tag225.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Slide"/>
  <p:tag name="COLORSETGROUPCLASSNAME" val="ColorSetGroup6"/>
  <p:tag name="FONTSETGROUPCLASSNAME" val="FontSetGroup1"/>
  <p:tag name="SHAPECLASSFILE" val="BoschLogo2016.emf"/>
  <p:tag name="MLI" val="1"/>
  <p:tag name="SHAPECLASSNAME" val="LogoOnSlides"/>
  <p:tag name="SHAPECLASSPROTECTIONTYPE" val="15"/>
</p:tagLst>
</file>

<file path=ppt/tags/tag226.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Slide"/>
  <p:tag name="COLORSETGROUPCLASSNAME" val="ColorSetGroup6"/>
  <p:tag name="FONTSETGROUPCLASSNAME" val="FontSetGroup1"/>
  <p:tag name="SHAPECLASSFILE" val="Bosch-Supergraphic-Bottom-16-9.png"/>
  <p:tag name="MLI" val="1"/>
  <p:tag name="SHAPECLASSNAME" val="ColorBarOnSlides"/>
  <p:tag name="SHAPECLASSPROTECTIONTYPE" val="15"/>
</p:tagLst>
</file>

<file path=ppt/tags/tag227.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TwoObjects"/>
  <p:tag name="COLORSETGROUPCLASSNAME" val="ColorSetGroup6"/>
  <p:tag name="FONTSETGROUPCLASSNAME" val="FontSetGroup1"/>
  <p:tag name="SHAPECLASSNAME" val="TitleOnSlides"/>
  <p:tag name="SHAPECLASSPROTECTIONTYPE" val="9"/>
  <p:tag name="COLORS" val="-2;-2;-2;-2;LightBlue;-2"/>
</p:tagLst>
</file>

<file path=ppt/tags/tag228.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COLORSETGROUPCLASSNAME" val="ColorSetGroup6"/>
  <p:tag name="FONTSETGROUPCLASSNAME" val="FontSetGroup1"/>
  <p:tag name="SHAPECLASSPROTECTIONTYPE" val="0"/>
  <p:tag name="SHAPESETCLASSNAME" val="TwoObjects"/>
  <p:tag name="SHAPECLASSNAME" val="ObjectLeft"/>
  <p:tag name="COLORS" val="Black;-1;-2;-2;-1;-2"/>
</p:tagLst>
</file>

<file path=ppt/tags/tag229.xml><?xml version="1.0" encoding="utf-8"?>
<p:tagLst xmlns:a="http://schemas.openxmlformats.org/drawingml/2006/main" xmlns:r="http://schemas.openxmlformats.org/officeDocument/2006/relationships" xmlns:p="http://schemas.openxmlformats.org/presentationml/2006/main">
  <p:tag name="FONT" val="Reg5x5"/>
  <p:tag name="FONTSETCLASSNAME" val="FontSet1"/>
  <p:tag name="COLORS" val="-2;-2;-2;-2;-2;-2"/>
  <p:tag name="COLORSETCLASSNAME" val="ColorSet1"/>
  <p:tag name="SCRIPT" val="1"/>
  <p:tag name="FIELDS" val="REM_ANL;"/>
  <p:tag name="MLI" val="1"/>
  <p:tag name="SHAPESETGROUPCLASSNAME" val="ShapeSetGroup1"/>
  <p:tag name="SHAPESETCLASSNAME" val="TwoObjects"/>
  <p:tag name="COLORSETGROUPCLASSNAME" val="ColorSetGroup6"/>
  <p:tag name="FONTSETGROUPCLASSNAME" val="FontSetGroup1"/>
  <p:tag name="SHAPECLASSNAME" val="Attachment"/>
  <p:tag name="SHAPECLASSPROTECTIONTYPE" val="3"/>
</p:tagLst>
</file>

<file path=ppt/tags/tag23.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SHAPESETCLASSNAME" val="ThreeObjects"/>
  <p:tag name="COLORSETGROUPCLASSNAME" val="ColorSetGroup5"/>
  <p:tag name="FONTSETGROUPCLASSNAME" val="FontSetGroup1"/>
  <p:tag name="SHAPECLASSNAME" val="LeftObject"/>
  <p:tag name="SHAPECLASSPROTECTIONTYPE" val="0"/>
  <p:tag name="COLORS" val="-2;-2;-2;-2;-1;-2"/>
</p:tagLst>
</file>

<file path=ppt/tags/tag230.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COLORSETCLASSNAME" val="ColorSet1"/>
  <p:tag name="SCRIPT" val="1"/>
  <p:tag name="FIELDS" val="CHAPTER;"/>
  <p:tag name="MLI" val="1"/>
  <p:tag name="SHAPESETGROUPCLASSNAME" val="ShapeSetGroup1"/>
  <p:tag name="FONTSETGROUPCLASSNAME" val="FontSetGroup1"/>
  <p:tag name="SHAPECLASSNAME" val="Chapterbox"/>
  <p:tag name="SHAPECLASSPROTECTIONTYPE" val="25"/>
  <p:tag name="SHAPESETCLASSNAME" val="TwoObjects"/>
  <p:tag name="COLORSETGROUPCLASSNAME" val="ColorSetGroup6"/>
  <p:tag name="COLORS" val="-2;-2;-2;-2;-1;-2"/>
</p:tagLst>
</file>

<file path=ppt/tags/tag231.xml><?xml version="1.0" encoding="utf-8"?>
<p:tagLst xmlns:a="http://schemas.openxmlformats.org/drawingml/2006/main" xmlns:r="http://schemas.openxmlformats.org/officeDocument/2006/relationships" xmlns:p="http://schemas.openxmlformats.org/presentationml/2006/main">
  <p:tag name="FONTSETCLASSNAME" val="FontSet1"/>
  <p:tag name="COLORS" val="-2;-2;-2;-2;Red;-2"/>
  <p:tag name="COLORSETCLASSNAME" val="ColorSet1"/>
  <p:tag name="SCRIPT" val="1"/>
  <p:tag name="FIELDS" val="CONF;DPT;DATE;"/>
  <p:tag name="MLI" val="1"/>
  <p:tag name="SHAPESETGROUPCLASSNAME" val="ShapeSetGroup1"/>
  <p:tag name="FONTSETGROUPCLASSNAME" val="FontSetGroup1"/>
  <p:tag name="SHAPECLASSNAME" val="FooterLine1OnSlides"/>
  <p:tag name="SHAPECLASSPROTECTIONTYPE" val="63"/>
  <p:tag name="SHAPESETCLASSNAME" val="TwoObjects"/>
  <p:tag name="COLORSETGROUPCLASSNAME" val="ColorSetGroup6"/>
  <p:tag name="FONTCOLOR4" val="Black"/>
  <p:tag name="FONTCOLOR3" val="Black"/>
  <p:tag name="FONTCOLOR2" val="Black"/>
  <p:tag name="FONTCOLOR" val="Red"/>
  <p:tag name="RUNS.FONT" val="4"/>
  <p:tag name="FONT3" val="Reg6"/>
  <p:tag name="FONT2" val="Reg6"/>
  <p:tag name="FONT" val="Bold6"/>
</p:tagLst>
</file>

<file path=ppt/tags/tag232.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RUNS.FONT" val="3"/>
  <p:tag name="COLORS" val="-2;-2;-2;-2;Black;-2"/>
  <p:tag name="COLORSETCLASSNAME" val="ColorSet1"/>
  <p:tag name="SCRIPT" val="1"/>
  <p:tag name="FIELDS" val="REM_ABL;COPY;"/>
  <p:tag name="MLI" val="1"/>
  <p:tag name="SHAPESETGROUPCLASSNAME" val="ShapeSetGroup1"/>
  <p:tag name="FONTSETGROUPCLASSNAME" val="FontSetGroup1"/>
  <p:tag name="SHAPECLASSNAME" val="FooterLine2OnSlides"/>
  <p:tag name="SHAPECLASSPROTECTIONTYPE" val="63"/>
  <p:tag name="SHAPESETCLASSNAME" val="TwoObjects"/>
  <p:tag name="COLORSETGROUPCLASSNAME" val="ColorSetGroup6"/>
  <p:tag name="FONTCOLOR3" val="LightGray"/>
  <p:tag name="FONTCOLOR2" val="LightGray"/>
  <p:tag name="FONTCOLOR" val="Black"/>
</p:tagLst>
</file>

<file path=ppt/tags/tag233.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FONTSETGROUPCLASSNAME" val="FontSetGroup1"/>
  <p:tag name="SHAPECLASSNAME" val="PageNumberOnSlides"/>
  <p:tag name="SHAPECLASSPROTECTIONTYPE" val="63"/>
  <p:tag name="SHAPESETCLASSNAME" val="TwoObjects"/>
  <p:tag name="COLORSETGROUPCLASSNAME" val="ColorSetGroup6"/>
</p:tagLst>
</file>

<file path=ppt/tags/tag234.xml><?xml version="1.0" encoding="utf-8"?>
<p:tagLst xmlns:a="http://schemas.openxmlformats.org/drawingml/2006/main" xmlns:r="http://schemas.openxmlformats.org/officeDocument/2006/relationships" xmlns:p="http://schemas.openxmlformats.org/presentationml/2006/main">
  <p:tag name="FONT" val="NavbarItem"/>
  <p:tag name="FONTSETCLASSNAME" val="FontSet1"/>
  <p:tag name="COLORS" val="-2;-2;-2;-2;-2;-2"/>
  <p:tag name="COLORSETCLASSNAME" val="ColorSet1"/>
  <p:tag name="MLI" val="1"/>
  <p:tag name="SHAPESETGROUPCLASSNAME" val="ShapeSetGroup1"/>
  <p:tag name="FONTSETGROUPCLASSNAME" val="FontSetGroup1"/>
  <p:tag name="SHAPECLASSNAME" val="tNavbar"/>
  <p:tag name="SHAPECLASSPROTECTIONTYPE" val="31"/>
  <p:tag name="SHAPESETCLASSNAME" val="TwoObjects"/>
  <p:tag name="COLORSETGROUPCLASSNAME" val="ColorSetGroup6"/>
</p:tagLst>
</file>

<file path=ppt/tags/tag235.xml><?xml version="1.0" encoding="utf-8"?>
<p:tagLst xmlns:a="http://schemas.openxmlformats.org/drawingml/2006/main" xmlns:r="http://schemas.openxmlformats.org/officeDocument/2006/relationships" xmlns:p="http://schemas.openxmlformats.org/presentationml/2006/main">
  <p:tag name="COLORSETCLASSNAME" val="ColorSet2"/>
  <p:tag name="COLORS" val="DarkGray;-1;-2;-2;-1;-2"/>
</p:tagLst>
</file>

<file path=ppt/tags/tag236.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37.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38.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39.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1;-2"/>
</p:tagLst>
</file>

<file path=ppt/tags/tag24.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SHAPESETCLASSNAME" val="ThreeObjects"/>
  <p:tag name="COLORSETGROUPCLASSNAME" val="ColorSetGroup5"/>
  <p:tag name="FONTSETGROUPCLASSNAME" val="FontSetGroup1"/>
  <p:tag name="SHAPECLASSNAME" val="MiddleObject"/>
  <p:tag name="SHAPECLASSPROTECTIONTYPE" val="0"/>
  <p:tag name="COLORS" val="-2;-2;-2;-2;-1;-2"/>
</p:tagLst>
</file>

<file path=ppt/tags/tag240.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1;-2"/>
</p:tagLst>
</file>

<file path=ppt/tags/tag241.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1;-2"/>
</p:tagLst>
</file>

<file path=ppt/tags/tag242.xml><?xml version="1.0" encoding="utf-8"?>
<p:tagLst xmlns:a="http://schemas.openxmlformats.org/drawingml/2006/main" xmlns:r="http://schemas.openxmlformats.org/officeDocument/2006/relationships" xmlns:p="http://schemas.openxmlformats.org/presentationml/2006/main">
  <p:tag name="ML_1" val="STNL-NSO-S_Ein2_ST"/>
  <p:tag name="ML_2" val="Bosch2.mcr"/>
  <p:tag name="ML_LAYOUT_RESOURCE" val="BOSCH2_16_9.mcr"/>
  <p:tag name="FIELDS.INITIALIZED" val="1"/>
  <p:tag name="SHAPESETGROUPCLASSNAME" val="ShapeSetGroup1"/>
  <p:tag name="SHAPESETCLASSNAME" val="TwoObjects"/>
  <p:tag name="COLORSETGROUPCLASSNAME" val="ColorSetGroup3"/>
  <p:tag name="COLORSETCLASSNAME" val="ColorSet2"/>
  <p:tag name="FONTSETGROUPCLASSNAME" val="FontSetGroup1"/>
  <p:tag name="STYLESETGROUPCLASSNAME" val="StyleSetGroup1"/>
  <p:tag name="MAPNAME" val="Map1"/>
  <p:tag name="CFG.LAYOUT" val="BOSCH2"/>
  <p:tag name="MLI" val="1"/>
  <p:tag name="TEXTBOX 4_SHAPECLASSPROTECTIONTYPE" val="31"/>
  <p:tag name="RECTANGLE 5_SHAPECLASSPROTECTIONTYPE" val="3"/>
  <p:tag name="RECTANGLE 6_SHAPECLASSPROTECTIONTYPE" val="63"/>
  <p:tag name="RECTANGLE 7_SHAPECLASSPROTECTIONTYPE" val="63"/>
  <p:tag name="RECTANGLE 8_SHAPECLASSPROTECTIONTYPE" val="63"/>
  <p:tag name="CONTENT PLACEHOLDER 3_SHAPECLASSPROTECTIONTYPE" val="0"/>
  <p:tag name="CONTENT PLACEHOLDER 2_SHAPECLASSPROTECTIONTYPE" val="0"/>
  <p:tag name="TEXTBOX 9_SHAPECLASSPROTECTIONTYPE" val="25"/>
  <p:tag name="TITLE 1_SHAPECLASSPROTECTIONTYPE" val="9"/>
  <p:tag name="CONTENT PLACEHOLDER 13_SHAPECLASSPROTECTIONTYPE" val="0"/>
  <p:tag name="CONTENT PLACEHOLDER 14_SHAPECLASSPROTECTIONTYPE" val="0"/>
  <p:tag name="PICTURE 12_SHAPECLASSPROTECTIONTYPE" val="15"/>
  <p:tag name="CONTENT PLACEHOLDER 18_SHAPECLASSPROTECTIONTYPE" val="0"/>
  <p:tag name="CONTENT PLACEHOLDER 19_SHAPECLASSPROTECTIONTYPE" val="0"/>
  <p:tag name="PICTURE 17_SHAPECLASSPROTECTIONTYPE" val="15"/>
  <p:tag name="NBTXT" val="Video analytics while moving"/>
  <p:tag name="AGTX" val="Video analytics while moving"/>
  <p:tag name="NBTXTC" val="With video analytics while moving"/>
  <p:tag name="AGTXC" val="With video analytics while moving"/>
  <p:tag name="FIELD.CHAPTER.CONTENT" val="Rethink Video Security"/>
  <p:tag name="FIELD.CHAPTER.VALUE" val="Rethink Video Security"/>
  <p:tag name="FIELD.CHAPTER.COMBOINDEX" val="-2"/>
  <p:tag name="FIELD.REM_ANL.COMBOINDEX" val="-2"/>
  <p:tag name="FIELD.DPT.COMBOINDEX" val="-2"/>
  <p:tag name="CONTENT PLACEHOLDER 11_SHAPECLASSPROTECTIONTYPE" val="0"/>
  <p:tag name="FIELD.DPT.CONTENT" val="Bosch Security &amp; Safety Systems"/>
  <p:tag name="FIELD.DPT.VALUE" val="Bosch Security &amp; Safety Systems | "/>
</p:tagLst>
</file>

<file path=ppt/tags/tag243.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TwoObjects"/>
  <p:tag name="COLORSETGROUPCLASSNAME" val="ColorSetGroup3"/>
  <p:tag name="FONTSETGROUPCLASSNAME" val="FontSetGroup1"/>
  <p:tag name="SHAPECLASSNAME" val="TitleOnSlides"/>
  <p:tag name="SHAPECLASSPROTECTIONTYPE" val="9"/>
  <p:tag name="COLORS" val="-2;-2;-2;-2;LightBlue;-2"/>
</p:tagLst>
</file>

<file path=ppt/tags/tag244.xml><?xml version="1.0" encoding="utf-8"?>
<p:tagLst xmlns:a="http://schemas.openxmlformats.org/drawingml/2006/main" xmlns:r="http://schemas.openxmlformats.org/officeDocument/2006/relationships" xmlns:p="http://schemas.openxmlformats.org/presentationml/2006/main">
  <p:tag name="COLORSETCLASSNAME" val="ColorSet2"/>
  <p:tag name="K_DONE" val="1"/>
  <p:tag name="COLORS" val="Black;-1;-2;-2;-1;-2"/>
</p:tagLst>
</file>

<file path=ppt/tags/tag245.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Slide"/>
  <p:tag name="COLORSETGROUPCLASSNAME" val="ColorSetGroup3"/>
  <p:tag name="FONTSETGROUPCLASSNAME" val="FontSetGroup1"/>
  <p:tag name="SHAPECLASSFILE" val="BoschLogo2016.emf"/>
  <p:tag name="MLI" val="1"/>
  <p:tag name="SHAPECLASSNAME" val="LogoOnSlides"/>
  <p:tag name="SHAPECLASSPROTECTIONTYPE" val="15"/>
</p:tagLst>
</file>

<file path=ppt/tags/tag246.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Slide"/>
  <p:tag name="COLORSETGROUPCLASSNAME" val="ColorSetGroup3"/>
  <p:tag name="FONTSETGROUPCLASSNAME" val="FontSetGroup1"/>
  <p:tag name="SHAPECLASSFILE" val="Bosch-Supergraphic-Bottom-16-9.png"/>
  <p:tag name="MLI" val="1"/>
  <p:tag name="SHAPECLASSNAME" val="ColorBarOnSlides"/>
  <p:tag name="SHAPECLASSPROTECTIONTYPE" val="15"/>
</p:tagLst>
</file>

<file path=ppt/tags/tag247.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COLORSETCLASSNAME" val="ColorSet1"/>
  <p:tag name="SCRIPT" val="1"/>
  <p:tag name="FIELDS" val="CHAPTER;"/>
  <p:tag name="MLI" val="1"/>
  <p:tag name="SHAPESETGROUPCLASSNAME" val="ShapeSetGroup1"/>
  <p:tag name="SHAPESETCLASSNAME" val="TwoObjects"/>
  <p:tag name="COLORSETGROUPCLASSNAME" val="ColorSetGroup3"/>
  <p:tag name="FONTSETGROUPCLASSNAME" val="FontSetGroup1"/>
  <p:tag name="SHAPECLASSNAME" val="Chapterbox"/>
  <p:tag name="SHAPECLASSPROTECTIONTYPE" val="25"/>
  <p:tag name="COLORS" val="-2;-2;-2;-2;-1;-2"/>
</p:tagLst>
</file>

<file path=ppt/tags/tag248.xml><?xml version="1.0" encoding="utf-8"?>
<p:tagLst xmlns:a="http://schemas.openxmlformats.org/drawingml/2006/main" xmlns:r="http://schemas.openxmlformats.org/officeDocument/2006/relationships" xmlns:p="http://schemas.openxmlformats.org/presentationml/2006/main">
  <p:tag name="FONT" val="Bold6"/>
  <p:tag name="FONT2" val="Reg6"/>
  <p:tag name="FONT3" val="Reg6"/>
  <p:tag name="FONTSETCLASSNAME" val="FontSet1"/>
  <p:tag name="FONTCOLOR" val="Red"/>
  <p:tag name="FONTCOLOR2" val="Black"/>
  <p:tag name="FONTCOLOR3" val="Black"/>
  <p:tag name="FONTCOLOR4" val="Black"/>
  <p:tag name="RUNS.FONT" val="4"/>
  <p:tag name="COLORS" val="-2;-2;-2;-2;Red;-2"/>
  <p:tag name="COLORSETCLASSNAME" val="ColorSet1"/>
  <p:tag name="SCRIPT" val="1"/>
  <p:tag name="FIELDS" val="CONF;DPT;DATE;"/>
  <p:tag name="MLI" val="1"/>
  <p:tag name="SHAPESETGROUPCLASSNAME" val="ShapeSetGroup1"/>
  <p:tag name="SHAPESETCLASSNAME" val="TwoObjects"/>
  <p:tag name="COLORSETGROUPCLASSNAME" val="ColorSetGroup3"/>
  <p:tag name="FONTSETGROUPCLASSNAME" val="FontSetGroup1"/>
  <p:tag name="SHAPECLASSNAME" val="FooterLine1OnSlides"/>
  <p:tag name="SHAPECLASSPROTECTIONTYPE" val="63"/>
</p:tagLst>
</file>

<file path=ppt/tags/tag249.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FONTCOLOR" val="Black"/>
  <p:tag name="FONTCOLOR2" val="LightGray"/>
  <p:tag name="FONTCOLOR3" val="LightGray"/>
  <p:tag name="RUNS.FONT" val="3"/>
  <p:tag name="COLORS" val="-2;-2;-2;-2;Black;-2"/>
  <p:tag name="COLORSETCLASSNAME" val="ColorSet1"/>
  <p:tag name="SCRIPT" val="1"/>
  <p:tag name="FIELDS" val="REM_ABL;COPY;"/>
  <p:tag name="MLI" val="1"/>
  <p:tag name="SHAPESETGROUPCLASSNAME" val="ShapeSetGroup1"/>
  <p:tag name="SHAPESETCLASSNAME" val="TwoObjects"/>
  <p:tag name="COLORSETGROUPCLASSNAME" val="ColorSetGroup3"/>
  <p:tag name="FONTSETGROUPCLASSNAME" val="FontSetGroup1"/>
  <p:tag name="SHAPECLASSNAME" val="FooterLine2OnSlides"/>
  <p:tag name="SHAPECLASSPROTECTIONTYPE" val="63"/>
</p:tagLst>
</file>

<file path=ppt/tags/tag25.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SHAPESETCLASSNAME" val="ThreeObjects"/>
  <p:tag name="COLORSETGROUPCLASSNAME" val="ColorSetGroup5"/>
  <p:tag name="FONTSETGROUPCLASSNAME" val="FontSetGroup1"/>
  <p:tag name="SHAPECLASSNAME" val="MiddleObject"/>
  <p:tag name="SHAPECLASSPROTECTIONTYPE" val="0"/>
  <p:tag name="COLORS" val="-2;-2;-2;-2;-1;-2"/>
</p:tagLst>
</file>

<file path=ppt/tags/tag250.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SHAPESETCLASSNAME" val="TwoObjects"/>
  <p:tag name="COLORSETGROUPCLASSNAME" val="ColorSetGroup3"/>
  <p:tag name="FONTSETGROUPCLASSNAME" val="FontSetGroup1"/>
  <p:tag name="SHAPECLASSNAME" val="PageNumberOnSlides"/>
  <p:tag name="SHAPECLASSPROTECTIONTYPE" val="63"/>
</p:tagLst>
</file>

<file path=ppt/tags/tag251.xml><?xml version="1.0" encoding="utf-8"?>
<p:tagLst xmlns:a="http://schemas.openxmlformats.org/drawingml/2006/main" xmlns:r="http://schemas.openxmlformats.org/officeDocument/2006/relationships" xmlns:p="http://schemas.openxmlformats.org/presentationml/2006/main">
  <p:tag name="FONT" val="Reg5x5"/>
  <p:tag name="FONTSETCLASSNAME" val="FontSet1"/>
  <p:tag name="COLORS" val="-2;-2;-2;-2;-2;-2"/>
  <p:tag name="COLORSETCLASSNAME" val="ColorSet1"/>
  <p:tag name="SCRIPT" val="1"/>
  <p:tag name="FIELDS" val="REM_ANL;"/>
  <p:tag name="MLI" val="1"/>
  <p:tag name="SHAPESETGROUPCLASSNAME" val="ShapeSetGroup1"/>
  <p:tag name="SHAPESETCLASSNAME" val="TwoObjects"/>
  <p:tag name="COLORSETGROUPCLASSNAME" val="ColorSetGroup3"/>
  <p:tag name="FONTSETGROUPCLASSNAME" val="FontSetGroup1"/>
  <p:tag name="SHAPECLASSNAME" val="Attachment"/>
  <p:tag name="SHAPECLASSPROTECTIONTYPE" val="3"/>
</p:tagLst>
</file>

<file path=ppt/tags/tag252.xml><?xml version="1.0" encoding="utf-8"?>
<p:tagLst xmlns:a="http://schemas.openxmlformats.org/drawingml/2006/main" xmlns:r="http://schemas.openxmlformats.org/officeDocument/2006/relationships" xmlns:p="http://schemas.openxmlformats.org/presentationml/2006/main">
  <p:tag name="FONT" val="NavbarItem"/>
  <p:tag name="FONTSETCLASSNAME" val="FontSet1"/>
  <p:tag name="COLORS" val="-2;-2;-2;-2;-2;-2"/>
  <p:tag name="COLORSETCLASSNAME" val="ColorSet1"/>
  <p:tag name="MLI" val="1"/>
  <p:tag name="SHAPESETGROUPCLASSNAME" val="ShapeSetGroup1"/>
  <p:tag name="SHAPESETCLASSNAME" val="TwoObjects"/>
  <p:tag name="COLORSETGROUPCLASSNAME" val="ColorSetGroup3"/>
  <p:tag name="FONTSETGROUPCLASSNAME" val="FontSetGroup1"/>
  <p:tag name="SHAPECLASSNAME" val="tNavbar"/>
  <p:tag name="SHAPECLASSPROTECTIONTYPE" val="31"/>
</p:tagLst>
</file>

<file path=ppt/tags/tag253.xml><?xml version="1.0" encoding="utf-8"?>
<p:tagLst xmlns:a="http://schemas.openxmlformats.org/drawingml/2006/main" xmlns:r="http://schemas.openxmlformats.org/officeDocument/2006/relationships" xmlns:p="http://schemas.openxmlformats.org/presentationml/2006/main">
  <p:tag name="COLORSETCLASSNAME" val="ColorSet2"/>
  <p:tag name="COLORS" val="DarkGray;-1;-2;-2;-1;-2"/>
</p:tagLst>
</file>

<file path=ppt/tags/tag254.xml><?xml version="1.0" encoding="utf-8"?>
<p:tagLst xmlns:a="http://schemas.openxmlformats.org/drawingml/2006/main" xmlns:r="http://schemas.openxmlformats.org/officeDocument/2006/relationships" xmlns:p="http://schemas.openxmlformats.org/presentationml/2006/main">
  <p:tag name="COLORSETCLASSNAME" val="ColorSet2"/>
  <p:tag name="COLORS" val="DarkGray;-1;-2;-2;-1;-2"/>
</p:tagLst>
</file>

<file path=ppt/tags/tag255.xml><?xml version="1.0" encoding="utf-8"?>
<p:tagLst xmlns:a="http://schemas.openxmlformats.org/drawingml/2006/main" xmlns:r="http://schemas.openxmlformats.org/officeDocument/2006/relationships" xmlns:p="http://schemas.openxmlformats.org/presentationml/2006/main">
  <p:tag name="COLORSETCLASSNAME" val="ColorSet2"/>
  <p:tag name="COLORS" val="DarkGray;-1;-2;-2;-1;-2"/>
</p:tagLst>
</file>

<file path=ppt/tags/tag256.xml><?xml version="1.0" encoding="utf-8"?>
<p:tagLst xmlns:a="http://schemas.openxmlformats.org/drawingml/2006/main" xmlns:r="http://schemas.openxmlformats.org/officeDocument/2006/relationships" xmlns:p="http://schemas.openxmlformats.org/presentationml/2006/main">
  <p:tag name="COLORSETCLASSNAME" val="ColorSet2"/>
  <p:tag name="COLORS" val="DarkGray;-1;-2;-2;-1;-2"/>
</p:tagLst>
</file>

<file path=ppt/tags/tag257.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58.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59.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6.xml><?xml version="1.0" encoding="utf-8"?>
<p:tagLst xmlns:a="http://schemas.openxmlformats.org/drawingml/2006/main" xmlns:r="http://schemas.openxmlformats.org/officeDocument/2006/relationships" xmlns:p="http://schemas.openxmlformats.org/presentationml/2006/main">
  <p:tag name="COLORSETCLASSNAME" val="ColorSet2"/>
  <p:tag name="COLORS" val="-2;-2;-2;-2;DarkBlue;-2"/>
</p:tagLst>
</file>

<file path=ppt/tags/tag260.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61.xml><?xml version="1.0" encoding="utf-8"?>
<p:tagLst xmlns:a="http://schemas.openxmlformats.org/drawingml/2006/main" xmlns:r="http://schemas.openxmlformats.org/officeDocument/2006/relationships" xmlns:p="http://schemas.openxmlformats.org/presentationml/2006/main">
  <p:tag name="ML_1" val="RBTR_Ib"/>
  <p:tag name="ML_2" val="Bosch2.mcr"/>
  <p:tag name="ML_LAYOUT_RESOURCE" val="BOSCH2_16_9.mcr"/>
  <p:tag name="FIELDS.INITIALIZED" val="1"/>
  <p:tag name="SHAPESETGROUPCLASSNAME" val="ShapeSetGroup1"/>
  <p:tag name="SHAPESETCLASSNAME" val="Blank"/>
  <p:tag name="COLORSETGROUPCLASSNAME" val="ColorSetGroup3"/>
  <p:tag name="COLORSETCLASSNAME" val="ColorSet2"/>
  <p:tag name="FONTSETGROUPCLASSNAME" val="FontSetGroup1"/>
  <p:tag name="STYLESETGROUPCLASSNAME" val="StyleSetGroup1"/>
  <p:tag name="MAPNAME" val="Map1"/>
  <p:tag name="CFG.LAYOUT" val="BOSCH2"/>
  <p:tag name="MLI" val="1"/>
  <p:tag name="TEXTBOX 1_SHAPECLASSPROTECTIONTYPE" val="31"/>
  <p:tag name="RECTANGLE 6_SHAPECLASSPROTECTIONTYPE" val="3"/>
  <p:tag name="RECTANGLE 7_SHAPECLASSPROTECTIONTYPE" val="63"/>
  <p:tag name="RECTANGLE 8_SHAPECLASSPROTECTIONTYPE" val="63"/>
  <p:tag name="RECTANGLE 9_SHAPECLASSPROTECTIONTYPE" val="63"/>
  <p:tag name="FIELD.REM_ANL.COMBOINDEX" val="-2"/>
  <p:tag name="FIELD.DPT.COMBOINDEX" val="-2"/>
  <p:tag name="FIELD.CHAPTER.CONTENT" val="Improve the level of security"/>
  <p:tag name="FIELD.CHAPTER.VALUE" val="Improve the level of security"/>
  <p:tag name="FIELD.CHAPTER.COMBOINDEX" val="-2"/>
  <p:tag name="FIELD.DPT.CONTENT" val="Bosch Security &amp; Safety Systems"/>
  <p:tag name="FIELD.DPT.VALUE" val="Bosch Security &amp; Safety Systems | "/>
</p:tagLst>
</file>

<file path=ppt/tags/tag262.xml><?xml version="1.0" encoding="utf-8"?>
<p:tagLst xmlns:a="http://schemas.openxmlformats.org/drawingml/2006/main" xmlns:r="http://schemas.openxmlformats.org/officeDocument/2006/relationships" xmlns:p="http://schemas.openxmlformats.org/presentationml/2006/main">
  <p:tag name="FONT" val="Bold6"/>
  <p:tag name="FONT2" val="Reg6"/>
  <p:tag name="FONT3" val="Reg6"/>
  <p:tag name="FONTSETCLASSNAME" val="FontSet1"/>
  <p:tag name="FONTCOLOR" val="Red"/>
  <p:tag name="FONTCOLOR2" val="Black"/>
  <p:tag name="FONTCOLOR3" val="Black"/>
  <p:tag name="FONTCOLOR4" val="Black"/>
  <p:tag name="RUNS.FONT" val="4"/>
  <p:tag name="COLORS" val="-2;-2;-2;-2;Red;-2"/>
  <p:tag name="COLORSETCLASSNAME" val="ColorSet1"/>
  <p:tag name="SCRIPT" val="1"/>
  <p:tag name="FIELDS" val="CONF;DPT;DATE;"/>
  <p:tag name="MLI" val="1"/>
  <p:tag name="SHAPESETGROUPCLASSNAME" val="ShapeSetGroup1"/>
  <p:tag name="SHAPESETCLASSNAME" val="Blank"/>
  <p:tag name="COLORSETGROUPCLASSNAME" val="ColorSetGroup3"/>
  <p:tag name="FONTSETGROUPCLASSNAME" val="FontSetGroup1"/>
  <p:tag name="SHAPECLASSNAME" val="FooterLine1OnSlides"/>
  <p:tag name="SHAPECLASSPROTECTIONTYPE" val="63"/>
</p:tagLst>
</file>

<file path=ppt/tags/tag263.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FONTCOLOR" val="Black"/>
  <p:tag name="FONTCOLOR2" val="LightGray"/>
  <p:tag name="FONTCOLOR3" val="LightGray"/>
  <p:tag name="RUNS.FONT" val="3"/>
  <p:tag name="COLORS" val="-2;-2;-2;-2;Black;-2"/>
  <p:tag name="COLORSETCLASSNAME" val="ColorSet1"/>
  <p:tag name="SCRIPT" val="1"/>
  <p:tag name="FIELDS" val="REM_ABL;COPY;"/>
  <p:tag name="MLI" val="1"/>
  <p:tag name="SHAPESETGROUPCLASSNAME" val="ShapeSetGroup1"/>
  <p:tag name="SHAPESETCLASSNAME" val="Blank"/>
  <p:tag name="COLORSETGROUPCLASSNAME" val="ColorSetGroup3"/>
  <p:tag name="FONTSETGROUPCLASSNAME" val="FontSetGroup1"/>
  <p:tag name="SHAPECLASSNAME" val="FooterLine2OnSlides"/>
  <p:tag name="SHAPECLASSPROTECTIONTYPE" val="63"/>
</p:tagLst>
</file>

<file path=ppt/tags/tag264.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SHAPESETCLASSNAME" val="Blank"/>
  <p:tag name="COLORSETGROUPCLASSNAME" val="ColorSetGroup3"/>
  <p:tag name="FONTSETGROUPCLASSNAME" val="FontSetGroup1"/>
  <p:tag name="SHAPECLASSNAME" val="PageNumberOnSlides"/>
  <p:tag name="SHAPECLASSPROTECTIONTYPE" val="63"/>
</p:tagLst>
</file>

<file path=ppt/tags/tag265.xml><?xml version="1.0" encoding="utf-8"?>
<p:tagLst xmlns:a="http://schemas.openxmlformats.org/drawingml/2006/main" xmlns:r="http://schemas.openxmlformats.org/officeDocument/2006/relationships" xmlns:p="http://schemas.openxmlformats.org/presentationml/2006/main">
  <p:tag name="FONT" val="Reg5x5"/>
  <p:tag name="FONTSETCLASSNAME" val="FontSet1"/>
  <p:tag name="COLORS" val="-2;-2;-2;-2;-2;-2"/>
  <p:tag name="COLORSETCLASSNAME" val="ColorSet1"/>
  <p:tag name="SCRIPT" val="1"/>
  <p:tag name="FIELDS" val="REM_ANL;"/>
  <p:tag name="MLI" val="1"/>
  <p:tag name="SHAPESETGROUPCLASSNAME" val="ShapeSetGroup1"/>
  <p:tag name="SHAPESETCLASSNAME" val="Blank"/>
  <p:tag name="COLORSETGROUPCLASSNAME" val="ColorSetGroup3"/>
  <p:tag name="FONTSETGROUPCLASSNAME" val="FontSetGroup1"/>
  <p:tag name="SHAPECLASSNAME" val="Attachment"/>
  <p:tag name="SHAPECLASSPROTECTIONTYPE" val="3"/>
</p:tagLst>
</file>

<file path=ppt/tags/tag266.xml><?xml version="1.0" encoding="utf-8"?>
<p:tagLst xmlns:a="http://schemas.openxmlformats.org/drawingml/2006/main" xmlns:r="http://schemas.openxmlformats.org/officeDocument/2006/relationships" xmlns:p="http://schemas.openxmlformats.org/presentationml/2006/main">
  <p:tag name="FONT" val="NavbarItem"/>
  <p:tag name="FONTSETCLASSNAME" val="FontSet1"/>
  <p:tag name="COLORS" val="-2;-2;-2;-2;-2;-2"/>
  <p:tag name="COLORSETCLASSNAME" val="ColorSet1"/>
  <p:tag name="MLI" val="1"/>
  <p:tag name="SHAPESETGROUPCLASSNAME" val="ShapeSetGroup1"/>
  <p:tag name="SHAPESETCLASSNAME" val="Blank"/>
  <p:tag name="COLORSETGROUPCLASSNAME" val="ColorSetGroup3"/>
  <p:tag name="FONTSETGROUPCLASSNAME" val="FontSetGroup1"/>
  <p:tag name="SHAPECLASSNAME" val="tNavbar"/>
  <p:tag name="SHAPECLASSPROTECTIONTYPE" val="31"/>
</p:tagLst>
</file>

<file path=ppt/tags/tag267.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COLORSETCLASSNAME" val="ColorSet1"/>
  <p:tag name="SCRIPT" val="1"/>
  <p:tag name="FIELDS" val="CHAPTER;"/>
  <p:tag name="MLI" val="1"/>
  <p:tag name="SHAPESETGROUPCLASSNAME" val="ShapeSetGroup1"/>
  <p:tag name="FONTSETGROUPCLASSNAME" val="FontSetGroup1"/>
  <p:tag name="SHAPECLASSNAME" val="Chapterbox"/>
  <p:tag name="SHAPECLASSPROTECTIONTYPE" val="25"/>
  <p:tag name="SHAPESETCLASSNAME" val="Object"/>
  <p:tag name="COLORSETGROUPCLASSNAME" val="ColorSetGroup3"/>
  <p:tag name="COLORS" val="-2;-2;-2;-2;-1;-2"/>
</p:tagLst>
</file>

<file path=ppt/tags/tag268.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4"/>
  <p:tag name="FONTSETGROUPCLASSNAME" val="FontSetGroup1"/>
  <p:tag name="SHAPECLASSNAME" val="TitleOnSlides"/>
  <p:tag name="SHAPECLASSPROTECTIONTYPE" val="9"/>
  <p:tag name="COLORS" val="-2;-2;-2;-2;LightBlue;-2"/>
</p:tagLst>
</file>

<file path=ppt/tags/tag269.xml><?xml version="1.0" encoding="utf-8"?>
<p:tagLst xmlns:a="http://schemas.openxmlformats.org/drawingml/2006/main" xmlns:r="http://schemas.openxmlformats.org/officeDocument/2006/relationships" xmlns:p="http://schemas.openxmlformats.org/presentationml/2006/main">
  <p:tag name="COLORSETCLASSNAME" val="ColorSet2"/>
  <p:tag name="COLORS" val="DarkGray;-1;-2;-2;-1;-2"/>
</p:tagLst>
</file>

<file path=ppt/tags/tag27.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70.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71.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72.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273.xml><?xml version="1.0" encoding="utf-8"?>
<p:tagLst xmlns:a="http://schemas.openxmlformats.org/drawingml/2006/main" xmlns:r="http://schemas.openxmlformats.org/officeDocument/2006/relationships" xmlns:p="http://schemas.openxmlformats.org/presentationml/2006/main">
  <p:tag name="FIELDS.INITIALIZED" val="1"/>
  <p:tag name="ML_1" val="RB_Sh"/>
  <p:tag name="ML_2" val="Bosch2.mcr"/>
  <p:tag name="ML_LAYOUT_RESOURCE" val="BOSCH2_16_9.mcr"/>
  <p:tag name="SHAPESETGROUPCLASSNAME" val="ShapeSetGroup1"/>
  <p:tag name="SHAPESETCLASSNAME" val="Object"/>
  <p:tag name="COLORSETGROUPCLASSNAME" val="ColorSetGroup5"/>
  <p:tag name="COLORSETCLASSNAME" val="ColorSet2"/>
  <p:tag name="FONTSETGROUPCLASSNAME" val="FontSetGroup1"/>
  <p:tag name="STYLESETGROUPCLASSNAME" val="StyleSetGroup1"/>
  <p:tag name="MAPNAME" val="Map1"/>
  <p:tag name="CFG.LAYOUT" val="BOSCH2"/>
  <p:tag name="MLI" val="1"/>
  <p:tag name="TEXTBOX 3_SHAPECLASSPROTECTIONTYPE" val="31"/>
  <p:tag name="RECTANGLE 4_SHAPECLASSPROTECTIONTYPE" val="3"/>
  <p:tag name="RECTANGLE 5_SHAPECLASSPROTECTIONTYPE" val="63"/>
  <p:tag name="RECTANGLE 6_SHAPECLASSPROTECTIONTYPE" val="63"/>
  <p:tag name="RECTANGLE 7_SHAPECLASSPROTECTIONTYPE" val="63"/>
  <p:tag name="CONTENT PLACEHOLDER 2_SHAPECLASSPROTECTIONTYPE" val="0"/>
  <p:tag name="TEXTBOX 8_SHAPECLASSPROTECTIONTYPE" val="25"/>
  <p:tag name="TITLE 1_SHAPECLASSPROTECTIONTYPE" val="9"/>
  <p:tag name="CONTENT PLACEHOLDER 11_SHAPECLASSPROTECTIONTYPE" val="0"/>
  <p:tag name="PICTURE 10_SHAPECLASSPROTECTIONTYPE" val="15"/>
  <p:tag name="CONTENT PLACEHOLDER 14_SHAPECLASSPROTECTIONTYPE" val="0"/>
  <p:tag name="PICTURE 13_SHAPECLASSPROTECTIONTYPE" val="15"/>
  <p:tag name="CONFIG" val="BOSCH2"/>
  <p:tag name="PICTURE 9_SHAPECLASSPROTECTIONTYPE" val="15"/>
  <p:tag name="CONTENT PLACEHOLDER 21_SHAPECLASSPROTECTIONTYPE" val="0"/>
  <p:tag name="PICTURE 20_SHAPECLASSPROTECTIONTYPE" val="15"/>
  <p:tag name="NBTXT" val="The challenges"/>
  <p:tag name="AGTX" val="The challenges"/>
  <p:tag name="FIELD.CHAPTER.CONTENT" val="Market developments"/>
  <p:tag name="FIELD.CHAPTER.VALUE" val="Market developments"/>
  <p:tag name="FIELD.CHAPTER.COMBOINDEX" val="-2"/>
  <p:tag name="FIELD.REM_ANL.COMBOINDEX" val="-2"/>
  <p:tag name="FIELD.DPT.COMBOINDEX" val="-2"/>
  <p:tag name="NBTXTC" val="Today the real issues concern…"/>
  <p:tag name="AGTXC" val="Today the real issues concern…"/>
  <p:tag name="FIELD.DPT.CONTENT" val="Bosch Security &amp; Safety Systems"/>
  <p:tag name="FIELD.DPT.VALUE" val="Bosch Security &amp; Safety Systems | "/>
</p:tagLst>
</file>

<file path=ppt/tags/tag274.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Slide"/>
  <p:tag name="COLORSETGROUPCLASSNAME" val="ColorSetGroup5"/>
  <p:tag name="FONTSETGROUPCLASSNAME" val="FontSetGroup1"/>
  <p:tag name="SHAPECLASSFILE" val="BoschLogo2016.emf"/>
  <p:tag name="MLI" val="1"/>
  <p:tag name="SHAPECLASSNAME" val="LogoOnSlides"/>
  <p:tag name="SHAPECLASSPROTECTIONTYPE" val="15"/>
</p:tagLst>
</file>

<file path=ppt/tags/tag275.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Slide"/>
  <p:tag name="COLORSETGROUPCLASSNAME" val="ColorSetGroup5"/>
  <p:tag name="FONTSETGROUPCLASSNAME" val="FontSetGroup1"/>
  <p:tag name="SHAPECLASSFILE" val="Bosch-Supergraphic-Bottom-16-9.png"/>
  <p:tag name="MLI" val="1"/>
  <p:tag name="SHAPECLASSNAME" val="ColorBarOnSlides"/>
  <p:tag name="SHAPECLASSPROTECTIONTYPE" val="15"/>
</p:tagLst>
</file>

<file path=ppt/tags/tag276.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5"/>
  <p:tag name="FONTSETGROUPCLASSNAME" val="FontSetGroup1"/>
  <p:tag name="SHAPECLASSNAME" val="TitleOnSlides"/>
  <p:tag name="SHAPECLASSPROTECTIONTYPE" val="9"/>
  <p:tag name="COLORS" val="-2;-2;-2;-2;Primary;-2"/>
</p:tagLst>
</file>

<file path=ppt/tags/tag277.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COLORSETCLASSNAME" val="ColorSet1"/>
  <p:tag name="SCRIPT" val="1"/>
  <p:tag name="FIELDS" val="CHAPTER;"/>
  <p:tag name="MLI" val="1"/>
  <p:tag name="SHAPESETGROUPCLASSNAME" val="ShapeSetGroup1"/>
  <p:tag name="SHAPESETCLASSNAME" val="Object"/>
  <p:tag name="COLORSETGROUPCLASSNAME" val="ColorSetGroup5"/>
  <p:tag name="FONTSETGROUPCLASSNAME" val="FontSetGroup1"/>
  <p:tag name="SHAPECLASSNAME" val="Chapterbox"/>
  <p:tag name="SHAPECLASSPROTECTIONTYPE" val="25"/>
  <p:tag name="COLORS" val="-2;-2;-2;-2;-2;-2"/>
</p:tagLst>
</file>

<file path=ppt/tags/tag278.xml><?xml version="1.0" encoding="utf-8"?>
<p:tagLst xmlns:a="http://schemas.openxmlformats.org/drawingml/2006/main" xmlns:r="http://schemas.openxmlformats.org/officeDocument/2006/relationships" xmlns:p="http://schemas.openxmlformats.org/presentationml/2006/main">
  <p:tag name="FONTSETCLASSNAME" val="FontSet1"/>
  <p:tag name="COLORS" val="-2;-2;-2;-2;Red;-2"/>
  <p:tag name="COLORSETCLASSNAME" val="ColorSet1"/>
  <p:tag name="SCRIPT" val="1"/>
  <p:tag name="FIELDS" val="CONF;DPT;DATE;"/>
  <p:tag name="MLI" val="1"/>
  <p:tag name="SHAPESETGROUPCLASSNAME" val="ShapeSetGroup1"/>
  <p:tag name="SHAPESETCLASSNAME" val="Object"/>
  <p:tag name="COLORSETGROUPCLASSNAME" val="ColorSetGroup5"/>
  <p:tag name="FONTSETGROUPCLASSNAME" val="FontSetGroup1"/>
  <p:tag name="SHAPECLASSNAME" val="FooterLine1OnSlides"/>
  <p:tag name="SHAPECLASSPROTECTIONTYPE" val="63"/>
  <p:tag name="FONT" val="Bold6"/>
  <p:tag name="FONT2" val="Reg6"/>
  <p:tag name="FONT3" val="Reg6"/>
  <p:tag name="FONTCOLOR" val="Red"/>
  <p:tag name="FONTCOLOR2" val="Black"/>
  <p:tag name="FONTCOLOR3" val="Black"/>
  <p:tag name="FONTCOLOR4" val="Black"/>
  <p:tag name="RUNS.FONT" val="4"/>
</p:tagLst>
</file>

<file path=ppt/tags/tag279.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RUNS.FONT" val="3"/>
  <p:tag name="COLORS" val="-2;-2;-2;-2;Black;-2"/>
  <p:tag name="COLORSETCLASSNAME" val="ColorSet1"/>
  <p:tag name="SCRIPT" val="1"/>
  <p:tag name="FIELDS" val="REM_ABL;COPY;"/>
  <p:tag name="MLI" val="1"/>
  <p:tag name="SHAPESETGROUPCLASSNAME" val="ShapeSetGroup1"/>
  <p:tag name="SHAPESETCLASSNAME" val="Object"/>
  <p:tag name="COLORSETGROUPCLASSNAME" val="ColorSetGroup5"/>
  <p:tag name="FONTSETGROUPCLASSNAME" val="FontSetGroup1"/>
  <p:tag name="SHAPECLASSNAME" val="FooterLine2OnSlides"/>
  <p:tag name="SHAPECLASSPROTECTIONTYPE" val="63"/>
  <p:tag name="FONTCOLOR" val="Black"/>
  <p:tag name="FONTCOLOR2" val="LightGray"/>
  <p:tag name="FONTCOLOR3" val="LightGray"/>
</p:tagLst>
</file>

<file path=ppt/tags/tag28.xml><?xml version="1.0" encoding="utf-8"?>
<p:tagLst xmlns:a="http://schemas.openxmlformats.org/drawingml/2006/main" xmlns:r="http://schemas.openxmlformats.org/officeDocument/2006/relationships" xmlns:p="http://schemas.openxmlformats.org/presentationml/2006/main">
  <p:tag name="COLORSETCLASSNAME" val="ColorSet2"/>
  <p:tag name="COLORS" val="-2;-2;-2;-2;-3;-2"/>
</p:tagLst>
</file>

<file path=ppt/tags/tag280.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SHAPESETCLASSNAME" val="Object"/>
  <p:tag name="COLORSETGROUPCLASSNAME" val="ColorSetGroup5"/>
  <p:tag name="FONTSETGROUPCLASSNAME" val="FontSetGroup1"/>
  <p:tag name="SHAPECLASSNAME" val="PageNumberOnSlides"/>
  <p:tag name="SHAPECLASSPROTECTIONTYPE" val="63"/>
</p:tagLst>
</file>

<file path=ppt/tags/tag281.xml><?xml version="1.0" encoding="utf-8"?>
<p:tagLst xmlns:a="http://schemas.openxmlformats.org/drawingml/2006/main" xmlns:r="http://schemas.openxmlformats.org/officeDocument/2006/relationships" xmlns:p="http://schemas.openxmlformats.org/presentationml/2006/main">
  <p:tag name="FONT" val="Reg5x5"/>
  <p:tag name="FONTSETCLASSNAME" val="FontSet1"/>
  <p:tag name="COLORS" val="-2;-2;-2;-2;-2;-2"/>
  <p:tag name="COLORSETCLASSNAME" val="ColorSet1"/>
  <p:tag name="SCRIPT" val="1"/>
  <p:tag name="FIELDS" val="REM_ANL;"/>
  <p:tag name="MLI" val="1"/>
  <p:tag name="SHAPESETGROUPCLASSNAME" val="ShapeSetGroup1"/>
  <p:tag name="SHAPESETCLASSNAME" val="Object"/>
  <p:tag name="COLORSETGROUPCLASSNAME" val="ColorSetGroup5"/>
  <p:tag name="FONTSETGROUPCLASSNAME" val="FontSetGroup1"/>
  <p:tag name="SHAPECLASSNAME" val="Attachment"/>
  <p:tag name="SHAPECLASSPROTECTIONTYPE" val="3"/>
</p:tagLst>
</file>

<file path=ppt/tags/tag282.xml><?xml version="1.0" encoding="utf-8"?>
<p:tagLst xmlns:a="http://schemas.openxmlformats.org/drawingml/2006/main" xmlns:r="http://schemas.openxmlformats.org/officeDocument/2006/relationships" xmlns:p="http://schemas.openxmlformats.org/presentationml/2006/main">
  <p:tag name="FONT" val="NavbarItem"/>
  <p:tag name="FONTSETCLASSNAME" val="FontSet1"/>
  <p:tag name="COLORS" val="-2;-2;-2;-2;-2;-2"/>
  <p:tag name="COLORSETCLASSNAME" val="ColorSet1"/>
  <p:tag name="MLI" val="1"/>
  <p:tag name="SHAPESETGROUPCLASSNAME" val="ShapeSetGroup1"/>
  <p:tag name="SHAPESETCLASSNAME" val="Object"/>
  <p:tag name="COLORSETGROUPCLASSNAME" val="ColorSetGroup5"/>
  <p:tag name="FONTSETGROUPCLASSNAME" val="FontSetGroup1"/>
  <p:tag name="SHAPECLASSNAME" val="tNavbar"/>
  <p:tag name="SHAPECLASSPROTECTIONTYPE" val="31"/>
</p:tagLst>
</file>

<file path=ppt/tags/tag283.xml><?xml version="1.0" encoding="utf-8"?>
<p:tagLst xmlns:a="http://schemas.openxmlformats.org/drawingml/2006/main" xmlns:r="http://schemas.openxmlformats.org/officeDocument/2006/relationships" xmlns:p="http://schemas.openxmlformats.org/presentationml/2006/main">
  <p:tag name="COLORSETCLASSNAME" val="ColorSet2"/>
  <p:tag name="COLORS" val="LightGray2;-1;-2;-2;-1;-2"/>
</p:tagLst>
</file>

<file path=ppt/tags/tag284.xml><?xml version="1.0" encoding="utf-8"?>
<p:tagLst xmlns:a="http://schemas.openxmlformats.org/drawingml/2006/main" xmlns:r="http://schemas.openxmlformats.org/officeDocument/2006/relationships" xmlns:p="http://schemas.openxmlformats.org/presentationml/2006/main">
  <p:tag name="COLORSETCLASSNAME" val="ColorSet2"/>
  <p:tag name="COLORS" val="LightGray2;-1;-2;-2;-1;-2"/>
</p:tagLst>
</file>

<file path=ppt/tags/tag285.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86.xml><?xml version="1.0" encoding="utf-8"?>
<p:tagLst xmlns:a="http://schemas.openxmlformats.org/drawingml/2006/main" xmlns:r="http://schemas.openxmlformats.org/officeDocument/2006/relationships" xmlns:p="http://schemas.openxmlformats.org/presentationml/2006/main">
  <p:tag name="COLORSETCLASSNAME" val="ColorSet2"/>
  <p:tag name="COLORS" val="LightBlue;-1;-2;-2;-1;-2"/>
</p:tagLst>
</file>

<file path=ppt/tags/tag287.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288.xml><?xml version="1.0" encoding="utf-8"?>
<p:tagLst xmlns:a="http://schemas.openxmlformats.org/drawingml/2006/main" xmlns:r="http://schemas.openxmlformats.org/officeDocument/2006/relationships" xmlns:p="http://schemas.openxmlformats.org/presentationml/2006/main">
  <p:tag name="FIELDS.INITIALIZED" val="1"/>
  <p:tag name="ML_1" val="STNL-CCTV_Ein4_ST"/>
  <p:tag name="ML_2" val="Bosch2.mcr"/>
  <p:tag name="ML_LAYOUT_RESOURCE" val="BOSCH2_16_9.mcr"/>
  <p:tag name="SHAPESETGROUPCLASSNAME" val="ShapeSetGroup1"/>
  <p:tag name="SHAPESETCLASSNAME" val="ChapterTitle"/>
  <p:tag name="COLORSETGROUPCLASSNAME" val="ColorSetGroup2"/>
  <p:tag name="COLORSETCLASSNAME" val="ColorSet2"/>
  <p:tag name="FONTSETGROUPCLASSNAME" val="FontSetGroup1"/>
  <p:tag name="STYLESETGROUPCLASSNAME" val="StyleSetGroup1"/>
  <p:tag name="MAPNAME" val="Map1"/>
  <p:tag name="CFG.LAYOUT" val="BOSCH2"/>
  <p:tag name="MLI" val="1"/>
  <p:tag name="PICTURE 3_SHAPECLASSPROTECTIONTYPE" val="15"/>
  <p:tag name="PICTURE 4_SHAPECLASSPROTECTIONTYPE" val="15"/>
  <p:tag name="TITLE 1_SHAPECLASSPROTECTIONTYPE" val="3"/>
  <p:tag name="FIELD.REM_ANL.COMBOINDEX" val="-2"/>
  <p:tag name="FIELD.DPT.COMBOINDEX" val="-2"/>
  <p:tag name="TITLE 2_SHAPECLASSPROTECTIONTYPE" val="3"/>
  <p:tag name="TITLE 6_SHAPECLASSPROTECTIONTYPE" val="3"/>
  <p:tag name="FIELD.DPT.CONTENT" val="Bosch Security &amp; Safety Systems"/>
  <p:tag name="FIELD.DPT.VALUE" val="Bosch Security &amp; Safety Systems | "/>
</p:tagLst>
</file>

<file path=ppt/tags/tag289.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ChapterTitle"/>
  <p:tag name="COLORSETGROUPCLASSNAME" val="ColorSetGroup2"/>
  <p:tag name="FONTSETGROUPCLASSNAME" val="FontSetGroup1"/>
  <p:tag name="SHAPECLASSNAME" val="LogoOnSlides"/>
  <p:tag name="SHAPECLASSFILE" val="BoschLogo2016.jpg"/>
  <p:tag name="SHAPECLASSPROTECTIONTYPE" val="15"/>
</p:tagLst>
</file>

<file path=ppt/tags/tag29.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SHAPESETCLASSNAME" val="Object"/>
  <p:tag name="COLORSETGROUPCLASSNAME" val="ColorSetGroup5"/>
  <p:tag name="FONTSETGROUPCLASSNAME" val="FontSetGroup1"/>
  <p:tag name="SHAPECLASSNAME" val="ObjectFull"/>
  <p:tag name="SHAPECLASSPROTECTIONTYPE" val="0"/>
  <p:tag name="COLORS" val="-1;-1;-2;-2;-3;-2"/>
</p:tagLst>
</file>

<file path=ppt/tags/tag290.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ChapterTitle"/>
  <p:tag name="COLORSETGROUPCLASSNAME" val="ColorSetGroup2"/>
  <p:tag name="FONTSETGROUPCLASSNAME" val="FontSetGroup1"/>
  <p:tag name="SHAPECLASSNAME" val="ColorBarOnTitleSlides"/>
  <p:tag name="SHAPECLASSFILE" val="Bosch-Symbol-Logotype-Supergraphic.png"/>
  <p:tag name="SHAPECLASSPROTECTIONTYPE" val="15"/>
</p:tagLst>
</file>

<file path=ppt/tags/tag291.xml><?xml version="1.0" encoding="utf-8"?>
<p:tagLst xmlns:a="http://schemas.openxmlformats.org/drawingml/2006/main" xmlns:r="http://schemas.openxmlformats.org/officeDocument/2006/relationships" xmlns:p="http://schemas.openxmlformats.org/presentationml/2006/main">
  <p:tag name="FONT" val="Reg65"/>
  <p:tag name="FONTSETCLASSNAME" val="FontSet1"/>
  <p:tag name="COLORSETCLASSNAME" val="ColorSet1"/>
  <p:tag name="MLI" val="1"/>
  <p:tag name="SHAPESETGROUPCLASSNAME" val="ShapeSetGroup1"/>
  <p:tag name="SHAPESETCLASSNAME" val="ChapterTitle"/>
  <p:tag name="COLORSETGROUPCLASSNAME" val="ColorSetGroup2"/>
  <p:tag name="FONTSETGROUPCLASSNAME" val="FontSetGroup1"/>
  <p:tag name="SHAPECLASSNAME" val="TextOnChapterSlide"/>
  <p:tag name="SHAPECLASSPROTECTIONTYPE" val="3"/>
  <p:tag name="COLORS" val="-2;-2;-2;-2;-1;-2"/>
</p:tagLst>
</file>

<file path=ppt/tags/tag292.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93.xml><?xml version="1.0" encoding="utf-8"?>
<p:tagLst xmlns:a="http://schemas.openxmlformats.org/drawingml/2006/main" xmlns:r="http://schemas.openxmlformats.org/officeDocument/2006/relationships" xmlns:p="http://schemas.openxmlformats.org/presentationml/2006/main">
  <p:tag name="FIELDS.INITIALIZED" val="1"/>
  <p:tag name="ML_1" val="STNL-CCTV_Ein4_ST"/>
  <p:tag name="ML_2" val="Bosch2.mcr"/>
  <p:tag name="ML_LAYOUT_RESOURCE" val="BOSCH2_16_9.mcr"/>
  <p:tag name="SHAPESETGROUPCLASSNAME" val="ShapeSetGroup1"/>
  <p:tag name="SHAPESETCLASSNAME" val="ChapterTitle"/>
  <p:tag name="COLORSETGROUPCLASSNAME" val="ColorSetGroup3"/>
  <p:tag name="COLORSETCLASSNAME" val="ColorSet2"/>
  <p:tag name="FONTSETGROUPCLASSNAME" val="FontSetGroup1"/>
  <p:tag name="STYLESETGROUPCLASSNAME" val="StyleSetGroup1"/>
  <p:tag name="MAPNAME" val="Map1"/>
  <p:tag name="CFG.LAYOUT" val="BOSCH2"/>
  <p:tag name="MLI" val="1"/>
  <p:tag name="PICTURE 3_SHAPECLASSPROTECTIONTYPE" val="15"/>
  <p:tag name="PICTURE 4_SHAPECLASSPROTECTIONTYPE" val="15"/>
  <p:tag name="TITLE 1_SHAPECLASSPROTECTIONTYPE" val="3"/>
  <p:tag name="FIELD.REM_ANL.COMBOINDEX" val="-2"/>
  <p:tag name="FIELD.DPT.COMBOINDEX" val="-2"/>
  <p:tag name="FIELD.DPT.CONTENT" val="Bosch Security &amp; Safety Systems"/>
  <p:tag name="FIELD.DPT.VALUE" val="Bosch Security &amp; Safety Systems | "/>
</p:tagLst>
</file>

<file path=ppt/tags/tag294.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ChapterTitle"/>
  <p:tag name="COLORSETGROUPCLASSNAME" val="ColorSetGroup3"/>
  <p:tag name="FONTSETGROUPCLASSNAME" val="FontSetGroup1"/>
  <p:tag name="SHAPECLASSNAME" val="LogoOnSlides"/>
  <p:tag name="SHAPECLASSFILE" val="BoschLogo2016.jpg"/>
  <p:tag name="SHAPECLASSPROTECTIONTYPE" val="15"/>
</p:tagLst>
</file>

<file path=ppt/tags/tag295.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ChapterTitle"/>
  <p:tag name="COLORSETGROUPCLASSNAME" val="ColorSetGroup3"/>
  <p:tag name="FONTSETGROUPCLASSNAME" val="FontSetGroup1"/>
  <p:tag name="SHAPECLASSNAME" val="ColorBarOnTitleSlides"/>
  <p:tag name="SHAPECLASSFILE" val="Bosch-Symbol-Logotype-Supergraphic.png"/>
  <p:tag name="SHAPECLASSPROTECTIONTYPE" val="15"/>
</p:tagLst>
</file>

<file path=ppt/tags/tag296.xml><?xml version="1.0" encoding="utf-8"?>
<p:tagLst xmlns:a="http://schemas.openxmlformats.org/drawingml/2006/main" xmlns:r="http://schemas.openxmlformats.org/officeDocument/2006/relationships" xmlns:p="http://schemas.openxmlformats.org/presentationml/2006/main">
  <p:tag name="FONT" val="Reg65"/>
  <p:tag name="FONTSETCLASSNAME" val="FontSet1"/>
  <p:tag name="COLORSETCLASSNAME" val="ColorSet1"/>
  <p:tag name="MLI" val="1"/>
  <p:tag name="SHAPESETGROUPCLASSNAME" val="ShapeSetGroup1"/>
  <p:tag name="SHAPESETCLASSNAME" val="ChapterTitle"/>
  <p:tag name="COLORSETGROUPCLASSNAME" val="ColorSetGroup3"/>
  <p:tag name="FONTSETGROUPCLASSNAME" val="FontSetGroup1"/>
  <p:tag name="SHAPECLASSNAME" val="TextOnChapterSlide"/>
  <p:tag name="SHAPECLASSPROTECTIONTYPE" val="3"/>
  <p:tag name="COLORS" val="-2;-2;-2;-2;-1;-2"/>
</p:tagLst>
</file>

<file path=ppt/tags/tag297.xml><?xml version="1.0" encoding="utf-8"?>
<p:tagLst xmlns:a="http://schemas.openxmlformats.org/drawingml/2006/main" xmlns:r="http://schemas.openxmlformats.org/officeDocument/2006/relationships" xmlns:p="http://schemas.openxmlformats.org/presentationml/2006/main">
  <p:tag name="K_DONE" val="1"/>
  <p:tag name="COLORSETCLASSNAME" val="ColorSet2"/>
  <p:tag name="COLORS" val="-2;-2;-2;-2;-1;-2"/>
</p:tagLst>
</file>

<file path=ppt/tags/tag298.xml><?xml version="1.0" encoding="utf-8"?>
<p:tagLst xmlns:a="http://schemas.openxmlformats.org/drawingml/2006/main" xmlns:r="http://schemas.openxmlformats.org/officeDocument/2006/relationships" xmlns:p="http://schemas.openxmlformats.org/presentationml/2006/main">
  <p:tag name="FIELDS.INITIALIZED" val="1"/>
  <p:tag name="ML_1" val="STNL-CCTV_Ein4_ST"/>
  <p:tag name="ML_2" val="Bosch2.mcr"/>
  <p:tag name="ML_LAYOUT_RESOURCE" val="BOSCH2_16_9.mcr"/>
  <p:tag name="SHAPESETGROUPCLASSNAME" val="ShapeSetGroup1"/>
  <p:tag name="SHAPESETCLASSNAME" val="ChapterTitle"/>
  <p:tag name="COLORSETGROUPCLASSNAME" val="ColorSetGroup4"/>
  <p:tag name="COLORSETCLASSNAME" val="ColorSet2"/>
  <p:tag name="FONTSETGROUPCLASSNAME" val="FontSetGroup1"/>
  <p:tag name="STYLESETGROUPCLASSNAME" val="StyleSetGroup1"/>
  <p:tag name="MAPNAME" val="Map1"/>
  <p:tag name="CFG.LAYOUT" val="BOSCH2"/>
  <p:tag name="MLI" val="1"/>
  <p:tag name="PICTURE 3_SHAPECLASSPROTECTIONTYPE" val="15"/>
  <p:tag name="PICTURE 4_SHAPECLASSPROTECTIONTYPE" val="15"/>
  <p:tag name="TITLE 1_SHAPECLASSPROTECTIONTYPE" val="3"/>
  <p:tag name="FIELD.DPT.COMBOINDEX" val="-2"/>
  <p:tag name="FIELD.REM_ANL.COMBOINDEX" val="-2"/>
  <p:tag name="FIELD.DPT.CONTENT" val="Bosch Security &amp; Safety Systems"/>
  <p:tag name="FIELD.DPT.VALUE" val="Bosch Security &amp; Safety Systems | "/>
</p:tagLst>
</file>

<file path=ppt/tags/tag299.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ChapterTitle"/>
  <p:tag name="COLORSETGROUPCLASSNAME" val="ColorSetGroup4"/>
  <p:tag name="FONTSETGROUPCLASSNAME" val="FontSetGroup1"/>
  <p:tag name="SHAPECLASSFILE" val="BoschLogo2016.emf"/>
  <p:tag name="MLI" val="1"/>
  <p:tag name="SHAPECLASSNAME" val="LogoOnSlides"/>
  <p:tag name="SHAPECLASSPROTECTIONTYPE" val="15"/>
</p:tagLst>
</file>

<file path=ppt/tags/tag3.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Slide"/>
  <p:tag name="COLORSETGROUPCLASSNAME" val="ColorSetGroup4"/>
  <p:tag name="FONTSETGROUPCLASSNAME" val="FontSetGroup1"/>
  <p:tag name="SHAPECLASSFILE" val="Bosch-Supergraphic-Bottom-16-9.png"/>
  <p:tag name="MLI" val="1"/>
  <p:tag name="SHAPECLASSNAME" val="ColorBarOnSlides"/>
  <p:tag name="SHAPECLASSPROTECTIONTYPE" val="15"/>
</p:tagLst>
</file>

<file path=ppt/tags/tag30.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300.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ChapterTitle"/>
  <p:tag name="COLORSETGROUPCLASSNAME" val="ColorSetGroup4"/>
  <p:tag name="FONTSETGROUPCLASSNAME" val="FontSetGroup1"/>
  <p:tag name="SHAPECLASSFILE" val="Bosch-Symbol-Logotype-Supergraphic.png"/>
  <p:tag name="MLI" val="1"/>
  <p:tag name="SHAPECLASSNAME" val="ColorBarOnTitleSlides"/>
  <p:tag name="SHAPECLASSPROTECTIONTYPE" val="15"/>
</p:tagLst>
</file>

<file path=ppt/tags/tag301.xml><?xml version="1.0" encoding="utf-8"?>
<p:tagLst xmlns:a="http://schemas.openxmlformats.org/drawingml/2006/main" xmlns:r="http://schemas.openxmlformats.org/officeDocument/2006/relationships" xmlns:p="http://schemas.openxmlformats.org/presentationml/2006/main">
  <p:tag name="FONT" val="Reg65"/>
  <p:tag name="FONTSETCLASSNAME" val="FontSet1"/>
  <p:tag name="COLORSETCLASSNAME" val="ColorSet1"/>
  <p:tag name="MLI" val="1"/>
  <p:tag name="SHAPESETGROUPCLASSNAME" val="ShapeSetGroup1"/>
  <p:tag name="SHAPESETCLASSNAME" val="ChapterTitle"/>
  <p:tag name="COLORSETGROUPCLASSNAME" val="ColorSetGroup4"/>
  <p:tag name="FONTSETGROUPCLASSNAME" val="FontSetGroup1"/>
  <p:tag name="SHAPECLASSNAME" val="TextOnChapterSlide"/>
  <p:tag name="SHAPECLASSPROTECTIONTYPE" val="3"/>
  <p:tag name="COLORS" val="-2;-2;-2;-2;-1;-2"/>
</p:tagLst>
</file>

<file path=ppt/tags/tag302.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303.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304.xml><?xml version="1.0" encoding="utf-8"?>
<p:tagLst xmlns:a="http://schemas.openxmlformats.org/drawingml/2006/main" xmlns:r="http://schemas.openxmlformats.org/officeDocument/2006/relationships" xmlns:p="http://schemas.openxmlformats.org/presentationml/2006/main">
  <p:tag name="FIELDS.INITIALIZED" val="1"/>
  <p:tag name="ML_1" val="STNL-CCTV_Ein4_ST"/>
  <p:tag name="ML_2" val="Bosch2.mcr"/>
  <p:tag name="ML_LAYOUT_RESOURCE" val="BOSCH2_16_9.mcr"/>
  <p:tag name="SHAPESETGROUPCLASSNAME" val="ShapeSetGroup1"/>
  <p:tag name="SHAPESETCLASSNAME" val="ChapterTitle"/>
  <p:tag name="COLORSETGROUPCLASSNAME" val="ColorSetGroup5"/>
  <p:tag name="COLORSETCLASSNAME" val="ColorSet2"/>
  <p:tag name="FONTSETGROUPCLASSNAME" val="FontSetGroup1"/>
  <p:tag name="STYLESETGROUPCLASSNAME" val="StyleSetGroup1"/>
  <p:tag name="MAPNAME" val="Map1"/>
  <p:tag name="CFG.LAYOUT" val="BOSCH2"/>
  <p:tag name="MLI" val="1"/>
  <p:tag name="PICTURE 3_SHAPECLASSPROTECTIONTYPE" val="15"/>
  <p:tag name="PICTURE 4_SHAPECLASSPROTECTIONTYPE" val="15"/>
  <p:tag name="TITLE 1_SHAPECLASSPROTECTIONTYPE" val="3"/>
  <p:tag name="FIELD.REM_ANL.COMBOINDEX" val="-2"/>
  <p:tag name="FIELD.DPT.COMBOINDEX" val="-2"/>
  <p:tag name="FIELD.DPT.CONTENT" val="Bosch Security &amp; Safety Systems"/>
  <p:tag name="FIELD.DPT.VALUE" val="Bosch Security &amp; Safety Systems | "/>
</p:tagLst>
</file>

<file path=ppt/tags/tag305.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ChapterTitle"/>
  <p:tag name="COLORSETGROUPCLASSNAME" val="ColorSetGroup5"/>
  <p:tag name="FONTSETGROUPCLASSNAME" val="FontSetGroup1"/>
  <p:tag name="SHAPECLASSNAME" val="LogoOnSlides"/>
  <p:tag name="SHAPECLASSFILE" val="BoschLogo2016.jpg"/>
  <p:tag name="SHAPECLASSPROTECTIONTYPE" val="15"/>
</p:tagLst>
</file>

<file path=ppt/tags/tag306.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ChapterTitle"/>
  <p:tag name="COLORSETGROUPCLASSNAME" val="ColorSetGroup5"/>
  <p:tag name="FONTSETGROUPCLASSNAME" val="FontSetGroup1"/>
  <p:tag name="SHAPECLASSNAME" val="ColorBarOnTitleSlides"/>
  <p:tag name="SHAPECLASSFILE" val="Bosch-Symbol-Logotype-Supergraphic.png"/>
  <p:tag name="SHAPECLASSPROTECTIONTYPE" val="15"/>
</p:tagLst>
</file>

<file path=ppt/tags/tag307.xml><?xml version="1.0" encoding="utf-8"?>
<p:tagLst xmlns:a="http://schemas.openxmlformats.org/drawingml/2006/main" xmlns:r="http://schemas.openxmlformats.org/officeDocument/2006/relationships" xmlns:p="http://schemas.openxmlformats.org/presentationml/2006/main">
  <p:tag name="FONT" val="Reg65"/>
  <p:tag name="FONTSETCLASSNAME" val="FontSet1"/>
  <p:tag name="COLORSETCLASSNAME" val="ColorSet1"/>
  <p:tag name="MLI" val="1"/>
  <p:tag name="SHAPESETGROUPCLASSNAME" val="ShapeSetGroup1"/>
  <p:tag name="SHAPESETCLASSNAME" val="ChapterTitle"/>
  <p:tag name="COLORSETGROUPCLASSNAME" val="ColorSetGroup5"/>
  <p:tag name="FONTSETGROUPCLASSNAME" val="FontSetGroup1"/>
  <p:tag name="SHAPECLASSNAME" val="TextOnChapterSlide"/>
  <p:tag name="SHAPECLASSPROTECTIONTYPE" val="3"/>
  <p:tag name="COLORS" val="-2;-2;-2;-2;-1;-2"/>
</p:tagLst>
</file>

<file path=ppt/tags/tag308.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309.xml><?xml version="1.0" encoding="utf-8"?>
<p:tagLst xmlns:a="http://schemas.openxmlformats.org/drawingml/2006/main" xmlns:r="http://schemas.openxmlformats.org/officeDocument/2006/relationships" xmlns:p="http://schemas.openxmlformats.org/presentationml/2006/main">
  <p:tag name="FIELD.CHAPTER.CONTENT" val="Rethink Video Security"/>
  <p:tag name="FIELD.CHAPTER.VALUE" val="Rethink Video Security"/>
  <p:tag name="FIELDS.INITIALIZED" val="1"/>
  <p:tag name="ML_1" val="RBTR_Ib"/>
  <p:tag name="ML_2" val="Bosch2.mcr"/>
  <p:tag name="ML_LAYOUT_RESOURCE" val="BOSCH2_16_9.mcr"/>
  <p:tag name="SHAPESETGROUPCLASSNAME" val="ShapeSetGroup1"/>
  <p:tag name="SHAPESETCLASSNAME" val="EndSlide"/>
  <p:tag name="COLORSETGROUPCLASSNAME" val="ColorSetGroup1"/>
  <p:tag name="COLORSETCLASSNAME" val="ColorSet2"/>
  <p:tag name="FONTSETGROUPCLASSNAME" val="FontSetGroup1"/>
  <p:tag name="STYLESETGROUPCLASSNAME" val="StyleSetGroup1"/>
  <p:tag name="MAPNAME" val="Map1"/>
  <p:tag name="CFG.LAYOUT" val="BOSCH2"/>
  <p:tag name="MLI" val="1"/>
  <p:tag name="PICTURE 3_SHAPECLASSPROTECTIONTYPE" val="15"/>
  <p:tag name="PICTURE 4_SHAPECLASSPROTECTIONTYPE" val="15"/>
  <p:tag name="SUBTITLE 1_SHAPECLASSPROTECTIONTYPE" val="0"/>
  <p:tag name="TITLE 2_SHAPECLASSPROTECTIONTYPE" val="3"/>
  <p:tag name="PICTURE 5_SHAPECLASSPROTECTIONTYPE" val="15"/>
  <p:tag name="FIELD.REM_ANL.COMBOINDEX" val="-2"/>
  <p:tag name="FIELD.DPT.COMBOINDEX" val="-2"/>
  <p:tag name="FIELD.DPT.CONTENT" val="Bosch Security &amp; Safety Systems"/>
  <p:tag name="FIELD.DPT.VALUE" val="Bosch Security &amp; Safety Systems | "/>
</p:tagLst>
</file>

<file path=ppt/tags/tag31.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310.xml><?xml version="1.0" encoding="utf-8"?>
<p:tagLst xmlns:a="http://schemas.openxmlformats.org/drawingml/2006/main" xmlns:r="http://schemas.openxmlformats.org/officeDocument/2006/relationships" xmlns:p="http://schemas.openxmlformats.org/presentationml/2006/main">
  <p:tag name="FONT" val="Disguised"/>
  <p:tag name="FONTSETCLASSNAME" val="FontSet1"/>
  <p:tag name="COLORS" val="-2;-2;-2;-2;-2;-2"/>
  <p:tag name="COLORSETCLASSNAME" val="ColorSet1"/>
  <p:tag name="MLI" val="1"/>
  <p:tag name="SHAPESETGROUPCLASSNAME" val="ShapeSetGroup1"/>
  <p:tag name="SHAPESETCLASSNAME" val="EndSlide"/>
  <p:tag name="COLORSETGROUPCLASSNAME" val="ColorSetGroup1"/>
  <p:tag name="FONTSETGROUPCLASSNAME" val="FontSetGroup1"/>
  <p:tag name="SHAPECLASSNAME" val="HiddenSubtitle"/>
  <p:tag name="SHAPECLASSPROTECTIONTYPE" val="0"/>
  <p:tag name="ML_SENDTOBACK" val=" 1"/>
</p:tagLst>
</file>

<file path=ppt/tags/tag311.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EndSlide"/>
  <p:tag name="COLORSETGROUPCLASSNAME" val="ColorSetGroup1"/>
  <p:tag name="FONTSETGROUPCLASSNAME" val="FontSetGroup1"/>
  <p:tag name="SHAPECLASSFILE" val="Bosch-Supergraphic-Light-Gray-16-9.png"/>
  <p:tag name="ML_SENDTOBACK" val=" 1"/>
  <p:tag name="MLI" val="1"/>
  <p:tag name="SHAPECLASSNAME" val="SupergraphicGray"/>
  <p:tag name="SHAPECLASSPROTECTIONTYPE" val="15"/>
</p:tagLst>
</file>

<file path=ppt/tags/tag312.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EndSlide"/>
  <p:tag name="COLORSETGROUPCLASSNAME" val="ColorSetGroup1"/>
  <p:tag name="FONTSETGROUPCLASSNAME" val="FontSetGroup1"/>
  <p:tag name="SHAPECLASSFILE" val="BoschLogo2016.emf"/>
  <p:tag name="MLI" val="1"/>
  <p:tag name="SHAPECLASSNAME" val="LogoOnSlides"/>
  <p:tag name="SHAPECLASSPROTECTIONTYPE" val="15"/>
</p:tagLst>
</file>

<file path=ppt/tags/tag313.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EndSlide"/>
  <p:tag name="COLORSETGROUPCLASSNAME" val="ColorSetGroup1"/>
  <p:tag name="FONTSETGROUPCLASSNAME" val="FontSetGroup1"/>
  <p:tag name="SHAPECLASSFILE" val="Bosch-Symbol-Logotype-Supergraphic.png"/>
  <p:tag name="MLI" val="1"/>
  <p:tag name="SHAPECLASSNAME" val="ColorBarOnTitleSlides"/>
  <p:tag name="SHAPECLASSPROTECTIONTYPE" val="15"/>
</p:tagLst>
</file>

<file path=ppt/tags/tag314.xml><?xml version="1.0" encoding="utf-8"?>
<p:tagLst xmlns:a="http://schemas.openxmlformats.org/drawingml/2006/main" xmlns:r="http://schemas.openxmlformats.org/officeDocument/2006/relationships" xmlns:p="http://schemas.openxmlformats.org/presentationml/2006/main">
  <p:tag name="FONT" val="Reg80"/>
  <p:tag name="FONTSETCLASSNAME" val="FontSet1"/>
  <p:tag name="COLORS" val="-2;-2;-2;-2;Black;-2"/>
  <p:tag name="COLORSETCLASSNAME" val="ColorSet1"/>
  <p:tag name="MLI" val="1"/>
  <p:tag name="SHAPESETGROUPCLASSNAME" val="ShapeSetGroup1"/>
  <p:tag name="SHAPESETCLASSNAME" val="EndSlide"/>
  <p:tag name="COLORSETGROUPCLASSNAME" val="ColorSetGroup1"/>
  <p:tag name="FONTSETGROUPCLASSNAME" val="FontSetGroup1"/>
  <p:tag name="SHAPECLASSNAME" val="TextOnEndSlide"/>
  <p:tag name="SHAPECLASSPROTECTIONTYPE" val="3"/>
</p:tagLst>
</file>

<file path=ppt/tags/tag315.xml><?xml version="1.0" encoding="utf-8"?>
<p:tagLst xmlns:a="http://schemas.openxmlformats.org/drawingml/2006/main" xmlns:r="http://schemas.openxmlformats.org/officeDocument/2006/relationships" xmlns:p="http://schemas.openxmlformats.org/presentationml/2006/main">
  <p:tag name="COLORSETCLASSNAME" val="ColorSet2"/>
  <p:tag name="COLORS" val="-2;-2;-2;-2;-3;-2"/>
</p:tagLst>
</file>

<file path=ppt/tags/tag32.xml><?xml version="1.0" encoding="utf-8"?>
<p:tagLst xmlns:a="http://schemas.openxmlformats.org/drawingml/2006/main" xmlns:r="http://schemas.openxmlformats.org/officeDocument/2006/relationships" xmlns:p="http://schemas.openxmlformats.org/presentationml/2006/main">
  <p:tag name="COLORSETCLASSNAME" val="ColorSet2"/>
  <p:tag name="COLORS" val="-2;-2;-2;-2;LightBlue;-2"/>
</p:tagLst>
</file>

<file path=ppt/tags/tag33.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34.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SHAPESETCLASSNAME" val="Object"/>
  <p:tag name="COLORSETGROUPCLASSNAME" val="ColorSetGroup5"/>
  <p:tag name="FONTSETGROUPCLASSNAME" val="FontSetGroup1"/>
  <p:tag name="SHAPECLASSNAME" val="ObjectFull"/>
  <p:tag name="SHAPECLASSPROTECTIONTYPE" val="0"/>
  <p:tag name="COLORS" val="LightGray2;-1;-2;-2;-1;-2"/>
</p:tagLst>
</file>

<file path=ppt/tags/tag35.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SHAPESETCLASSNAME" val="Object"/>
  <p:tag name="COLORSETGROUPCLASSNAME" val="ColorSetGroup5"/>
  <p:tag name="FONTSETGROUPCLASSNAME" val="FontSetGroup1"/>
  <p:tag name="SHAPECLASSNAME" val="ObjectFull"/>
  <p:tag name="SHAPECLASSPROTECTIONTYPE" val="0"/>
  <p:tag name="COLORS" val="LightGray2;-1;-2;-2;-1;-2"/>
</p:tagLst>
</file>

<file path=ppt/tags/tag36.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SHAPESETCLASSNAME" val="Object"/>
  <p:tag name="COLORSETGROUPCLASSNAME" val="ColorSetGroup5"/>
  <p:tag name="FONTSETGROUPCLASSNAME" val="FontSetGroup1"/>
  <p:tag name="SHAPECLASSNAME" val="ObjectFull"/>
  <p:tag name="SHAPECLASSPROTECTIONTYPE" val="0"/>
  <p:tag name="COLORS" val="LightGray2;-1;-2;-2;-1;-2"/>
</p:tagLst>
</file>

<file path=ppt/tags/tag37.xml><?xml version="1.0" encoding="utf-8"?>
<p:tagLst xmlns:a="http://schemas.openxmlformats.org/drawingml/2006/main" xmlns:r="http://schemas.openxmlformats.org/officeDocument/2006/relationships" xmlns:p="http://schemas.openxmlformats.org/presentationml/2006/main">
  <p:tag name="FIELD.CHAPTER.CONTENT" val="Rethink Video Security"/>
  <p:tag name="FIELD.CHAPTER.VALUE" val="Rethink Video Security"/>
  <p:tag name="FIELDS.INITIALIZED" val="1"/>
  <p:tag name="ML_1" val="RBTR_Ib"/>
  <p:tag name="ML_2" val="Bosch2.mcr"/>
  <p:tag name="ML_LAYOUT_RESOURCE" val="BOSCH2_16_9.mcr"/>
  <p:tag name="SHAPESETGROUPCLASSNAME" val="ShapeSetGroup1"/>
  <p:tag name="SHAPESETCLASSNAME" val="TitleOnly"/>
  <p:tag name="COLORSETGROUPCLASSNAME" val="ColorSetGroup4"/>
  <p:tag name="COLORSETCLASSNAME" val="ColorSet2"/>
  <p:tag name="FONTSETGROUPCLASSNAME" val="FontSetGroup1"/>
  <p:tag name="STYLESETGROUPCLASSNAME" val="StyleSetGroup1"/>
  <p:tag name="MAPNAME" val="Map1"/>
  <p:tag name="CFG.LAYOUT" val="BOSCH2"/>
  <p:tag name="MLI" val="1"/>
  <p:tag name="TEXTBOX 2_SHAPECLASSPROTECTIONTYPE" val="31"/>
  <p:tag name="RECTANGLE 3_SHAPECLASSPROTECTIONTYPE" val="3"/>
  <p:tag name="RECTANGLE 4_SHAPECLASSPROTECTIONTYPE" val="63"/>
  <p:tag name="RECTANGLE 5_SHAPECLASSPROTECTIONTYPE" val="63"/>
  <p:tag name="RECTANGLE 6_SHAPECLASSPROTECTIONTYPE" val="63"/>
  <p:tag name="TEXTBOX 7_SHAPECLASSPROTECTIONTYPE" val="25"/>
  <p:tag name="TITLE 1_SHAPECLASSPROTECTIONTYPE" val="9"/>
  <p:tag name="FIELD.REM_ANL.COMBOINDEX" val="-2"/>
  <p:tag name="FIELD.DPT.COMBOINDEX" val="-2"/>
  <p:tag name="FIELD.DPT.CONTENT" val="Bosch Security &amp; Safety Systems"/>
  <p:tag name="FIELD.DPT.VALUE" val="Bosch Security &amp; Safety Systems | "/>
</p:tagLst>
</file>

<file path=ppt/tags/tag38.xml><?xml version="1.0" encoding="utf-8"?>
<p:tagLst xmlns:a="http://schemas.openxmlformats.org/drawingml/2006/main" xmlns:r="http://schemas.openxmlformats.org/officeDocument/2006/relationships" xmlns:p="http://schemas.openxmlformats.org/presentationml/2006/main">
  <p:tag name="COLORSETCLASSNAME" val="ColorSet2"/>
  <p:tag name="K_DONE" val="1"/>
  <p:tag name="COLORS" val="Black;-1;-2;-2;-1;-2"/>
</p:tagLst>
</file>

<file path=ppt/tags/tag39.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2;-2;-1;-2"/>
</p:tagLst>
</file>

<file path=ppt/tags/tag4.xml><?xml version="1.0" encoding="utf-8"?>
<p:tagLst xmlns:a="http://schemas.openxmlformats.org/drawingml/2006/main" xmlns:r="http://schemas.openxmlformats.org/officeDocument/2006/relationships" xmlns:p="http://schemas.openxmlformats.org/presentationml/2006/main">
  <p:tag name="FONT" val="Disguised"/>
  <p:tag name="FONTSETCLASSNAME" val="FontSet1"/>
  <p:tag name="COLORS" val="-2;-2;-2;-2;-2;-2"/>
  <p:tag name="COLORSETCLASSNAME" val="ColorSet1"/>
  <p:tag name="MLI" val="1"/>
  <p:tag name="SHAPESETGROUPCLASSNAME" val="ShapeSetGroup1"/>
  <p:tag name="SHAPESETCLASSNAME" val="TitleSlide"/>
  <p:tag name="COLORSETGROUPCLASSNAME" val="ColorSetGroup4"/>
  <p:tag name="FONTSETGROUPCLASSNAME" val="FontSetGroup1"/>
  <p:tag name="SHAPECLASSNAME" val="HiddenSubtitle"/>
  <p:tag name="SHAPECLASSPROTECTIONTYPE" val="0"/>
  <p:tag name="ML_SENDTOBACK" val=" 1"/>
</p:tagLst>
</file>

<file path=ppt/tags/tag40.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2;-2;-1;-2"/>
</p:tagLst>
</file>

<file path=ppt/tags/tag41.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COLORSETCLASSNAME" val="ColorSet1"/>
  <p:tag name="SCRIPT" val="1"/>
  <p:tag name="FIELDS" val="CHAPTER;"/>
  <p:tag name="MLI" val="1"/>
  <p:tag name="SHAPESETGROUPCLASSNAME" val="ShapeSetGroup1"/>
  <p:tag name="SHAPESETCLASSNAME" val="TitleOnly"/>
  <p:tag name="COLORSETGROUPCLASSNAME" val="ColorSetGroup4"/>
  <p:tag name="FONTSETGROUPCLASSNAME" val="FontSetGroup1"/>
  <p:tag name="SHAPECLASSNAME" val="Chapterbox"/>
  <p:tag name="SHAPECLASSPROTECTIONTYPE" val="25"/>
  <p:tag name="COLORS" val="-2;-2;-2;-2;-1;-2"/>
</p:tagLst>
</file>

<file path=ppt/tags/tag42.xml><?xml version="1.0" encoding="utf-8"?>
<p:tagLst xmlns:a="http://schemas.openxmlformats.org/drawingml/2006/main" xmlns:r="http://schemas.openxmlformats.org/officeDocument/2006/relationships" xmlns:p="http://schemas.openxmlformats.org/presentationml/2006/main">
  <p:tag name="FONT" val="Bold6"/>
  <p:tag name="FONT2" val="Reg6"/>
  <p:tag name="FONT3" val="Reg6"/>
  <p:tag name="FONTSETCLASSNAME" val="FontSet1"/>
  <p:tag name="FONTCOLOR" val="Red"/>
  <p:tag name="FONTCOLOR2" val="Black"/>
  <p:tag name="FONTCOLOR3" val="Black"/>
  <p:tag name="FONTCOLOR4" val="Black"/>
  <p:tag name="RUNS.FONT" val="4"/>
  <p:tag name="COLORS" val="-2;-2;-2;-2;Red;-2"/>
  <p:tag name="COLORSETCLASSNAME" val="ColorSet1"/>
  <p:tag name="SCRIPT" val="1"/>
  <p:tag name="FIELDS" val="CONF;DPT;DATE;"/>
  <p:tag name="MLI" val="1"/>
  <p:tag name="SHAPESETGROUPCLASSNAME" val="ShapeSetGroup1"/>
  <p:tag name="SHAPESETCLASSNAME" val="TitleOnly"/>
  <p:tag name="COLORSETGROUPCLASSNAME" val="ColorSetGroup4"/>
  <p:tag name="FONTSETGROUPCLASSNAME" val="FontSetGroup1"/>
  <p:tag name="SHAPECLASSNAME" val="FooterLine1OnSlides"/>
  <p:tag name="SHAPECLASSPROTECTIONTYPE" val="63"/>
</p:tagLst>
</file>

<file path=ppt/tags/tag43.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FONTCOLOR" val="Black"/>
  <p:tag name="FONTCOLOR2" val="LightGray"/>
  <p:tag name="FONTCOLOR3" val="LightGray"/>
  <p:tag name="RUNS.FONT" val="3"/>
  <p:tag name="COLORS" val="-2;-2;-2;-2;Black;-2"/>
  <p:tag name="COLORSETCLASSNAME" val="ColorSet1"/>
  <p:tag name="SCRIPT" val="1"/>
  <p:tag name="FIELDS" val="REM_ABL;COPY;"/>
  <p:tag name="MLI" val="1"/>
  <p:tag name="SHAPESETGROUPCLASSNAME" val="ShapeSetGroup1"/>
  <p:tag name="SHAPESETCLASSNAME" val="TitleOnly"/>
  <p:tag name="COLORSETGROUPCLASSNAME" val="ColorSetGroup4"/>
  <p:tag name="FONTSETGROUPCLASSNAME" val="FontSetGroup1"/>
  <p:tag name="SHAPECLASSNAME" val="FooterLine2OnSlides"/>
  <p:tag name="SHAPECLASSPROTECTIONTYPE" val="63"/>
</p:tagLst>
</file>

<file path=ppt/tags/tag44.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SHAPESETCLASSNAME" val="TitleOnly"/>
  <p:tag name="COLORSETGROUPCLASSNAME" val="ColorSetGroup4"/>
  <p:tag name="FONTSETGROUPCLASSNAME" val="FontSetGroup1"/>
  <p:tag name="SHAPECLASSNAME" val="PageNumberOnSlides"/>
  <p:tag name="SHAPECLASSPROTECTIONTYPE" val="63"/>
</p:tagLst>
</file>

<file path=ppt/tags/tag45.xml><?xml version="1.0" encoding="utf-8"?>
<p:tagLst xmlns:a="http://schemas.openxmlformats.org/drawingml/2006/main" xmlns:r="http://schemas.openxmlformats.org/officeDocument/2006/relationships" xmlns:p="http://schemas.openxmlformats.org/presentationml/2006/main">
  <p:tag name="FONT" val="Reg5x5"/>
  <p:tag name="FONTSETCLASSNAME" val="FontSet1"/>
  <p:tag name="COLORS" val="-2;-2;-2;-2;-2;-2"/>
  <p:tag name="COLORSETCLASSNAME" val="ColorSet1"/>
  <p:tag name="SCRIPT" val="1"/>
  <p:tag name="FIELDS" val="REM_ANL;"/>
  <p:tag name="MLI" val="1"/>
  <p:tag name="SHAPESETGROUPCLASSNAME" val="ShapeSetGroup1"/>
  <p:tag name="SHAPESETCLASSNAME" val="TitleOnly"/>
  <p:tag name="COLORSETGROUPCLASSNAME" val="ColorSetGroup4"/>
  <p:tag name="FONTSETGROUPCLASSNAME" val="FontSetGroup1"/>
  <p:tag name="SHAPECLASSNAME" val="Attachment"/>
  <p:tag name="SHAPECLASSPROTECTIONTYPE" val="3"/>
</p:tagLst>
</file>

<file path=ppt/tags/tag46.xml><?xml version="1.0" encoding="utf-8"?>
<p:tagLst xmlns:a="http://schemas.openxmlformats.org/drawingml/2006/main" xmlns:r="http://schemas.openxmlformats.org/officeDocument/2006/relationships" xmlns:p="http://schemas.openxmlformats.org/presentationml/2006/main">
  <p:tag name="FONT" val="NavbarItem"/>
  <p:tag name="FONTSETCLASSNAME" val="FontSet1"/>
  <p:tag name="COLORS" val="-2;-2;-2;-2;-2;-2"/>
  <p:tag name="COLORSETCLASSNAME" val="ColorSet1"/>
  <p:tag name="MLI" val="1"/>
  <p:tag name="SHAPESETGROUPCLASSNAME" val="ShapeSetGroup1"/>
  <p:tag name="SHAPESETCLASSNAME" val="TitleOnly"/>
  <p:tag name="COLORSETGROUPCLASSNAME" val="ColorSetGroup4"/>
  <p:tag name="FONTSETGROUPCLASSNAME" val="FontSetGroup1"/>
  <p:tag name="SHAPECLASSNAME" val="tNavbar"/>
  <p:tag name="SHAPECLASSPROTECTIONTYPE" val="31"/>
</p:tagLst>
</file>

<file path=ppt/tags/tag47.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 val="-2;-2;-2;-2;Primary;-2"/>
  <p:tag name="COLORSETCLASSNAME" val="ColorSet2"/>
  <p:tag name="MLI" val="1"/>
  <p:tag name="SHAPESETGROUPCLASSNAME" val="ShapeSetGroup1"/>
  <p:tag name="SHAPESETCLASSNAME" val="TitleOnly"/>
  <p:tag name="COLORSETGROUPCLASSNAME" val="ColorSetGroup4"/>
  <p:tag name="FONTSETGROUPCLASSNAME" val="FontSetGroup1"/>
  <p:tag name="SHAPECLASSNAME" val="TitleOnSlides"/>
  <p:tag name="SHAPECLASSPROTECTIONTYPE" val="9"/>
</p:tagLst>
</file>

<file path=ppt/tags/tag48.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2;-2;-1;-2"/>
</p:tagLst>
</file>

<file path=ppt/tags/tag49.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2;-2;-1;-2"/>
</p:tagLst>
</file>

<file path=ppt/tags/tag5.xml><?xml version="1.0" encoding="utf-8"?>
<p:tagLst xmlns:a="http://schemas.openxmlformats.org/drawingml/2006/main" xmlns:r="http://schemas.openxmlformats.org/officeDocument/2006/relationships" xmlns:p="http://schemas.openxmlformats.org/presentationml/2006/main">
  <p:tag name="FONT" val="Reg80"/>
  <p:tag name="FONTSETCLASSNAME" val="FontSet1"/>
  <p:tag name="COLORS" val="-2;-2;-2;-2;White;-2"/>
  <p:tag name="COLORSETCLASSNAME" val="ColorSet1"/>
  <p:tag name="MLI" val="1"/>
  <p:tag name="SHAPESETGROUPCLASSNAME" val="ShapeSetGroup1"/>
  <p:tag name="SHAPESETCLASSNAME" val="TitleSlide"/>
  <p:tag name="COLORSETGROUPCLASSNAME" val="ColorSetGroup4"/>
  <p:tag name="FONTSETGROUPCLASSNAME" val="FontSetGroup1"/>
  <p:tag name="SHAPECLASSNAME" val="TitleOnTitleSlides"/>
  <p:tag name="SHAPECLASSPROTECTIONTYPE" val="3"/>
</p:tagLst>
</file>

<file path=ppt/tags/tag50.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2;-2;-1;-2"/>
</p:tagLst>
</file>

<file path=ppt/tags/tag51.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2;-2;-1;-2"/>
</p:tagLst>
</file>

<file path=ppt/tags/tag52.xml><?xml version="1.0" encoding="utf-8"?>
<p:tagLst xmlns:a="http://schemas.openxmlformats.org/drawingml/2006/main" xmlns:r="http://schemas.openxmlformats.org/officeDocument/2006/relationships" xmlns:p="http://schemas.openxmlformats.org/presentationml/2006/main">
  <p:tag name="COLORSETCLASSNAME" val="ColorSet2"/>
  <p:tag name="COLORS" val="Primary;-1;-2;-2;-1;-2"/>
</p:tagLst>
</file>

<file path=ppt/tags/tag53.xml><?xml version="1.0" encoding="utf-8"?>
<p:tagLst xmlns:a="http://schemas.openxmlformats.org/drawingml/2006/main" xmlns:r="http://schemas.openxmlformats.org/officeDocument/2006/relationships" xmlns:p="http://schemas.openxmlformats.org/presentationml/2006/main">
  <p:tag name="COLORSETCLASSNAME" val="ColorSet2"/>
  <p:tag name="COLORS" val="Primary;-1;-1;-1;-1;-2"/>
</p:tagLst>
</file>

<file path=ppt/tags/tag54.xml><?xml version="1.0" encoding="utf-8"?>
<p:tagLst xmlns:a="http://schemas.openxmlformats.org/drawingml/2006/main" xmlns:r="http://schemas.openxmlformats.org/officeDocument/2006/relationships" xmlns:p="http://schemas.openxmlformats.org/presentationml/2006/main">
  <p:tag name="COLORSETCLASSNAME" val="ColorSet2"/>
  <p:tag name="COLORS" val="Primary;-1;-2;-2;-1;-2"/>
</p:tagLst>
</file>

<file path=ppt/tags/tag55.xml><?xml version="1.0" encoding="utf-8"?>
<p:tagLst xmlns:a="http://schemas.openxmlformats.org/drawingml/2006/main" xmlns:r="http://schemas.openxmlformats.org/officeDocument/2006/relationships" xmlns:p="http://schemas.openxmlformats.org/presentationml/2006/main">
  <p:tag name="COLORSETCLASSNAME" val="ColorSet2"/>
  <p:tag name="COLORS" val="Primary;-1;-1;-1;-1;-2"/>
</p:tagLst>
</file>

<file path=ppt/tags/tag56.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57.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58.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59.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6.xml><?xml version="1.0" encoding="utf-8"?>
<p:tagLst xmlns:a="http://schemas.openxmlformats.org/drawingml/2006/main" xmlns:r="http://schemas.openxmlformats.org/officeDocument/2006/relationships" xmlns:p="http://schemas.openxmlformats.org/presentationml/2006/main">
  <p:tag name="FIELD.CHAPTER.CONTENT" val="Rethink Video Security"/>
  <p:tag name="FIELD.CHAPTER.VALUE" val="Rethink Video Security"/>
  <p:tag name="FIELDS.INITIALIZED" val="1"/>
  <p:tag name="ML_1" val="RBTR_Ib"/>
  <p:tag name="ML_2" val="Bosch2.mcr"/>
  <p:tag name="ML_LAYOUT_RESOURCE" val="BOSCH2_16_9.mcr"/>
  <p:tag name="SHAPESETGROUPCLASSNAME" val="ShapeSetGroup1"/>
  <p:tag name="SHAPESETCLASSNAME" val="TitleSupergraphic1"/>
  <p:tag name="COLORSETGROUPCLASSNAME" val="ColorSetGroup4"/>
  <p:tag name="COLORSETCLASSNAME" val="ColorSet2"/>
  <p:tag name="FONTSETGROUPCLASSNAME" val="FontSetGroup1"/>
  <p:tag name="STYLESETGROUPCLASSNAME" val="StyleSetGroup1"/>
  <p:tag name="MAPNAME" val="Map1"/>
  <p:tag name="CFG.LAYOUT" val="BOSCH2"/>
  <p:tag name="MLI" val="1"/>
  <p:tag name="PICTURE 3_SHAPECLASSPROTECTIONTYPE" val="15"/>
  <p:tag name="PICTURE 4_SHAPECLASSPROTECTIONTYPE" val="15"/>
  <p:tag name="SUBTITLE 2_SHAPECLASSPROTECTIONTYPE" val="0"/>
  <p:tag name="TITLE 1_SHAPECLASSPROTECTIONTYPE" val="3"/>
  <p:tag name="PICTURE 5_SHAPECLASSPROTECTIONTYPE" val="15"/>
  <p:tag name="FIELD.REM_ANL.COMBOINDEX" val="-2"/>
  <p:tag name="FIELD.DPT.COMBOINDEX" val="-2"/>
  <p:tag name="FIELD.DPT.CONTENT" val="Bosch Security &amp; Safety Systems"/>
  <p:tag name="FIELD.DPT.VALUE" val="Bosch Security &amp; Safety Systems | "/>
</p:tagLst>
</file>

<file path=ppt/tags/tag60.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61.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62.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63.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64.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65.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66.xml><?xml version="1.0" encoding="utf-8"?>
<p:tagLst xmlns:a="http://schemas.openxmlformats.org/drawingml/2006/main" xmlns:r="http://schemas.openxmlformats.org/officeDocument/2006/relationships" xmlns:p="http://schemas.openxmlformats.org/presentationml/2006/main">
  <p:tag name="COLORSETCLASSNAME" val="ColorSet2"/>
  <p:tag name="COLORS" val="Primary;-1;-2;-2;-1;-2"/>
</p:tagLst>
</file>

<file path=ppt/tags/tag67.xml><?xml version="1.0" encoding="utf-8"?>
<p:tagLst xmlns:a="http://schemas.openxmlformats.org/drawingml/2006/main" xmlns:r="http://schemas.openxmlformats.org/officeDocument/2006/relationships" xmlns:p="http://schemas.openxmlformats.org/presentationml/2006/main">
  <p:tag name="COLORSETCLASSNAME" val="ColorSet2"/>
  <p:tag name="COLORS" val="Primary;-1;-1;-1;-1;-2"/>
</p:tagLst>
</file>

<file path=ppt/tags/tag68.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69.xml><?xml version="1.0" encoding="utf-8"?>
<p:tagLst xmlns:a="http://schemas.openxmlformats.org/drawingml/2006/main" xmlns:r="http://schemas.openxmlformats.org/officeDocument/2006/relationships" xmlns:p="http://schemas.openxmlformats.org/presentationml/2006/main">
  <p:tag name="COLORSETCLASSNAME" val="ColorSet2"/>
  <p:tag name="COLORS" val="Turquoise;-1;-2;-2;-1;-2"/>
</p:tagLst>
</file>

<file path=ppt/tags/tag7.xml><?xml version="1.0" encoding="utf-8"?>
<p:tagLst xmlns:a="http://schemas.openxmlformats.org/drawingml/2006/main" xmlns:r="http://schemas.openxmlformats.org/officeDocument/2006/relationships" xmlns:p="http://schemas.openxmlformats.org/presentationml/2006/main">
  <p:tag name="FONT" val="Disguised"/>
  <p:tag name="FONTSETCLASSNAME" val="FontSet1"/>
  <p:tag name="COLORS" val="-2;-2;-2;-2;-2;-2"/>
  <p:tag name="COLORSETCLASSNAME" val="ColorSet1"/>
  <p:tag name="MLI" val="1"/>
  <p:tag name="SHAPESETGROUPCLASSNAME" val="ShapeSetGroup1"/>
  <p:tag name="SHAPESETCLASSNAME" val="TitleSupergraphic1"/>
  <p:tag name="COLORSETGROUPCLASSNAME" val="ColorSetGroup4"/>
  <p:tag name="FONTSETGROUPCLASSNAME" val="FontSetGroup1"/>
  <p:tag name="SHAPECLASSNAME" val="HiddenSubtitle"/>
  <p:tag name="SHAPECLASSPROTECTIONTYPE" val="0"/>
  <p:tag name="ML_SENDTOBACK" val=" 1"/>
</p:tagLst>
</file>

<file path=ppt/tags/tag70.xml><?xml version="1.0" encoding="utf-8"?>
<p:tagLst xmlns:a="http://schemas.openxmlformats.org/drawingml/2006/main" xmlns:r="http://schemas.openxmlformats.org/officeDocument/2006/relationships" xmlns:p="http://schemas.openxmlformats.org/presentationml/2006/main">
  <p:tag name="COLORSETCLASSNAME" val="ColorSet2"/>
  <p:tag name="COLORS" val="Turquoise;-1;-1;-1;-1;-2"/>
</p:tagLst>
</file>

<file path=ppt/tags/tag71.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72.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73.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74.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75.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76.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77.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78.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79.xml><?xml version="1.0" encoding="utf-8"?>
<p:tagLst xmlns:a="http://schemas.openxmlformats.org/drawingml/2006/main" xmlns:r="http://schemas.openxmlformats.org/officeDocument/2006/relationships" xmlns:p="http://schemas.openxmlformats.org/presentationml/2006/main">
  <p:tag name="COLORSETCLASSNAME" val="ColorSet2"/>
  <p:tag name="COLORS" val="Turquoise;-1;Black;-1;-1;-2"/>
</p:tagLst>
</file>

<file path=ppt/tags/tag8.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TitleSupergraphic1"/>
  <p:tag name="COLORSETGROUPCLASSNAME" val="ColorSetGroup4"/>
  <p:tag name="FONTSETGROUPCLASSNAME" val="FontSetGroup1"/>
  <p:tag name="SHAPECLASSFILE" val="Bosch-Supergraphic-P1-16-9.png"/>
  <p:tag name="ML_SENDTOBACK" val=" 1"/>
  <p:tag name="MLI" val="1"/>
  <p:tag name="SHAPECLASSNAME" val="Supergraphic1"/>
  <p:tag name="SHAPECLASSPROTECTIONTYPE" val="15"/>
</p:tagLst>
</file>

<file path=ppt/tags/tag80.xml><?xml version="1.0" encoding="utf-8"?>
<p:tagLst xmlns:a="http://schemas.openxmlformats.org/drawingml/2006/main" xmlns:r="http://schemas.openxmlformats.org/officeDocument/2006/relationships" xmlns:p="http://schemas.openxmlformats.org/presentationml/2006/main">
  <p:tag name="COLORSETCLASSNAME" val="ColorSet2"/>
  <p:tag name="COLORS" val="Turquoise;-1;Black;-1;-1;-2"/>
</p:tagLst>
</file>

<file path=ppt/tags/tag81.xml><?xml version="1.0" encoding="utf-8"?>
<p:tagLst xmlns:a="http://schemas.openxmlformats.org/drawingml/2006/main" xmlns:r="http://schemas.openxmlformats.org/officeDocument/2006/relationships" xmlns:p="http://schemas.openxmlformats.org/presentationml/2006/main">
  <p:tag name="COLORSETCLASSNAME" val="ColorSet2"/>
  <p:tag name="COLORS" val="Turquoise;-1;Black;-1;-1;-2"/>
</p:tagLst>
</file>

<file path=ppt/tags/tag82.xml><?xml version="1.0" encoding="utf-8"?>
<p:tagLst xmlns:a="http://schemas.openxmlformats.org/drawingml/2006/main" xmlns:r="http://schemas.openxmlformats.org/officeDocument/2006/relationships" xmlns:p="http://schemas.openxmlformats.org/presentationml/2006/main">
  <p:tag name="COLORSETCLASSNAME" val="ColorSet2"/>
  <p:tag name="COLORS" val="Turquoise;-1;Black;-1;-1;-2"/>
</p:tagLst>
</file>

<file path=ppt/tags/tag83.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84.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85.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86.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87.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88.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89.xml><?xml version="1.0" encoding="utf-8"?>
<p:tagLst xmlns:a="http://schemas.openxmlformats.org/drawingml/2006/main" xmlns:r="http://schemas.openxmlformats.org/officeDocument/2006/relationships" xmlns:p="http://schemas.openxmlformats.org/presentationml/2006/main">
  <p:tag name="ML_1" val="STNL-CCTV_Ein4_ST"/>
  <p:tag name="ML_2" val="Bosch2.mcr"/>
  <p:tag name="ML_LAYOUT_RESOURCE" val="BOSCH2_16_9.mcr"/>
  <p:tag name="FIELDS.INITIALIZED" val="1"/>
  <p:tag name="SHAPESETGROUPCLASSNAME" val="ShapeSetGroup1"/>
  <p:tag name="COLORSETCLASSNAME" val="ColorSet2"/>
  <p:tag name="FONTSETGROUPCLASSNAME" val="FontSetGroup1"/>
  <p:tag name="STYLESETGROUPCLASSNAME" val="StyleSetGroup1"/>
  <p:tag name="MAPNAME" val="Map1"/>
  <p:tag name="CFG.LAYOUT" val="BOSCH2"/>
  <p:tag name="MLI" val="1"/>
  <p:tag name="TEXTBOX 3_SHAPECLASSPROTECTIONTYPE" val="31"/>
  <p:tag name="RECTANGLE 4_SHAPECLASSPROTECTIONTYPE" val="3"/>
  <p:tag name="RECTANGLE 5_SHAPECLASSPROTECTIONTYPE" val="63"/>
  <p:tag name="RECTANGLE 6_SHAPECLASSPROTECTIONTYPE" val="63"/>
  <p:tag name="RECTANGLE 7_SHAPECLASSPROTECTIONTYPE" val="63"/>
  <p:tag name="CONTENT PLACEHOLDER 2_SHAPECLASSPROTECTIONTYPE" val="0"/>
  <p:tag name="TEXTBOX 8_SHAPECLASSPROTECTIONTYPE" val="25"/>
  <p:tag name="TITLE 1_SHAPECLASSPROTECTIONTYPE" val="9"/>
  <p:tag name="SHAPESETCLASSNAME" val="TwoObjects"/>
  <p:tag name="CONFIG" val="BOSCH2"/>
  <p:tag name="CONTENT PLACEHOLDER 14_SHAPECLASSPROTECTIONTYPE" val="0"/>
  <p:tag name="NBTXT" val="`Verticals"/>
  <p:tag name="AGTX" val="`Verticals"/>
  <p:tag name="RECTANGLE 10_SHAPECLASSPROTECTIONTYPE" val="3"/>
  <p:tag name="PICTURE 11_SHAPECLASSPROTECTIONTYPE" val="15"/>
  <p:tag name="PICTURE 12_SHAPECLASSPROTECTIONTYPE" val="15"/>
  <p:tag name="TITLE 16_SHAPECLASSPROTECTIONTYPE" val="9"/>
  <p:tag name="PICTURE 17_SHAPECLASSPROTECTIONTYPE" val="15"/>
  <p:tag name="PICTURE 18_SHAPECLASSPROTECTIONTYPE" val="15"/>
  <p:tag name="NBTXTC" val="Retail, warehouses and logistics"/>
  <p:tag name="AGTXC" val="Retail, warehouses and logistics"/>
  <p:tag name="COLORSETGROUPCLASSNAME" val="ColorSetGroup6"/>
  <p:tag name="CONTENT PLACEHOLDER 1_SHAPECLASSPROTECTIONTYPE" val="0"/>
  <p:tag name="CONTENT PLACEHOLDER 11_SHAPECLASSPROTECTIONTYPE" val="0"/>
  <p:tag name="FIELD.CHAPTER.CONTENT" val="Rethink Video Security"/>
  <p:tag name="FIELD.CHAPTER.VALUE" val="Rethink Video Security"/>
  <p:tag name="FIELD.CHAPTER.COMBOINDEX" val="-2"/>
  <p:tag name="FIELD.REM_ANL.COMBOINDEX" val="-2"/>
  <p:tag name="FIELD.DPT.COMBOINDEX" val="-2"/>
  <p:tag name="FIELD.DPT.CONTENT" val="Bosch Security &amp; Safety Systems"/>
  <p:tag name="FIELD.DPT.VALUE" val="Bosch Security &amp; Safety Systems | "/>
</p:tagLst>
</file>

<file path=ppt/tags/tag9.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TitleSupergraphic1"/>
  <p:tag name="COLORSETGROUPCLASSNAME" val="ColorSetGroup4"/>
  <p:tag name="FONTSETGROUPCLASSNAME" val="FontSetGroup1"/>
  <p:tag name="SHAPECLASSFILE" val="BoschLogo2016.emf"/>
  <p:tag name="MLI" val="1"/>
  <p:tag name="SHAPECLASSNAME" val="LogoOnSlides"/>
  <p:tag name="SHAPECLASSPROTECTIONTYPE" val="15"/>
</p:tagLst>
</file>

<file path=ppt/tags/tag90.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 name="K_DONE" val="1"/>
</p:tagLst>
</file>

<file path=ppt/tags/tag91.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Slide"/>
  <p:tag name="COLORSETGROUPCLASSNAME" val="ColorSetGroup6"/>
  <p:tag name="FONTSETGROUPCLASSNAME" val="FontSetGroup1"/>
  <p:tag name="SHAPECLASSFILE" val="BoschLogo2016.emf"/>
  <p:tag name="MLI" val="1"/>
  <p:tag name="SHAPECLASSNAME" val="LogoOnSlides"/>
  <p:tag name="SHAPECLASSPROTECTIONTYPE" val="15"/>
</p:tagLst>
</file>

<file path=ppt/tags/tag92.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SHAPESETGROUPCLASSNAME" val="ShapeSetGroup1"/>
  <p:tag name="SHAPESETCLASSNAME" val="Slide"/>
  <p:tag name="COLORSETGROUPCLASSNAME" val="ColorSetGroup6"/>
  <p:tag name="FONTSETGROUPCLASSNAME" val="FontSetGroup1"/>
  <p:tag name="SHAPECLASSFILE" val="Bosch-Supergraphic-Bottom-16-9.png"/>
  <p:tag name="MLI" val="1"/>
  <p:tag name="SHAPECLASSNAME" val="ColorBarOnSlides"/>
  <p:tag name="SHAPECLASSPROTECTIONTYPE" val="15"/>
</p:tagLst>
</file>

<file path=ppt/tags/tag93.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TwoObjects"/>
  <p:tag name="COLORSETGROUPCLASSNAME" val="ColorSetGroup6"/>
  <p:tag name="FONTSETGROUPCLASSNAME" val="FontSetGroup1"/>
  <p:tag name="SHAPECLASSNAME" val="TitleOnSlides"/>
  <p:tag name="SHAPECLASSPROTECTIONTYPE" val="9"/>
  <p:tag name="COLORS" val="-2;-2;-2;-2;LightBlue;-2"/>
</p:tagLst>
</file>

<file path=ppt/tags/tag94.xml><?xml version="1.0" encoding="utf-8"?>
<p:tagLst xmlns:a="http://schemas.openxmlformats.org/drawingml/2006/main" xmlns:r="http://schemas.openxmlformats.org/officeDocument/2006/relationships" xmlns:p="http://schemas.openxmlformats.org/presentationml/2006/main">
  <p:tag name="FONT" val="Reg5x5"/>
  <p:tag name="FONTSETCLASSNAME" val="FontSet1"/>
  <p:tag name="COLORS" val="-2;-2;-2;-2;-2;-2"/>
  <p:tag name="COLORSETCLASSNAME" val="ColorSet1"/>
  <p:tag name="SCRIPT" val="1"/>
  <p:tag name="FIELDS" val="REM_ANL;"/>
  <p:tag name="MLI" val="1"/>
  <p:tag name="SHAPESETGROUPCLASSNAME" val="ShapeSetGroup1"/>
  <p:tag name="SHAPESETCLASSNAME" val="TwoObjects"/>
  <p:tag name="COLORSETGROUPCLASSNAME" val="ColorSetGroup6"/>
  <p:tag name="FONTSETGROUPCLASSNAME" val="FontSetGroup1"/>
  <p:tag name="SHAPECLASSNAME" val="Attachment"/>
  <p:tag name="SHAPECLASSPROTECTIONTYPE" val="3"/>
</p:tagLst>
</file>

<file path=ppt/tags/tag95.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COLORSETCLASSNAME" val="ColorSet1"/>
  <p:tag name="SCRIPT" val="1"/>
  <p:tag name="FIELDS" val="CHAPTER;"/>
  <p:tag name="MLI" val="1"/>
  <p:tag name="SHAPESETGROUPCLASSNAME" val="ShapeSetGroup1"/>
  <p:tag name="FONTSETGROUPCLASSNAME" val="FontSetGroup1"/>
  <p:tag name="SHAPECLASSNAME" val="Chapterbox"/>
  <p:tag name="SHAPECLASSPROTECTIONTYPE" val="25"/>
  <p:tag name="SHAPESETCLASSNAME" val="TwoObjects"/>
  <p:tag name="COLORSETGROUPCLASSNAME" val="ColorSetGroup6"/>
  <p:tag name="COLORS" val="-2;-2;-2;-2;-1;-2"/>
</p:tagLst>
</file>

<file path=ppt/tags/tag96.xml><?xml version="1.0" encoding="utf-8"?>
<p:tagLst xmlns:a="http://schemas.openxmlformats.org/drawingml/2006/main" xmlns:r="http://schemas.openxmlformats.org/officeDocument/2006/relationships" xmlns:p="http://schemas.openxmlformats.org/presentationml/2006/main">
  <p:tag name="FONTSETCLASSNAME" val="FontSet1"/>
  <p:tag name="COLORS" val="-2;-2;-2;-2;Red;-2"/>
  <p:tag name="COLORSETCLASSNAME" val="ColorSet1"/>
  <p:tag name="SCRIPT" val="1"/>
  <p:tag name="FIELDS" val="CONF;DPT;DATE;"/>
  <p:tag name="MLI" val="1"/>
  <p:tag name="SHAPESETGROUPCLASSNAME" val="ShapeSetGroup1"/>
  <p:tag name="FONTSETGROUPCLASSNAME" val="FontSetGroup1"/>
  <p:tag name="SHAPECLASSNAME" val="FooterLine1OnSlides"/>
  <p:tag name="SHAPECLASSPROTECTIONTYPE" val="63"/>
  <p:tag name="SHAPESETCLASSNAME" val="TwoObjects"/>
  <p:tag name="COLORSETGROUPCLASSNAME" val="ColorSetGroup6"/>
  <p:tag name="FONTCOLOR4" val="Black"/>
  <p:tag name="FONTCOLOR3" val="Black"/>
  <p:tag name="FONTCOLOR2" val="Black"/>
  <p:tag name="FONTCOLOR" val="Red"/>
  <p:tag name="RUNS.FONT" val="4"/>
  <p:tag name="FONT3" val="Reg6"/>
  <p:tag name="FONT2" val="Reg6"/>
  <p:tag name="FONT" val="Bold6"/>
</p:tagLst>
</file>

<file path=ppt/tags/tag97.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RUNS.FONT" val="3"/>
  <p:tag name="COLORS" val="-2;-2;-2;-2;Black;-2"/>
  <p:tag name="COLORSETCLASSNAME" val="ColorSet1"/>
  <p:tag name="SCRIPT" val="1"/>
  <p:tag name="FIELDS" val="REM_ABL;COPY;"/>
  <p:tag name="MLI" val="1"/>
  <p:tag name="SHAPESETGROUPCLASSNAME" val="ShapeSetGroup1"/>
  <p:tag name="FONTSETGROUPCLASSNAME" val="FontSetGroup1"/>
  <p:tag name="SHAPECLASSNAME" val="FooterLine2OnSlides"/>
  <p:tag name="SHAPECLASSPROTECTIONTYPE" val="63"/>
  <p:tag name="SHAPESETCLASSNAME" val="TwoObjects"/>
  <p:tag name="COLORSETGROUPCLASSNAME" val="ColorSetGroup6"/>
  <p:tag name="FONTCOLOR3" val="LightGray"/>
  <p:tag name="FONTCOLOR2" val="LightGray"/>
  <p:tag name="FONTCOLOR" val="Black"/>
</p:tagLst>
</file>

<file path=ppt/tags/tag98.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FONTSETGROUPCLASSNAME" val="FontSetGroup1"/>
  <p:tag name="SHAPECLASSNAME" val="PageNumberOnSlides"/>
  <p:tag name="SHAPECLASSPROTECTIONTYPE" val="63"/>
  <p:tag name="SHAPESETCLASSNAME" val="TwoObjects"/>
  <p:tag name="COLORSETGROUPCLASSNAME" val="ColorSetGroup6"/>
</p:tagLst>
</file>

<file path=ppt/tags/tag99.xml><?xml version="1.0" encoding="utf-8"?>
<p:tagLst xmlns:a="http://schemas.openxmlformats.org/drawingml/2006/main" xmlns:r="http://schemas.openxmlformats.org/officeDocument/2006/relationships" xmlns:p="http://schemas.openxmlformats.org/presentationml/2006/main">
  <p:tag name="FONT" val="NavbarItem"/>
  <p:tag name="FONTSETCLASSNAME" val="FontSet1"/>
  <p:tag name="COLORS" val="-2;-2;-2;-2;-2;-2"/>
  <p:tag name="COLORSETCLASSNAME" val="ColorSet1"/>
  <p:tag name="MLI" val="1"/>
  <p:tag name="SHAPESETGROUPCLASSNAME" val="ShapeSetGroup1"/>
  <p:tag name="FONTSETGROUPCLASSNAME" val="FontSetGroup1"/>
  <p:tag name="SHAPECLASSNAME" val="tNavbar"/>
  <p:tag name="SHAPECLASSPROTECTIONTYPE" val="31"/>
  <p:tag name="SHAPESETCLASSNAME" val="TwoObjects"/>
  <p:tag name="COLORSETGROUPCLASSNAME" val="ColorSetGroup6"/>
</p:tagLst>
</file>

<file path=ppt/theme/theme1.xml><?xml version="1.0" encoding="utf-8"?>
<a:theme xmlns:a="http://schemas.openxmlformats.org/drawingml/2006/main" name="Bosch">
  <a:themeElements>
    <a:clrScheme name="Custom 1">
      <a:dk1>
        <a:sysClr val="windowText" lastClr="000000"/>
      </a:dk1>
      <a:lt1>
        <a:sysClr val="window" lastClr="FFFFFF"/>
      </a:lt1>
      <a:dk2>
        <a:srgbClr val="424C58"/>
      </a:dk2>
      <a:lt2>
        <a:srgbClr val="B2B3B5"/>
      </a:lt2>
      <a:accent1>
        <a:srgbClr val="A80163"/>
      </a:accent1>
      <a:accent2>
        <a:srgbClr val="3F136C"/>
      </a:accent2>
      <a:accent3>
        <a:srgbClr val="08427E"/>
      </a:accent3>
      <a:accent4>
        <a:srgbClr val="0E78C5"/>
      </a:accent4>
      <a:accent5>
        <a:srgbClr val="1399A0"/>
      </a:accent5>
      <a:accent6>
        <a:srgbClr val="67B419"/>
      </a:accent6>
      <a:hlink>
        <a:srgbClr val="738CB4"/>
      </a:hlink>
      <a:folHlink>
        <a:srgbClr val="B0BBD0"/>
      </a:folHlink>
    </a:clrScheme>
    <a:fontScheme name="Custom 1">
      <a:majorFont>
        <a:latin typeface="Bosch Office Sans"/>
        <a:ea typeface=""/>
        <a:cs typeface=""/>
      </a:majorFont>
      <a:minorFont>
        <a:latin typeface="Bosch Office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9525" cap="flat" cmpd="sng" algn="ctr">
          <a:solidFill>
            <a:srgbClr val="3F136C"/>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dirty="0" smtClean="0">
            <a:ln>
              <a:noFill/>
            </a:ln>
            <a:solidFill>
              <a:srgbClr val="000000"/>
            </a:solidFill>
            <a:effectLst/>
            <a:uLnTx/>
            <a:uFillTx/>
            <a:latin typeface="Bosch Office Sans"/>
            <a:ea typeface="+mn-ea"/>
            <a:cs typeface="+mn-cs"/>
          </a:defRPr>
        </a:defPPr>
      </a:lstStyle>
    </a:spDef>
    <a:txDef>
      <a:spPr>
        <a:noFill/>
      </a:spPr>
      <a:bodyPr wrap="square" lIns="0" tIns="0" rIns="0" bIns="0" rtlCol="0">
        <a:noAutofit/>
      </a:bodyPr>
      <a:lstStyle>
        <a:defPPr marR="0" defTabSz="914400" eaLnBrk="1" fontAlgn="auto" latinLnBrk="0" hangingPunct="1">
          <a:lnSpc>
            <a:spcPct val="107000"/>
          </a:lnSpc>
          <a:spcBef>
            <a:spcPts val="500"/>
          </a:spcBef>
          <a:spcAft>
            <a:spcPts val="0"/>
          </a:spcAft>
          <a:buClrTx/>
          <a:buSzTx/>
          <a:buFontTx/>
          <a:buNone/>
          <a:tabLst/>
          <a:defRPr kumimoji="0" sz="1800" b="0" i="0" u="none" strike="noStrike" kern="0" cap="none" spc="0" normalizeH="0" baseline="0" noProof="0" dirty="0" err="1" smtClean="0">
            <a:ln>
              <a:noFill/>
            </a:ln>
            <a:solidFill>
              <a:srgbClr val="000000"/>
            </a:solidFill>
            <a:effectLst/>
            <a:uLnTx/>
            <a:uFillTx/>
          </a:defRPr>
        </a:defPPr>
      </a:lstStyle>
    </a:txDef>
  </a:objectDefaults>
  <a:extraClrSchemeLst/>
  <a:extLst>
    <a:ext uri="{05A4C25C-085E-4340-85A3-A5531E510DB2}">
      <thm15:themeFamily xmlns:thm15="http://schemas.microsoft.com/office/thememl/2012/main" name="DefaultBosch2016.potx" id="{E6E424A2-CDFE-4FF3-B632-69E2B49B4471}" vid="{8DB00A46-DBD2-41A3-9952-545226F8B35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919</Words>
  <Application>Microsoft Office PowerPoint</Application>
  <PresentationFormat>Custom</PresentationFormat>
  <Paragraphs>197</Paragraphs>
  <Slides>15</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Bosch Office Sans</vt:lpstr>
      <vt:lpstr>Bosch Office SansLight</vt:lpstr>
      <vt:lpstr>Calibri</vt:lpstr>
      <vt:lpstr>Helvetica</vt:lpstr>
      <vt:lpstr>Wingdings 3</vt:lpstr>
      <vt:lpstr>Bosch</vt:lpstr>
      <vt:lpstr>Rethink VIDEO security  </vt:lpstr>
      <vt:lpstr>PowerPoint Presentation</vt:lpstr>
      <vt:lpstr>Video security Implications of today</vt:lpstr>
      <vt:lpstr>Improve the level of security</vt:lpstr>
      <vt:lpstr>Provide uninterrupted 24/7 operations</vt:lpstr>
      <vt:lpstr>Irrefutable Forensic Evidence Full flexibility when searching video for evidence </vt:lpstr>
      <vt:lpstr>Smarter decisions with surveillance cameras</vt:lpstr>
      <vt:lpstr>Smarter decisions with surveillance cameras</vt:lpstr>
      <vt:lpstr>PowerPoint Presentation</vt:lpstr>
      <vt:lpstr>Today the real issues concern…</vt:lpstr>
      <vt:lpstr>Confidentiality ensure that information is only read by the people who are allowed to read it  integrity ensure that information can only be altered by people who are allowed to alter it  availability ensure that information can be accessed</vt:lpstr>
      <vt:lpstr>Confidentiality applied</vt:lpstr>
      <vt:lpstr>Integrity applied</vt:lpstr>
      <vt:lpstr>avaılabılıty applied</vt:lpstr>
      <vt:lpstr>Thank you</vt:lpstr>
    </vt:vector>
  </TitlesOfParts>
  <Company>Bosch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Rethink VIDEO security  innovating security where you need it most</dc:title>
  <dc:creator>Simsek Emin (BT/SKB1-EU)</dc:creator>
  <cp:lastModifiedBy>Simsek Emin (ST/SBV1-EU)</cp:lastModifiedBy>
  <cp:revision>125</cp:revision>
  <dcterms:created xsi:type="dcterms:W3CDTF">2018-04-30T07:23:37Z</dcterms:created>
  <dcterms:modified xsi:type="dcterms:W3CDTF">2018-05-16T05:58:05Z</dcterms:modified>
</cp:coreProperties>
</file>