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5" r:id="rId2"/>
    <p:sldId id="311" r:id="rId3"/>
    <p:sldId id="312" r:id="rId4"/>
    <p:sldId id="262" r:id="rId5"/>
    <p:sldId id="309" r:id="rId6"/>
    <p:sldId id="306" r:id="rId7"/>
    <p:sldId id="310" r:id="rId8"/>
    <p:sldId id="313" r:id="rId9"/>
  </p:sldIdLst>
  <p:sldSz cx="12188825" cy="6858000"/>
  <p:notesSz cx="6858000" cy="9144000"/>
  <p:custDataLst>
    <p:tags r:id="rId1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816">
          <p15:clr>
            <a:srgbClr val="A4A3A4"/>
          </p15:clr>
        </p15:guide>
        <p15:guide id="3" orient="horz" pos="3840">
          <p15:clr>
            <a:srgbClr val="A4A3A4"/>
          </p15:clr>
        </p15:guide>
        <p15:guide id="4" orient="horz" pos="1056">
          <p15:clr>
            <a:srgbClr val="A4A3A4"/>
          </p15:clr>
        </p15:guide>
        <p15:guide id="5" pos="3839">
          <p15:clr>
            <a:srgbClr val="A4A3A4"/>
          </p15:clr>
        </p15:guide>
        <p15:guide id="6" pos="384">
          <p15:clr>
            <a:srgbClr val="A4A3A4"/>
          </p15:clr>
        </p15:guide>
        <p15:guide id="7" pos="729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89B2"/>
    <a:srgbClr val="952924"/>
    <a:srgbClr val="779BBE"/>
    <a:srgbClr val="3A72C1"/>
    <a:srgbClr val="074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62" autoAdjust="0"/>
    <p:restoredTop sz="94777" autoAdjust="0"/>
  </p:normalViewPr>
  <p:slideViewPr>
    <p:cSldViewPr>
      <p:cViewPr varScale="1">
        <p:scale>
          <a:sx n="74" d="100"/>
          <a:sy n="74" d="100"/>
        </p:scale>
        <p:origin x="806" y="67"/>
      </p:cViewPr>
      <p:guideLst>
        <p:guide orient="horz" pos="2160"/>
        <p:guide orient="horz" pos="816"/>
        <p:guide orient="horz" pos="3840"/>
        <p:guide orient="horz" pos="1056"/>
        <p:guide pos="3839"/>
        <p:guide pos="384"/>
        <p:guide pos="72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>
        <p:scale>
          <a:sx n="100" d="100"/>
          <a:sy n="100" d="100"/>
        </p:scale>
        <p:origin x="2323" y="-111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CC02A0-C947-4278-96D1-0DB9C063DF55}" type="datetimeFigureOut">
              <a:rPr lang="en-US" smtClean="0">
                <a:latin typeface="Arial"/>
              </a:rPr>
              <a:t>5/22/2018</a:t>
            </a:fld>
            <a:endParaRPr lang="en-US" dirty="0">
              <a:latin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33FAA7-9DA0-4163-8828-B20FAF1EB063}" type="slidenum">
              <a:rPr lang="en-US" smtClean="0">
                <a:latin typeface="Arial"/>
              </a:rPr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0106262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381000"/>
            <a:ext cx="4572001" cy="25733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3124200"/>
            <a:ext cx="6096000" cy="5334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1000" y="8686800"/>
            <a:ext cx="4876800" cy="227013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l">
              <a:defRPr sz="10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867400" y="8686800"/>
            <a:ext cx="609600" cy="227013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1000">
                <a:latin typeface="Arial"/>
              </a:defRPr>
            </a:lvl1pPr>
          </a:lstStyle>
          <a:p>
            <a:fld id="{8547E1EE-0039-4797-B978-F453418260D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4651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spcBef>
        <a:spcPts val="600"/>
      </a:spcBef>
      <a:defRPr sz="1100" kern="1200">
        <a:solidFill>
          <a:schemeClr val="tx1"/>
        </a:solidFill>
        <a:latin typeface="Arial"/>
        <a:ea typeface="+mn-ea"/>
        <a:cs typeface="+mn-cs"/>
      </a:defRPr>
    </a:lvl1pPr>
    <a:lvl2pPr marL="182880" indent="-137160" algn="l" defTabSz="914400" rtl="0" eaLnBrk="1" latinLnBrk="0" hangingPunct="1">
      <a:spcBef>
        <a:spcPts val="600"/>
      </a:spcBef>
      <a:buFont typeface="HP Simplified" panose="020B0604020204020204" pitchFamily="34" charset="0"/>
      <a:buChar char="•"/>
      <a:defRPr sz="1050" kern="1200">
        <a:solidFill>
          <a:schemeClr val="tx1"/>
        </a:solidFill>
        <a:latin typeface="Arial"/>
        <a:ea typeface="+mn-ea"/>
        <a:cs typeface="+mn-cs"/>
      </a:defRPr>
    </a:lvl2pPr>
    <a:lvl3pPr marL="339725" indent="-104775" algn="l" defTabSz="914400" rtl="0" eaLnBrk="1" latinLnBrk="0" hangingPunct="1">
      <a:spcBef>
        <a:spcPts val="600"/>
      </a:spcBef>
      <a:buFont typeface="HP Simplified" panose="020B0604020204020204" pitchFamily="34" charset="0"/>
      <a:buChar char="–"/>
      <a:defRPr sz="1000" kern="1200">
        <a:solidFill>
          <a:schemeClr val="tx1"/>
        </a:solidFill>
        <a:latin typeface="Arial"/>
        <a:ea typeface="+mn-ea"/>
        <a:cs typeface="+mn-cs"/>
      </a:defRPr>
    </a:lvl3pPr>
    <a:lvl4pPr marL="515938" indent="-117475" algn="l" defTabSz="914400" rtl="0" eaLnBrk="1" latinLnBrk="0" hangingPunct="1">
      <a:spcBef>
        <a:spcPts val="600"/>
      </a:spcBef>
      <a:buFont typeface="HP Simplified" panose="020B0604020204020204" pitchFamily="34" charset="0"/>
      <a:buChar char="•"/>
      <a:defRPr sz="900" kern="1200">
        <a:solidFill>
          <a:schemeClr val="tx1"/>
        </a:solidFill>
        <a:latin typeface="Arial"/>
        <a:ea typeface="+mn-ea"/>
        <a:cs typeface="+mn-cs"/>
      </a:defRPr>
    </a:lvl4pPr>
    <a:lvl5pPr marL="633413" indent="-117475" algn="l" defTabSz="914400" rtl="0" eaLnBrk="1" latinLnBrk="0" hangingPunct="1">
      <a:spcBef>
        <a:spcPts val="600"/>
      </a:spcBef>
      <a:buFont typeface="HP Simplified" panose="020B0604020204020204" pitchFamily="34" charset="0"/>
      <a:buChar char="–"/>
      <a:defRPr sz="8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a sample </a:t>
            </a:r>
            <a:r>
              <a:rPr lang="en-US" b="1" dirty="0"/>
              <a:t>Title Slide with Picture </a:t>
            </a:r>
            <a:r>
              <a:rPr lang="en-US" dirty="0"/>
              <a:t>ideal for including a dark picture with a brief title and subtitle.</a:t>
            </a:r>
          </a:p>
        </p:txBody>
      </p:sp>
    </p:spTree>
    <p:extLst>
      <p:ext uri="{BB962C8B-B14F-4D97-AF65-F5344CB8AC3E}">
        <p14:creationId xmlns:p14="http://schemas.microsoft.com/office/powerpoint/2010/main" val="26770247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381000" y="381000"/>
            <a:ext cx="4572000" cy="2573338"/>
          </a:xfrm>
        </p:spPr>
      </p:sp>
      <p:sp>
        <p:nvSpPr>
          <p:cNvPr id="7" name="Notes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638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381000" y="381000"/>
            <a:ext cx="4572000" cy="2573338"/>
          </a:xfrm>
        </p:spPr>
      </p:sp>
      <p:sp>
        <p:nvSpPr>
          <p:cNvPr id="7" name="Notes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3696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381000" y="381000"/>
            <a:ext cx="4572000" cy="2573338"/>
          </a:xfrm>
        </p:spPr>
      </p:sp>
      <p:sp>
        <p:nvSpPr>
          <p:cNvPr id="7" name="Notes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2904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381000" y="381000"/>
            <a:ext cx="4572000" cy="2573338"/>
          </a:xfrm>
        </p:spPr>
      </p:sp>
      <p:sp>
        <p:nvSpPr>
          <p:cNvPr id="7" name="Notes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889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381000" y="381000"/>
            <a:ext cx="4572000" cy="2573338"/>
          </a:xfrm>
        </p:spPr>
      </p:sp>
      <p:sp>
        <p:nvSpPr>
          <p:cNvPr id="7" name="Notes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0400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a sample </a:t>
            </a:r>
            <a:r>
              <a:rPr lang="en-US" b="1" dirty="0"/>
              <a:t>Title Slide with Picture </a:t>
            </a:r>
            <a:r>
              <a:rPr lang="en-US" dirty="0"/>
              <a:t>ideal for including a dark picture with a brief title and subtitle.</a:t>
            </a:r>
          </a:p>
        </p:txBody>
      </p:sp>
    </p:spTree>
    <p:extLst>
      <p:ext uri="{BB962C8B-B14F-4D97-AF65-F5344CB8AC3E}">
        <p14:creationId xmlns:p14="http://schemas.microsoft.com/office/powerpoint/2010/main" val="3175146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with Picture">
    <p:bg bwMode="ltGray"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441" y="2763520"/>
            <a:ext cx="9141619" cy="1554480"/>
          </a:xfrm>
        </p:spPr>
        <p:txBody>
          <a:bodyPr/>
          <a:lstStyle>
            <a:lvl1pPr>
              <a:defRPr sz="5000" spc="-100" baseline="0"/>
            </a:lvl1pPr>
          </a:lstStyle>
          <a:p>
            <a:r>
              <a:rPr lang="fr-FR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441" y="4419600"/>
            <a:ext cx="9141619" cy="1188720"/>
          </a:xfrm>
        </p:spPr>
        <p:txBody>
          <a:bodyPr>
            <a:noAutofit/>
          </a:bodyPr>
          <a:lstStyle>
            <a:lvl1pPr marL="0" indent="0" algn="l">
              <a:spcBef>
                <a:spcPts val="600"/>
              </a:spcBef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Click to edit Master subtitle style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7959" y="5867400"/>
            <a:ext cx="2593853" cy="79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6929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304800"/>
            <a:ext cx="10969943" cy="76200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fr-F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441" y="1295401"/>
            <a:ext cx="7618016" cy="4800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Second </a:t>
            </a:r>
            <a:r>
              <a:rPr lang="fr-FR" dirty="0" err="1"/>
              <a:t>level</a:t>
            </a:r>
            <a:endParaRPr lang="fr-FR" dirty="0"/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/>
              <a:t>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32178" y="1295400"/>
            <a:ext cx="3047206" cy="4800600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280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304800"/>
            <a:ext cx="10969943" cy="76200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fr-F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441" y="1295400"/>
            <a:ext cx="6703854" cy="48006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78960" y="1295400"/>
            <a:ext cx="3900424" cy="4800600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157354" y="6478524"/>
            <a:ext cx="812588" cy="21945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211722" y="6478524"/>
            <a:ext cx="2844059" cy="21945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11611" y="6478524"/>
            <a:ext cx="304721" cy="219456"/>
          </a:xfrm>
          <a:prstGeom prst="rect">
            <a:avLst/>
          </a:prstGeom>
        </p:spPr>
        <p:txBody>
          <a:bodyPr/>
          <a:lstStyle/>
          <a:p>
            <a:fld id="{00DE720E-C72B-42F0-AD69-52D60E3C6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2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304800"/>
            <a:ext cx="10969943" cy="76200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fr-F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441" y="1295400"/>
            <a:ext cx="5314328" cy="35052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Drag picture to placeholder or click icon to add</a:t>
            </a:r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3"/>
          </p:nvPr>
        </p:nvSpPr>
        <p:spPr>
          <a:xfrm>
            <a:off x="6265056" y="1295400"/>
            <a:ext cx="5314328" cy="35052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441" y="4953000"/>
            <a:ext cx="5314328" cy="1130490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Click to edit Master text styles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14"/>
          </p:nvPr>
        </p:nvSpPr>
        <p:spPr>
          <a:xfrm>
            <a:off x="6265056" y="4953000"/>
            <a:ext cx="5314328" cy="1130490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210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304800"/>
            <a:ext cx="10969943" cy="76200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fr-F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441" y="1295400"/>
            <a:ext cx="3412871" cy="27432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441" y="4211392"/>
            <a:ext cx="3412871" cy="1884608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Click to edit Master text styles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idx="15"/>
          </p:nvPr>
        </p:nvSpPr>
        <p:spPr>
          <a:xfrm>
            <a:off x="4387977" y="1295400"/>
            <a:ext cx="3412871" cy="27432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Drag picture to placeholder or click icon to add</a:t>
            </a:r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idx="16"/>
          </p:nvPr>
        </p:nvSpPr>
        <p:spPr>
          <a:xfrm>
            <a:off x="8166513" y="1295400"/>
            <a:ext cx="3412871" cy="27432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Drag picture to placeholder or click icon to add</a:t>
            </a:r>
            <a:endParaRPr lang="en-US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4387977" y="4211392"/>
            <a:ext cx="3412871" cy="1884608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Click to edit Master text styles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166513" y="4211392"/>
            <a:ext cx="3412871" cy="1884608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9611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567712" y="304801"/>
            <a:ext cx="1011672" cy="5791200"/>
          </a:xfrm>
        </p:spPr>
        <p:txBody>
          <a:bodyPr vert="eaVert"/>
          <a:lstStyle/>
          <a:p>
            <a:r>
              <a:rPr lang="fr-F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441" y="304801"/>
            <a:ext cx="9649486" cy="5791200"/>
          </a:xfrm>
        </p:spPr>
        <p:txBody>
          <a:bodyPr vert="eaVert"/>
          <a:lstStyle/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Second </a:t>
            </a:r>
            <a:r>
              <a:rPr lang="fr-FR" dirty="0" err="1"/>
              <a:t>level</a:t>
            </a:r>
            <a:endParaRPr lang="fr-FR" dirty="0"/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76537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3541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1016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441" y="2763520"/>
            <a:ext cx="9141619" cy="1554480"/>
          </a:xfrm>
        </p:spPr>
        <p:txBody>
          <a:bodyPr/>
          <a:lstStyle>
            <a:lvl1pPr>
              <a:defRPr sz="5000" spc="-100" baseline="0"/>
            </a:lvl1pPr>
          </a:lstStyle>
          <a:p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title</a:t>
            </a:r>
            <a:r>
              <a:rPr lang="fr-FR" dirty="0"/>
              <a:t>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441" y="4419600"/>
            <a:ext cx="9141619" cy="1188720"/>
          </a:xfrm>
        </p:spPr>
        <p:txBody>
          <a:bodyPr>
            <a:noAutofit/>
          </a:bodyPr>
          <a:lstStyle>
            <a:lvl1pPr marL="0" indent="0" algn="l">
              <a:spcBef>
                <a:spcPts val="600"/>
              </a:spcBef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subtitle</a:t>
            </a:r>
            <a:r>
              <a:rPr lang="fr-FR" dirty="0"/>
              <a:t> style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612" y="199571"/>
            <a:ext cx="1590467" cy="486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83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304800"/>
            <a:ext cx="9141619" cy="1828800"/>
          </a:xfrm>
        </p:spPr>
        <p:txBody>
          <a:bodyPr anchor="t"/>
          <a:lstStyle>
            <a:lvl1pPr algn="l">
              <a:defRPr sz="3200" b="1" cap="none" spc="-100" baseline="0"/>
            </a:lvl1pPr>
          </a:lstStyle>
          <a:p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title</a:t>
            </a:r>
            <a:r>
              <a:rPr lang="fr-FR" dirty="0"/>
              <a:t>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4419600"/>
            <a:ext cx="9141619" cy="1188720"/>
          </a:xfrm>
        </p:spPr>
        <p:txBody>
          <a:bodyPr anchor="t">
            <a:noAutofit/>
          </a:bodyPr>
          <a:lstStyle>
            <a:lvl1pPr marL="0" indent="0">
              <a:spcBef>
                <a:spcPts val="6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Click to edit Master text styles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3178773" y="6665576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ct val="90000"/>
              </a:lnSpc>
            </a:pPr>
            <a:endParaRPr lang="en-US" dirty="0" err="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29205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title</a:t>
            </a:r>
            <a:r>
              <a:rPr lang="fr-FR" dirty="0"/>
              <a:t>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Second </a:t>
            </a:r>
            <a:r>
              <a:rPr lang="fr-FR" dirty="0" err="1"/>
              <a:t>level</a:t>
            </a:r>
            <a:endParaRPr lang="fr-FR" dirty="0"/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50106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title</a:t>
            </a:r>
            <a:r>
              <a:rPr lang="fr-FR" dirty="0"/>
              <a:t>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609441" y="1133856"/>
            <a:ext cx="10969943" cy="27432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  <a:lvl6pPr marL="0" indent="0">
              <a:spcBef>
                <a:spcPts val="0"/>
              </a:spcBef>
              <a:buNone/>
              <a:defRPr sz="1800"/>
            </a:lvl6pPr>
            <a:lvl7pPr marL="0" indent="0">
              <a:spcBef>
                <a:spcPts val="0"/>
              </a:spcBef>
              <a:buNone/>
              <a:defRPr sz="1800"/>
            </a:lvl7pPr>
            <a:lvl8pPr marL="0" indent="0">
              <a:spcBef>
                <a:spcPts val="0"/>
              </a:spcBef>
              <a:buNone/>
              <a:defRPr sz="1800"/>
            </a:lvl8pPr>
            <a:lvl9pPr marL="0" indent="0"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441" y="1676400"/>
            <a:ext cx="10969943" cy="4419601"/>
          </a:xfrm>
        </p:spPr>
        <p:txBody>
          <a:bodyPr/>
          <a:lstStyle/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Second </a:t>
            </a:r>
            <a:r>
              <a:rPr lang="fr-FR" dirty="0" err="1"/>
              <a:t>level</a:t>
            </a:r>
            <a:endParaRPr lang="fr-FR" dirty="0"/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15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Heading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157354" y="6478524"/>
            <a:ext cx="812588" cy="21945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211722" y="6478524"/>
            <a:ext cx="2844059" cy="21945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11611" y="6478524"/>
            <a:ext cx="304721" cy="219456"/>
          </a:xfrm>
          <a:prstGeom prst="rect">
            <a:avLst/>
          </a:prstGeom>
        </p:spPr>
        <p:txBody>
          <a:bodyPr/>
          <a:lstStyle/>
          <a:p>
            <a:fld id="{00DE720E-C72B-42F0-AD69-52D60E3C605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609441" y="1133856"/>
            <a:ext cx="10969943" cy="27432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  <a:lvl6pPr marL="0" indent="0">
              <a:spcBef>
                <a:spcPts val="0"/>
              </a:spcBef>
              <a:buNone/>
              <a:defRPr sz="1800"/>
            </a:lvl6pPr>
            <a:lvl7pPr marL="0" indent="0">
              <a:spcBef>
                <a:spcPts val="0"/>
              </a:spcBef>
              <a:buNone/>
              <a:defRPr sz="1800"/>
            </a:lvl7pPr>
            <a:lvl8pPr marL="0" indent="0">
              <a:spcBef>
                <a:spcPts val="0"/>
              </a:spcBef>
              <a:buNone/>
              <a:defRPr sz="1800"/>
            </a:lvl8pPr>
            <a:lvl9pPr marL="0" indent="0"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09441" y="1661890"/>
            <a:ext cx="10969943" cy="27432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  <a:lvl6pPr marL="0" indent="0">
              <a:spcBef>
                <a:spcPts val="0"/>
              </a:spcBef>
              <a:buNone/>
              <a:defRPr sz="1800"/>
            </a:lvl6pPr>
            <a:lvl7pPr marL="0" indent="0">
              <a:spcBef>
                <a:spcPts val="0"/>
              </a:spcBef>
              <a:buNone/>
              <a:defRPr sz="1800"/>
            </a:lvl7pPr>
            <a:lvl8pPr marL="0" indent="0">
              <a:spcBef>
                <a:spcPts val="0"/>
              </a:spcBef>
              <a:buNone/>
              <a:defRPr sz="1800"/>
            </a:lvl8pPr>
            <a:lvl9pPr marL="0" indent="0"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 dirty="0"/>
              <a:t>Click to add heading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441" y="2057400"/>
            <a:ext cx="10969943" cy="4038600"/>
          </a:xfrm>
        </p:spPr>
        <p:txBody>
          <a:bodyPr/>
          <a:lstStyle>
            <a:lvl3pPr>
              <a:defRPr/>
            </a:lvl3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Second </a:t>
            </a:r>
            <a:r>
              <a:rPr lang="fr-FR" dirty="0" err="1"/>
              <a:t>level</a:t>
            </a:r>
            <a:endParaRPr lang="fr-FR" dirty="0"/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r>
              <a:rPr lang="fr-FR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21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157354" y="6478524"/>
            <a:ext cx="812588" cy="21945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211722" y="6478524"/>
            <a:ext cx="2844059" cy="21945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211611" y="6478524"/>
            <a:ext cx="304721" cy="219456"/>
          </a:xfrm>
          <a:prstGeom prst="rect">
            <a:avLst/>
          </a:prstGeom>
        </p:spPr>
        <p:txBody>
          <a:bodyPr/>
          <a:lstStyle/>
          <a:p>
            <a:fld id="{00DE720E-C72B-42F0-AD69-52D60E3C6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641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304800"/>
            <a:ext cx="10969943" cy="762000"/>
          </a:xfrm>
        </p:spPr>
        <p:txBody>
          <a:bodyPr/>
          <a:lstStyle/>
          <a:p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title</a:t>
            </a:r>
            <a:r>
              <a:rPr lang="fr-FR" dirty="0"/>
              <a:t>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441" y="1295401"/>
            <a:ext cx="5314328" cy="4800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Second </a:t>
            </a:r>
            <a:r>
              <a:rPr lang="fr-FR" dirty="0" err="1"/>
              <a:t>level</a:t>
            </a:r>
            <a:endParaRPr lang="fr-FR" dirty="0"/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r>
              <a:rPr lang="fr-FR" dirty="0"/>
              <a:t>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5056" y="1295401"/>
            <a:ext cx="5314328" cy="4800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Second </a:t>
            </a:r>
            <a:r>
              <a:rPr lang="fr-FR" dirty="0" err="1"/>
              <a:t>level</a:t>
            </a:r>
            <a:endParaRPr lang="fr-FR" dirty="0"/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r>
              <a:rPr lang="fr-FR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568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304800"/>
            <a:ext cx="10969943" cy="762000"/>
          </a:xfrm>
        </p:spPr>
        <p:txBody>
          <a:bodyPr/>
          <a:lstStyle/>
          <a:p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title</a:t>
            </a:r>
            <a:r>
              <a:rPr lang="fr-FR" dirty="0"/>
              <a:t>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09441" y="1295400"/>
            <a:ext cx="3412871" cy="4800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Second </a:t>
            </a:r>
            <a:r>
              <a:rPr lang="fr-FR" dirty="0" err="1"/>
              <a:t>level</a:t>
            </a:r>
            <a:endParaRPr lang="fr-FR" dirty="0"/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r>
              <a:rPr lang="fr-FR" dirty="0"/>
              <a:t> </a:t>
            </a:r>
            <a:endParaRPr lang="en-US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4387977" y="1295400"/>
            <a:ext cx="3412871" cy="4800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Second </a:t>
            </a:r>
            <a:r>
              <a:rPr lang="fr-FR" dirty="0" err="1"/>
              <a:t>level</a:t>
            </a:r>
            <a:endParaRPr lang="fr-FR" dirty="0"/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en-US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8166513" y="1295400"/>
            <a:ext cx="3412871" cy="4800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Second </a:t>
            </a:r>
            <a:r>
              <a:rPr lang="fr-FR" dirty="0" err="1"/>
              <a:t>level</a:t>
            </a:r>
            <a:endParaRPr lang="fr-FR" dirty="0"/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r>
              <a:rPr lang="fr-FR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089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441" y="304800"/>
            <a:ext cx="9599771" cy="8382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title</a:t>
            </a:r>
            <a:r>
              <a:rPr lang="fr-FR" dirty="0"/>
              <a:t>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295401"/>
            <a:ext cx="10969943" cy="4800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Second </a:t>
            </a:r>
            <a:r>
              <a:rPr lang="fr-FR" dirty="0" err="1"/>
              <a:t>level</a:t>
            </a:r>
            <a:endParaRPr lang="fr-FR" dirty="0"/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r>
              <a:rPr lang="fr-FR" dirty="0"/>
              <a:t> 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612" y="5029200"/>
            <a:ext cx="1600200" cy="16668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0212" y="147308"/>
            <a:ext cx="1512168" cy="462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477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49" r:id="rId2"/>
    <p:sldLayoutId id="2147483651" r:id="rId3"/>
    <p:sldLayoutId id="2147483650" r:id="rId4"/>
    <p:sldLayoutId id="2147483663" r:id="rId5"/>
    <p:sldLayoutId id="2147483664" r:id="rId6"/>
    <p:sldLayoutId id="2147483654" r:id="rId7"/>
    <p:sldLayoutId id="2147483652" r:id="rId8"/>
    <p:sldLayoutId id="2147483667" r:id="rId9"/>
    <p:sldLayoutId id="2147483656" r:id="rId10"/>
    <p:sldLayoutId id="2147483657" r:id="rId11"/>
    <p:sldLayoutId id="2147483671" r:id="rId12"/>
    <p:sldLayoutId id="2147483672" r:id="rId13"/>
    <p:sldLayoutId id="2147483659" r:id="rId14"/>
    <p:sldLayoutId id="2147483674" r:id="rId15"/>
    <p:sldLayoutId id="2147483675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Font typeface="HP Simplified" panose="020B0604020204020204" pitchFamily="34" charset="0"/>
        <a:buChar char="•"/>
        <a:defRPr sz="2000" kern="1200">
          <a:solidFill>
            <a:schemeClr val="tx1"/>
          </a:solidFill>
          <a:latin typeface="Arial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HP Simplified" panose="020B0604020204020204" pitchFamily="34" charset="0"/>
        <a:buChar char="–"/>
        <a:defRPr sz="2000" kern="1200">
          <a:solidFill>
            <a:schemeClr val="tx1"/>
          </a:solidFill>
          <a:latin typeface="Arial"/>
          <a:ea typeface="+mn-ea"/>
          <a:cs typeface="+mn-cs"/>
        </a:defRPr>
      </a:lvl2pPr>
      <a:lvl3pPr marL="548640" indent="-137160" algn="l" defTabSz="914400" rtl="0" eaLnBrk="1" latinLnBrk="0" hangingPunct="1">
        <a:lnSpc>
          <a:spcPct val="90000"/>
        </a:lnSpc>
        <a:spcBef>
          <a:spcPts val="600"/>
        </a:spcBef>
        <a:buFont typeface="HP Simplified" panose="020B0604020204020204" pitchFamily="34" charset="0"/>
        <a:buChar char="•"/>
        <a:defRPr sz="1800" kern="1200">
          <a:solidFill>
            <a:schemeClr val="tx1"/>
          </a:solidFill>
          <a:latin typeface="Arial"/>
          <a:ea typeface="+mn-ea"/>
          <a:cs typeface="+mn-cs"/>
        </a:defRPr>
      </a:lvl3pPr>
      <a:lvl4pPr marL="731520" indent="-13716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HP Simplified" panose="020B0604020204020204" pitchFamily="34" charset="0"/>
        <a:buChar char="–"/>
        <a:defRPr sz="1200" kern="1200">
          <a:solidFill>
            <a:schemeClr val="tx1"/>
          </a:solidFill>
          <a:latin typeface="Arial"/>
          <a:ea typeface="+mn-ea"/>
          <a:cs typeface="+mn-cs"/>
        </a:defRPr>
      </a:lvl4pPr>
      <a:lvl5pPr marL="868680" indent="-137160" algn="l" defTabSz="914400" rtl="0" eaLnBrk="1" latinLnBrk="0" hangingPunct="1">
        <a:lnSpc>
          <a:spcPct val="90000"/>
        </a:lnSpc>
        <a:spcBef>
          <a:spcPts val="600"/>
        </a:spcBef>
        <a:buFont typeface="HP Simplified" panose="020B0604020204020204" pitchFamily="34" charset="0"/>
        <a:buChar char="•"/>
        <a:defRPr sz="1200" kern="1200">
          <a:solidFill>
            <a:schemeClr val="tx1"/>
          </a:solidFill>
          <a:latin typeface="Arial"/>
          <a:ea typeface="+mn-ea"/>
          <a:cs typeface="+mn-cs"/>
        </a:defRPr>
      </a:lvl5pPr>
      <a:lvl6pPr marL="1051560" indent="-13716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HP Simplified" panose="020B0604020204020204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188720" indent="-137160" algn="l" defTabSz="914400" rtl="0" eaLnBrk="1" latinLnBrk="0" hangingPunct="1">
        <a:lnSpc>
          <a:spcPct val="90000"/>
        </a:lnSpc>
        <a:spcBef>
          <a:spcPts val="600"/>
        </a:spcBef>
        <a:buFont typeface="HP Simplified" panose="020B0604020204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371600" indent="-13716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HP Simplified" panose="020B0604020204020204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554480" indent="-137160" algn="l" defTabSz="914400" rtl="0" eaLnBrk="1" latinLnBrk="0" hangingPunct="1">
        <a:lnSpc>
          <a:spcPct val="90000"/>
        </a:lnSpc>
        <a:spcBef>
          <a:spcPts val="600"/>
        </a:spcBef>
        <a:buFont typeface="HP Simplified" panose="020B0604020204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Rail Security Observatory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Francesco Dionori</a:t>
            </a:r>
          </a:p>
          <a:p>
            <a:endParaRPr lang="en-US" dirty="0"/>
          </a:p>
          <a:p>
            <a:r>
              <a:rPr lang="en-US"/>
              <a:t>Chief, </a:t>
            </a:r>
            <a:r>
              <a:rPr lang="en-US" dirty="0"/>
              <a:t>Transport Networks &amp; Logistics</a:t>
            </a:r>
          </a:p>
          <a:p>
            <a:r>
              <a:rPr lang="en-US" dirty="0"/>
              <a:t>23</a:t>
            </a:r>
            <a:r>
              <a:rPr lang="en-US" baseline="30000" dirty="0"/>
              <a:t>rd</a:t>
            </a:r>
            <a:r>
              <a:rPr lang="en-US" dirty="0"/>
              <a:t> May 2018</a:t>
            </a:r>
          </a:p>
        </p:txBody>
      </p:sp>
    </p:spTree>
    <p:extLst>
      <p:ext uri="{BB962C8B-B14F-4D97-AF65-F5344CB8AC3E}">
        <p14:creationId xmlns:p14="http://schemas.microsoft.com/office/powerpoint/2010/main" val="323390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41C47CC-1964-4F00-93E6-34964CA864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6122" y="1686300"/>
            <a:ext cx="3888792" cy="393860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CA149A8-BA19-434B-9EAA-9DB243B6388F}"/>
              </a:ext>
            </a:extLst>
          </p:cNvPr>
          <p:cNvSpPr/>
          <p:nvPr/>
        </p:nvSpPr>
        <p:spPr>
          <a:xfrm>
            <a:off x="7457383" y="1053355"/>
            <a:ext cx="3888792" cy="646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999" b="1" dirty="0">
                <a:solidFill>
                  <a:sysClr val="windowText" lastClr="000000"/>
                </a:solidFill>
              </a:rPr>
              <a:t>Strengths of the Committee in the delivery of tangible results</a:t>
            </a:r>
          </a:p>
        </p:txBody>
      </p:sp>
      <p:pic>
        <p:nvPicPr>
          <p:cNvPr id="4" name="Picture 2" descr="C:\Users\Molnar\AppData\Local\Temp\notes256C9A\map.jpg">
            <a:extLst>
              <a:ext uri="{FF2B5EF4-FFF2-40B4-BE49-F238E27FC236}">
                <a16:creationId xmlns:a16="http://schemas.microsoft.com/office/drawing/2014/main" id="{D7AE87D2-1460-4DA7-B1DD-7CA77289DA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177" y="1053356"/>
            <a:ext cx="6151265" cy="47086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8C5CAEE-DA2F-4CBC-935C-0F50DF4AE74B}"/>
              </a:ext>
            </a:extLst>
          </p:cNvPr>
          <p:cNvSpPr/>
          <p:nvPr/>
        </p:nvSpPr>
        <p:spPr>
          <a:xfrm>
            <a:off x="983176" y="4609371"/>
            <a:ext cx="6151265" cy="40000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sz="1999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58 conventions, 1742 Contracting Parties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916167C-D1E0-4605-8A05-2BB6B8DE3562}"/>
              </a:ext>
            </a:extLst>
          </p:cNvPr>
          <p:cNvSpPr/>
          <p:nvPr/>
        </p:nvSpPr>
        <p:spPr>
          <a:xfrm>
            <a:off x="983177" y="5061948"/>
            <a:ext cx="6151265" cy="70744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1999" b="1" dirty="0"/>
              <a:t>Goal</a:t>
            </a:r>
            <a:r>
              <a:rPr lang="en-US" sz="1999" dirty="0"/>
              <a:t>: a universally harmonized inland transport system</a:t>
            </a:r>
            <a:endParaRPr lang="en-GB" sz="1999"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17CB022E-D4B1-48A5-96BB-E78E6233A3DC}"/>
              </a:ext>
            </a:extLst>
          </p:cNvPr>
          <p:cNvSpPr txBox="1">
            <a:spLocks noChangeArrowheads="1"/>
          </p:cNvSpPr>
          <p:nvPr/>
        </p:nvSpPr>
        <p:spPr>
          <a:xfrm>
            <a:off x="119304" y="46001"/>
            <a:ext cx="7487106" cy="863375"/>
          </a:xfrm>
          <a:prstGeom prst="rect">
            <a:avLst/>
          </a:prstGeom>
        </p:spPr>
        <p:txBody>
          <a:bodyPr/>
          <a:lstStyle>
            <a:lvl1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r>
              <a:rPr lang="fr-CH" altLang="en-US" sz="3199" b="1" i="1" dirty="0" err="1">
                <a:solidFill>
                  <a:schemeClr val="hlink"/>
                </a:solidFill>
                <a:latin typeface="Garamond" panose="02020404030301010803" pitchFamily="18" charset="0"/>
              </a:rPr>
              <a:t>Sustainable</a:t>
            </a:r>
            <a:r>
              <a:rPr lang="fr-CH" altLang="en-US" sz="3199" b="1" i="1" dirty="0">
                <a:solidFill>
                  <a:schemeClr val="hlink"/>
                </a:solidFill>
                <a:latin typeface="Garamond" panose="02020404030301010803" pitchFamily="18" charset="0"/>
              </a:rPr>
              <a:t> Transport Division</a:t>
            </a:r>
          </a:p>
        </p:txBody>
      </p:sp>
    </p:spTree>
    <p:extLst>
      <p:ext uri="{BB962C8B-B14F-4D97-AF65-F5344CB8AC3E}">
        <p14:creationId xmlns:p14="http://schemas.microsoft.com/office/powerpoint/2010/main" val="1390197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001F884-20DD-438E-94BA-07838844C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975" y="76199"/>
            <a:ext cx="10969943" cy="702365"/>
          </a:xfrm>
        </p:spPr>
        <p:txBody>
          <a:bodyPr/>
          <a:lstStyle/>
          <a:p>
            <a:r>
              <a:rPr lang="en-US" dirty="0"/>
              <a:t>UNECE Rail Security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87975" y="816002"/>
            <a:ext cx="10969943" cy="274320"/>
          </a:xfrm>
        </p:spPr>
        <p:txBody>
          <a:bodyPr/>
          <a:lstStyle/>
          <a:p>
            <a:r>
              <a:rPr lang="en-US" dirty="0">
                <a:solidFill>
                  <a:srgbClr val="074080"/>
                </a:solidFill>
              </a:rPr>
              <a:t>Mandate and history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CD7582BD-FFA1-4A3C-8475-E2601680E06A}"/>
              </a:ext>
            </a:extLst>
          </p:cNvPr>
          <p:cNvSpPr txBox="1">
            <a:spLocks/>
          </p:cNvSpPr>
          <p:nvPr/>
        </p:nvSpPr>
        <p:spPr>
          <a:xfrm>
            <a:off x="989012" y="1981200"/>
            <a:ext cx="9677400" cy="6858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HP Simplified" panose="020B0604020204020204" pitchFamily="34" charset="0"/>
              <a:buNone/>
              <a:defRPr sz="1800" kern="1200">
                <a:solidFill>
                  <a:schemeClr val="accent1"/>
                </a:solidFill>
                <a:latin typeface="Arial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SzPct val="80000"/>
              <a:buFont typeface="HP Simplified" panose="020B0604020204020204" pitchFamily="34" charset="0"/>
              <a:buNone/>
              <a:defRPr sz="18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HP Simplified" panose="020B0604020204020204" pitchFamily="34" charset="0"/>
              <a:buNone/>
              <a:defRPr sz="18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SzPct val="80000"/>
              <a:buFont typeface="HP Simplified" panose="020B0604020204020204" pitchFamily="34" charset="0"/>
              <a:buNone/>
              <a:defRPr sz="18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HP Simplified" panose="020B0604020204020204" pitchFamily="34" charset="0"/>
              <a:buNone/>
              <a:defRPr sz="18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SzPct val="80000"/>
              <a:buFont typeface="HP Simplified" panose="020B0604020204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HP Simplified" panose="020B0604020204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SzPct val="80000"/>
              <a:buFont typeface="HP Simplified" panose="020B0604020204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HP Simplified" panose="020B0604020204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74080"/>
                </a:solidFill>
              </a:rPr>
              <a:t>Rail security on the agenda of SC.2 for many years</a:t>
            </a:r>
          </a:p>
          <a:p>
            <a:endParaRPr lang="en-US" dirty="0">
              <a:solidFill>
                <a:srgbClr val="074080"/>
              </a:solidFill>
            </a:endParaRPr>
          </a:p>
          <a:p>
            <a:r>
              <a:rPr lang="en-US" dirty="0">
                <a:solidFill>
                  <a:srgbClr val="074080"/>
                </a:solidFill>
              </a:rPr>
              <a:t>Following a workshop in 2013 it was agreed to create an electronic space on rail security to:</a:t>
            </a:r>
          </a:p>
          <a:p>
            <a:r>
              <a:rPr lang="en-US" dirty="0">
                <a:solidFill>
                  <a:srgbClr val="074080"/>
                </a:solidFill>
              </a:rPr>
              <a:t>	Disseminate ad hoc knowledge and best/good practices</a:t>
            </a:r>
          </a:p>
          <a:p>
            <a:r>
              <a:rPr lang="en-US" dirty="0">
                <a:solidFill>
                  <a:srgbClr val="074080"/>
                </a:solidFill>
              </a:rPr>
              <a:t>	Exchange information about projects and other initiatives/proposals</a:t>
            </a:r>
          </a:p>
          <a:p>
            <a:r>
              <a:rPr lang="en-US" dirty="0">
                <a:solidFill>
                  <a:srgbClr val="074080"/>
                </a:solidFill>
              </a:rPr>
              <a:t>	</a:t>
            </a:r>
            <a:r>
              <a:rPr lang="en-US" dirty="0"/>
              <a:t>Seek cooperation on specific rail security projects/tasks/studies and research agreed 	upon during SC.2 sessions and other events, and focus on developing definitions</a:t>
            </a:r>
          </a:p>
          <a:p>
            <a:endParaRPr lang="en-US" dirty="0"/>
          </a:p>
          <a:p>
            <a:r>
              <a:rPr lang="en-US" dirty="0"/>
              <a:t>Over the years the Observatory has been developed and updated in structure</a:t>
            </a:r>
          </a:p>
          <a:p>
            <a:endParaRPr lang="en-US" dirty="0"/>
          </a:p>
          <a:p>
            <a:r>
              <a:rPr lang="en-US" dirty="0"/>
              <a:t>It was relaunched at SC.2 in November 2017 </a:t>
            </a:r>
            <a:endParaRPr lang="en-US" dirty="0">
              <a:solidFill>
                <a:srgbClr val="074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18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87975" y="816002"/>
            <a:ext cx="10969943" cy="274320"/>
          </a:xfrm>
        </p:spPr>
        <p:txBody>
          <a:bodyPr/>
          <a:lstStyle/>
          <a:p>
            <a:r>
              <a:rPr lang="en-US" dirty="0">
                <a:solidFill>
                  <a:srgbClr val="074080"/>
                </a:solidFill>
              </a:rPr>
              <a:t>How it works: a repository of files on rail security, with access restricted only to authorized users</a:t>
            </a:r>
          </a:p>
          <a:p>
            <a:endParaRPr lang="en-US" dirty="0">
              <a:solidFill>
                <a:srgbClr val="074080"/>
              </a:solidFill>
            </a:endParaRPr>
          </a:p>
          <a:p>
            <a:r>
              <a:rPr lang="en-US" dirty="0">
                <a:solidFill>
                  <a:srgbClr val="074080"/>
                </a:solidFill>
              </a:rPr>
              <a:t>Organized by themes, countries, document categories and Working Party documents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01F884-20DD-438E-94BA-07838844C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975" y="76199"/>
            <a:ext cx="10969943" cy="702365"/>
          </a:xfrm>
        </p:spPr>
        <p:txBody>
          <a:bodyPr/>
          <a:lstStyle/>
          <a:p>
            <a:r>
              <a:rPr lang="en-US" dirty="0"/>
              <a:t>UNECE Rail Security Observatory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6D7C3A-81B6-49AB-98F0-3CDC699641F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4738" t="11423" b="10756"/>
          <a:stretch/>
        </p:blipFill>
        <p:spPr>
          <a:xfrm>
            <a:off x="587975" y="1676400"/>
            <a:ext cx="10515600" cy="5084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241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3F64956-BD8C-4BB3-8871-1E2DCF1E5A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4738" t="11423" b="10756"/>
          <a:stretch/>
        </p:blipFill>
        <p:spPr>
          <a:xfrm>
            <a:off x="587975" y="1676400"/>
            <a:ext cx="10515600" cy="5084991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87975" y="816002"/>
            <a:ext cx="10969943" cy="274320"/>
          </a:xfrm>
        </p:spPr>
        <p:txBody>
          <a:bodyPr/>
          <a:lstStyle/>
          <a:p>
            <a:r>
              <a:rPr lang="en-US" dirty="0">
                <a:solidFill>
                  <a:srgbClr val="074080"/>
                </a:solidFill>
              </a:rPr>
              <a:t>Different ways to find information: search engine / pages menu / links to pages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01F884-20DD-438E-94BA-07838844C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975" y="76199"/>
            <a:ext cx="10969943" cy="702365"/>
          </a:xfrm>
        </p:spPr>
        <p:txBody>
          <a:bodyPr/>
          <a:lstStyle/>
          <a:p>
            <a:r>
              <a:rPr lang="en-US" dirty="0"/>
              <a:t>UNECE Rail Security Observatory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6CDC6DA-4DBF-45AD-9354-656B7C059B3F}"/>
              </a:ext>
            </a:extLst>
          </p:cNvPr>
          <p:cNvSpPr/>
          <p:nvPr/>
        </p:nvSpPr>
        <p:spPr>
          <a:xfrm>
            <a:off x="587975" y="1618350"/>
            <a:ext cx="1706713" cy="1143000"/>
          </a:xfrm>
          <a:prstGeom prst="ellipse">
            <a:avLst/>
          </a:prstGeom>
          <a:noFill/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en-US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4CF2231-D4D0-48F5-94DF-D434E71F05BD}"/>
              </a:ext>
            </a:extLst>
          </p:cNvPr>
          <p:cNvSpPr/>
          <p:nvPr/>
        </p:nvSpPr>
        <p:spPr>
          <a:xfrm>
            <a:off x="2889131" y="2189850"/>
            <a:ext cx="7620000" cy="2839350"/>
          </a:xfrm>
          <a:prstGeom prst="ellipse">
            <a:avLst/>
          </a:prstGeom>
          <a:noFill/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en-US" dirty="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E131CEC-BE80-4B17-BDB1-B198FB5277D5}"/>
              </a:ext>
            </a:extLst>
          </p:cNvPr>
          <p:cNvCxnSpPr>
            <a:cxnSpLocks/>
          </p:cNvCxnSpPr>
          <p:nvPr/>
        </p:nvCxnSpPr>
        <p:spPr>
          <a:xfrm flipH="1">
            <a:off x="2284412" y="1145129"/>
            <a:ext cx="3543935" cy="75987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FE530709-59DB-442A-AE06-EDBE9156C0E3}"/>
              </a:ext>
            </a:extLst>
          </p:cNvPr>
          <p:cNvCxnSpPr>
            <a:cxnSpLocks/>
          </p:cNvCxnSpPr>
          <p:nvPr/>
        </p:nvCxnSpPr>
        <p:spPr>
          <a:xfrm>
            <a:off x="7713662" y="1061085"/>
            <a:ext cx="0" cy="115824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600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001F884-20DD-438E-94BA-07838844C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975" y="76199"/>
            <a:ext cx="10969943" cy="702365"/>
          </a:xfrm>
        </p:spPr>
        <p:txBody>
          <a:bodyPr/>
          <a:lstStyle/>
          <a:p>
            <a:r>
              <a:rPr lang="en-US" dirty="0"/>
              <a:t>UNECE Rail Security Observatory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87975" y="816002"/>
            <a:ext cx="5125437" cy="274320"/>
          </a:xfrm>
        </p:spPr>
        <p:txBody>
          <a:bodyPr/>
          <a:lstStyle/>
          <a:p>
            <a:r>
              <a:rPr lang="en-US" dirty="0">
                <a:solidFill>
                  <a:srgbClr val="074080"/>
                </a:solidFill>
              </a:rPr>
              <a:t>Browse documents using the pages menu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FD779FB-BE51-4BD3-A4EC-7180F26673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975" y="1219200"/>
            <a:ext cx="2362200" cy="514622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CD7582BD-FFA1-4A3C-8475-E2601680E06A}"/>
              </a:ext>
            </a:extLst>
          </p:cNvPr>
          <p:cNvSpPr txBox="1">
            <a:spLocks/>
          </p:cNvSpPr>
          <p:nvPr/>
        </p:nvSpPr>
        <p:spPr>
          <a:xfrm>
            <a:off x="3122612" y="1744435"/>
            <a:ext cx="2362200" cy="40957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HP Simplified" panose="020B0604020204020204" pitchFamily="34" charset="0"/>
              <a:buNone/>
              <a:defRPr sz="1800" kern="1200">
                <a:solidFill>
                  <a:schemeClr val="accent1"/>
                </a:solidFill>
                <a:latin typeface="Arial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SzPct val="80000"/>
              <a:buFont typeface="HP Simplified" panose="020B0604020204020204" pitchFamily="34" charset="0"/>
              <a:buNone/>
              <a:defRPr sz="18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HP Simplified" panose="020B0604020204020204" pitchFamily="34" charset="0"/>
              <a:buNone/>
              <a:defRPr sz="18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SzPct val="80000"/>
              <a:buFont typeface="HP Simplified" panose="020B0604020204020204" pitchFamily="34" charset="0"/>
              <a:buNone/>
              <a:defRPr sz="18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HP Simplified" panose="020B0604020204020204" pitchFamily="34" charset="0"/>
              <a:buNone/>
              <a:defRPr sz="18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SzPct val="80000"/>
              <a:buFont typeface="HP Simplified" panose="020B0604020204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HP Simplified" panose="020B0604020204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SzPct val="80000"/>
              <a:buFont typeface="HP Simplified" panose="020B0604020204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HP Simplified" panose="020B0604020204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74080"/>
                </a:solidFill>
              </a:rPr>
              <a:t>Use the menu to directly access a page from a specific country or organization, on a specific theme</a:t>
            </a:r>
          </a:p>
          <a:p>
            <a:pPr algn="ctr"/>
            <a:endParaRPr lang="en-US" dirty="0">
              <a:solidFill>
                <a:srgbClr val="074080"/>
              </a:solidFill>
            </a:endParaRPr>
          </a:p>
          <a:p>
            <a:pPr algn="ctr"/>
            <a:r>
              <a:rPr lang="en-US" dirty="0">
                <a:solidFill>
                  <a:srgbClr val="074080"/>
                </a:solidFill>
              </a:rPr>
              <a:t>-</a:t>
            </a:r>
          </a:p>
          <a:p>
            <a:pPr algn="ctr"/>
            <a:endParaRPr lang="en-US" dirty="0">
              <a:solidFill>
                <a:srgbClr val="074080"/>
              </a:solidFill>
            </a:endParaRPr>
          </a:p>
          <a:p>
            <a:pPr algn="ctr"/>
            <a:r>
              <a:rPr lang="en-US" dirty="0">
                <a:solidFill>
                  <a:srgbClr val="074080"/>
                </a:solidFill>
              </a:rPr>
              <a:t>Or use the menu links to find document by security themes (dangerous goods, terrorism, theft of goods, vandalism) or by category (projects, publications)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9E16511-C9EA-458F-A20C-00A2E92E69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3817" y="1889149"/>
            <a:ext cx="5582637" cy="420685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6409E2C9-90F6-466A-9841-F71381D3C777}"/>
              </a:ext>
            </a:extLst>
          </p:cNvPr>
          <p:cNvSpPr txBox="1">
            <a:spLocks/>
          </p:cNvSpPr>
          <p:nvPr/>
        </p:nvSpPr>
        <p:spPr>
          <a:xfrm>
            <a:off x="6141436" y="1438268"/>
            <a:ext cx="5867400" cy="3048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HP Simplified" panose="020B0604020204020204" pitchFamily="34" charset="0"/>
              <a:buNone/>
              <a:defRPr sz="1800" kern="1200">
                <a:solidFill>
                  <a:schemeClr val="accent1"/>
                </a:solidFill>
                <a:latin typeface="Arial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SzPct val="80000"/>
              <a:buFont typeface="HP Simplified" panose="020B0604020204020204" pitchFamily="34" charset="0"/>
              <a:buNone/>
              <a:defRPr sz="18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HP Simplified" panose="020B0604020204020204" pitchFamily="34" charset="0"/>
              <a:buNone/>
              <a:defRPr sz="18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SzPct val="80000"/>
              <a:buFont typeface="HP Simplified" panose="020B0604020204020204" pitchFamily="34" charset="0"/>
              <a:buNone/>
              <a:defRPr sz="18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HP Simplified" panose="020B0604020204020204" pitchFamily="34" charset="0"/>
              <a:buNone/>
              <a:defRPr sz="18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SzPct val="80000"/>
              <a:buFont typeface="HP Simplified" panose="020B0604020204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HP Simplified" panose="020B0604020204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SzPct val="80000"/>
              <a:buFont typeface="HP Simplified" panose="020B0604020204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HP Simplified" panose="020B0604020204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74080"/>
                </a:solidFill>
              </a:rPr>
              <a:t>Use the search engine to find pages or documents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8A88826-086B-4052-BAF5-FF92B0DC0DD7}"/>
              </a:ext>
            </a:extLst>
          </p:cNvPr>
          <p:cNvCxnSpPr/>
          <p:nvPr/>
        </p:nvCxnSpPr>
        <p:spPr>
          <a:xfrm>
            <a:off x="5865812" y="1219200"/>
            <a:ext cx="0" cy="5146221"/>
          </a:xfrm>
          <a:prstGeom prst="line">
            <a:avLst/>
          </a:prstGeom>
          <a:ln w="1905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63810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87975" y="816002"/>
            <a:ext cx="10969943" cy="274320"/>
          </a:xfrm>
        </p:spPr>
        <p:txBody>
          <a:bodyPr/>
          <a:lstStyle/>
          <a:p>
            <a:r>
              <a:rPr lang="en-US" dirty="0">
                <a:solidFill>
                  <a:srgbClr val="074080"/>
                </a:solidFill>
              </a:rPr>
              <a:t>Uploading documents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01F884-20DD-438E-94BA-07838844C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975" y="76199"/>
            <a:ext cx="10969943" cy="702365"/>
          </a:xfrm>
        </p:spPr>
        <p:txBody>
          <a:bodyPr/>
          <a:lstStyle/>
          <a:p>
            <a:r>
              <a:rPr lang="en-US" dirty="0"/>
              <a:t>UNECE Rail Security Observatory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675211E6-6D05-456C-94B2-1ACCCB5E5B2F}"/>
              </a:ext>
            </a:extLst>
          </p:cNvPr>
          <p:cNvSpPr txBox="1">
            <a:spLocks/>
          </p:cNvSpPr>
          <p:nvPr/>
        </p:nvSpPr>
        <p:spPr>
          <a:xfrm>
            <a:off x="7389812" y="1524000"/>
            <a:ext cx="4572000" cy="29718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HP Simplified" panose="020B0604020204020204" pitchFamily="34" charset="0"/>
              <a:buNone/>
              <a:defRPr sz="1800" kern="1200">
                <a:solidFill>
                  <a:schemeClr val="accent1"/>
                </a:solidFill>
                <a:latin typeface="Arial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SzPct val="80000"/>
              <a:buFont typeface="HP Simplified" panose="020B0604020204020204" pitchFamily="34" charset="0"/>
              <a:buNone/>
              <a:defRPr sz="18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HP Simplified" panose="020B0604020204020204" pitchFamily="34" charset="0"/>
              <a:buNone/>
              <a:defRPr sz="18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SzPct val="80000"/>
              <a:buFont typeface="HP Simplified" panose="020B0604020204020204" pitchFamily="34" charset="0"/>
              <a:buNone/>
              <a:defRPr sz="18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HP Simplified" panose="020B0604020204020204" pitchFamily="34" charset="0"/>
              <a:buNone/>
              <a:defRPr sz="18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SzPct val="80000"/>
              <a:buFont typeface="HP Simplified" panose="020B0604020204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HP Simplified" panose="020B0604020204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SzPct val="80000"/>
              <a:buFont typeface="HP Simplified" panose="020B0604020204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HP Simplified" panose="020B0604020204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74080"/>
                </a:solidFill>
              </a:rPr>
              <a:t>The users can upload or delete documents under their respective area (country / organization)</a:t>
            </a:r>
          </a:p>
          <a:p>
            <a:pPr algn="ctr"/>
            <a:endParaRPr lang="en-US" dirty="0">
              <a:solidFill>
                <a:srgbClr val="074080"/>
              </a:solidFill>
            </a:endParaRPr>
          </a:p>
          <a:p>
            <a:pPr algn="ctr"/>
            <a:endParaRPr lang="en-US" dirty="0">
              <a:solidFill>
                <a:srgbClr val="074080"/>
              </a:solidFill>
            </a:endParaRPr>
          </a:p>
          <a:p>
            <a:pPr algn="ctr"/>
            <a:r>
              <a:rPr lang="en-US" dirty="0">
                <a:solidFill>
                  <a:srgbClr val="074080"/>
                </a:solidFill>
              </a:rPr>
              <a:t>Relevant labels are automatically attached to the uploaded documents</a:t>
            </a:r>
          </a:p>
          <a:p>
            <a:pPr algn="ctr"/>
            <a:endParaRPr lang="en-US" dirty="0">
              <a:solidFill>
                <a:srgbClr val="074080"/>
              </a:solidFill>
            </a:endParaRPr>
          </a:p>
          <a:p>
            <a:pPr algn="ctr"/>
            <a:endParaRPr lang="en-US" dirty="0">
              <a:solidFill>
                <a:srgbClr val="074080"/>
              </a:solidFill>
            </a:endParaRPr>
          </a:p>
          <a:p>
            <a:pPr algn="ctr"/>
            <a:r>
              <a:rPr lang="en-US" dirty="0">
                <a:solidFill>
                  <a:srgbClr val="074080"/>
                </a:solidFill>
              </a:rPr>
              <a:t>User-friendly interface</a:t>
            </a:r>
          </a:p>
          <a:p>
            <a:pPr algn="ctr"/>
            <a:endParaRPr lang="en-US" dirty="0">
              <a:solidFill>
                <a:srgbClr val="074080"/>
              </a:solidFill>
            </a:endParaRPr>
          </a:p>
          <a:p>
            <a:pPr algn="ctr"/>
            <a:endParaRPr lang="en-US" dirty="0">
              <a:solidFill>
                <a:srgbClr val="074080"/>
              </a:solidFill>
            </a:endParaRPr>
          </a:p>
          <a:p>
            <a:pPr algn="ctr"/>
            <a:r>
              <a:rPr lang="en-US" dirty="0">
                <a:solidFill>
                  <a:srgbClr val="074080"/>
                </a:solidFill>
              </a:rPr>
              <a:t>Video tutorial </a:t>
            </a:r>
            <a:r>
              <a:rPr lang="en-US" sz="1100" dirty="0">
                <a:solidFill>
                  <a:srgbClr val="074080"/>
                </a:solidFill>
              </a:rPr>
              <a:t>https://www.youtube.com/watch?v=gW9mXxPc7ps&amp;feature=youtu.be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6C3713-6CBA-4229-92BC-D86FB447BA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75" y="1524000"/>
            <a:ext cx="651831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21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012" y="2865120"/>
            <a:ext cx="9141619" cy="1554480"/>
          </a:xfrm>
        </p:spPr>
        <p:txBody>
          <a:bodyPr/>
          <a:lstStyle/>
          <a:p>
            <a:pPr algn="ctr"/>
            <a:r>
              <a:rPr lang="en-US" sz="3600" dirty="0"/>
              <a:t>To register please contact the secretariat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8012" y="5791200"/>
            <a:ext cx="9141619" cy="731520"/>
          </a:xfrm>
        </p:spPr>
        <p:txBody>
          <a:bodyPr/>
          <a:lstStyle/>
          <a:p>
            <a:endParaRPr lang="en-US" dirty="0"/>
          </a:p>
          <a:p>
            <a:r>
              <a:rPr lang="en-US" b="1" dirty="0"/>
              <a:t>Francesco Dionori</a:t>
            </a:r>
          </a:p>
        </p:txBody>
      </p:sp>
    </p:spTree>
    <p:extLst>
      <p:ext uri="{BB962C8B-B14F-4D97-AF65-F5344CB8AC3E}">
        <p14:creationId xmlns:p14="http://schemas.microsoft.com/office/powerpoint/2010/main" val="2938990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UNECE_standard">
  <a:themeElements>
    <a:clrScheme name="Custom 3">
      <a:dk1>
        <a:sysClr val="windowText" lastClr="000000"/>
      </a:dk1>
      <a:lt1>
        <a:sysClr val="window" lastClr="FFFFFF"/>
      </a:lt1>
      <a:dk2>
        <a:srgbClr val="535455"/>
      </a:dk2>
      <a:lt2>
        <a:srgbClr val="E5E8E8"/>
      </a:lt2>
      <a:accent1>
        <a:srgbClr val="0A2E6D"/>
      </a:accent1>
      <a:accent2>
        <a:srgbClr val="A73B30"/>
      </a:accent2>
      <a:accent3>
        <a:srgbClr val="87898B"/>
      </a:accent3>
      <a:accent4>
        <a:srgbClr val="89ACEF"/>
      </a:accent4>
      <a:accent5>
        <a:srgbClr val="C88A86"/>
      </a:accent5>
      <a:accent6>
        <a:srgbClr val="B9B8BB"/>
      </a:accent6>
      <a:hlink>
        <a:srgbClr val="0A2E6D"/>
      </a:hlink>
      <a:folHlink>
        <a:srgbClr val="87898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19050">
          <a:solidFill>
            <a:schemeClr val="accent1"/>
          </a:solidFill>
          <a:miter lim="800000"/>
        </a:ln>
      </a:spPr>
      <a:bodyPr rtlCol="0" anchor="ctr"/>
      <a:lstStyle>
        <a:defPPr algn="ctr">
          <a:lnSpc>
            <a:spcPct val="90000"/>
          </a:lnSpc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>
          <a:lnSpc>
            <a:spcPct val="90000"/>
          </a:lnSpc>
          <a:defRPr dirty="0" err="1" smtClean="0"/>
        </a:defPPr>
      </a:lstStyle>
    </a:txDef>
  </a:objectDefaults>
  <a:extraClrSchemeLst/>
  <a:custClrLst>
    <a:custClr name="65% HP blue">
      <a:srgbClr val="59BBE4"/>
    </a:custClr>
    <a:custClr name="15% HP blue">
      <a:srgbClr val="D9EFF9"/>
    </a:custClr>
    <a:custClr name="Green">
      <a:srgbClr val="008B2C"/>
    </a:custClr>
    <a:custClr name="75% Green">
      <a:srgbClr val="40A85F"/>
    </a:custClr>
    <a:custClr name="50% Green">
      <a:srgbClr val="7FC594"/>
    </a:custClr>
    <a:custClr name="25% Green">
      <a:srgbClr val="BFE2CA"/>
    </a:custClr>
    <a:custClr name="Orange">
      <a:srgbClr val="F05332"/>
    </a:custClr>
    <a:custClr name="75% Orange">
      <a:srgbClr val="F47E65"/>
    </a:custClr>
    <a:custClr name="50% Orange">
      <a:srgbClr val="F7A998"/>
    </a:custClr>
    <a:custClr name="25% Orange">
      <a:srgbClr val="FBD4C0"/>
    </a:custClr>
  </a:custClrLst>
</a:theme>
</file>

<file path=ppt/theme/theme2.xml><?xml version="1.0" encoding="utf-8"?>
<a:theme xmlns:a="http://schemas.openxmlformats.org/drawingml/2006/main" name="Office Theme">
  <a:themeElements>
    <a:clrScheme name="HP">
      <a:dk1>
        <a:sysClr val="windowText" lastClr="000000"/>
      </a:dk1>
      <a:lt1>
        <a:sysClr val="window" lastClr="FFFFFF"/>
      </a:lt1>
      <a:dk2>
        <a:srgbClr val="535455"/>
      </a:dk2>
      <a:lt2>
        <a:srgbClr val="E5E8E8"/>
      </a:lt2>
      <a:accent1>
        <a:srgbClr val="0096D6"/>
      </a:accent1>
      <a:accent2>
        <a:srgbClr val="822980"/>
      </a:accent2>
      <a:accent3>
        <a:srgbClr val="87898B"/>
      </a:accent3>
      <a:accent4>
        <a:srgbClr val="99D5EF"/>
      </a:accent4>
      <a:accent5>
        <a:srgbClr val="C094BF"/>
      </a:accent5>
      <a:accent6>
        <a:srgbClr val="B9B8BB"/>
      </a:accent6>
      <a:hlink>
        <a:srgbClr val="0096D6"/>
      </a:hlink>
      <a:folHlink>
        <a:srgbClr val="87898B"/>
      </a:folHlink>
    </a:clrScheme>
    <a:fontScheme name="HP Simplified">
      <a:majorFont>
        <a:latin typeface="HP Simplified"/>
        <a:ea typeface=""/>
        <a:cs typeface=""/>
      </a:majorFont>
      <a:minorFont>
        <a:latin typeface="HP Simplifi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lnSpc>
            <a:spcPct val="90000"/>
          </a:lnSpc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>
          <a:lnSpc>
            <a:spcPct val="90000"/>
          </a:lnSpc>
          <a:defRPr dirty="0" err="1" smtClean="0"/>
        </a:defPPr>
      </a:lstStyle>
    </a:txDef>
  </a:objectDefaults>
  <a:extraClrSchemeLst/>
  <a:custClrLst>
    <a:custClr name="65% HP blue">
      <a:srgbClr val="59BBE4"/>
    </a:custClr>
    <a:custClr name="15% HP blue">
      <a:srgbClr val="D9EFF9"/>
    </a:custClr>
    <a:custClr name="Green">
      <a:srgbClr val="008B2C"/>
    </a:custClr>
    <a:custClr name="75% Green">
      <a:srgbClr val="40A85F"/>
    </a:custClr>
    <a:custClr name="50% Green">
      <a:srgbClr val="7FC594"/>
    </a:custClr>
    <a:custClr name="25% Green">
      <a:srgbClr val="BFE2CA"/>
    </a:custClr>
    <a:custClr name="Orange">
      <a:srgbClr val="F05332"/>
    </a:custClr>
    <a:custClr name="75% Orange">
      <a:srgbClr val="F47E65"/>
    </a:custClr>
    <a:custClr name="50% Orange">
      <a:srgbClr val="F7A998"/>
    </a:custClr>
    <a:custClr name="25% Orange">
      <a:srgbClr val="FBD4C0"/>
    </a:custClr>
  </a:custClrLst>
</a:theme>
</file>

<file path=ppt/theme/theme3.xml><?xml version="1.0" encoding="utf-8"?>
<a:theme xmlns:a="http://schemas.openxmlformats.org/drawingml/2006/main" name="Office Theme">
  <a:themeElements>
    <a:clrScheme name="HP">
      <a:dk1>
        <a:sysClr val="windowText" lastClr="000000"/>
      </a:dk1>
      <a:lt1>
        <a:sysClr val="window" lastClr="FFFFFF"/>
      </a:lt1>
      <a:dk2>
        <a:srgbClr val="535455"/>
      </a:dk2>
      <a:lt2>
        <a:srgbClr val="E5E8E8"/>
      </a:lt2>
      <a:accent1>
        <a:srgbClr val="0096D6"/>
      </a:accent1>
      <a:accent2>
        <a:srgbClr val="822980"/>
      </a:accent2>
      <a:accent3>
        <a:srgbClr val="87898B"/>
      </a:accent3>
      <a:accent4>
        <a:srgbClr val="99D5EF"/>
      </a:accent4>
      <a:accent5>
        <a:srgbClr val="C094BF"/>
      </a:accent5>
      <a:accent6>
        <a:srgbClr val="B9B8BB"/>
      </a:accent6>
      <a:hlink>
        <a:srgbClr val="0096D6"/>
      </a:hlink>
      <a:folHlink>
        <a:srgbClr val="87898B"/>
      </a:folHlink>
    </a:clrScheme>
    <a:fontScheme name="HP Simplified">
      <a:majorFont>
        <a:latin typeface="HP Simplified"/>
        <a:ea typeface=""/>
        <a:cs typeface=""/>
      </a:majorFont>
      <a:minorFont>
        <a:latin typeface="HP Simplifi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lnSpc>
            <a:spcPct val="90000"/>
          </a:lnSpc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>
          <a:lnSpc>
            <a:spcPct val="90000"/>
          </a:lnSpc>
          <a:defRPr dirty="0" err="1" smtClean="0"/>
        </a:defPPr>
      </a:lstStyle>
    </a:txDef>
  </a:objectDefaults>
  <a:extraClrSchemeLst/>
  <a:custClrLst>
    <a:custClr name="65% HP blue">
      <a:srgbClr val="59BBE4"/>
    </a:custClr>
    <a:custClr name="15% HP blue">
      <a:srgbClr val="D9EFF9"/>
    </a:custClr>
    <a:custClr name="Green">
      <a:srgbClr val="008B2C"/>
    </a:custClr>
    <a:custClr name="75% Green">
      <a:srgbClr val="40A85F"/>
    </a:custClr>
    <a:custClr name="50% Green">
      <a:srgbClr val="7FC594"/>
    </a:custClr>
    <a:custClr name="25% Green">
      <a:srgbClr val="BFE2CA"/>
    </a:custClr>
    <a:custClr name="Orange">
      <a:srgbClr val="F05332"/>
    </a:custClr>
    <a:custClr name="75% Orange">
      <a:srgbClr val="F47E65"/>
    </a:custClr>
    <a:custClr name="50% Orange">
      <a:srgbClr val="F7A998"/>
    </a:custClr>
    <a:custClr name="25% Orange">
      <a:srgbClr val="FBD4C0"/>
    </a:custClr>
  </a:custClrLst>
</a:theme>
</file>

<file path=ppt/theme/themeOverride1.xml><?xml version="1.0" encoding="utf-8"?>
<a:themeOverride xmlns:a="http://schemas.openxmlformats.org/drawingml/2006/main">
  <a:clrScheme name="Custom 3">
    <a:dk1>
      <a:sysClr val="windowText" lastClr="000000"/>
    </a:dk1>
    <a:lt1>
      <a:sysClr val="window" lastClr="FFFFFF"/>
    </a:lt1>
    <a:dk2>
      <a:srgbClr val="535455"/>
    </a:dk2>
    <a:lt2>
      <a:srgbClr val="E5E8E8"/>
    </a:lt2>
    <a:accent1>
      <a:srgbClr val="0A2E6D"/>
    </a:accent1>
    <a:accent2>
      <a:srgbClr val="A73B30"/>
    </a:accent2>
    <a:accent3>
      <a:srgbClr val="87898B"/>
    </a:accent3>
    <a:accent4>
      <a:srgbClr val="89ACEF"/>
    </a:accent4>
    <a:accent5>
      <a:srgbClr val="C88A86"/>
    </a:accent5>
    <a:accent6>
      <a:srgbClr val="B9B8BB"/>
    </a:accent6>
    <a:hlink>
      <a:srgbClr val="0A2E6D"/>
    </a:hlink>
    <a:folHlink>
      <a:srgbClr val="87898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1533</TotalTime>
  <Words>305</Words>
  <Application>Microsoft Office PowerPoint</Application>
  <PresentationFormat>Custom</PresentationFormat>
  <Paragraphs>53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HP Simplified</vt:lpstr>
      <vt:lpstr>Arial</vt:lpstr>
      <vt:lpstr>Garamond</vt:lpstr>
      <vt:lpstr>UNECE_standard</vt:lpstr>
      <vt:lpstr>Rail Security Observatory</vt:lpstr>
      <vt:lpstr>PowerPoint Presentation</vt:lpstr>
      <vt:lpstr>UNECE Rail Security</vt:lpstr>
      <vt:lpstr>UNECE Rail Security Observatory</vt:lpstr>
      <vt:lpstr>UNECE Rail Security Observatory</vt:lpstr>
      <vt:lpstr>UNECE Rail Security Observatory</vt:lpstr>
      <vt:lpstr>UNECE Rail Security Observatory</vt:lpstr>
      <vt:lpstr>To register please contact the secretariat   Thank you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UNECE POWERPOINT THEME</dc:title>
  <dc:creator>Archibald Studio</dc:creator>
  <cp:lastModifiedBy>Francesco Dionori</cp:lastModifiedBy>
  <cp:revision>86</cp:revision>
  <dcterms:created xsi:type="dcterms:W3CDTF">2014-05-25T20:42:15Z</dcterms:created>
  <dcterms:modified xsi:type="dcterms:W3CDTF">2018-05-22T10:13:39Z</dcterms:modified>
</cp:coreProperties>
</file>