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59" r:id="rId6"/>
    <p:sldId id="264" r:id="rId7"/>
    <p:sldId id="265" r:id="rId8"/>
    <p:sldId id="261" r:id="rId9"/>
    <p:sldId id="262" r:id="rId10"/>
    <p:sldId id="267" r:id="rId11"/>
    <p:sldId id="263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3F309-B46A-4875-9CA5-A43F2EA92B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71019B-BE26-4368-98B7-F6A012406B8C}">
      <dgm:prSet phldrT="[Texte]"/>
      <dgm:spPr>
        <a:noFill/>
        <a:ln>
          <a:noFill/>
        </a:ln>
      </dgm:spPr>
      <dgm:t>
        <a:bodyPr anchor="b"/>
        <a:lstStyle/>
        <a:p>
          <a:r>
            <a:rPr lang="en-GB" dirty="0" smtClean="0">
              <a:solidFill>
                <a:schemeClr val="accent4"/>
              </a:solidFill>
            </a:rPr>
            <a:t>Phase 1</a:t>
          </a:r>
          <a:endParaRPr lang="en-GB" dirty="0">
            <a:solidFill>
              <a:schemeClr val="accent4"/>
            </a:solidFill>
          </a:endParaRPr>
        </a:p>
      </dgm:t>
    </dgm:pt>
    <dgm:pt modelId="{977D98A7-77EA-424E-BEBC-D48D09E515B3}" type="parTrans" cxnId="{2E11A5C1-2456-4BC1-B92C-2AFB397AD810}">
      <dgm:prSet/>
      <dgm:spPr/>
      <dgm:t>
        <a:bodyPr/>
        <a:lstStyle/>
        <a:p>
          <a:endParaRPr lang="en-GB"/>
        </a:p>
      </dgm:t>
    </dgm:pt>
    <dgm:pt modelId="{1EDE7014-BC99-4B4B-A545-0101D7C316CF}" type="sibTrans" cxnId="{2E11A5C1-2456-4BC1-B92C-2AFB397AD810}">
      <dgm:prSet/>
      <dgm:spPr/>
      <dgm:t>
        <a:bodyPr/>
        <a:lstStyle/>
        <a:p>
          <a:endParaRPr lang="en-GB"/>
        </a:p>
      </dgm:t>
    </dgm:pt>
    <dgm:pt modelId="{706C777B-092A-4C12-8410-BF11710A0C74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ISOFIX Integral Universal</a:t>
          </a:r>
          <a:endParaRPr lang="en-GB" dirty="0"/>
        </a:p>
      </dgm:t>
    </dgm:pt>
    <dgm:pt modelId="{4DC51328-2171-4BBF-8352-E1E2644005B2}" type="parTrans" cxnId="{945C9A58-CC50-4869-9613-A855B3808997}">
      <dgm:prSet/>
      <dgm:spPr/>
      <dgm:t>
        <a:bodyPr/>
        <a:lstStyle/>
        <a:p>
          <a:endParaRPr lang="en-GB"/>
        </a:p>
      </dgm:t>
    </dgm:pt>
    <dgm:pt modelId="{907C3707-A486-4839-86AE-598015886A42}" type="sibTrans" cxnId="{945C9A58-CC50-4869-9613-A855B3808997}">
      <dgm:prSet/>
      <dgm:spPr/>
      <dgm:t>
        <a:bodyPr/>
        <a:lstStyle/>
        <a:p>
          <a:endParaRPr lang="en-GB"/>
        </a:p>
      </dgm:t>
    </dgm:pt>
    <dgm:pt modelId="{7335BCAA-4395-4C74-B230-C46E2E9E021E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RF 15 months Mandatory</a:t>
          </a:r>
          <a:endParaRPr lang="en-GB" dirty="0"/>
        </a:p>
      </dgm:t>
    </dgm:pt>
    <dgm:pt modelId="{0D0B6691-8D79-471B-99F1-B7E8A7363D25}" type="parTrans" cxnId="{4A64BDFE-39FA-40BA-AC72-E5E62C5B1101}">
      <dgm:prSet/>
      <dgm:spPr/>
      <dgm:t>
        <a:bodyPr/>
        <a:lstStyle/>
        <a:p>
          <a:endParaRPr lang="en-GB"/>
        </a:p>
      </dgm:t>
    </dgm:pt>
    <dgm:pt modelId="{12725576-F8EE-4FFB-8E6D-B12329C05638}" type="sibTrans" cxnId="{4A64BDFE-39FA-40BA-AC72-E5E62C5B1101}">
      <dgm:prSet/>
      <dgm:spPr/>
      <dgm:t>
        <a:bodyPr/>
        <a:lstStyle/>
        <a:p>
          <a:endParaRPr lang="en-GB"/>
        </a:p>
      </dgm:t>
    </dgm:pt>
    <dgm:pt modelId="{4FDCC1D4-55AE-4E8B-ADFE-4829AC691D64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Side Impact</a:t>
          </a:r>
          <a:endParaRPr lang="en-GB" dirty="0"/>
        </a:p>
      </dgm:t>
    </dgm:pt>
    <dgm:pt modelId="{65892DBB-A7DD-4DA5-A585-DB6310BA353F}" type="parTrans" cxnId="{3DC4DD9E-4484-4225-B75B-437C1B32F84F}">
      <dgm:prSet/>
      <dgm:spPr/>
      <dgm:t>
        <a:bodyPr/>
        <a:lstStyle/>
        <a:p>
          <a:endParaRPr lang="en-GB"/>
        </a:p>
      </dgm:t>
    </dgm:pt>
    <dgm:pt modelId="{920D7BAF-44B5-4D94-A644-D9EBE71AC506}" type="sibTrans" cxnId="{3DC4DD9E-4484-4225-B75B-437C1B32F84F}">
      <dgm:prSet/>
      <dgm:spPr/>
      <dgm:t>
        <a:bodyPr/>
        <a:lstStyle/>
        <a:p>
          <a:endParaRPr lang="en-GB"/>
        </a:p>
      </dgm:t>
    </dgm:pt>
    <dgm:pt modelId="{862BF79E-0E8A-449B-851B-4977D4617585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Classification using child size</a:t>
          </a:r>
          <a:endParaRPr lang="en-GB" dirty="0"/>
        </a:p>
      </dgm:t>
    </dgm:pt>
    <dgm:pt modelId="{89084C7A-6097-4064-8A53-3088D17B3AA5}" type="parTrans" cxnId="{5FD9B6CC-23CA-4263-B27F-D8EA60F7383C}">
      <dgm:prSet/>
      <dgm:spPr/>
      <dgm:t>
        <a:bodyPr/>
        <a:lstStyle/>
        <a:p>
          <a:endParaRPr lang="en-GB"/>
        </a:p>
      </dgm:t>
    </dgm:pt>
    <dgm:pt modelId="{1D959096-115E-462E-BCE7-DF00065A296C}" type="sibTrans" cxnId="{5FD9B6CC-23CA-4263-B27F-D8EA60F7383C}">
      <dgm:prSet/>
      <dgm:spPr/>
      <dgm:t>
        <a:bodyPr/>
        <a:lstStyle/>
        <a:p>
          <a:endParaRPr lang="en-GB"/>
        </a:p>
      </dgm:t>
    </dgm:pt>
    <dgm:pt modelId="{420A664B-CD49-4300-B719-EDC73C5650A0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New Dummies &amp; Performance Criteria &amp; Test Bench</a:t>
          </a:r>
          <a:endParaRPr lang="en-GB" dirty="0"/>
        </a:p>
      </dgm:t>
    </dgm:pt>
    <dgm:pt modelId="{3FCD8405-1367-41D5-915A-341241CDA4AC}" type="parTrans" cxnId="{93D5FEAE-46AA-4017-8E0A-EAA7310F3640}">
      <dgm:prSet/>
      <dgm:spPr/>
      <dgm:t>
        <a:bodyPr/>
        <a:lstStyle/>
        <a:p>
          <a:endParaRPr lang="en-GB"/>
        </a:p>
      </dgm:t>
    </dgm:pt>
    <dgm:pt modelId="{EB56CB23-6729-40C0-880D-9CA2B9FDBD5C}" type="sibTrans" cxnId="{93D5FEAE-46AA-4017-8E0A-EAA7310F3640}">
      <dgm:prSet/>
      <dgm:spPr/>
      <dgm:t>
        <a:bodyPr/>
        <a:lstStyle/>
        <a:p>
          <a:endParaRPr lang="en-GB"/>
        </a:p>
      </dgm:t>
    </dgm:pt>
    <dgm:pt modelId="{40E4D538-C0AE-41E6-A59E-D9C73D27BC48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Better Compatibility</a:t>
          </a:r>
          <a:endParaRPr lang="en-GB" dirty="0"/>
        </a:p>
      </dgm:t>
    </dgm:pt>
    <dgm:pt modelId="{2D6259DE-5225-49E4-B6A8-903610E57B8A}" type="parTrans" cxnId="{7DD43805-9371-4978-A2BE-D0C1D5C4195E}">
      <dgm:prSet/>
      <dgm:spPr/>
      <dgm:t>
        <a:bodyPr/>
        <a:lstStyle/>
        <a:p>
          <a:endParaRPr lang="en-GB"/>
        </a:p>
      </dgm:t>
    </dgm:pt>
    <dgm:pt modelId="{FB84B9F8-B5E1-4AC1-839C-48D3DCEE5EFF}" type="sibTrans" cxnId="{7DD43805-9371-4978-A2BE-D0C1D5C4195E}">
      <dgm:prSet/>
      <dgm:spPr/>
      <dgm:t>
        <a:bodyPr/>
        <a:lstStyle/>
        <a:p>
          <a:endParaRPr lang="en-GB"/>
        </a:p>
      </dgm:t>
    </dgm:pt>
    <dgm:pt modelId="{7952E16B-E293-4B1B-BE0F-7AC43CFE11AB}">
      <dgm:prSet phldrT="[Texte]"/>
      <dgm:spPr>
        <a:noFill/>
        <a:ln>
          <a:noFill/>
        </a:ln>
      </dgm:spPr>
      <dgm:t>
        <a:bodyPr anchor="t"/>
        <a:lstStyle/>
        <a:p>
          <a:r>
            <a:rPr lang="en-GB" dirty="0" smtClean="0">
              <a:solidFill>
                <a:schemeClr val="accent4"/>
              </a:solidFill>
            </a:rPr>
            <a:t>i-Size</a:t>
          </a:r>
          <a:endParaRPr lang="en-GB" dirty="0"/>
        </a:p>
      </dgm:t>
    </dgm:pt>
    <dgm:pt modelId="{CE1207EA-38B2-48D7-8D0A-1F97CE77E2CF}" type="parTrans" cxnId="{A3FBA4F0-B00A-4C95-AAD4-20AE9B384E36}">
      <dgm:prSet/>
      <dgm:spPr/>
      <dgm:t>
        <a:bodyPr/>
        <a:lstStyle/>
        <a:p>
          <a:endParaRPr lang="en-GB"/>
        </a:p>
      </dgm:t>
    </dgm:pt>
    <dgm:pt modelId="{99129735-D9A4-44B8-B45D-7CD2813454B2}" type="sibTrans" cxnId="{A3FBA4F0-B00A-4C95-AAD4-20AE9B384E36}">
      <dgm:prSet/>
      <dgm:spPr/>
      <dgm:t>
        <a:bodyPr/>
        <a:lstStyle/>
        <a:p>
          <a:endParaRPr lang="en-GB"/>
        </a:p>
      </dgm:t>
    </dgm:pt>
    <dgm:pt modelId="{0402067B-1992-420D-A673-2916BB5C5B2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en-GB" dirty="0">
            <a:solidFill>
              <a:schemeClr val="accent4"/>
            </a:solidFill>
          </a:endParaRPr>
        </a:p>
      </dgm:t>
    </dgm:pt>
    <dgm:pt modelId="{98B88F0D-852B-4F79-B69C-F4ED72FC38B9}" type="parTrans" cxnId="{2555E133-C08B-4220-A091-FE270B46545C}">
      <dgm:prSet/>
      <dgm:spPr/>
      <dgm:t>
        <a:bodyPr/>
        <a:lstStyle/>
        <a:p>
          <a:endParaRPr lang="en-GB"/>
        </a:p>
      </dgm:t>
    </dgm:pt>
    <dgm:pt modelId="{50C8BC09-74DC-4ACA-9182-96EAA52E2346}" type="sibTrans" cxnId="{2555E133-C08B-4220-A091-FE270B46545C}">
      <dgm:prSet/>
      <dgm:spPr/>
      <dgm:t>
        <a:bodyPr/>
        <a:lstStyle/>
        <a:p>
          <a:endParaRPr lang="en-GB"/>
        </a:p>
      </dgm:t>
    </dgm:pt>
    <dgm:pt modelId="{963E3759-8500-4D9F-9221-E5E007E6D720}" type="pres">
      <dgm:prSet presAssocID="{1D83F309-B46A-4875-9CA5-A43F2EA92B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7A2A2F-E1B8-4A05-9C01-2C41644269E6}" type="pres">
      <dgm:prSet presAssocID="{FC71019B-BE26-4368-98B7-F6A012406B8C}" presName="node" presStyleLbl="node1" presStyleIdx="0" presStyleCnt="9" custScaleX="60505" custScaleY="100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6D5E9-FB8C-493D-B1FA-B91730F493B8}" type="pres">
      <dgm:prSet presAssocID="{1EDE7014-BC99-4B4B-A545-0101D7C316CF}" presName="sibTrans" presStyleCnt="0"/>
      <dgm:spPr/>
    </dgm:pt>
    <dgm:pt modelId="{60244CE3-D25A-4679-9F7B-7D149F5394E9}" type="pres">
      <dgm:prSet presAssocID="{706C777B-092A-4C12-8410-BF11710A0C74}" presName="node" presStyleLbl="node1" presStyleIdx="1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DE1E3-1C24-40CF-A466-8FE1DBECFAD2}" type="pres">
      <dgm:prSet presAssocID="{907C3707-A486-4839-86AE-598015886A42}" presName="sibTrans" presStyleCnt="0"/>
      <dgm:spPr/>
    </dgm:pt>
    <dgm:pt modelId="{BB4761DC-5D9C-4DAA-B0DB-8BD200557097}" type="pres">
      <dgm:prSet presAssocID="{7335BCAA-4395-4C74-B230-C46E2E9E021E}" presName="node" presStyleLbl="node1" presStyleIdx="2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3BFBD-4697-4824-9EB9-15B645C6873D}" type="pres">
      <dgm:prSet presAssocID="{12725576-F8EE-4FFB-8E6D-B12329C05638}" presName="sibTrans" presStyleCnt="0"/>
      <dgm:spPr/>
    </dgm:pt>
    <dgm:pt modelId="{21A9B785-6879-4CD0-9BBE-05CD83A83212}" type="pres">
      <dgm:prSet presAssocID="{0402067B-1992-420D-A673-2916BB5C5B2A}" presName="node" presStyleLbl="node1" presStyleIdx="3" presStyleCnt="9" custScaleX="60505" custScaleY="100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A02AE-27E9-4CF4-AC34-4B64AC05A456}" type="pres">
      <dgm:prSet presAssocID="{50C8BC09-74DC-4ACA-9182-96EAA52E2346}" presName="sibTrans" presStyleCnt="0"/>
      <dgm:spPr/>
    </dgm:pt>
    <dgm:pt modelId="{B629AA0A-8FC1-4522-8551-D5DC4325EC2B}" type="pres">
      <dgm:prSet presAssocID="{4FDCC1D4-55AE-4E8B-ADFE-4829AC691D64}" presName="node" presStyleLbl="node1" presStyleIdx="4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A10D30-3E6C-4BBB-B7EB-DBCAC7E7FCFD}" type="pres">
      <dgm:prSet presAssocID="{920D7BAF-44B5-4D94-A644-D9EBE71AC506}" presName="sibTrans" presStyleCnt="0"/>
      <dgm:spPr/>
    </dgm:pt>
    <dgm:pt modelId="{313B6D41-FE5A-42BA-8D50-7AFCA9B0816D}" type="pres">
      <dgm:prSet presAssocID="{862BF79E-0E8A-449B-851B-4977D4617585}" presName="node" presStyleLbl="node1" presStyleIdx="5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7336A4-0897-4DC8-81BA-28A9BAE43809}" type="pres">
      <dgm:prSet presAssocID="{1D959096-115E-462E-BCE7-DF00065A296C}" presName="sibTrans" presStyleCnt="0"/>
      <dgm:spPr/>
    </dgm:pt>
    <dgm:pt modelId="{8F3FE5F4-6DA5-4032-BA41-7597B5621A7F}" type="pres">
      <dgm:prSet presAssocID="{7952E16B-E293-4B1B-BE0F-7AC43CFE11AB}" presName="node" presStyleLbl="node1" presStyleIdx="6" presStyleCnt="9" custScaleX="60728" custScaleY="101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72DB6F-6085-4992-8C29-69FBCFC51FD7}" type="pres">
      <dgm:prSet presAssocID="{99129735-D9A4-44B8-B45D-7CD2813454B2}" presName="sibTrans" presStyleCnt="0"/>
      <dgm:spPr/>
    </dgm:pt>
    <dgm:pt modelId="{8C102272-0D23-4DE4-8BA7-15B0D5BDAF54}" type="pres">
      <dgm:prSet presAssocID="{420A664B-CD49-4300-B719-EDC73C5650A0}" presName="node" presStyleLbl="node1" presStyleIdx="7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42C4C9-0C7C-4BB1-BA5F-2DB4F7062EF5}" type="pres">
      <dgm:prSet presAssocID="{EB56CB23-6729-40C0-880D-9CA2B9FDBD5C}" presName="sibTrans" presStyleCnt="0"/>
      <dgm:spPr/>
    </dgm:pt>
    <dgm:pt modelId="{DB6AC9CA-E5D8-499E-9B74-510A6CEB04D6}" type="pres">
      <dgm:prSet presAssocID="{40E4D538-C0AE-41E6-A59E-D9C73D27BC48}" presName="node" presStyleLbl="node1" presStyleIdx="8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076CB8-3B22-4FFA-8FC3-8FFCA33ED846}" type="presOf" srcId="{862BF79E-0E8A-449B-851B-4977D4617585}" destId="{313B6D41-FE5A-42BA-8D50-7AFCA9B0816D}" srcOrd="0" destOrd="0" presId="urn:microsoft.com/office/officeart/2005/8/layout/default"/>
    <dgm:cxn modelId="{3F00A8F6-A024-4A01-8CC8-D3582FF4B091}" type="presOf" srcId="{7335BCAA-4395-4C74-B230-C46E2E9E021E}" destId="{BB4761DC-5D9C-4DAA-B0DB-8BD200557097}" srcOrd="0" destOrd="0" presId="urn:microsoft.com/office/officeart/2005/8/layout/default"/>
    <dgm:cxn modelId="{3DC4DD9E-4484-4225-B75B-437C1B32F84F}" srcId="{1D83F309-B46A-4875-9CA5-A43F2EA92BA9}" destId="{4FDCC1D4-55AE-4E8B-ADFE-4829AC691D64}" srcOrd="4" destOrd="0" parTransId="{65892DBB-A7DD-4DA5-A585-DB6310BA353F}" sibTransId="{920D7BAF-44B5-4D94-A644-D9EBE71AC506}"/>
    <dgm:cxn modelId="{83529D92-E105-414B-BB99-025619BB065B}" type="presOf" srcId="{7952E16B-E293-4B1B-BE0F-7AC43CFE11AB}" destId="{8F3FE5F4-6DA5-4032-BA41-7597B5621A7F}" srcOrd="0" destOrd="0" presId="urn:microsoft.com/office/officeart/2005/8/layout/default"/>
    <dgm:cxn modelId="{0A2CF89D-E8F6-45AD-96D9-40EAA3C7A093}" type="presOf" srcId="{706C777B-092A-4C12-8410-BF11710A0C74}" destId="{60244CE3-D25A-4679-9F7B-7D149F5394E9}" srcOrd="0" destOrd="0" presId="urn:microsoft.com/office/officeart/2005/8/layout/default"/>
    <dgm:cxn modelId="{34E3025B-C8E7-4E18-AAF7-CEB9C68183D0}" type="presOf" srcId="{0402067B-1992-420D-A673-2916BB5C5B2A}" destId="{21A9B785-6879-4CD0-9BBE-05CD83A83212}" srcOrd="0" destOrd="0" presId="urn:microsoft.com/office/officeart/2005/8/layout/default"/>
    <dgm:cxn modelId="{4A64BDFE-39FA-40BA-AC72-E5E62C5B1101}" srcId="{1D83F309-B46A-4875-9CA5-A43F2EA92BA9}" destId="{7335BCAA-4395-4C74-B230-C46E2E9E021E}" srcOrd="2" destOrd="0" parTransId="{0D0B6691-8D79-471B-99F1-B7E8A7363D25}" sibTransId="{12725576-F8EE-4FFB-8E6D-B12329C05638}"/>
    <dgm:cxn modelId="{34AB2486-F898-4453-BCA7-D909A620EC11}" type="presOf" srcId="{FC71019B-BE26-4368-98B7-F6A012406B8C}" destId="{397A2A2F-E1B8-4A05-9C01-2C41644269E6}" srcOrd="0" destOrd="0" presId="urn:microsoft.com/office/officeart/2005/8/layout/default"/>
    <dgm:cxn modelId="{93D5FEAE-46AA-4017-8E0A-EAA7310F3640}" srcId="{1D83F309-B46A-4875-9CA5-A43F2EA92BA9}" destId="{420A664B-CD49-4300-B719-EDC73C5650A0}" srcOrd="7" destOrd="0" parTransId="{3FCD8405-1367-41D5-915A-341241CDA4AC}" sibTransId="{EB56CB23-6729-40C0-880D-9CA2B9FDBD5C}"/>
    <dgm:cxn modelId="{17F9F811-553C-4027-9325-42B92F4C1D81}" type="presOf" srcId="{420A664B-CD49-4300-B719-EDC73C5650A0}" destId="{8C102272-0D23-4DE4-8BA7-15B0D5BDAF54}" srcOrd="0" destOrd="0" presId="urn:microsoft.com/office/officeart/2005/8/layout/default"/>
    <dgm:cxn modelId="{2555E133-C08B-4220-A091-FE270B46545C}" srcId="{1D83F309-B46A-4875-9CA5-A43F2EA92BA9}" destId="{0402067B-1992-420D-A673-2916BB5C5B2A}" srcOrd="3" destOrd="0" parTransId="{98B88F0D-852B-4F79-B69C-F4ED72FC38B9}" sibTransId="{50C8BC09-74DC-4ACA-9182-96EAA52E2346}"/>
    <dgm:cxn modelId="{869A550F-E6E2-4CA6-8F1C-7516280BB058}" type="presOf" srcId="{1D83F309-B46A-4875-9CA5-A43F2EA92BA9}" destId="{963E3759-8500-4D9F-9221-E5E007E6D720}" srcOrd="0" destOrd="0" presId="urn:microsoft.com/office/officeart/2005/8/layout/default"/>
    <dgm:cxn modelId="{5FD9B6CC-23CA-4263-B27F-D8EA60F7383C}" srcId="{1D83F309-B46A-4875-9CA5-A43F2EA92BA9}" destId="{862BF79E-0E8A-449B-851B-4977D4617585}" srcOrd="5" destOrd="0" parTransId="{89084C7A-6097-4064-8A53-3088D17B3AA5}" sibTransId="{1D959096-115E-462E-BCE7-DF00065A296C}"/>
    <dgm:cxn modelId="{40F1C9C7-F87F-4171-A694-A91527F7859C}" type="presOf" srcId="{40E4D538-C0AE-41E6-A59E-D9C73D27BC48}" destId="{DB6AC9CA-E5D8-499E-9B74-510A6CEB04D6}" srcOrd="0" destOrd="0" presId="urn:microsoft.com/office/officeart/2005/8/layout/default"/>
    <dgm:cxn modelId="{2E11A5C1-2456-4BC1-B92C-2AFB397AD810}" srcId="{1D83F309-B46A-4875-9CA5-A43F2EA92BA9}" destId="{FC71019B-BE26-4368-98B7-F6A012406B8C}" srcOrd="0" destOrd="0" parTransId="{977D98A7-77EA-424E-BEBC-D48D09E515B3}" sibTransId="{1EDE7014-BC99-4B4B-A545-0101D7C316CF}"/>
    <dgm:cxn modelId="{AC6FDD24-33BE-4FC4-A35F-F27950B39527}" type="presOf" srcId="{4FDCC1D4-55AE-4E8B-ADFE-4829AC691D64}" destId="{B629AA0A-8FC1-4522-8551-D5DC4325EC2B}" srcOrd="0" destOrd="0" presId="urn:microsoft.com/office/officeart/2005/8/layout/default"/>
    <dgm:cxn modelId="{945C9A58-CC50-4869-9613-A855B3808997}" srcId="{1D83F309-B46A-4875-9CA5-A43F2EA92BA9}" destId="{706C777B-092A-4C12-8410-BF11710A0C74}" srcOrd="1" destOrd="0" parTransId="{4DC51328-2171-4BBF-8352-E1E2644005B2}" sibTransId="{907C3707-A486-4839-86AE-598015886A42}"/>
    <dgm:cxn modelId="{7DD43805-9371-4978-A2BE-D0C1D5C4195E}" srcId="{1D83F309-B46A-4875-9CA5-A43F2EA92BA9}" destId="{40E4D538-C0AE-41E6-A59E-D9C73D27BC48}" srcOrd="8" destOrd="0" parTransId="{2D6259DE-5225-49E4-B6A8-903610E57B8A}" sibTransId="{FB84B9F8-B5E1-4AC1-839C-48D3DCEE5EFF}"/>
    <dgm:cxn modelId="{A3FBA4F0-B00A-4C95-AAD4-20AE9B384E36}" srcId="{1D83F309-B46A-4875-9CA5-A43F2EA92BA9}" destId="{7952E16B-E293-4B1B-BE0F-7AC43CFE11AB}" srcOrd="6" destOrd="0" parTransId="{CE1207EA-38B2-48D7-8D0A-1F97CE77E2CF}" sibTransId="{99129735-D9A4-44B8-B45D-7CD2813454B2}"/>
    <dgm:cxn modelId="{49BE7BB3-39FE-49E9-A4F3-E9DBB7BFF181}" type="presParOf" srcId="{963E3759-8500-4D9F-9221-E5E007E6D720}" destId="{397A2A2F-E1B8-4A05-9C01-2C41644269E6}" srcOrd="0" destOrd="0" presId="urn:microsoft.com/office/officeart/2005/8/layout/default"/>
    <dgm:cxn modelId="{AF6BDD92-43D8-43E4-95EB-19593D6EE3ED}" type="presParOf" srcId="{963E3759-8500-4D9F-9221-E5E007E6D720}" destId="{9696D5E9-FB8C-493D-B1FA-B91730F493B8}" srcOrd="1" destOrd="0" presId="urn:microsoft.com/office/officeart/2005/8/layout/default"/>
    <dgm:cxn modelId="{F1C19E05-B6A1-4669-A63F-1C20941912B7}" type="presParOf" srcId="{963E3759-8500-4D9F-9221-E5E007E6D720}" destId="{60244CE3-D25A-4679-9F7B-7D149F5394E9}" srcOrd="2" destOrd="0" presId="urn:microsoft.com/office/officeart/2005/8/layout/default"/>
    <dgm:cxn modelId="{F7C5F312-4704-4031-ADF8-0AD351A1720D}" type="presParOf" srcId="{963E3759-8500-4D9F-9221-E5E007E6D720}" destId="{F67DE1E3-1C24-40CF-A466-8FE1DBECFAD2}" srcOrd="3" destOrd="0" presId="urn:microsoft.com/office/officeart/2005/8/layout/default"/>
    <dgm:cxn modelId="{0B62FE36-B72E-43C8-9DD4-8C86EFE53D94}" type="presParOf" srcId="{963E3759-8500-4D9F-9221-E5E007E6D720}" destId="{BB4761DC-5D9C-4DAA-B0DB-8BD200557097}" srcOrd="4" destOrd="0" presId="urn:microsoft.com/office/officeart/2005/8/layout/default"/>
    <dgm:cxn modelId="{870F0DC8-B9C5-44A3-98C3-84579082292C}" type="presParOf" srcId="{963E3759-8500-4D9F-9221-E5E007E6D720}" destId="{7C93BFBD-4697-4824-9EB9-15B645C6873D}" srcOrd="5" destOrd="0" presId="urn:microsoft.com/office/officeart/2005/8/layout/default"/>
    <dgm:cxn modelId="{823283EB-8795-42AA-9F77-FDAB98EE2F36}" type="presParOf" srcId="{963E3759-8500-4D9F-9221-E5E007E6D720}" destId="{21A9B785-6879-4CD0-9BBE-05CD83A83212}" srcOrd="6" destOrd="0" presId="urn:microsoft.com/office/officeart/2005/8/layout/default"/>
    <dgm:cxn modelId="{069A2DB5-60BB-4A01-9316-EC2200FFA97C}" type="presParOf" srcId="{963E3759-8500-4D9F-9221-E5E007E6D720}" destId="{0D9A02AE-27E9-4CF4-AC34-4B64AC05A456}" srcOrd="7" destOrd="0" presId="urn:microsoft.com/office/officeart/2005/8/layout/default"/>
    <dgm:cxn modelId="{A62D38C0-43E6-4773-BCBC-C27CFD5E89A5}" type="presParOf" srcId="{963E3759-8500-4D9F-9221-E5E007E6D720}" destId="{B629AA0A-8FC1-4522-8551-D5DC4325EC2B}" srcOrd="8" destOrd="0" presId="urn:microsoft.com/office/officeart/2005/8/layout/default"/>
    <dgm:cxn modelId="{0564C516-1270-4441-8A60-AB2701FA9518}" type="presParOf" srcId="{963E3759-8500-4D9F-9221-E5E007E6D720}" destId="{7FA10D30-3E6C-4BBB-B7EB-DBCAC7E7FCFD}" srcOrd="9" destOrd="0" presId="urn:microsoft.com/office/officeart/2005/8/layout/default"/>
    <dgm:cxn modelId="{58A135B1-79A0-4613-83B6-2E499E4277FB}" type="presParOf" srcId="{963E3759-8500-4D9F-9221-E5E007E6D720}" destId="{313B6D41-FE5A-42BA-8D50-7AFCA9B0816D}" srcOrd="10" destOrd="0" presId="urn:microsoft.com/office/officeart/2005/8/layout/default"/>
    <dgm:cxn modelId="{A47C4C5D-8688-466E-8CC9-CA61D467F311}" type="presParOf" srcId="{963E3759-8500-4D9F-9221-E5E007E6D720}" destId="{3A7336A4-0897-4DC8-81BA-28A9BAE43809}" srcOrd="11" destOrd="0" presId="urn:microsoft.com/office/officeart/2005/8/layout/default"/>
    <dgm:cxn modelId="{63CA36E1-2729-47C1-8388-D5BE8B6348E9}" type="presParOf" srcId="{963E3759-8500-4D9F-9221-E5E007E6D720}" destId="{8F3FE5F4-6DA5-4032-BA41-7597B5621A7F}" srcOrd="12" destOrd="0" presId="urn:microsoft.com/office/officeart/2005/8/layout/default"/>
    <dgm:cxn modelId="{57D9D534-867F-40F6-83F9-67A9B0C8C76A}" type="presParOf" srcId="{963E3759-8500-4D9F-9221-E5E007E6D720}" destId="{E372DB6F-6085-4992-8C29-69FBCFC51FD7}" srcOrd="13" destOrd="0" presId="urn:microsoft.com/office/officeart/2005/8/layout/default"/>
    <dgm:cxn modelId="{9AFAA69C-241B-44F9-96D8-46C1CDA6866B}" type="presParOf" srcId="{963E3759-8500-4D9F-9221-E5E007E6D720}" destId="{8C102272-0D23-4DE4-8BA7-15B0D5BDAF54}" srcOrd="14" destOrd="0" presId="urn:microsoft.com/office/officeart/2005/8/layout/default"/>
    <dgm:cxn modelId="{EE035102-8F9E-4373-BE4C-6B89DE13AD63}" type="presParOf" srcId="{963E3759-8500-4D9F-9221-E5E007E6D720}" destId="{A542C4C9-0C7C-4BB1-BA5F-2DB4F7062EF5}" srcOrd="15" destOrd="0" presId="urn:microsoft.com/office/officeart/2005/8/layout/default"/>
    <dgm:cxn modelId="{41B7005C-586A-445C-89CD-2975EF84E38E}" type="presParOf" srcId="{963E3759-8500-4D9F-9221-E5E007E6D720}" destId="{DB6AC9CA-E5D8-499E-9B74-510A6CEB04D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3F309-B46A-4875-9CA5-A43F2EA92B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71019B-BE26-4368-98B7-F6A012406B8C}">
      <dgm:prSet phldrT="[Texte]"/>
      <dgm:spPr>
        <a:noFill/>
        <a:ln>
          <a:noFill/>
        </a:ln>
      </dgm:spPr>
      <dgm:t>
        <a:bodyPr anchor="b"/>
        <a:lstStyle/>
        <a:p>
          <a:r>
            <a:rPr lang="en-GB" dirty="0" smtClean="0">
              <a:solidFill>
                <a:schemeClr val="accent4"/>
              </a:solidFill>
            </a:rPr>
            <a:t>Phase 2</a:t>
          </a:r>
          <a:endParaRPr lang="en-GB" dirty="0">
            <a:solidFill>
              <a:schemeClr val="accent4"/>
            </a:solidFill>
          </a:endParaRPr>
        </a:p>
      </dgm:t>
    </dgm:pt>
    <dgm:pt modelId="{977D98A7-77EA-424E-BEBC-D48D09E515B3}" type="parTrans" cxnId="{2E11A5C1-2456-4BC1-B92C-2AFB397AD810}">
      <dgm:prSet/>
      <dgm:spPr/>
      <dgm:t>
        <a:bodyPr/>
        <a:lstStyle/>
        <a:p>
          <a:endParaRPr lang="en-GB"/>
        </a:p>
      </dgm:t>
    </dgm:pt>
    <dgm:pt modelId="{1EDE7014-BC99-4B4B-A545-0101D7C316CF}" type="sibTrans" cxnId="{2E11A5C1-2456-4BC1-B92C-2AFB397AD810}">
      <dgm:prSet/>
      <dgm:spPr/>
      <dgm:t>
        <a:bodyPr/>
        <a:lstStyle/>
        <a:p>
          <a:endParaRPr lang="en-GB"/>
        </a:p>
      </dgm:t>
    </dgm:pt>
    <dgm:pt modelId="{706C777B-092A-4C12-8410-BF11710A0C74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Non-Integral Universal</a:t>
          </a:r>
          <a:endParaRPr lang="en-GB" dirty="0"/>
        </a:p>
      </dgm:t>
    </dgm:pt>
    <dgm:pt modelId="{4DC51328-2171-4BBF-8352-E1E2644005B2}" type="parTrans" cxnId="{945C9A58-CC50-4869-9613-A855B3808997}">
      <dgm:prSet/>
      <dgm:spPr/>
      <dgm:t>
        <a:bodyPr/>
        <a:lstStyle/>
        <a:p>
          <a:endParaRPr lang="en-GB"/>
        </a:p>
      </dgm:t>
    </dgm:pt>
    <dgm:pt modelId="{907C3707-A486-4839-86AE-598015886A42}" type="sibTrans" cxnId="{945C9A58-CC50-4869-9613-A855B3808997}">
      <dgm:prSet/>
      <dgm:spPr/>
      <dgm:t>
        <a:bodyPr/>
        <a:lstStyle/>
        <a:p>
          <a:endParaRPr lang="en-GB"/>
        </a:p>
      </dgm:t>
    </dgm:pt>
    <dgm:pt modelId="{7335BCAA-4395-4C74-B230-C46E2E9E021E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Only for stature	      ≥ 1 meter</a:t>
          </a:r>
          <a:endParaRPr lang="en-GB" dirty="0"/>
        </a:p>
      </dgm:t>
    </dgm:pt>
    <dgm:pt modelId="{0D0B6691-8D79-471B-99F1-B7E8A7363D25}" type="parTrans" cxnId="{4A64BDFE-39FA-40BA-AC72-E5E62C5B1101}">
      <dgm:prSet/>
      <dgm:spPr/>
      <dgm:t>
        <a:bodyPr/>
        <a:lstStyle/>
        <a:p>
          <a:endParaRPr lang="en-GB"/>
        </a:p>
      </dgm:t>
    </dgm:pt>
    <dgm:pt modelId="{12725576-F8EE-4FFB-8E6D-B12329C05638}" type="sibTrans" cxnId="{4A64BDFE-39FA-40BA-AC72-E5E62C5B1101}">
      <dgm:prSet/>
      <dgm:spPr/>
      <dgm:t>
        <a:bodyPr/>
        <a:lstStyle/>
        <a:p>
          <a:endParaRPr lang="en-GB"/>
        </a:p>
      </dgm:t>
    </dgm:pt>
    <dgm:pt modelId="{4FDCC1D4-55AE-4E8B-ADFE-4829AC691D64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Side Impact</a:t>
          </a:r>
          <a:endParaRPr lang="en-GB" dirty="0"/>
        </a:p>
      </dgm:t>
    </dgm:pt>
    <dgm:pt modelId="{65892DBB-A7DD-4DA5-A585-DB6310BA353F}" type="parTrans" cxnId="{3DC4DD9E-4484-4225-B75B-437C1B32F84F}">
      <dgm:prSet/>
      <dgm:spPr/>
      <dgm:t>
        <a:bodyPr/>
        <a:lstStyle/>
        <a:p>
          <a:endParaRPr lang="en-GB"/>
        </a:p>
      </dgm:t>
    </dgm:pt>
    <dgm:pt modelId="{920D7BAF-44B5-4D94-A644-D9EBE71AC506}" type="sibTrans" cxnId="{3DC4DD9E-4484-4225-B75B-437C1B32F84F}">
      <dgm:prSet/>
      <dgm:spPr/>
      <dgm:t>
        <a:bodyPr/>
        <a:lstStyle/>
        <a:p>
          <a:endParaRPr lang="en-GB"/>
        </a:p>
      </dgm:t>
    </dgm:pt>
    <dgm:pt modelId="{862BF79E-0E8A-449B-851B-4977D4617585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Classification using child size</a:t>
          </a:r>
          <a:endParaRPr lang="en-GB" dirty="0"/>
        </a:p>
      </dgm:t>
    </dgm:pt>
    <dgm:pt modelId="{89084C7A-6097-4064-8A53-3088D17B3AA5}" type="parTrans" cxnId="{5FD9B6CC-23CA-4263-B27F-D8EA60F7383C}">
      <dgm:prSet/>
      <dgm:spPr/>
      <dgm:t>
        <a:bodyPr/>
        <a:lstStyle/>
        <a:p>
          <a:endParaRPr lang="en-GB"/>
        </a:p>
      </dgm:t>
    </dgm:pt>
    <dgm:pt modelId="{1D959096-115E-462E-BCE7-DF00065A296C}" type="sibTrans" cxnId="{5FD9B6CC-23CA-4263-B27F-D8EA60F7383C}">
      <dgm:prSet/>
      <dgm:spPr/>
      <dgm:t>
        <a:bodyPr/>
        <a:lstStyle/>
        <a:p>
          <a:endParaRPr lang="en-GB"/>
        </a:p>
      </dgm:t>
    </dgm:pt>
    <dgm:pt modelId="{420A664B-CD49-4300-B719-EDC73C5650A0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New Dummies &amp; Performance Criteria &amp; Test Bench</a:t>
          </a:r>
          <a:endParaRPr lang="en-GB" dirty="0"/>
        </a:p>
      </dgm:t>
    </dgm:pt>
    <dgm:pt modelId="{3FCD8405-1367-41D5-915A-341241CDA4AC}" type="parTrans" cxnId="{93D5FEAE-46AA-4017-8E0A-EAA7310F3640}">
      <dgm:prSet/>
      <dgm:spPr/>
      <dgm:t>
        <a:bodyPr/>
        <a:lstStyle/>
        <a:p>
          <a:endParaRPr lang="en-GB"/>
        </a:p>
      </dgm:t>
    </dgm:pt>
    <dgm:pt modelId="{EB56CB23-6729-40C0-880D-9CA2B9FDBD5C}" type="sibTrans" cxnId="{93D5FEAE-46AA-4017-8E0A-EAA7310F3640}">
      <dgm:prSet/>
      <dgm:spPr/>
      <dgm:t>
        <a:bodyPr/>
        <a:lstStyle/>
        <a:p>
          <a:endParaRPr lang="en-GB"/>
        </a:p>
      </dgm:t>
    </dgm:pt>
    <dgm:pt modelId="{40E4D538-C0AE-41E6-A59E-D9C73D27BC48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Better Compatibility</a:t>
          </a:r>
          <a:endParaRPr lang="en-GB" dirty="0"/>
        </a:p>
      </dgm:t>
    </dgm:pt>
    <dgm:pt modelId="{2D6259DE-5225-49E4-B6A8-903610E57B8A}" type="parTrans" cxnId="{7DD43805-9371-4978-A2BE-D0C1D5C4195E}">
      <dgm:prSet/>
      <dgm:spPr/>
      <dgm:t>
        <a:bodyPr/>
        <a:lstStyle/>
        <a:p>
          <a:endParaRPr lang="en-GB"/>
        </a:p>
      </dgm:t>
    </dgm:pt>
    <dgm:pt modelId="{FB84B9F8-B5E1-4AC1-839C-48D3DCEE5EFF}" type="sibTrans" cxnId="{7DD43805-9371-4978-A2BE-D0C1D5C4195E}">
      <dgm:prSet/>
      <dgm:spPr/>
      <dgm:t>
        <a:bodyPr/>
        <a:lstStyle/>
        <a:p>
          <a:endParaRPr lang="en-GB"/>
        </a:p>
      </dgm:t>
    </dgm:pt>
    <dgm:pt modelId="{7952E16B-E293-4B1B-BE0F-7AC43CFE11AB}">
      <dgm:prSet phldrT="[Texte]"/>
      <dgm:spPr>
        <a:noFill/>
        <a:ln>
          <a:noFill/>
        </a:ln>
      </dgm:spPr>
      <dgm:t>
        <a:bodyPr anchor="t"/>
        <a:lstStyle/>
        <a:p>
          <a:r>
            <a:rPr lang="en-GB" dirty="0" smtClean="0">
              <a:solidFill>
                <a:schemeClr val="accent4"/>
              </a:solidFill>
            </a:rPr>
            <a:t>i-Size</a:t>
          </a:r>
        </a:p>
        <a:p>
          <a:r>
            <a:rPr lang="en-GB" dirty="0" smtClean="0">
              <a:solidFill>
                <a:schemeClr val="accent4"/>
              </a:solidFill>
            </a:rPr>
            <a:t>Booster Seat</a:t>
          </a:r>
          <a:endParaRPr lang="en-GB" dirty="0"/>
        </a:p>
      </dgm:t>
    </dgm:pt>
    <dgm:pt modelId="{CE1207EA-38B2-48D7-8D0A-1F97CE77E2CF}" type="parTrans" cxnId="{A3FBA4F0-B00A-4C95-AAD4-20AE9B384E36}">
      <dgm:prSet/>
      <dgm:spPr/>
      <dgm:t>
        <a:bodyPr/>
        <a:lstStyle/>
        <a:p>
          <a:endParaRPr lang="en-GB"/>
        </a:p>
      </dgm:t>
    </dgm:pt>
    <dgm:pt modelId="{99129735-D9A4-44B8-B45D-7CD2813454B2}" type="sibTrans" cxnId="{A3FBA4F0-B00A-4C95-AAD4-20AE9B384E36}">
      <dgm:prSet/>
      <dgm:spPr/>
      <dgm:t>
        <a:bodyPr/>
        <a:lstStyle/>
        <a:p>
          <a:endParaRPr lang="en-GB"/>
        </a:p>
      </dgm:t>
    </dgm:pt>
    <dgm:pt modelId="{0402067B-1992-420D-A673-2916BB5C5B2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en-GB" dirty="0">
            <a:solidFill>
              <a:schemeClr val="accent4"/>
            </a:solidFill>
          </a:endParaRPr>
        </a:p>
      </dgm:t>
    </dgm:pt>
    <dgm:pt modelId="{98B88F0D-852B-4F79-B69C-F4ED72FC38B9}" type="parTrans" cxnId="{2555E133-C08B-4220-A091-FE270B46545C}">
      <dgm:prSet/>
      <dgm:spPr/>
      <dgm:t>
        <a:bodyPr/>
        <a:lstStyle/>
        <a:p>
          <a:endParaRPr lang="en-GB"/>
        </a:p>
      </dgm:t>
    </dgm:pt>
    <dgm:pt modelId="{50C8BC09-74DC-4ACA-9182-96EAA52E2346}" type="sibTrans" cxnId="{2555E133-C08B-4220-A091-FE270B46545C}">
      <dgm:prSet/>
      <dgm:spPr/>
      <dgm:t>
        <a:bodyPr/>
        <a:lstStyle/>
        <a:p>
          <a:endParaRPr lang="en-GB"/>
        </a:p>
      </dgm:t>
    </dgm:pt>
    <dgm:pt modelId="{963E3759-8500-4D9F-9221-E5E007E6D720}" type="pres">
      <dgm:prSet presAssocID="{1D83F309-B46A-4875-9CA5-A43F2EA92B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7A2A2F-E1B8-4A05-9C01-2C41644269E6}" type="pres">
      <dgm:prSet presAssocID="{FC71019B-BE26-4368-98B7-F6A012406B8C}" presName="node" presStyleLbl="node1" presStyleIdx="0" presStyleCnt="9" custScaleX="60505" custScaleY="100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6D5E9-FB8C-493D-B1FA-B91730F493B8}" type="pres">
      <dgm:prSet presAssocID="{1EDE7014-BC99-4B4B-A545-0101D7C316CF}" presName="sibTrans" presStyleCnt="0"/>
      <dgm:spPr/>
    </dgm:pt>
    <dgm:pt modelId="{60244CE3-D25A-4679-9F7B-7D149F5394E9}" type="pres">
      <dgm:prSet presAssocID="{706C777B-092A-4C12-8410-BF11710A0C74}" presName="node" presStyleLbl="node1" presStyleIdx="1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DE1E3-1C24-40CF-A466-8FE1DBECFAD2}" type="pres">
      <dgm:prSet presAssocID="{907C3707-A486-4839-86AE-598015886A42}" presName="sibTrans" presStyleCnt="0"/>
      <dgm:spPr/>
    </dgm:pt>
    <dgm:pt modelId="{BB4761DC-5D9C-4DAA-B0DB-8BD200557097}" type="pres">
      <dgm:prSet presAssocID="{7335BCAA-4395-4C74-B230-C46E2E9E021E}" presName="node" presStyleLbl="node1" presStyleIdx="2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3BFBD-4697-4824-9EB9-15B645C6873D}" type="pres">
      <dgm:prSet presAssocID="{12725576-F8EE-4FFB-8E6D-B12329C05638}" presName="sibTrans" presStyleCnt="0"/>
      <dgm:spPr/>
    </dgm:pt>
    <dgm:pt modelId="{21A9B785-6879-4CD0-9BBE-05CD83A83212}" type="pres">
      <dgm:prSet presAssocID="{0402067B-1992-420D-A673-2916BB5C5B2A}" presName="node" presStyleLbl="node1" presStyleIdx="3" presStyleCnt="9" custScaleX="60505" custScaleY="100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A02AE-27E9-4CF4-AC34-4B64AC05A456}" type="pres">
      <dgm:prSet presAssocID="{50C8BC09-74DC-4ACA-9182-96EAA52E2346}" presName="sibTrans" presStyleCnt="0"/>
      <dgm:spPr/>
    </dgm:pt>
    <dgm:pt modelId="{B629AA0A-8FC1-4522-8551-D5DC4325EC2B}" type="pres">
      <dgm:prSet presAssocID="{4FDCC1D4-55AE-4E8B-ADFE-4829AC691D64}" presName="node" presStyleLbl="node1" presStyleIdx="4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A10D30-3E6C-4BBB-B7EB-DBCAC7E7FCFD}" type="pres">
      <dgm:prSet presAssocID="{920D7BAF-44B5-4D94-A644-D9EBE71AC506}" presName="sibTrans" presStyleCnt="0"/>
      <dgm:spPr/>
    </dgm:pt>
    <dgm:pt modelId="{313B6D41-FE5A-42BA-8D50-7AFCA9B0816D}" type="pres">
      <dgm:prSet presAssocID="{862BF79E-0E8A-449B-851B-4977D4617585}" presName="node" presStyleLbl="node1" presStyleIdx="5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7336A4-0897-4DC8-81BA-28A9BAE43809}" type="pres">
      <dgm:prSet presAssocID="{1D959096-115E-462E-BCE7-DF00065A296C}" presName="sibTrans" presStyleCnt="0"/>
      <dgm:spPr/>
    </dgm:pt>
    <dgm:pt modelId="{8F3FE5F4-6DA5-4032-BA41-7597B5621A7F}" type="pres">
      <dgm:prSet presAssocID="{7952E16B-E293-4B1B-BE0F-7AC43CFE11AB}" presName="node" presStyleLbl="node1" presStyleIdx="6" presStyleCnt="9" custScaleX="60728" custScaleY="101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72DB6F-6085-4992-8C29-69FBCFC51FD7}" type="pres">
      <dgm:prSet presAssocID="{99129735-D9A4-44B8-B45D-7CD2813454B2}" presName="sibTrans" presStyleCnt="0"/>
      <dgm:spPr/>
    </dgm:pt>
    <dgm:pt modelId="{8C102272-0D23-4DE4-8BA7-15B0D5BDAF54}" type="pres">
      <dgm:prSet presAssocID="{420A664B-CD49-4300-B719-EDC73C5650A0}" presName="node" presStyleLbl="node1" presStyleIdx="7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42C4C9-0C7C-4BB1-BA5F-2DB4F7062EF5}" type="pres">
      <dgm:prSet presAssocID="{EB56CB23-6729-40C0-880D-9CA2B9FDBD5C}" presName="sibTrans" presStyleCnt="0"/>
      <dgm:spPr/>
    </dgm:pt>
    <dgm:pt modelId="{DB6AC9CA-E5D8-499E-9B74-510A6CEB04D6}" type="pres">
      <dgm:prSet presAssocID="{40E4D538-C0AE-41E6-A59E-D9C73D27BC48}" presName="node" presStyleLbl="node1" presStyleIdx="8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3125E3-2F9B-4EB0-9EC9-50C80D4977E8}" type="presOf" srcId="{862BF79E-0E8A-449B-851B-4977D4617585}" destId="{313B6D41-FE5A-42BA-8D50-7AFCA9B0816D}" srcOrd="0" destOrd="0" presId="urn:microsoft.com/office/officeart/2005/8/layout/default"/>
    <dgm:cxn modelId="{C195FF82-5E98-43B2-ABF8-44E0618D42F7}" type="presOf" srcId="{7952E16B-E293-4B1B-BE0F-7AC43CFE11AB}" destId="{8F3FE5F4-6DA5-4032-BA41-7597B5621A7F}" srcOrd="0" destOrd="0" presId="urn:microsoft.com/office/officeart/2005/8/layout/default"/>
    <dgm:cxn modelId="{B701257D-7AA7-4586-BD11-0896819C3FE2}" type="presOf" srcId="{1D83F309-B46A-4875-9CA5-A43F2EA92BA9}" destId="{963E3759-8500-4D9F-9221-E5E007E6D720}" srcOrd="0" destOrd="0" presId="urn:microsoft.com/office/officeart/2005/8/layout/default"/>
    <dgm:cxn modelId="{3DC4DD9E-4484-4225-B75B-437C1B32F84F}" srcId="{1D83F309-B46A-4875-9CA5-A43F2EA92BA9}" destId="{4FDCC1D4-55AE-4E8B-ADFE-4829AC691D64}" srcOrd="4" destOrd="0" parTransId="{65892DBB-A7DD-4DA5-A585-DB6310BA353F}" sibTransId="{920D7BAF-44B5-4D94-A644-D9EBE71AC506}"/>
    <dgm:cxn modelId="{308E9DE9-C533-49CC-9640-71DA79951149}" type="presOf" srcId="{706C777B-092A-4C12-8410-BF11710A0C74}" destId="{60244CE3-D25A-4679-9F7B-7D149F5394E9}" srcOrd="0" destOrd="0" presId="urn:microsoft.com/office/officeart/2005/8/layout/default"/>
    <dgm:cxn modelId="{9DE75024-0B85-4F3F-B789-CB6AB4763699}" type="presOf" srcId="{0402067B-1992-420D-A673-2916BB5C5B2A}" destId="{21A9B785-6879-4CD0-9BBE-05CD83A83212}" srcOrd="0" destOrd="0" presId="urn:microsoft.com/office/officeart/2005/8/layout/default"/>
    <dgm:cxn modelId="{0EB11823-15BE-420F-9F68-AA744C18280A}" type="presOf" srcId="{7335BCAA-4395-4C74-B230-C46E2E9E021E}" destId="{BB4761DC-5D9C-4DAA-B0DB-8BD200557097}" srcOrd="0" destOrd="0" presId="urn:microsoft.com/office/officeart/2005/8/layout/default"/>
    <dgm:cxn modelId="{878FC644-42AC-4450-AC18-57F4274A6293}" type="presOf" srcId="{40E4D538-C0AE-41E6-A59E-D9C73D27BC48}" destId="{DB6AC9CA-E5D8-499E-9B74-510A6CEB04D6}" srcOrd="0" destOrd="0" presId="urn:microsoft.com/office/officeart/2005/8/layout/default"/>
    <dgm:cxn modelId="{17B8B07F-8AFC-469A-B1E0-2ED69C94796B}" type="presOf" srcId="{420A664B-CD49-4300-B719-EDC73C5650A0}" destId="{8C102272-0D23-4DE4-8BA7-15B0D5BDAF54}" srcOrd="0" destOrd="0" presId="urn:microsoft.com/office/officeart/2005/8/layout/default"/>
    <dgm:cxn modelId="{4A64BDFE-39FA-40BA-AC72-E5E62C5B1101}" srcId="{1D83F309-B46A-4875-9CA5-A43F2EA92BA9}" destId="{7335BCAA-4395-4C74-B230-C46E2E9E021E}" srcOrd="2" destOrd="0" parTransId="{0D0B6691-8D79-471B-99F1-B7E8A7363D25}" sibTransId="{12725576-F8EE-4FFB-8E6D-B12329C05638}"/>
    <dgm:cxn modelId="{93D5FEAE-46AA-4017-8E0A-EAA7310F3640}" srcId="{1D83F309-B46A-4875-9CA5-A43F2EA92BA9}" destId="{420A664B-CD49-4300-B719-EDC73C5650A0}" srcOrd="7" destOrd="0" parTransId="{3FCD8405-1367-41D5-915A-341241CDA4AC}" sibTransId="{EB56CB23-6729-40C0-880D-9CA2B9FDBD5C}"/>
    <dgm:cxn modelId="{86C89F69-E635-42AA-BE1A-2AFEB78AA20A}" type="presOf" srcId="{FC71019B-BE26-4368-98B7-F6A012406B8C}" destId="{397A2A2F-E1B8-4A05-9C01-2C41644269E6}" srcOrd="0" destOrd="0" presId="urn:microsoft.com/office/officeart/2005/8/layout/default"/>
    <dgm:cxn modelId="{2555E133-C08B-4220-A091-FE270B46545C}" srcId="{1D83F309-B46A-4875-9CA5-A43F2EA92BA9}" destId="{0402067B-1992-420D-A673-2916BB5C5B2A}" srcOrd="3" destOrd="0" parTransId="{98B88F0D-852B-4F79-B69C-F4ED72FC38B9}" sibTransId="{50C8BC09-74DC-4ACA-9182-96EAA52E2346}"/>
    <dgm:cxn modelId="{5FD9B6CC-23CA-4263-B27F-D8EA60F7383C}" srcId="{1D83F309-B46A-4875-9CA5-A43F2EA92BA9}" destId="{862BF79E-0E8A-449B-851B-4977D4617585}" srcOrd="5" destOrd="0" parTransId="{89084C7A-6097-4064-8A53-3088D17B3AA5}" sibTransId="{1D959096-115E-462E-BCE7-DF00065A296C}"/>
    <dgm:cxn modelId="{2E11A5C1-2456-4BC1-B92C-2AFB397AD810}" srcId="{1D83F309-B46A-4875-9CA5-A43F2EA92BA9}" destId="{FC71019B-BE26-4368-98B7-F6A012406B8C}" srcOrd="0" destOrd="0" parTransId="{977D98A7-77EA-424E-BEBC-D48D09E515B3}" sibTransId="{1EDE7014-BC99-4B4B-A545-0101D7C316CF}"/>
    <dgm:cxn modelId="{945C9A58-CC50-4869-9613-A855B3808997}" srcId="{1D83F309-B46A-4875-9CA5-A43F2EA92BA9}" destId="{706C777B-092A-4C12-8410-BF11710A0C74}" srcOrd="1" destOrd="0" parTransId="{4DC51328-2171-4BBF-8352-E1E2644005B2}" sibTransId="{907C3707-A486-4839-86AE-598015886A42}"/>
    <dgm:cxn modelId="{DCB7F993-83F6-42F4-BCCA-F735832AE374}" type="presOf" srcId="{4FDCC1D4-55AE-4E8B-ADFE-4829AC691D64}" destId="{B629AA0A-8FC1-4522-8551-D5DC4325EC2B}" srcOrd="0" destOrd="0" presId="urn:microsoft.com/office/officeart/2005/8/layout/default"/>
    <dgm:cxn modelId="{7DD43805-9371-4978-A2BE-D0C1D5C4195E}" srcId="{1D83F309-B46A-4875-9CA5-A43F2EA92BA9}" destId="{40E4D538-C0AE-41E6-A59E-D9C73D27BC48}" srcOrd="8" destOrd="0" parTransId="{2D6259DE-5225-49E4-B6A8-903610E57B8A}" sibTransId="{FB84B9F8-B5E1-4AC1-839C-48D3DCEE5EFF}"/>
    <dgm:cxn modelId="{A3FBA4F0-B00A-4C95-AAD4-20AE9B384E36}" srcId="{1D83F309-B46A-4875-9CA5-A43F2EA92BA9}" destId="{7952E16B-E293-4B1B-BE0F-7AC43CFE11AB}" srcOrd="6" destOrd="0" parTransId="{CE1207EA-38B2-48D7-8D0A-1F97CE77E2CF}" sibTransId="{99129735-D9A4-44B8-B45D-7CD2813454B2}"/>
    <dgm:cxn modelId="{645020E6-E922-4F50-8805-20F7D0E5F2FB}" type="presParOf" srcId="{963E3759-8500-4D9F-9221-E5E007E6D720}" destId="{397A2A2F-E1B8-4A05-9C01-2C41644269E6}" srcOrd="0" destOrd="0" presId="urn:microsoft.com/office/officeart/2005/8/layout/default"/>
    <dgm:cxn modelId="{B0DADE7A-BEB1-4BBA-BAC8-AC35A338D193}" type="presParOf" srcId="{963E3759-8500-4D9F-9221-E5E007E6D720}" destId="{9696D5E9-FB8C-493D-B1FA-B91730F493B8}" srcOrd="1" destOrd="0" presId="urn:microsoft.com/office/officeart/2005/8/layout/default"/>
    <dgm:cxn modelId="{BE627CCA-1DAB-4EAB-8CEE-96D1DC006D59}" type="presParOf" srcId="{963E3759-8500-4D9F-9221-E5E007E6D720}" destId="{60244CE3-D25A-4679-9F7B-7D149F5394E9}" srcOrd="2" destOrd="0" presId="urn:microsoft.com/office/officeart/2005/8/layout/default"/>
    <dgm:cxn modelId="{B83E47BB-79EF-4F54-A51B-C7800ABE30CF}" type="presParOf" srcId="{963E3759-8500-4D9F-9221-E5E007E6D720}" destId="{F67DE1E3-1C24-40CF-A466-8FE1DBECFAD2}" srcOrd="3" destOrd="0" presId="urn:microsoft.com/office/officeart/2005/8/layout/default"/>
    <dgm:cxn modelId="{1F4054BA-19E1-4B8A-83E2-F0CD88CFA13E}" type="presParOf" srcId="{963E3759-8500-4D9F-9221-E5E007E6D720}" destId="{BB4761DC-5D9C-4DAA-B0DB-8BD200557097}" srcOrd="4" destOrd="0" presId="urn:microsoft.com/office/officeart/2005/8/layout/default"/>
    <dgm:cxn modelId="{D59B02EB-7B16-410F-A3FC-5D84CDE4D41A}" type="presParOf" srcId="{963E3759-8500-4D9F-9221-E5E007E6D720}" destId="{7C93BFBD-4697-4824-9EB9-15B645C6873D}" srcOrd="5" destOrd="0" presId="urn:microsoft.com/office/officeart/2005/8/layout/default"/>
    <dgm:cxn modelId="{61010CB0-CBAB-4B2D-A307-41F6F75D3D5B}" type="presParOf" srcId="{963E3759-8500-4D9F-9221-E5E007E6D720}" destId="{21A9B785-6879-4CD0-9BBE-05CD83A83212}" srcOrd="6" destOrd="0" presId="urn:microsoft.com/office/officeart/2005/8/layout/default"/>
    <dgm:cxn modelId="{75B4DF31-1FBE-4AFF-953A-74883E08E221}" type="presParOf" srcId="{963E3759-8500-4D9F-9221-E5E007E6D720}" destId="{0D9A02AE-27E9-4CF4-AC34-4B64AC05A456}" srcOrd="7" destOrd="0" presId="urn:microsoft.com/office/officeart/2005/8/layout/default"/>
    <dgm:cxn modelId="{707FB5BC-0FF9-4C48-9571-D14446953F4F}" type="presParOf" srcId="{963E3759-8500-4D9F-9221-E5E007E6D720}" destId="{B629AA0A-8FC1-4522-8551-D5DC4325EC2B}" srcOrd="8" destOrd="0" presId="urn:microsoft.com/office/officeart/2005/8/layout/default"/>
    <dgm:cxn modelId="{CE8E651D-73D0-4512-A56B-A7B29F26FD89}" type="presParOf" srcId="{963E3759-8500-4D9F-9221-E5E007E6D720}" destId="{7FA10D30-3E6C-4BBB-B7EB-DBCAC7E7FCFD}" srcOrd="9" destOrd="0" presId="urn:microsoft.com/office/officeart/2005/8/layout/default"/>
    <dgm:cxn modelId="{20BC2449-E51C-4B4C-873F-6F1042E683A4}" type="presParOf" srcId="{963E3759-8500-4D9F-9221-E5E007E6D720}" destId="{313B6D41-FE5A-42BA-8D50-7AFCA9B0816D}" srcOrd="10" destOrd="0" presId="urn:microsoft.com/office/officeart/2005/8/layout/default"/>
    <dgm:cxn modelId="{564FA22E-A6D2-4C5C-A7F5-A308F15E8795}" type="presParOf" srcId="{963E3759-8500-4D9F-9221-E5E007E6D720}" destId="{3A7336A4-0897-4DC8-81BA-28A9BAE43809}" srcOrd="11" destOrd="0" presId="urn:microsoft.com/office/officeart/2005/8/layout/default"/>
    <dgm:cxn modelId="{4B983C8B-5A43-46B8-8111-4763F0FCE9EB}" type="presParOf" srcId="{963E3759-8500-4D9F-9221-E5E007E6D720}" destId="{8F3FE5F4-6DA5-4032-BA41-7597B5621A7F}" srcOrd="12" destOrd="0" presId="urn:microsoft.com/office/officeart/2005/8/layout/default"/>
    <dgm:cxn modelId="{10582450-5F63-499D-9C9E-4F3653E237E3}" type="presParOf" srcId="{963E3759-8500-4D9F-9221-E5E007E6D720}" destId="{E372DB6F-6085-4992-8C29-69FBCFC51FD7}" srcOrd="13" destOrd="0" presId="urn:microsoft.com/office/officeart/2005/8/layout/default"/>
    <dgm:cxn modelId="{1AD3070F-6C2B-4A73-9DB3-9FA4F60EF20A}" type="presParOf" srcId="{963E3759-8500-4D9F-9221-E5E007E6D720}" destId="{8C102272-0D23-4DE4-8BA7-15B0D5BDAF54}" srcOrd="14" destOrd="0" presId="urn:microsoft.com/office/officeart/2005/8/layout/default"/>
    <dgm:cxn modelId="{60D98180-11DE-44C9-B606-3C88F374F0E8}" type="presParOf" srcId="{963E3759-8500-4D9F-9221-E5E007E6D720}" destId="{A542C4C9-0C7C-4BB1-BA5F-2DB4F7062EF5}" srcOrd="15" destOrd="0" presId="urn:microsoft.com/office/officeart/2005/8/layout/default"/>
    <dgm:cxn modelId="{E26A2F34-52AF-492D-9BFC-7554F51FDD96}" type="presParOf" srcId="{963E3759-8500-4D9F-9221-E5E007E6D720}" destId="{DB6AC9CA-E5D8-499E-9B74-510A6CEB04D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83F309-B46A-4875-9CA5-A43F2EA92B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71019B-BE26-4368-98B7-F6A012406B8C}">
      <dgm:prSet phldrT="[Texte]"/>
      <dgm:spPr>
        <a:noFill/>
        <a:ln>
          <a:noFill/>
        </a:ln>
      </dgm:spPr>
      <dgm:t>
        <a:bodyPr anchor="b"/>
        <a:lstStyle/>
        <a:p>
          <a:r>
            <a:rPr lang="en-GB" dirty="0" smtClean="0">
              <a:solidFill>
                <a:schemeClr val="accent4"/>
              </a:solidFill>
            </a:rPr>
            <a:t>Phase 3</a:t>
          </a:r>
          <a:endParaRPr lang="en-GB" dirty="0">
            <a:solidFill>
              <a:schemeClr val="accent4"/>
            </a:solidFill>
          </a:endParaRPr>
        </a:p>
      </dgm:t>
    </dgm:pt>
    <dgm:pt modelId="{977D98A7-77EA-424E-BEBC-D48D09E515B3}" type="parTrans" cxnId="{2E11A5C1-2456-4BC1-B92C-2AFB397AD810}">
      <dgm:prSet/>
      <dgm:spPr/>
      <dgm:t>
        <a:bodyPr/>
        <a:lstStyle/>
        <a:p>
          <a:endParaRPr lang="en-GB"/>
        </a:p>
      </dgm:t>
    </dgm:pt>
    <dgm:pt modelId="{1EDE7014-BC99-4B4B-A545-0101D7C316CF}" type="sibTrans" cxnId="{2E11A5C1-2456-4BC1-B92C-2AFB397AD810}">
      <dgm:prSet/>
      <dgm:spPr/>
      <dgm:t>
        <a:bodyPr/>
        <a:lstStyle/>
        <a:p>
          <a:endParaRPr lang="en-GB"/>
        </a:p>
      </dgm:t>
    </dgm:pt>
    <dgm:pt modelId="{706C777B-092A-4C12-8410-BF11710A0C74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Integral Universal Belted </a:t>
          </a:r>
          <a:endParaRPr lang="en-GB" dirty="0"/>
        </a:p>
      </dgm:t>
    </dgm:pt>
    <dgm:pt modelId="{4DC51328-2171-4BBF-8352-E1E2644005B2}" type="parTrans" cxnId="{945C9A58-CC50-4869-9613-A855B3808997}">
      <dgm:prSet/>
      <dgm:spPr/>
      <dgm:t>
        <a:bodyPr/>
        <a:lstStyle/>
        <a:p>
          <a:endParaRPr lang="en-GB"/>
        </a:p>
      </dgm:t>
    </dgm:pt>
    <dgm:pt modelId="{907C3707-A486-4839-86AE-598015886A42}" type="sibTrans" cxnId="{945C9A58-CC50-4869-9613-A855B3808997}">
      <dgm:prSet/>
      <dgm:spPr/>
      <dgm:t>
        <a:bodyPr/>
        <a:lstStyle/>
        <a:p>
          <a:endParaRPr lang="en-GB"/>
        </a:p>
      </dgm:t>
    </dgm:pt>
    <dgm:pt modelId="{7335BCAA-4395-4C74-B230-C46E2E9E021E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RF 15 months Mandatory</a:t>
          </a:r>
          <a:endParaRPr lang="en-GB" dirty="0"/>
        </a:p>
      </dgm:t>
    </dgm:pt>
    <dgm:pt modelId="{0D0B6691-8D79-471B-99F1-B7E8A7363D25}" type="parTrans" cxnId="{4A64BDFE-39FA-40BA-AC72-E5E62C5B1101}">
      <dgm:prSet/>
      <dgm:spPr/>
      <dgm:t>
        <a:bodyPr/>
        <a:lstStyle/>
        <a:p>
          <a:endParaRPr lang="en-GB"/>
        </a:p>
      </dgm:t>
    </dgm:pt>
    <dgm:pt modelId="{12725576-F8EE-4FFB-8E6D-B12329C05638}" type="sibTrans" cxnId="{4A64BDFE-39FA-40BA-AC72-E5E62C5B1101}">
      <dgm:prSet/>
      <dgm:spPr/>
      <dgm:t>
        <a:bodyPr/>
        <a:lstStyle/>
        <a:p>
          <a:endParaRPr lang="en-GB"/>
        </a:p>
      </dgm:t>
    </dgm:pt>
    <dgm:pt modelId="{4FDCC1D4-55AE-4E8B-ADFE-4829AC691D64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Side Impact</a:t>
          </a:r>
          <a:endParaRPr lang="en-GB" dirty="0"/>
        </a:p>
      </dgm:t>
    </dgm:pt>
    <dgm:pt modelId="{65892DBB-A7DD-4DA5-A585-DB6310BA353F}" type="parTrans" cxnId="{3DC4DD9E-4484-4225-B75B-437C1B32F84F}">
      <dgm:prSet/>
      <dgm:spPr/>
      <dgm:t>
        <a:bodyPr/>
        <a:lstStyle/>
        <a:p>
          <a:endParaRPr lang="en-GB"/>
        </a:p>
      </dgm:t>
    </dgm:pt>
    <dgm:pt modelId="{920D7BAF-44B5-4D94-A644-D9EBE71AC506}" type="sibTrans" cxnId="{3DC4DD9E-4484-4225-B75B-437C1B32F84F}">
      <dgm:prSet/>
      <dgm:spPr/>
      <dgm:t>
        <a:bodyPr/>
        <a:lstStyle/>
        <a:p>
          <a:endParaRPr lang="en-GB"/>
        </a:p>
      </dgm:t>
    </dgm:pt>
    <dgm:pt modelId="{862BF79E-0E8A-449B-851B-4977D4617585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Classification using child size</a:t>
          </a:r>
          <a:endParaRPr lang="en-GB" dirty="0"/>
        </a:p>
      </dgm:t>
    </dgm:pt>
    <dgm:pt modelId="{89084C7A-6097-4064-8A53-3088D17B3AA5}" type="parTrans" cxnId="{5FD9B6CC-23CA-4263-B27F-D8EA60F7383C}">
      <dgm:prSet/>
      <dgm:spPr/>
      <dgm:t>
        <a:bodyPr/>
        <a:lstStyle/>
        <a:p>
          <a:endParaRPr lang="en-GB"/>
        </a:p>
      </dgm:t>
    </dgm:pt>
    <dgm:pt modelId="{1D959096-115E-462E-BCE7-DF00065A296C}" type="sibTrans" cxnId="{5FD9B6CC-23CA-4263-B27F-D8EA60F7383C}">
      <dgm:prSet/>
      <dgm:spPr/>
      <dgm:t>
        <a:bodyPr/>
        <a:lstStyle/>
        <a:p>
          <a:endParaRPr lang="en-GB"/>
        </a:p>
      </dgm:t>
    </dgm:pt>
    <dgm:pt modelId="{420A664B-CD49-4300-B719-EDC73C5650A0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New Dummies &amp; Performance Criteria &amp; Test Bench</a:t>
          </a:r>
          <a:endParaRPr lang="en-GB" dirty="0"/>
        </a:p>
      </dgm:t>
    </dgm:pt>
    <dgm:pt modelId="{3FCD8405-1367-41D5-915A-341241CDA4AC}" type="parTrans" cxnId="{93D5FEAE-46AA-4017-8E0A-EAA7310F3640}">
      <dgm:prSet/>
      <dgm:spPr/>
      <dgm:t>
        <a:bodyPr/>
        <a:lstStyle/>
        <a:p>
          <a:endParaRPr lang="en-GB"/>
        </a:p>
      </dgm:t>
    </dgm:pt>
    <dgm:pt modelId="{EB56CB23-6729-40C0-880D-9CA2B9FDBD5C}" type="sibTrans" cxnId="{93D5FEAE-46AA-4017-8E0A-EAA7310F3640}">
      <dgm:prSet/>
      <dgm:spPr/>
      <dgm:t>
        <a:bodyPr/>
        <a:lstStyle/>
        <a:p>
          <a:endParaRPr lang="en-GB"/>
        </a:p>
      </dgm:t>
    </dgm:pt>
    <dgm:pt modelId="{40E4D538-C0AE-41E6-A59E-D9C73D27BC48}">
      <dgm:prSet phldrT="[Texte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Better Compatibility</a:t>
          </a:r>
          <a:endParaRPr lang="en-GB" dirty="0"/>
        </a:p>
      </dgm:t>
    </dgm:pt>
    <dgm:pt modelId="{2D6259DE-5225-49E4-B6A8-903610E57B8A}" type="parTrans" cxnId="{7DD43805-9371-4978-A2BE-D0C1D5C4195E}">
      <dgm:prSet/>
      <dgm:spPr/>
      <dgm:t>
        <a:bodyPr/>
        <a:lstStyle/>
        <a:p>
          <a:endParaRPr lang="en-GB"/>
        </a:p>
      </dgm:t>
    </dgm:pt>
    <dgm:pt modelId="{FB84B9F8-B5E1-4AC1-839C-48D3DCEE5EFF}" type="sibTrans" cxnId="{7DD43805-9371-4978-A2BE-D0C1D5C4195E}">
      <dgm:prSet/>
      <dgm:spPr/>
      <dgm:t>
        <a:bodyPr/>
        <a:lstStyle/>
        <a:p>
          <a:endParaRPr lang="en-GB"/>
        </a:p>
      </dgm:t>
    </dgm:pt>
    <dgm:pt modelId="{7952E16B-E293-4B1B-BE0F-7AC43CFE11AB}">
      <dgm:prSet phldrT="[Texte]"/>
      <dgm:spPr>
        <a:noFill/>
        <a:ln>
          <a:noFill/>
        </a:ln>
      </dgm:spPr>
      <dgm:t>
        <a:bodyPr anchor="t"/>
        <a:lstStyle/>
        <a:p>
          <a:r>
            <a:rPr lang="en-GB" dirty="0" smtClean="0">
              <a:solidFill>
                <a:schemeClr val="accent4"/>
              </a:solidFill>
            </a:rPr>
            <a:t>Universal Belted</a:t>
          </a:r>
          <a:endParaRPr lang="en-GB" dirty="0"/>
        </a:p>
      </dgm:t>
    </dgm:pt>
    <dgm:pt modelId="{CE1207EA-38B2-48D7-8D0A-1F97CE77E2CF}" type="parTrans" cxnId="{A3FBA4F0-B00A-4C95-AAD4-20AE9B384E36}">
      <dgm:prSet/>
      <dgm:spPr/>
      <dgm:t>
        <a:bodyPr/>
        <a:lstStyle/>
        <a:p>
          <a:endParaRPr lang="en-GB"/>
        </a:p>
      </dgm:t>
    </dgm:pt>
    <dgm:pt modelId="{99129735-D9A4-44B8-B45D-7CD2813454B2}" type="sibTrans" cxnId="{A3FBA4F0-B00A-4C95-AAD4-20AE9B384E36}">
      <dgm:prSet/>
      <dgm:spPr/>
      <dgm:t>
        <a:bodyPr/>
        <a:lstStyle/>
        <a:p>
          <a:endParaRPr lang="en-GB"/>
        </a:p>
      </dgm:t>
    </dgm:pt>
    <dgm:pt modelId="{0402067B-1992-420D-A673-2916BB5C5B2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en-GB" dirty="0">
            <a:solidFill>
              <a:schemeClr val="accent4"/>
            </a:solidFill>
          </a:endParaRPr>
        </a:p>
      </dgm:t>
    </dgm:pt>
    <dgm:pt modelId="{98B88F0D-852B-4F79-B69C-F4ED72FC38B9}" type="parTrans" cxnId="{2555E133-C08B-4220-A091-FE270B46545C}">
      <dgm:prSet/>
      <dgm:spPr/>
      <dgm:t>
        <a:bodyPr/>
        <a:lstStyle/>
        <a:p>
          <a:endParaRPr lang="en-GB"/>
        </a:p>
      </dgm:t>
    </dgm:pt>
    <dgm:pt modelId="{50C8BC09-74DC-4ACA-9182-96EAA52E2346}" type="sibTrans" cxnId="{2555E133-C08B-4220-A091-FE270B46545C}">
      <dgm:prSet/>
      <dgm:spPr/>
      <dgm:t>
        <a:bodyPr/>
        <a:lstStyle/>
        <a:p>
          <a:endParaRPr lang="en-GB"/>
        </a:p>
      </dgm:t>
    </dgm:pt>
    <dgm:pt modelId="{963E3759-8500-4D9F-9221-E5E007E6D720}" type="pres">
      <dgm:prSet presAssocID="{1D83F309-B46A-4875-9CA5-A43F2EA92B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7A2A2F-E1B8-4A05-9C01-2C41644269E6}" type="pres">
      <dgm:prSet presAssocID="{FC71019B-BE26-4368-98B7-F6A012406B8C}" presName="node" presStyleLbl="node1" presStyleIdx="0" presStyleCnt="9" custScaleX="60505" custScaleY="100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6D5E9-FB8C-493D-B1FA-B91730F493B8}" type="pres">
      <dgm:prSet presAssocID="{1EDE7014-BC99-4B4B-A545-0101D7C316CF}" presName="sibTrans" presStyleCnt="0"/>
      <dgm:spPr/>
    </dgm:pt>
    <dgm:pt modelId="{60244CE3-D25A-4679-9F7B-7D149F5394E9}" type="pres">
      <dgm:prSet presAssocID="{706C777B-092A-4C12-8410-BF11710A0C74}" presName="node" presStyleLbl="node1" presStyleIdx="1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DE1E3-1C24-40CF-A466-8FE1DBECFAD2}" type="pres">
      <dgm:prSet presAssocID="{907C3707-A486-4839-86AE-598015886A42}" presName="sibTrans" presStyleCnt="0"/>
      <dgm:spPr/>
    </dgm:pt>
    <dgm:pt modelId="{BB4761DC-5D9C-4DAA-B0DB-8BD200557097}" type="pres">
      <dgm:prSet presAssocID="{7335BCAA-4395-4C74-B230-C46E2E9E021E}" presName="node" presStyleLbl="node1" presStyleIdx="2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3BFBD-4697-4824-9EB9-15B645C6873D}" type="pres">
      <dgm:prSet presAssocID="{12725576-F8EE-4FFB-8E6D-B12329C05638}" presName="sibTrans" presStyleCnt="0"/>
      <dgm:spPr/>
    </dgm:pt>
    <dgm:pt modelId="{21A9B785-6879-4CD0-9BBE-05CD83A83212}" type="pres">
      <dgm:prSet presAssocID="{0402067B-1992-420D-A673-2916BB5C5B2A}" presName="node" presStyleLbl="node1" presStyleIdx="3" presStyleCnt="9" custScaleX="60505" custScaleY="100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A02AE-27E9-4CF4-AC34-4B64AC05A456}" type="pres">
      <dgm:prSet presAssocID="{50C8BC09-74DC-4ACA-9182-96EAA52E2346}" presName="sibTrans" presStyleCnt="0"/>
      <dgm:spPr/>
    </dgm:pt>
    <dgm:pt modelId="{B629AA0A-8FC1-4522-8551-D5DC4325EC2B}" type="pres">
      <dgm:prSet presAssocID="{4FDCC1D4-55AE-4E8B-ADFE-4829AC691D64}" presName="node" presStyleLbl="node1" presStyleIdx="4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A10D30-3E6C-4BBB-B7EB-DBCAC7E7FCFD}" type="pres">
      <dgm:prSet presAssocID="{920D7BAF-44B5-4D94-A644-D9EBE71AC506}" presName="sibTrans" presStyleCnt="0"/>
      <dgm:spPr/>
    </dgm:pt>
    <dgm:pt modelId="{313B6D41-FE5A-42BA-8D50-7AFCA9B0816D}" type="pres">
      <dgm:prSet presAssocID="{862BF79E-0E8A-449B-851B-4977D4617585}" presName="node" presStyleLbl="node1" presStyleIdx="5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7336A4-0897-4DC8-81BA-28A9BAE43809}" type="pres">
      <dgm:prSet presAssocID="{1D959096-115E-462E-BCE7-DF00065A296C}" presName="sibTrans" presStyleCnt="0"/>
      <dgm:spPr/>
    </dgm:pt>
    <dgm:pt modelId="{8F3FE5F4-6DA5-4032-BA41-7597B5621A7F}" type="pres">
      <dgm:prSet presAssocID="{7952E16B-E293-4B1B-BE0F-7AC43CFE11AB}" presName="node" presStyleLbl="node1" presStyleIdx="6" presStyleCnt="9" custScaleX="60728" custScaleY="101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72DB6F-6085-4992-8C29-69FBCFC51FD7}" type="pres">
      <dgm:prSet presAssocID="{99129735-D9A4-44B8-B45D-7CD2813454B2}" presName="sibTrans" presStyleCnt="0"/>
      <dgm:spPr/>
    </dgm:pt>
    <dgm:pt modelId="{8C102272-0D23-4DE4-8BA7-15B0D5BDAF54}" type="pres">
      <dgm:prSet presAssocID="{420A664B-CD49-4300-B719-EDC73C5650A0}" presName="node" presStyleLbl="node1" presStyleIdx="7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42C4C9-0C7C-4BB1-BA5F-2DB4F7062EF5}" type="pres">
      <dgm:prSet presAssocID="{EB56CB23-6729-40C0-880D-9CA2B9FDBD5C}" presName="sibTrans" presStyleCnt="0"/>
      <dgm:spPr/>
    </dgm:pt>
    <dgm:pt modelId="{DB6AC9CA-E5D8-499E-9B74-510A6CEB04D6}" type="pres">
      <dgm:prSet presAssocID="{40E4D538-C0AE-41E6-A59E-D9C73D27BC48}" presName="node" presStyleLbl="node1" presStyleIdx="8" presStyleCnt="9" custScaleX="124918" custScaleY="105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641A7D-5D34-4122-9F5A-F9316A4C0853}" type="presOf" srcId="{706C777B-092A-4C12-8410-BF11710A0C74}" destId="{60244CE3-D25A-4679-9F7B-7D149F5394E9}" srcOrd="0" destOrd="0" presId="urn:microsoft.com/office/officeart/2005/8/layout/default"/>
    <dgm:cxn modelId="{57707024-926A-467B-9746-5AEE7BAC05F9}" type="presOf" srcId="{FC71019B-BE26-4368-98B7-F6A012406B8C}" destId="{397A2A2F-E1B8-4A05-9C01-2C41644269E6}" srcOrd="0" destOrd="0" presId="urn:microsoft.com/office/officeart/2005/8/layout/default"/>
    <dgm:cxn modelId="{7DD43805-9371-4978-A2BE-D0C1D5C4195E}" srcId="{1D83F309-B46A-4875-9CA5-A43F2EA92BA9}" destId="{40E4D538-C0AE-41E6-A59E-D9C73D27BC48}" srcOrd="8" destOrd="0" parTransId="{2D6259DE-5225-49E4-B6A8-903610E57B8A}" sibTransId="{FB84B9F8-B5E1-4AC1-839C-48D3DCEE5EFF}"/>
    <dgm:cxn modelId="{304052BE-7C20-4EA4-B06F-77075DFD20B1}" type="presOf" srcId="{420A664B-CD49-4300-B719-EDC73C5650A0}" destId="{8C102272-0D23-4DE4-8BA7-15B0D5BDAF54}" srcOrd="0" destOrd="0" presId="urn:microsoft.com/office/officeart/2005/8/layout/default"/>
    <dgm:cxn modelId="{A3FBA4F0-B00A-4C95-AAD4-20AE9B384E36}" srcId="{1D83F309-B46A-4875-9CA5-A43F2EA92BA9}" destId="{7952E16B-E293-4B1B-BE0F-7AC43CFE11AB}" srcOrd="6" destOrd="0" parTransId="{CE1207EA-38B2-48D7-8D0A-1F97CE77E2CF}" sibTransId="{99129735-D9A4-44B8-B45D-7CD2813454B2}"/>
    <dgm:cxn modelId="{44777E72-FD0D-4347-A6AC-E0E615F82151}" type="presOf" srcId="{0402067B-1992-420D-A673-2916BB5C5B2A}" destId="{21A9B785-6879-4CD0-9BBE-05CD83A83212}" srcOrd="0" destOrd="0" presId="urn:microsoft.com/office/officeart/2005/8/layout/default"/>
    <dgm:cxn modelId="{945C9A58-CC50-4869-9613-A855B3808997}" srcId="{1D83F309-B46A-4875-9CA5-A43F2EA92BA9}" destId="{706C777B-092A-4C12-8410-BF11710A0C74}" srcOrd="1" destOrd="0" parTransId="{4DC51328-2171-4BBF-8352-E1E2644005B2}" sibTransId="{907C3707-A486-4839-86AE-598015886A42}"/>
    <dgm:cxn modelId="{273B6A61-70F9-4C06-9263-62187F6E089F}" type="presOf" srcId="{862BF79E-0E8A-449B-851B-4977D4617585}" destId="{313B6D41-FE5A-42BA-8D50-7AFCA9B0816D}" srcOrd="0" destOrd="0" presId="urn:microsoft.com/office/officeart/2005/8/layout/default"/>
    <dgm:cxn modelId="{B809CAD7-5B9E-4520-85A9-74DCB9E101D9}" type="presOf" srcId="{4FDCC1D4-55AE-4E8B-ADFE-4829AC691D64}" destId="{B629AA0A-8FC1-4522-8551-D5DC4325EC2B}" srcOrd="0" destOrd="0" presId="urn:microsoft.com/office/officeart/2005/8/layout/default"/>
    <dgm:cxn modelId="{4A64BDFE-39FA-40BA-AC72-E5E62C5B1101}" srcId="{1D83F309-B46A-4875-9CA5-A43F2EA92BA9}" destId="{7335BCAA-4395-4C74-B230-C46E2E9E021E}" srcOrd="2" destOrd="0" parTransId="{0D0B6691-8D79-471B-99F1-B7E8A7363D25}" sibTransId="{12725576-F8EE-4FFB-8E6D-B12329C05638}"/>
    <dgm:cxn modelId="{93D5FEAE-46AA-4017-8E0A-EAA7310F3640}" srcId="{1D83F309-B46A-4875-9CA5-A43F2EA92BA9}" destId="{420A664B-CD49-4300-B719-EDC73C5650A0}" srcOrd="7" destOrd="0" parTransId="{3FCD8405-1367-41D5-915A-341241CDA4AC}" sibTransId="{EB56CB23-6729-40C0-880D-9CA2B9FDBD5C}"/>
    <dgm:cxn modelId="{2555E133-C08B-4220-A091-FE270B46545C}" srcId="{1D83F309-B46A-4875-9CA5-A43F2EA92BA9}" destId="{0402067B-1992-420D-A673-2916BB5C5B2A}" srcOrd="3" destOrd="0" parTransId="{98B88F0D-852B-4F79-B69C-F4ED72FC38B9}" sibTransId="{50C8BC09-74DC-4ACA-9182-96EAA52E2346}"/>
    <dgm:cxn modelId="{1CDBA2C6-1790-47A8-820B-500D549083B7}" type="presOf" srcId="{40E4D538-C0AE-41E6-A59E-D9C73D27BC48}" destId="{DB6AC9CA-E5D8-499E-9B74-510A6CEB04D6}" srcOrd="0" destOrd="0" presId="urn:microsoft.com/office/officeart/2005/8/layout/default"/>
    <dgm:cxn modelId="{5FD9B6CC-23CA-4263-B27F-D8EA60F7383C}" srcId="{1D83F309-B46A-4875-9CA5-A43F2EA92BA9}" destId="{862BF79E-0E8A-449B-851B-4977D4617585}" srcOrd="5" destOrd="0" parTransId="{89084C7A-6097-4064-8A53-3088D17B3AA5}" sibTransId="{1D959096-115E-462E-BCE7-DF00065A296C}"/>
    <dgm:cxn modelId="{2E11A5C1-2456-4BC1-B92C-2AFB397AD810}" srcId="{1D83F309-B46A-4875-9CA5-A43F2EA92BA9}" destId="{FC71019B-BE26-4368-98B7-F6A012406B8C}" srcOrd="0" destOrd="0" parTransId="{977D98A7-77EA-424E-BEBC-D48D09E515B3}" sibTransId="{1EDE7014-BC99-4B4B-A545-0101D7C316CF}"/>
    <dgm:cxn modelId="{96B72E44-65C4-491C-8647-999A94AB3D4E}" type="presOf" srcId="{7335BCAA-4395-4C74-B230-C46E2E9E021E}" destId="{BB4761DC-5D9C-4DAA-B0DB-8BD200557097}" srcOrd="0" destOrd="0" presId="urn:microsoft.com/office/officeart/2005/8/layout/default"/>
    <dgm:cxn modelId="{160A1172-61F8-4367-B5F3-73F9634AE8BD}" type="presOf" srcId="{1D83F309-B46A-4875-9CA5-A43F2EA92BA9}" destId="{963E3759-8500-4D9F-9221-E5E007E6D720}" srcOrd="0" destOrd="0" presId="urn:microsoft.com/office/officeart/2005/8/layout/default"/>
    <dgm:cxn modelId="{89C79235-683A-4E3D-8011-F0A8A2975FA9}" type="presOf" srcId="{7952E16B-E293-4B1B-BE0F-7AC43CFE11AB}" destId="{8F3FE5F4-6DA5-4032-BA41-7597B5621A7F}" srcOrd="0" destOrd="0" presId="urn:microsoft.com/office/officeart/2005/8/layout/default"/>
    <dgm:cxn modelId="{3DC4DD9E-4484-4225-B75B-437C1B32F84F}" srcId="{1D83F309-B46A-4875-9CA5-A43F2EA92BA9}" destId="{4FDCC1D4-55AE-4E8B-ADFE-4829AC691D64}" srcOrd="4" destOrd="0" parTransId="{65892DBB-A7DD-4DA5-A585-DB6310BA353F}" sibTransId="{920D7BAF-44B5-4D94-A644-D9EBE71AC506}"/>
    <dgm:cxn modelId="{0F84E79C-50A4-44EA-A78B-BDA2DBEB2968}" type="presParOf" srcId="{963E3759-8500-4D9F-9221-E5E007E6D720}" destId="{397A2A2F-E1B8-4A05-9C01-2C41644269E6}" srcOrd="0" destOrd="0" presId="urn:microsoft.com/office/officeart/2005/8/layout/default"/>
    <dgm:cxn modelId="{ACB685B6-35C2-41CA-BCD7-750F7C1B29BE}" type="presParOf" srcId="{963E3759-8500-4D9F-9221-E5E007E6D720}" destId="{9696D5E9-FB8C-493D-B1FA-B91730F493B8}" srcOrd="1" destOrd="0" presId="urn:microsoft.com/office/officeart/2005/8/layout/default"/>
    <dgm:cxn modelId="{B75C23A7-954E-4966-802E-25D3DE319F97}" type="presParOf" srcId="{963E3759-8500-4D9F-9221-E5E007E6D720}" destId="{60244CE3-D25A-4679-9F7B-7D149F5394E9}" srcOrd="2" destOrd="0" presId="urn:microsoft.com/office/officeart/2005/8/layout/default"/>
    <dgm:cxn modelId="{B19BC78B-6D9E-447E-B090-D52E7F318EEB}" type="presParOf" srcId="{963E3759-8500-4D9F-9221-E5E007E6D720}" destId="{F67DE1E3-1C24-40CF-A466-8FE1DBECFAD2}" srcOrd="3" destOrd="0" presId="urn:microsoft.com/office/officeart/2005/8/layout/default"/>
    <dgm:cxn modelId="{F09CCF66-7088-44B1-8EE2-AC2863A5DCD9}" type="presParOf" srcId="{963E3759-8500-4D9F-9221-E5E007E6D720}" destId="{BB4761DC-5D9C-4DAA-B0DB-8BD200557097}" srcOrd="4" destOrd="0" presId="urn:microsoft.com/office/officeart/2005/8/layout/default"/>
    <dgm:cxn modelId="{93016DF1-6E5A-4A7F-912D-0B3E12D4A211}" type="presParOf" srcId="{963E3759-8500-4D9F-9221-E5E007E6D720}" destId="{7C93BFBD-4697-4824-9EB9-15B645C6873D}" srcOrd="5" destOrd="0" presId="urn:microsoft.com/office/officeart/2005/8/layout/default"/>
    <dgm:cxn modelId="{B5D6AF34-BE48-4CE7-B894-DD499ED52BCA}" type="presParOf" srcId="{963E3759-8500-4D9F-9221-E5E007E6D720}" destId="{21A9B785-6879-4CD0-9BBE-05CD83A83212}" srcOrd="6" destOrd="0" presId="urn:microsoft.com/office/officeart/2005/8/layout/default"/>
    <dgm:cxn modelId="{CB65B975-DA12-4C87-91E2-E1BCE4990801}" type="presParOf" srcId="{963E3759-8500-4D9F-9221-E5E007E6D720}" destId="{0D9A02AE-27E9-4CF4-AC34-4B64AC05A456}" srcOrd="7" destOrd="0" presId="urn:microsoft.com/office/officeart/2005/8/layout/default"/>
    <dgm:cxn modelId="{1791D696-1C37-4CE8-9B02-6FC39002B268}" type="presParOf" srcId="{963E3759-8500-4D9F-9221-E5E007E6D720}" destId="{B629AA0A-8FC1-4522-8551-D5DC4325EC2B}" srcOrd="8" destOrd="0" presId="urn:microsoft.com/office/officeart/2005/8/layout/default"/>
    <dgm:cxn modelId="{0F954452-A06B-4268-AB0A-EA3CA335C965}" type="presParOf" srcId="{963E3759-8500-4D9F-9221-E5E007E6D720}" destId="{7FA10D30-3E6C-4BBB-B7EB-DBCAC7E7FCFD}" srcOrd="9" destOrd="0" presId="urn:microsoft.com/office/officeart/2005/8/layout/default"/>
    <dgm:cxn modelId="{460C4F50-4A8E-4AEA-A845-0368CA029258}" type="presParOf" srcId="{963E3759-8500-4D9F-9221-E5E007E6D720}" destId="{313B6D41-FE5A-42BA-8D50-7AFCA9B0816D}" srcOrd="10" destOrd="0" presId="urn:microsoft.com/office/officeart/2005/8/layout/default"/>
    <dgm:cxn modelId="{742F57E7-8BF1-4CA9-9FA7-8657DDF08AAB}" type="presParOf" srcId="{963E3759-8500-4D9F-9221-E5E007E6D720}" destId="{3A7336A4-0897-4DC8-81BA-28A9BAE43809}" srcOrd="11" destOrd="0" presId="urn:microsoft.com/office/officeart/2005/8/layout/default"/>
    <dgm:cxn modelId="{0F4E92CB-E3BC-40AF-8D5D-826EBC7F037C}" type="presParOf" srcId="{963E3759-8500-4D9F-9221-E5E007E6D720}" destId="{8F3FE5F4-6DA5-4032-BA41-7597B5621A7F}" srcOrd="12" destOrd="0" presId="urn:microsoft.com/office/officeart/2005/8/layout/default"/>
    <dgm:cxn modelId="{C9A27C73-57DA-4304-B848-8A7D76F520DE}" type="presParOf" srcId="{963E3759-8500-4D9F-9221-E5E007E6D720}" destId="{E372DB6F-6085-4992-8C29-69FBCFC51FD7}" srcOrd="13" destOrd="0" presId="urn:microsoft.com/office/officeart/2005/8/layout/default"/>
    <dgm:cxn modelId="{5FCA71A6-71EA-400D-9401-52B6CED1741C}" type="presParOf" srcId="{963E3759-8500-4D9F-9221-E5E007E6D720}" destId="{8C102272-0D23-4DE4-8BA7-15B0D5BDAF54}" srcOrd="14" destOrd="0" presId="urn:microsoft.com/office/officeart/2005/8/layout/default"/>
    <dgm:cxn modelId="{631757DC-5A40-4335-BC73-331D2D085A68}" type="presParOf" srcId="{963E3759-8500-4D9F-9221-E5E007E6D720}" destId="{A542C4C9-0C7C-4BB1-BA5F-2DB4F7062EF5}" srcOrd="15" destOrd="0" presId="urn:microsoft.com/office/officeart/2005/8/layout/default"/>
    <dgm:cxn modelId="{65C5AE2D-8E28-48CD-96F8-13184E930894}" type="presParOf" srcId="{963E3759-8500-4D9F-9221-E5E007E6D720}" destId="{DB6AC9CA-E5D8-499E-9B74-510A6CEB04D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A2A2F-E1B8-4A05-9C01-2C41644269E6}">
      <dsp:nvSpPr>
        <dsp:cNvPr id="0" name=""/>
        <dsp:cNvSpPr/>
      </dsp:nvSpPr>
      <dsp:spPr>
        <a:xfrm>
          <a:off x="678134" y="30513"/>
          <a:ext cx="1307762" cy="13077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4"/>
              </a:solidFill>
            </a:rPr>
            <a:t>Phase 1</a:t>
          </a:r>
          <a:endParaRPr lang="en-GB" sz="2300" kern="1200" dirty="0">
            <a:solidFill>
              <a:schemeClr val="accent4"/>
            </a:solidFill>
          </a:endParaRPr>
        </a:p>
      </dsp:txBody>
      <dsp:txXfrm>
        <a:off x="678134" y="30513"/>
        <a:ext cx="1307762" cy="1307753"/>
      </dsp:txXfrm>
    </dsp:sp>
    <dsp:sp modelId="{60244CE3-D25A-4679-9F7B-7D149F5394E9}">
      <dsp:nvSpPr>
        <dsp:cNvPr id="0" name=""/>
        <dsp:cNvSpPr/>
      </dsp:nvSpPr>
      <dsp:spPr>
        <a:xfrm>
          <a:off x="2202038" y="388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ISOFIX Integral Universal</a:t>
          </a:r>
          <a:endParaRPr lang="en-GB" sz="2300" kern="1200" dirty="0"/>
        </a:p>
      </dsp:txBody>
      <dsp:txXfrm>
        <a:off x="2202038" y="388"/>
        <a:ext cx="2699992" cy="1368005"/>
      </dsp:txXfrm>
    </dsp:sp>
    <dsp:sp modelId="{BB4761DC-5D9C-4DAA-B0DB-8BD200557097}">
      <dsp:nvSpPr>
        <dsp:cNvPr id="0" name=""/>
        <dsp:cNvSpPr/>
      </dsp:nvSpPr>
      <dsp:spPr>
        <a:xfrm>
          <a:off x="5118172" y="388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RF 15 months Mandatory</a:t>
          </a:r>
          <a:endParaRPr lang="en-GB" sz="2300" kern="1200" dirty="0"/>
        </a:p>
      </dsp:txBody>
      <dsp:txXfrm>
        <a:off x="5118172" y="388"/>
        <a:ext cx="2699992" cy="1368005"/>
      </dsp:txXfrm>
    </dsp:sp>
    <dsp:sp modelId="{21A9B785-6879-4CD0-9BBE-05CD83A83212}">
      <dsp:nvSpPr>
        <dsp:cNvPr id="0" name=""/>
        <dsp:cNvSpPr/>
      </dsp:nvSpPr>
      <dsp:spPr>
        <a:xfrm>
          <a:off x="678134" y="1614660"/>
          <a:ext cx="1307762" cy="13077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>
            <a:solidFill>
              <a:schemeClr val="accent4"/>
            </a:solidFill>
          </a:endParaRPr>
        </a:p>
      </dsp:txBody>
      <dsp:txXfrm>
        <a:off x="678134" y="1614660"/>
        <a:ext cx="1307762" cy="1307753"/>
      </dsp:txXfrm>
    </dsp:sp>
    <dsp:sp modelId="{B629AA0A-8FC1-4522-8551-D5DC4325EC2B}">
      <dsp:nvSpPr>
        <dsp:cNvPr id="0" name=""/>
        <dsp:cNvSpPr/>
      </dsp:nvSpPr>
      <dsp:spPr>
        <a:xfrm>
          <a:off x="2202038" y="1584534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Side Impact</a:t>
          </a:r>
          <a:endParaRPr lang="en-GB" sz="2300" kern="1200" dirty="0"/>
        </a:p>
      </dsp:txBody>
      <dsp:txXfrm>
        <a:off x="2202038" y="1584534"/>
        <a:ext cx="2699992" cy="1368005"/>
      </dsp:txXfrm>
    </dsp:sp>
    <dsp:sp modelId="{313B6D41-FE5A-42BA-8D50-7AFCA9B0816D}">
      <dsp:nvSpPr>
        <dsp:cNvPr id="0" name=""/>
        <dsp:cNvSpPr/>
      </dsp:nvSpPr>
      <dsp:spPr>
        <a:xfrm>
          <a:off x="5118172" y="1584534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Classification using child size</a:t>
          </a:r>
          <a:endParaRPr lang="en-GB" sz="2300" kern="1200" dirty="0"/>
        </a:p>
      </dsp:txBody>
      <dsp:txXfrm>
        <a:off x="5118172" y="1584534"/>
        <a:ext cx="2699992" cy="1368005"/>
      </dsp:txXfrm>
    </dsp:sp>
    <dsp:sp modelId="{8F3FE5F4-6DA5-4032-BA41-7597B5621A7F}">
      <dsp:nvSpPr>
        <dsp:cNvPr id="0" name=""/>
        <dsp:cNvSpPr/>
      </dsp:nvSpPr>
      <dsp:spPr>
        <a:xfrm>
          <a:off x="675724" y="3196395"/>
          <a:ext cx="1312582" cy="13125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4"/>
              </a:solidFill>
            </a:rPr>
            <a:t>i-Size</a:t>
          </a:r>
          <a:endParaRPr lang="en-GB" sz="2300" kern="1200" dirty="0"/>
        </a:p>
      </dsp:txBody>
      <dsp:txXfrm>
        <a:off x="675724" y="3196395"/>
        <a:ext cx="1312582" cy="1312578"/>
      </dsp:txXfrm>
    </dsp:sp>
    <dsp:sp modelId="{8C102272-0D23-4DE4-8BA7-15B0D5BDAF54}">
      <dsp:nvSpPr>
        <dsp:cNvPr id="0" name=""/>
        <dsp:cNvSpPr/>
      </dsp:nvSpPr>
      <dsp:spPr>
        <a:xfrm>
          <a:off x="2204448" y="3168681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New Dummies &amp; Performance Criteria &amp; Test Bench</a:t>
          </a:r>
          <a:endParaRPr lang="en-GB" sz="2300" kern="1200" dirty="0"/>
        </a:p>
      </dsp:txBody>
      <dsp:txXfrm>
        <a:off x="2204448" y="3168681"/>
        <a:ext cx="2699992" cy="1368005"/>
      </dsp:txXfrm>
    </dsp:sp>
    <dsp:sp modelId="{DB6AC9CA-E5D8-499E-9B74-510A6CEB04D6}">
      <dsp:nvSpPr>
        <dsp:cNvPr id="0" name=""/>
        <dsp:cNvSpPr/>
      </dsp:nvSpPr>
      <dsp:spPr>
        <a:xfrm>
          <a:off x="5120582" y="3168681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Better Compatibility</a:t>
          </a:r>
          <a:endParaRPr lang="en-GB" sz="2300" kern="1200" dirty="0"/>
        </a:p>
      </dsp:txBody>
      <dsp:txXfrm>
        <a:off x="5120582" y="3168681"/>
        <a:ext cx="2699992" cy="1368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A2A2F-E1B8-4A05-9C01-2C41644269E6}">
      <dsp:nvSpPr>
        <dsp:cNvPr id="0" name=""/>
        <dsp:cNvSpPr/>
      </dsp:nvSpPr>
      <dsp:spPr>
        <a:xfrm>
          <a:off x="678134" y="30513"/>
          <a:ext cx="1307762" cy="13077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4"/>
              </a:solidFill>
            </a:rPr>
            <a:t>Phase 2</a:t>
          </a:r>
          <a:endParaRPr lang="en-GB" sz="2300" kern="1200" dirty="0">
            <a:solidFill>
              <a:schemeClr val="accent4"/>
            </a:solidFill>
          </a:endParaRPr>
        </a:p>
      </dsp:txBody>
      <dsp:txXfrm>
        <a:off x="678134" y="30513"/>
        <a:ext cx="1307762" cy="1307753"/>
      </dsp:txXfrm>
    </dsp:sp>
    <dsp:sp modelId="{60244CE3-D25A-4679-9F7B-7D149F5394E9}">
      <dsp:nvSpPr>
        <dsp:cNvPr id="0" name=""/>
        <dsp:cNvSpPr/>
      </dsp:nvSpPr>
      <dsp:spPr>
        <a:xfrm>
          <a:off x="2202038" y="388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Non-Integral Universal</a:t>
          </a:r>
          <a:endParaRPr lang="en-GB" sz="2300" kern="1200" dirty="0"/>
        </a:p>
      </dsp:txBody>
      <dsp:txXfrm>
        <a:off x="2202038" y="388"/>
        <a:ext cx="2699992" cy="1368005"/>
      </dsp:txXfrm>
    </dsp:sp>
    <dsp:sp modelId="{BB4761DC-5D9C-4DAA-B0DB-8BD200557097}">
      <dsp:nvSpPr>
        <dsp:cNvPr id="0" name=""/>
        <dsp:cNvSpPr/>
      </dsp:nvSpPr>
      <dsp:spPr>
        <a:xfrm>
          <a:off x="5118172" y="388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Only for stature	      ≥ 1 meter</a:t>
          </a:r>
          <a:endParaRPr lang="en-GB" sz="2300" kern="1200" dirty="0"/>
        </a:p>
      </dsp:txBody>
      <dsp:txXfrm>
        <a:off x="5118172" y="388"/>
        <a:ext cx="2699992" cy="1368005"/>
      </dsp:txXfrm>
    </dsp:sp>
    <dsp:sp modelId="{21A9B785-6879-4CD0-9BBE-05CD83A83212}">
      <dsp:nvSpPr>
        <dsp:cNvPr id="0" name=""/>
        <dsp:cNvSpPr/>
      </dsp:nvSpPr>
      <dsp:spPr>
        <a:xfrm>
          <a:off x="678134" y="1614660"/>
          <a:ext cx="1307762" cy="13077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>
            <a:solidFill>
              <a:schemeClr val="accent4"/>
            </a:solidFill>
          </a:endParaRPr>
        </a:p>
      </dsp:txBody>
      <dsp:txXfrm>
        <a:off x="678134" y="1614660"/>
        <a:ext cx="1307762" cy="1307753"/>
      </dsp:txXfrm>
    </dsp:sp>
    <dsp:sp modelId="{B629AA0A-8FC1-4522-8551-D5DC4325EC2B}">
      <dsp:nvSpPr>
        <dsp:cNvPr id="0" name=""/>
        <dsp:cNvSpPr/>
      </dsp:nvSpPr>
      <dsp:spPr>
        <a:xfrm>
          <a:off x="2202038" y="1584534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Side Impact</a:t>
          </a:r>
          <a:endParaRPr lang="en-GB" sz="2300" kern="1200" dirty="0"/>
        </a:p>
      </dsp:txBody>
      <dsp:txXfrm>
        <a:off x="2202038" y="1584534"/>
        <a:ext cx="2699992" cy="1368005"/>
      </dsp:txXfrm>
    </dsp:sp>
    <dsp:sp modelId="{313B6D41-FE5A-42BA-8D50-7AFCA9B0816D}">
      <dsp:nvSpPr>
        <dsp:cNvPr id="0" name=""/>
        <dsp:cNvSpPr/>
      </dsp:nvSpPr>
      <dsp:spPr>
        <a:xfrm>
          <a:off x="5118172" y="1584534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Classification using child size</a:t>
          </a:r>
          <a:endParaRPr lang="en-GB" sz="2300" kern="1200" dirty="0"/>
        </a:p>
      </dsp:txBody>
      <dsp:txXfrm>
        <a:off x="5118172" y="1584534"/>
        <a:ext cx="2699992" cy="1368005"/>
      </dsp:txXfrm>
    </dsp:sp>
    <dsp:sp modelId="{8F3FE5F4-6DA5-4032-BA41-7597B5621A7F}">
      <dsp:nvSpPr>
        <dsp:cNvPr id="0" name=""/>
        <dsp:cNvSpPr/>
      </dsp:nvSpPr>
      <dsp:spPr>
        <a:xfrm>
          <a:off x="675724" y="3196395"/>
          <a:ext cx="1312582" cy="13125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4"/>
              </a:solidFill>
            </a:rPr>
            <a:t>i-Size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4"/>
              </a:solidFill>
            </a:rPr>
            <a:t>Booster Seat</a:t>
          </a:r>
          <a:endParaRPr lang="en-GB" sz="2300" kern="1200" dirty="0"/>
        </a:p>
      </dsp:txBody>
      <dsp:txXfrm>
        <a:off x="675724" y="3196395"/>
        <a:ext cx="1312582" cy="1312578"/>
      </dsp:txXfrm>
    </dsp:sp>
    <dsp:sp modelId="{8C102272-0D23-4DE4-8BA7-15B0D5BDAF54}">
      <dsp:nvSpPr>
        <dsp:cNvPr id="0" name=""/>
        <dsp:cNvSpPr/>
      </dsp:nvSpPr>
      <dsp:spPr>
        <a:xfrm>
          <a:off x="2204448" y="3168681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New Dummies &amp; Performance Criteria &amp; Test Bench</a:t>
          </a:r>
          <a:endParaRPr lang="en-GB" sz="2300" kern="1200" dirty="0"/>
        </a:p>
      </dsp:txBody>
      <dsp:txXfrm>
        <a:off x="2204448" y="3168681"/>
        <a:ext cx="2699992" cy="1368005"/>
      </dsp:txXfrm>
    </dsp:sp>
    <dsp:sp modelId="{DB6AC9CA-E5D8-499E-9B74-510A6CEB04D6}">
      <dsp:nvSpPr>
        <dsp:cNvPr id="0" name=""/>
        <dsp:cNvSpPr/>
      </dsp:nvSpPr>
      <dsp:spPr>
        <a:xfrm>
          <a:off x="5120582" y="3168681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Better Compatibility</a:t>
          </a:r>
          <a:endParaRPr lang="en-GB" sz="2300" kern="1200" dirty="0"/>
        </a:p>
      </dsp:txBody>
      <dsp:txXfrm>
        <a:off x="5120582" y="3168681"/>
        <a:ext cx="2699992" cy="1368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A2A2F-E1B8-4A05-9C01-2C41644269E6}">
      <dsp:nvSpPr>
        <dsp:cNvPr id="0" name=""/>
        <dsp:cNvSpPr/>
      </dsp:nvSpPr>
      <dsp:spPr>
        <a:xfrm>
          <a:off x="678134" y="30513"/>
          <a:ext cx="1307762" cy="13077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4"/>
              </a:solidFill>
            </a:rPr>
            <a:t>Phase 3</a:t>
          </a:r>
          <a:endParaRPr lang="en-GB" sz="2300" kern="1200" dirty="0">
            <a:solidFill>
              <a:schemeClr val="accent4"/>
            </a:solidFill>
          </a:endParaRPr>
        </a:p>
      </dsp:txBody>
      <dsp:txXfrm>
        <a:off x="678134" y="30513"/>
        <a:ext cx="1307762" cy="1307753"/>
      </dsp:txXfrm>
    </dsp:sp>
    <dsp:sp modelId="{60244CE3-D25A-4679-9F7B-7D149F5394E9}">
      <dsp:nvSpPr>
        <dsp:cNvPr id="0" name=""/>
        <dsp:cNvSpPr/>
      </dsp:nvSpPr>
      <dsp:spPr>
        <a:xfrm>
          <a:off x="2202038" y="388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Integral Universal Belted </a:t>
          </a:r>
          <a:endParaRPr lang="en-GB" sz="2300" kern="1200" dirty="0"/>
        </a:p>
      </dsp:txBody>
      <dsp:txXfrm>
        <a:off x="2202038" y="388"/>
        <a:ext cx="2699992" cy="1368005"/>
      </dsp:txXfrm>
    </dsp:sp>
    <dsp:sp modelId="{BB4761DC-5D9C-4DAA-B0DB-8BD200557097}">
      <dsp:nvSpPr>
        <dsp:cNvPr id="0" name=""/>
        <dsp:cNvSpPr/>
      </dsp:nvSpPr>
      <dsp:spPr>
        <a:xfrm>
          <a:off x="5118172" y="388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RF 15 months Mandatory</a:t>
          </a:r>
          <a:endParaRPr lang="en-GB" sz="2300" kern="1200" dirty="0"/>
        </a:p>
      </dsp:txBody>
      <dsp:txXfrm>
        <a:off x="5118172" y="388"/>
        <a:ext cx="2699992" cy="1368005"/>
      </dsp:txXfrm>
    </dsp:sp>
    <dsp:sp modelId="{21A9B785-6879-4CD0-9BBE-05CD83A83212}">
      <dsp:nvSpPr>
        <dsp:cNvPr id="0" name=""/>
        <dsp:cNvSpPr/>
      </dsp:nvSpPr>
      <dsp:spPr>
        <a:xfrm>
          <a:off x="678134" y="1614660"/>
          <a:ext cx="1307762" cy="13077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>
            <a:solidFill>
              <a:schemeClr val="accent4"/>
            </a:solidFill>
          </a:endParaRPr>
        </a:p>
      </dsp:txBody>
      <dsp:txXfrm>
        <a:off x="678134" y="1614660"/>
        <a:ext cx="1307762" cy="1307753"/>
      </dsp:txXfrm>
    </dsp:sp>
    <dsp:sp modelId="{B629AA0A-8FC1-4522-8551-D5DC4325EC2B}">
      <dsp:nvSpPr>
        <dsp:cNvPr id="0" name=""/>
        <dsp:cNvSpPr/>
      </dsp:nvSpPr>
      <dsp:spPr>
        <a:xfrm>
          <a:off x="2202038" y="1584534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Side Impact</a:t>
          </a:r>
          <a:endParaRPr lang="en-GB" sz="2300" kern="1200" dirty="0"/>
        </a:p>
      </dsp:txBody>
      <dsp:txXfrm>
        <a:off x="2202038" y="1584534"/>
        <a:ext cx="2699992" cy="1368005"/>
      </dsp:txXfrm>
    </dsp:sp>
    <dsp:sp modelId="{313B6D41-FE5A-42BA-8D50-7AFCA9B0816D}">
      <dsp:nvSpPr>
        <dsp:cNvPr id="0" name=""/>
        <dsp:cNvSpPr/>
      </dsp:nvSpPr>
      <dsp:spPr>
        <a:xfrm>
          <a:off x="5118172" y="1584534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Classification using child size</a:t>
          </a:r>
          <a:endParaRPr lang="en-GB" sz="2300" kern="1200" dirty="0"/>
        </a:p>
      </dsp:txBody>
      <dsp:txXfrm>
        <a:off x="5118172" y="1584534"/>
        <a:ext cx="2699992" cy="1368005"/>
      </dsp:txXfrm>
    </dsp:sp>
    <dsp:sp modelId="{8F3FE5F4-6DA5-4032-BA41-7597B5621A7F}">
      <dsp:nvSpPr>
        <dsp:cNvPr id="0" name=""/>
        <dsp:cNvSpPr/>
      </dsp:nvSpPr>
      <dsp:spPr>
        <a:xfrm>
          <a:off x="675724" y="3196395"/>
          <a:ext cx="1312582" cy="13125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4"/>
              </a:solidFill>
            </a:rPr>
            <a:t>Universal Belted</a:t>
          </a:r>
          <a:endParaRPr lang="en-GB" sz="2300" kern="1200" dirty="0"/>
        </a:p>
      </dsp:txBody>
      <dsp:txXfrm>
        <a:off x="675724" y="3196395"/>
        <a:ext cx="1312582" cy="1312578"/>
      </dsp:txXfrm>
    </dsp:sp>
    <dsp:sp modelId="{8C102272-0D23-4DE4-8BA7-15B0D5BDAF54}">
      <dsp:nvSpPr>
        <dsp:cNvPr id="0" name=""/>
        <dsp:cNvSpPr/>
      </dsp:nvSpPr>
      <dsp:spPr>
        <a:xfrm>
          <a:off x="2204448" y="3168681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New Dummies &amp; Performance Criteria &amp; Test Bench</a:t>
          </a:r>
          <a:endParaRPr lang="en-GB" sz="2300" kern="1200" dirty="0"/>
        </a:p>
      </dsp:txBody>
      <dsp:txXfrm>
        <a:off x="2204448" y="3168681"/>
        <a:ext cx="2699992" cy="1368005"/>
      </dsp:txXfrm>
    </dsp:sp>
    <dsp:sp modelId="{DB6AC9CA-E5D8-499E-9B74-510A6CEB04D6}">
      <dsp:nvSpPr>
        <dsp:cNvPr id="0" name=""/>
        <dsp:cNvSpPr/>
      </dsp:nvSpPr>
      <dsp:spPr>
        <a:xfrm>
          <a:off x="5120582" y="3168681"/>
          <a:ext cx="2699992" cy="1368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Better Compatibility</a:t>
          </a:r>
          <a:endParaRPr lang="en-GB" sz="2300" kern="1200" dirty="0"/>
        </a:p>
      </dsp:txBody>
      <dsp:txXfrm>
        <a:off x="5120582" y="3168681"/>
        <a:ext cx="2699992" cy="136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F22E-85C4-4E4F-A77A-9FF9D24F7486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54E48-C07F-4816-8A25-564456464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9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4E48-C07F-4816-8A25-564456464D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3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4E48-C07F-4816-8A25-564456464D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3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4E48-C07F-4816-8A25-564456464D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3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972" b="15028"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2017/12/12</a:t>
            </a:r>
            <a:endParaRPr lang="en-GB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/>
              <a:t>62nd GRSP</a:t>
            </a:r>
            <a:endParaRPr lang="en-GB"/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 smtClean="0">
                <a:solidFill>
                  <a:schemeClr val="bg1"/>
                </a:solidFill>
              </a:rPr>
              <a:t>V.5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TITRE</a:t>
            </a:r>
            <a:endParaRPr lang="en-US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62nd GRSP</a:t>
            </a:r>
            <a:endParaRPr lang="en-GB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 smtClean="0"/>
          </a:p>
        </p:txBody>
      </p:sp>
      <p:pic>
        <p:nvPicPr>
          <p:cNvPr id="17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00" y="74948"/>
            <a:ext cx="1981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ECE-TRANS-WP.29-GRSP-2017-41e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ierre.castaing.externe@utacceram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ECE-TRANS-WP.29-GRSP-2017-43e.docx" TargetMode="External"/><Relationship Id="rId13" Type="http://schemas.openxmlformats.org/officeDocument/2006/relationships/hyperlink" Target="ECE-TRANS-WP.29-GRSP-2017-42e.docx" TargetMode="External"/><Relationship Id="rId3" Type="http://schemas.openxmlformats.org/officeDocument/2006/relationships/hyperlink" Target="ECE-TRANS-WP.29-GRSP-2017-34e.docx" TargetMode="External"/><Relationship Id="rId7" Type="http://schemas.openxmlformats.org/officeDocument/2006/relationships/hyperlink" Target="ECE-TRANS-WP.29-GRSP-2017-35e.docx" TargetMode="External"/><Relationship Id="rId12" Type="http://schemas.openxmlformats.org/officeDocument/2006/relationships/hyperlink" Target="ECE-TRANS-WP.29-GRSP-2017-36e.docx" TargetMode="External"/><Relationship Id="rId2" Type="http://schemas.openxmlformats.org/officeDocument/2006/relationships/hyperlink" Target="ECE-TRANS-WP.29-GRSP-2017-31e.docx" TargetMode="External"/><Relationship Id="rId16" Type="http://schemas.openxmlformats.org/officeDocument/2006/relationships/hyperlink" Target="GRSP-62-20e_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ECE-TRANS-WP.29-GRSP-2017-32e.docx" TargetMode="External"/><Relationship Id="rId11" Type="http://schemas.openxmlformats.org/officeDocument/2006/relationships/hyperlink" Target="ECE-TRANS-WP.29-GRSP-2017-30e.docx" TargetMode="External"/><Relationship Id="rId5" Type="http://schemas.openxmlformats.org/officeDocument/2006/relationships/hyperlink" Target="ECE-TRANS-WP.29-GRSP-2017-27e.docx" TargetMode="External"/><Relationship Id="rId15" Type="http://schemas.openxmlformats.org/officeDocument/2006/relationships/hyperlink" Target="ECE-TRANS-WP.29-GRSP-2017-41e.docx" TargetMode="External"/><Relationship Id="rId10" Type="http://schemas.openxmlformats.org/officeDocument/2006/relationships/hyperlink" Target="ECE-TRANS-WP.29-GRSP-2017-29e.docx" TargetMode="External"/><Relationship Id="rId4" Type="http://schemas.openxmlformats.org/officeDocument/2006/relationships/hyperlink" Target="ECE-TRANS-WP.29-GRSP-2017-44e.docx" TargetMode="External"/><Relationship Id="rId9" Type="http://schemas.openxmlformats.org/officeDocument/2006/relationships/hyperlink" Target="GRSP-62-22e_.docx" TargetMode="External"/><Relationship Id="rId14" Type="http://schemas.openxmlformats.org/officeDocument/2006/relationships/hyperlink" Target="GRSP-62-21e_.doc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62</a:t>
            </a:r>
            <a:r>
              <a:rPr lang="en-GB" baseline="30000" dirty="0" smtClean="0"/>
              <a:t>nd</a:t>
            </a:r>
            <a:r>
              <a:rPr lang="en-GB" dirty="0" smtClean="0"/>
              <a:t> Session of GRSP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6489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 smtClean="0"/>
              <a:t>ECE </a:t>
            </a:r>
            <a:r>
              <a:rPr lang="en-GB" sz="1800" dirty="0"/>
              <a:t>R129 Phase 3 </a:t>
            </a:r>
            <a:r>
              <a:rPr lang="en-GB" sz="1800" dirty="0" smtClean="0"/>
              <a:t> </a:t>
            </a:r>
            <a:endParaRPr lang="en-GB" sz="1800" dirty="0"/>
          </a:p>
          <a:p>
            <a:pPr marL="0" indent="0" algn="ctr">
              <a:buNone/>
            </a:pPr>
            <a:r>
              <a:rPr lang="en-GB" sz="1800" dirty="0" smtClean="0"/>
              <a:t>Pierre CASTAING - UTAC CERAM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E75941A-1B59-4C3C-9C9A-B72039D3C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06518"/>
              </p:ext>
            </p:extLst>
          </p:nvPr>
        </p:nvGraphicFramePr>
        <p:xfrm>
          <a:off x="2699792" y="182961"/>
          <a:ext cx="630047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553">
                  <a:extLst>
                    <a:ext uri="{9D8B030D-6E8A-4147-A177-3AD203B41FA5}">
                      <a16:colId xmlns="" xmlns:a16="http://schemas.microsoft.com/office/drawing/2014/main" val="2874103712"/>
                    </a:ext>
                  </a:extLst>
                </a:gridCol>
                <a:gridCol w="3149917">
                  <a:extLst>
                    <a:ext uri="{9D8B030D-6E8A-4147-A177-3AD203B41FA5}">
                      <a16:colId xmlns="" xmlns:a16="http://schemas.microsoft.com/office/drawing/2014/main" val="3335614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Submitted by the expert from CLEPA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solidFill>
                            <a:schemeClr val="tx1"/>
                          </a:solidFill>
                          <a:effectLst/>
                        </a:rPr>
                        <a:t>Informal document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GRSP-62-28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7117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(62</a:t>
                      </a:r>
                      <a:r>
                        <a:rPr lang="en-GB" sz="10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GRSP, 12-15 December 2017 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7117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agenda item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17)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369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3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1331640" y="3573016"/>
            <a:ext cx="1764000" cy="2656614"/>
            <a:chOff x="1331640" y="3645168"/>
            <a:chExt cx="1764000" cy="259199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" t="4485" r="3964" b="6638"/>
            <a:stretch/>
          </p:blipFill>
          <p:spPr>
            <a:xfrm>
              <a:off x="1367640" y="4869160"/>
              <a:ext cx="1728000" cy="1368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2" t="8793" r="3735" b="7008"/>
            <a:stretch/>
          </p:blipFill>
          <p:spPr>
            <a:xfrm>
              <a:off x="1331640" y="3645168"/>
              <a:ext cx="1764000" cy="1296000"/>
            </a:xfrm>
            <a:prstGeom prst="rect">
              <a:avLst/>
            </a:prstGeom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belt route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  <p:grpSp>
        <p:nvGrpSpPr>
          <p:cNvPr id="7" name="Groupe 6"/>
          <p:cNvGrpSpPr/>
          <p:nvPr/>
        </p:nvGrpSpPr>
        <p:grpSpPr>
          <a:xfrm>
            <a:off x="4636070" y="3501008"/>
            <a:ext cx="4616450" cy="2921000"/>
            <a:chOff x="0" y="0"/>
            <a:chExt cx="4617185" cy="2921772"/>
          </a:xfrm>
        </p:grpSpPr>
        <p:pic>
          <p:nvPicPr>
            <p:cNvPr id="8" name="Grafik 20"/>
            <p:cNvPicPr>
              <a:picLocks/>
            </p:cNvPicPr>
            <p:nvPr/>
          </p:nvPicPr>
          <p:blipFill rotWithShape="1">
            <a:blip r:embed="rId4"/>
            <a:srcRect l="4430" t="7409" r="11395" b="12159"/>
            <a:stretch/>
          </p:blipFill>
          <p:spPr>
            <a:xfrm>
              <a:off x="0" y="1667987"/>
              <a:ext cx="902769" cy="781171"/>
            </a:xfrm>
            <a:prstGeom prst="rect">
              <a:avLst/>
            </a:prstGeom>
          </p:spPr>
        </p:pic>
        <p:sp>
          <p:nvSpPr>
            <p:cNvPr id="9" name="Textfeld 12"/>
            <p:cNvSpPr txBox="1"/>
            <p:nvPr/>
          </p:nvSpPr>
          <p:spPr>
            <a:xfrm>
              <a:off x="284824" y="2552449"/>
              <a:ext cx="326571" cy="35378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b="1"/>
                <a:t>A</a:t>
              </a:r>
            </a:p>
          </p:txBody>
        </p:sp>
        <p:sp>
          <p:nvSpPr>
            <p:cNvPr id="10" name="Textfeld 13"/>
            <p:cNvSpPr txBox="1"/>
            <p:nvPr/>
          </p:nvSpPr>
          <p:spPr>
            <a:xfrm>
              <a:off x="32575" y="18789"/>
              <a:ext cx="2206975" cy="523092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 dirty="0" smtClean="0"/>
                <a:t>Icons</a:t>
              </a:r>
              <a:r>
                <a:rPr lang="en-GB" sz="1400" b="1" baseline="0" dirty="0" smtClean="0"/>
                <a:t> for use on/near </a:t>
              </a:r>
            </a:p>
            <a:p>
              <a:pPr algn="ctr"/>
              <a:r>
                <a:rPr lang="en-GB" sz="1400" b="1" baseline="0" dirty="0" smtClean="0"/>
                <a:t>belt guide</a:t>
              </a:r>
              <a:endParaRPr lang="en-GB" sz="1400" b="1" dirty="0"/>
            </a:p>
          </p:txBody>
        </p:sp>
        <p:pic>
          <p:nvPicPr>
            <p:cNvPr id="11" name="Grafik 23"/>
            <p:cNvPicPr>
              <a:picLocks/>
            </p:cNvPicPr>
            <p:nvPr/>
          </p:nvPicPr>
          <p:blipFill rotWithShape="1">
            <a:blip r:embed="rId5"/>
            <a:srcRect l="6683" t="8640" r="6901" b="8293"/>
            <a:stretch/>
          </p:blipFill>
          <p:spPr>
            <a:xfrm>
              <a:off x="1411401" y="634817"/>
              <a:ext cx="899999" cy="781171"/>
            </a:xfrm>
            <a:prstGeom prst="rect">
              <a:avLst/>
            </a:prstGeom>
          </p:spPr>
        </p:pic>
        <p:pic>
          <p:nvPicPr>
            <p:cNvPr id="12" name="Grafik 24"/>
            <p:cNvPicPr>
              <a:picLocks/>
            </p:cNvPicPr>
            <p:nvPr/>
          </p:nvPicPr>
          <p:blipFill rotWithShape="1">
            <a:blip r:embed="rId6"/>
            <a:srcRect l="6106" t="10287" r="2307" b="3988"/>
            <a:stretch/>
          </p:blipFill>
          <p:spPr>
            <a:xfrm>
              <a:off x="1384170" y="1681662"/>
              <a:ext cx="902769" cy="781171"/>
            </a:xfrm>
            <a:prstGeom prst="rect">
              <a:avLst/>
            </a:prstGeom>
          </p:spPr>
        </p:pic>
        <p:sp>
          <p:nvSpPr>
            <p:cNvPr id="13" name="Textfeld 16"/>
            <p:cNvSpPr txBox="1"/>
            <p:nvPr/>
          </p:nvSpPr>
          <p:spPr>
            <a:xfrm>
              <a:off x="1670885" y="2552450"/>
              <a:ext cx="326571" cy="35378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b="1"/>
                <a:t>B</a:t>
              </a:r>
            </a:p>
          </p:txBody>
        </p:sp>
        <p:pic>
          <p:nvPicPr>
            <p:cNvPr id="14" name="Grafik 26"/>
            <p:cNvPicPr>
              <a:picLocks/>
            </p:cNvPicPr>
            <p:nvPr/>
          </p:nvPicPr>
          <p:blipFill rotWithShape="1">
            <a:blip r:embed="rId7"/>
            <a:srcRect l="2506" t="8792" r="3497" b="8779"/>
            <a:stretch/>
          </p:blipFill>
          <p:spPr>
            <a:xfrm>
              <a:off x="3258776" y="644210"/>
              <a:ext cx="902769" cy="781171"/>
            </a:xfrm>
            <a:prstGeom prst="rect">
              <a:avLst/>
            </a:prstGeom>
          </p:spPr>
        </p:pic>
        <p:pic>
          <p:nvPicPr>
            <p:cNvPr id="15" name="Grafik 27"/>
            <p:cNvPicPr>
              <a:picLocks/>
            </p:cNvPicPr>
            <p:nvPr/>
          </p:nvPicPr>
          <p:blipFill rotWithShape="1">
            <a:blip r:embed="rId8"/>
            <a:srcRect l="3601" t="12795" r="6352" b="7237"/>
            <a:stretch/>
          </p:blipFill>
          <p:spPr>
            <a:xfrm>
              <a:off x="3280490" y="1705566"/>
              <a:ext cx="902769" cy="781171"/>
            </a:xfrm>
            <a:prstGeom prst="rect">
              <a:avLst/>
            </a:prstGeom>
          </p:spPr>
        </p:pic>
        <p:sp>
          <p:nvSpPr>
            <p:cNvPr id="16" name="Textfeld 19"/>
            <p:cNvSpPr txBox="1"/>
            <p:nvPr/>
          </p:nvSpPr>
          <p:spPr>
            <a:xfrm>
              <a:off x="3500826" y="2567987"/>
              <a:ext cx="326571" cy="35378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b="1"/>
                <a:t>C</a:t>
              </a:r>
            </a:p>
          </p:txBody>
        </p:sp>
        <p:sp>
          <p:nvSpPr>
            <p:cNvPr id="17" name="Textfeld 20"/>
            <p:cNvSpPr txBox="1"/>
            <p:nvPr/>
          </p:nvSpPr>
          <p:spPr>
            <a:xfrm>
              <a:off x="2779437" y="0"/>
              <a:ext cx="1837748" cy="523092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 baseline="0"/>
                <a:t>Icons for use on installation label</a:t>
              </a:r>
              <a:endParaRPr lang="de-DE" sz="1400" b="1"/>
            </a:p>
          </p:txBody>
        </p:sp>
        <p:pic>
          <p:nvPicPr>
            <p:cNvPr id="18" name="Grafik 30"/>
            <p:cNvPicPr>
              <a:picLocks/>
            </p:cNvPicPr>
            <p:nvPr/>
          </p:nvPicPr>
          <p:blipFill rotWithShape="1">
            <a:blip r:embed="rId9"/>
            <a:srcRect l="5668" t="7027" r="8152" b="3969"/>
            <a:stretch/>
          </p:blipFill>
          <p:spPr>
            <a:xfrm>
              <a:off x="1" y="606631"/>
              <a:ext cx="902769" cy="781171"/>
            </a:xfrm>
            <a:prstGeom prst="rect">
              <a:avLst/>
            </a:prstGeom>
          </p:spPr>
        </p:pic>
        <p:sp>
          <p:nvSpPr>
            <p:cNvPr id="19" name="Textfeld 16"/>
            <p:cNvSpPr txBox="1"/>
            <p:nvPr/>
          </p:nvSpPr>
          <p:spPr>
            <a:xfrm>
              <a:off x="2475436" y="1439578"/>
              <a:ext cx="567554" cy="35378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b="1"/>
                <a:t>or</a:t>
              </a:r>
            </a:p>
          </p:txBody>
        </p:sp>
      </p:grp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311648" y="1330610"/>
            <a:ext cx="8496944" cy="5189253"/>
          </a:xfrm>
        </p:spPr>
        <p:txBody>
          <a:bodyPr/>
          <a:lstStyle/>
          <a:p>
            <a:r>
              <a:rPr lang="en-GB" dirty="0" smtClean="0"/>
              <a:t>What is plug and play for belted integral ECRS ?</a:t>
            </a:r>
          </a:p>
          <a:p>
            <a:endParaRPr lang="en-GB" dirty="0"/>
          </a:p>
          <a:p>
            <a:r>
              <a:rPr lang="en-GB" dirty="0" smtClean="0"/>
              <a:t>Try to found a common way to fix the ECRS on the vehicle by the adult safety belt</a:t>
            </a:r>
          </a:p>
          <a:p>
            <a:endParaRPr lang="en-GB" dirty="0"/>
          </a:p>
          <a:p>
            <a:r>
              <a:rPr lang="en-GB" dirty="0" smtClean="0"/>
              <a:t>Identify clearly the webbing paths for lap belt and diagonal belt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952000" y="3574686"/>
            <a:ext cx="1548000" cy="2627515"/>
            <a:chOff x="2952000" y="3645024"/>
            <a:chExt cx="1548000" cy="262751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2" r="9486"/>
            <a:stretch/>
          </p:blipFill>
          <p:spPr>
            <a:xfrm>
              <a:off x="2952000" y="5012310"/>
              <a:ext cx="1512000" cy="1260229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2" r="7589"/>
            <a:stretch/>
          </p:blipFill>
          <p:spPr>
            <a:xfrm>
              <a:off x="2952000" y="3645024"/>
              <a:ext cx="1548000" cy="1260229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107504" y="3561223"/>
            <a:ext cx="1378983" cy="2668406"/>
            <a:chOff x="107504" y="3561223"/>
            <a:chExt cx="1378983" cy="2668406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854819"/>
              <a:ext cx="1374810" cy="137481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561223"/>
              <a:ext cx="1378983" cy="1378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1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Endorsement of Phase 3 by GRSP at its 62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Session. </a:t>
            </a:r>
            <a:r>
              <a:rPr lang="en-GB" sz="2000" dirty="0" smtClean="0">
                <a:solidFill>
                  <a:srgbClr val="FF0000"/>
                </a:solidFill>
                <a:hlinkClick r:id="rId2" action="ppaction://hlinkfile"/>
              </a:rPr>
              <a:t>ECE/TRANS/WP.29/GRSP/2017/41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/>
          </a:p>
          <a:p>
            <a:r>
              <a:rPr lang="en-GB" sz="2000" dirty="0" smtClean="0"/>
              <a:t>Found a new chairman for the IWG ECRS if needed.</a:t>
            </a:r>
          </a:p>
          <a:p>
            <a:endParaRPr lang="en-GB" sz="2000" dirty="0"/>
          </a:p>
          <a:p>
            <a:r>
              <a:rPr lang="en-GB" sz="2000" dirty="0"/>
              <a:t>U</a:t>
            </a:r>
            <a:r>
              <a:rPr lang="en-GB" sz="2000" dirty="0" smtClean="0"/>
              <a:t>pgrade the current text to suppress any ambiguity for Type Approval Authorities and Technical Services.</a:t>
            </a:r>
          </a:p>
          <a:p>
            <a:endParaRPr lang="en-GB" sz="2000" dirty="0"/>
          </a:p>
          <a:p>
            <a:r>
              <a:rPr lang="en-GB" sz="2000" dirty="0" smtClean="0"/>
              <a:t>Include provisions for Lower Tether Anchorage (LTA) based on ISO work (</a:t>
            </a:r>
            <a:r>
              <a:rPr lang="en-GB" sz="2000" dirty="0" smtClean="0">
                <a:solidFill>
                  <a:srgbClr val="FF0000"/>
                </a:solidFill>
              </a:rPr>
              <a:t>GRSP-62-20</a:t>
            </a:r>
            <a:r>
              <a:rPr lang="en-GB" sz="2000" dirty="0" smtClean="0"/>
              <a:t>, GRSP-62-21 &amp; GRSP-62-22)</a:t>
            </a:r>
          </a:p>
          <a:p>
            <a:endParaRPr lang="en-GB" sz="2000" dirty="0"/>
          </a:p>
          <a:p>
            <a:r>
              <a:rPr lang="en-GB" sz="2000" dirty="0" smtClean="0"/>
              <a:t>Include provisions for booster cushions still in Regulation R44</a:t>
            </a:r>
          </a:p>
          <a:p>
            <a:endParaRPr lang="en-GB" sz="2000" dirty="0"/>
          </a:p>
          <a:p>
            <a:r>
              <a:rPr lang="en-GB" sz="2000" dirty="0" smtClean="0"/>
              <a:t>Repeal the Regulation R44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Continue to study the possible authorised multi-configurations:</a:t>
            </a:r>
          </a:p>
          <a:p>
            <a:pPr lvl="1"/>
            <a:r>
              <a:rPr lang="en-GB" sz="2000" dirty="0" smtClean="0"/>
              <a:t>“One fit all” is perhaps not the best solution</a:t>
            </a:r>
            <a:endParaRPr lang="en-GB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1"/>
            <a:ext cx="3126718" cy="22417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3851"/>
          <a:stretch/>
        </p:blipFill>
        <p:spPr>
          <a:xfrm>
            <a:off x="467543" y="2562959"/>
            <a:ext cx="4008119" cy="14401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 b="19146"/>
          <a:stretch/>
        </p:blipFill>
        <p:spPr>
          <a:xfrm>
            <a:off x="5638590" y="2562959"/>
            <a:ext cx="3027944" cy="1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64896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Pierre CASTAING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pierre.castaing.externe@utacceram.com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48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History of Regulation ECE R129</a:t>
            </a:r>
          </a:p>
          <a:p>
            <a:endParaRPr lang="en-GB" dirty="0"/>
          </a:p>
          <a:p>
            <a:r>
              <a:rPr lang="en-GB" dirty="0" smtClean="0"/>
              <a:t>Phase 1 =&gt; Principles &amp; Achievements</a:t>
            </a:r>
          </a:p>
          <a:p>
            <a:endParaRPr lang="en-GB" dirty="0"/>
          </a:p>
          <a:p>
            <a:r>
              <a:rPr lang="en-GB" dirty="0"/>
              <a:t>Phase 2 </a:t>
            </a:r>
            <a:r>
              <a:rPr lang="en-GB" dirty="0" smtClean="0"/>
              <a:t>=&gt; Principles </a:t>
            </a:r>
            <a:r>
              <a:rPr lang="en-GB" dirty="0"/>
              <a:t>&amp; </a:t>
            </a:r>
            <a:r>
              <a:rPr lang="en-GB" dirty="0" smtClean="0"/>
              <a:t>Achievements</a:t>
            </a:r>
          </a:p>
          <a:p>
            <a:endParaRPr lang="en-GB" dirty="0"/>
          </a:p>
          <a:p>
            <a:r>
              <a:rPr lang="en-GB" dirty="0" smtClean="0"/>
              <a:t>Phase 3 =&gt; Principles</a:t>
            </a:r>
          </a:p>
          <a:p>
            <a:endParaRPr lang="en-GB" dirty="0"/>
          </a:p>
          <a:p>
            <a:r>
              <a:rPr lang="en-GB" dirty="0" smtClean="0"/>
              <a:t>Phase 3 =&gt; Challenges</a:t>
            </a:r>
          </a:p>
          <a:p>
            <a:endParaRPr lang="en-GB" dirty="0"/>
          </a:p>
          <a:p>
            <a:r>
              <a:rPr lang="en-GB" dirty="0" smtClean="0"/>
              <a:t>Phase 3 =&gt; Achievement at date</a:t>
            </a:r>
          </a:p>
          <a:p>
            <a:endParaRPr lang="en-GB" dirty="0"/>
          </a:p>
          <a:p>
            <a:r>
              <a:rPr lang="en-GB" dirty="0" smtClean="0"/>
              <a:t>Next steps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Regulation ECE </a:t>
            </a:r>
            <a:r>
              <a:rPr lang="en-GB" dirty="0" smtClean="0"/>
              <a:t>R129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53589"/>
              </p:ext>
            </p:extLst>
          </p:nvPr>
        </p:nvGraphicFramePr>
        <p:xfrm>
          <a:off x="108034" y="1196752"/>
          <a:ext cx="8927929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Feuille de calcul" r:id="rId4" imgW="14544550" imgH="8210486" progId="Excel.Sheet.12">
                  <p:embed/>
                </p:oleObj>
              </mc:Choice>
              <mc:Fallback>
                <p:oleObj name="Feuille de calcul" r:id="rId4" imgW="14544550" imgH="82104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034" y="1196752"/>
                        <a:ext cx="8927929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8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8761"/>
            <a:ext cx="8496944" cy="52565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Original version</a:t>
            </a:r>
          </a:p>
          <a:p>
            <a:pPr lvl="1"/>
            <a:r>
              <a:rPr lang="en-GB" dirty="0">
                <a:hlinkClick r:id="rId2" action="ppaction://hlinkfile"/>
              </a:rPr>
              <a:t>ECE/TRANS/WP.29/GRSP/2017/31</a:t>
            </a:r>
            <a:r>
              <a:rPr lang="en-GB" dirty="0"/>
              <a:t> (Supplement 7 to R129-00)</a:t>
            </a:r>
          </a:p>
          <a:p>
            <a:pPr lvl="1"/>
            <a:r>
              <a:rPr lang="en-GB" dirty="0">
                <a:hlinkClick r:id="rId3" action="ppaction://hlinkfile"/>
              </a:rPr>
              <a:t>ECE/TRANS/WP.29/GRSP/2017/34</a:t>
            </a:r>
            <a:r>
              <a:rPr lang="en-GB" dirty="0"/>
              <a:t> (Supplement 7 to R129-00)</a:t>
            </a:r>
          </a:p>
          <a:p>
            <a:pPr lvl="1"/>
            <a:r>
              <a:rPr lang="en-GB" dirty="0" smtClean="0">
                <a:hlinkClick r:id="rId4" action="ppaction://hlinkfile"/>
              </a:rPr>
              <a:t>ECE/TRANS/WP.29/GRSP/2017/44</a:t>
            </a:r>
            <a:r>
              <a:rPr lang="en-GB" dirty="0" smtClean="0"/>
              <a:t> (Supplement </a:t>
            </a:r>
            <a:r>
              <a:rPr lang="en-GB" dirty="0"/>
              <a:t>7 to </a:t>
            </a:r>
            <a:r>
              <a:rPr lang="en-GB" dirty="0" smtClean="0"/>
              <a:t>R129-00)</a:t>
            </a:r>
          </a:p>
          <a:p>
            <a:r>
              <a:rPr lang="en-GB" dirty="0" smtClean="0"/>
              <a:t>01 Series</a:t>
            </a:r>
          </a:p>
          <a:p>
            <a:pPr lvl="1"/>
            <a:r>
              <a:rPr lang="en-GB" dirty="0">
                <a:hlinkClick r:id="rId5" action="ppaction://hlinkfile"/>
              </a:rPr>
              <a:t>ECE/TRANS/WP.29/GRSP/2017/27</a:t>
            </a:r>
            <a:r>
              <a:rPr lang="en-GB" dirty="0"/>
              <a:t> (Supplement 4 to R129-01)</a:t>
            </a:r>
          </a:p>
          <a:p>
            <a:pPr lvl="1"/>
            <a:r>
              <a:rPr lang="en-GB" dirty="0" smtClean="0">
                <a:hlinkClick r:id="rId6" action="ppaction://hlinkfile"/>
              </a:rPr>
              <a:t>ECE/TRANS/WP.29/GRSP/2017/32</a:t>
            </a:r>
            <a:r>
              <a:rPr lang="en-GB" dirty="0" smtClean="0"/>
              <a:t> </a:t>
            </a:r>
            <a:r>
              <a:rPr lang="en-GB" dirty="0"/>
              <a:t>(Supplement 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  <a:r>
              <a:rPr lang="en-GB" dirty="0" smtClean="0"/>
              <a:t> to </a:t>
            </a:r>
            <a:r>
              <a:rPr lang="en-GB" dirty="0"/>
              <a:t>R129-01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>
                <a:hlinkClick r:id="rId7" action="ppaction://hlinkfile"/>
              </a:rPr>
              <a:t>ECE/TRANS/WP.29/GRSP/2017/35</a:t>
            </a:r>
            <a:r>
              <a:rPr lang="en-GB" dirty="0"/>
              <a:t> (Supplement 4 to R129-01)</a:t>
            </a:r>
          </a:p>
          <a:p>
            <a:pPr lvl="1"/>
            <a:r>
              <a:rPr lang="en-GB" dirty="0" smtClean="0">
                <a:hlinkClick r:id="rId8" action="ppaction://hlinkfile"/>
              </a:rPr>
              <a:t>ECE/TRANS/WP.29/GRSP/2017/43</a:t>
            </a:r>
            <a:r>
              <a:rPr lang="en-GB" dirty="0" smtClean="0"/>
              <a:t> </a:t>
            </a:r>
            <a:r>
              <a:rPr lang="en-GB" dirty="0"/>
              <a:t>(Supplement 4 to </a:t>
            </a:r>
            <a:r>
              <a:rPr lang="en-GB" dirty="0" smtClean="0"/>
              <a:t>R129-01)</a:t>
            </a:r>
          </a:p>
          <a:p>
            <a:pPr lvl="1"/>
            <a:r>
              <a:rPr lang="en-GB" dirty="0" smtClean="0">
                <a:hlinkClick r:id="rId9" action="ppaction://hlinkfile"/>
              </a:rPr>
              <a:t>GRSP-62-22</a:t>
            </a:r>
            <a:r>
              <a:rPr lang="en-GB" dirty="0" smtClean="0"/>
              <a:t> (Supplement </a:t>
            </a:r>
            <a:r>
              <a:rPr lang="en-GB" dirty="0"/>
              <a:t>5 to R129-01</a:t>
            </a:r>
            <a:r>
              <a:rPr lang="en-GB" dirty="0" smtClean="0"/>
              <a:t>)</a:t>
            </a:r>
          </a:p>
          <a:p>
            <a:r>
              <a:rPr lang="en-GB" dirty="0" smtClean="0"/>
              <a:t>02 Series</a:t>
            </a:r>
          </a:p>
          <a:p>
            <a:pPr lvl="1"/>
            <a:r>
              <a:rPr lang="en-GB" dirty="0">
                <a:hlinkClick r:id="rId5" action="ppaction://hlinkfile"/>
              </a:rPr>
              <a:t>ECE/TRANS/WP.29/GRSP/2017/27</a:t>
            </a:r>
            <a:r>
              <a:rPr lang="en-GB" dirty="0"/>
              <a:t> (Supplement 3 to R129-02) </a:t>
            </a:r>
          </a:p>
          <a:p>
            <a:pPr lvl="1"/>
            <a:r>
              <a:rPr lang="en-GB" dirty="0">
                <a:hlinkClick r:id="rId10" action="ppaction://hlinkfile"/>
              </a:rPr>
              <a:t>ECE/TRANS/WP.29/GRSP/2017/29</a:t>
            </a:r>
            <a:r>
              <a:rPr lang="en-GB" dirty="0"/>
              <a:t> (Supplement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 </a:t>
            </a:r>
            <a:r>
              <a:rPr lang="en-GB" dirty="0"/>
              <a:t>to R129-02)</a:t>
            </a:r>
          </a:p>
          <a:p>
            <a:pPr lvl="1"/>
            <a:r>
              <a:rPr lang="en-GB" dirty="0">
                <a:hlinkClick r:id="rId11" action="ppaction://hlinkfile"/>
              </a:rPr>
              <a:t>ECE/TRANS/WP.29/GRSP/2017/30</a:t>
            </a:r>
            <a:r>
              <a:rPr lang="en-GB" dirty="0"/>
              <a:t> (Supplement </a:t>
            </a:r>
            <a:r>
              <a:rPr lang="en-GB" dirty="0">
                <a:solidFill>
                  <a:srgbClr val="FF0000"/>
                </a:solidFill>
              </a:rPr>
              <a:t>3</a:t>
            </a:r>
            <a:r>
              <a:rPr lang="en-GB" dirty="0"/>
              <a:t> to R129-02)</a:t>
            </a:r>
          </a:p>
          <a:p>
            <a:pPr lvl="1"/>
            <a:r>
              <a:rPr lang="en-GB" dirty="0">
                <a:hlinkClick r:id="rId12" action="ppaction://hlinkfile"/>
              </a:rPr>
              <a:t>ECE/TRANS/WP.29/GRSP/2017/36</a:t>
            </a:r>
            <a:r>
              <a:rPr lang="en-GB" dirty="0"/>
              <a:t> (Supplement 3 to R129-02) </a:t>
            </a:r>
          </a:p>
          <a:p>
            <a:pPr lvl="1"/>
            <a:r>
              <a:rPr lang="en-GB" dirty="0" smtClean="0">
                <a:hlinkClick r:id="rId13" action="ppaction://hlinkfile"/>
              </a:rPr>
              <a:t>ECE/TRANS/WP.29/GRSP/2017/42</a:t>
            </a:r>
            <a:r>
              <a:rPr lang="en-GB" dirty="0" smtClean="0"/>
              <a:t> </a:t>
            </a:r>
            <a:r>
              <a:rPr lang="en-GB" dirty="0"/>
              <a:t>(Supplement 3 to </a:t>
            </a:r>
            <a:r>
              <a:rPr lang="en-GB" dirty="0" smtClean="0"/>
              <a:t>R129-02) </a:t>
            </a:r>
            <a:endParaRPr lang="en-GB" dirty="0"/>
          </a:p>
          <a:p>
            <a:pPr lvl="1"/>
            <a:r>
              <a:rPr lang="en-GB" dirty="0" smtClean="0">
                <a:hlinkClick r:id="rId14" action="ppaction://hlinkfile"/>
              </a:rPr>
              <a:t>GRSP-62-21</a:t>
            </a:r>
            <a:r>
              <a:rPr lang="en-GB" dirty="0" smtClean="0"/>
              <a:t>(Supplement 4 </a:t>
            </a:r>
            <a:r>
              <a:rPr lang="en-GB" dirty="0"/>
              <a:t>to </a:t>
            </a:r>
            <a:r>
              <a:rPr lang="en-GB" dirty="0" smtClean="0"/>
              <a:t>R129-02)</a:t>
            </a:r>
          </a:p>
          <a:p>
            <a:r>
              <a:rPr lang="en-GB" dirty="0" smtClean="0"/>
              <a:t>03 Series</a:t>
            </a:r>
          </a:p>
          <a:p>
            <a:pPr lvl="1"/>
            <a:r>
              <a:rPr lang="en-GB" dirty="0">
                <a:hlinkClick r:id="rId15" action="ppaction://hlinkfile"/>
              </a:rPr>
              <a:t>ECE/TRANS/WP.29/GRSP/2017/41</a:t>
            </a:r>
            <a:r>
              <a:rPr lang="en-GB" dirty="0"/>
              <a:t>(03 series of amendments (Phase 3) to </a:t>
            </a:r>
            <a:r>
              <a:rPr lang="en-GB" dirty="0" smtClean="0"/>
              <a:t>R129)</a:t>
            </a:r>
            <a:endParaRPr lang="en-GB" dirty="0"/>
          </a:p>
          <a:p>
            <a:pPr lvl="1"/>
            <a:r>
              <a:rPr lang="en-GB" i="1" dirty="0" smtClean="0">
                <a:solidFill>
                  <a:srgbClr val="00B050"/>
                </a:solidFill>
                <a:hlinkClick r:id="rId5" action="ppaction://hlinkfile"/>
              </a:rPr>
              <a:t>ECE/TRANS/WP.29/GRSP/2017/27</a:t>
            </a:r>
            <a:r>
              <a:rPr lang="en-GB" i="1" dirty="0" smtClean="0">
                <a:solidFill>
                  <a:srgbClr val="FF0000"/>
                </a:solidFill>
              </a:rPr>
              <a:t> to be included also in 03 Series if agreed</a:t>
            </a:r>
            <a:endParaRPr lang="en-GB" i="1" dirty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hlinkClick r:id="rId11" action="ppaction://hlinkfile"/>
              </a:rPr>
              <a:t>ECE/TRANS/WP.29/GRSP/2017/30</a:t>
            </a:r>
            <a:r>
              <a:rPr lang="en-GB" dirty="0" smtClean="0"/>
              <a:t> </a:t>
            </a:r>
            <a:r>
              <a:rPr lang="en-GB" i="1" dirty="0">
                <a:solidFill>
                  <a:srgbClr val="FF0000"/>
                </a:solidFill>
              </a:rPr>
              <a:t>to be included also in 03 Series if agreed</a:t>
            </a:r>
          </a:p>
          <a:p>
            <a:pPr lvl="1"/>
            <a:r>
              <a:rPr lang="en-GB" dirty="0" smtClean="0">
                <a:hlinkClick r:id="rId12" action="ppaction://hlinkfile"/>
              </a:rPr>
              <a:t>ECE/TRANS/WP.29/GRSP/2017/36</a:t>
            </a:r>
            <a:r>
              <a:rPr lang="en-GB" dirty="0" smtClean="0"/>
              <a:t> </a:t>
            </a:r>
            <a:r>
              <a:rPr lang="en-GB" i="1" dirty="0">
                <a:solidFill>
                  <a:srgbClr val="FF0000"/>
                </a:solidFill>
              </a:rPr>
              <a:t>to be included also in 03 Series </a:t>
            </a:r>
            <a:r>
              <a:rPr lang="en-GB" i="1">
                <a:solidFill>
                  <a:srgbClr val="FF0000"/>
                </a:solidFill>
              </a:rPr>
              <a:t>if </a:t>
            </a:r>
            <a:r>
              <a:rPr lang="en-GB" i="1" smtClean="0">
                <a:solidFill>
                  <a:srgbClr val="FF0000"/>
                </a:solidFill>
              </a:rPr>
              <a:t>agreed</a:t>
            </a:r>
          </a:p>
          <a:p>
            <a:pPr lvl="1"/>
            <a:r>
              <a:rPr lang="en-GB" smtClean="0">
                <a:hlinkClick r:id="rId16" action="ppaction://hlinkfile"/>
              </a:rPr>
              <a:t>GRSP-62-20</a:t>
            </a:r>
            <a:r>
              <a:rPr lang="en-GB" smtClean="0"/>
              <a:t> </a:t>
            </a:r>
            <a:r>
              <a:rPr lang="en-GB" dirty="0"/>
              <a:t>(Supplement 1 to R129-03)</a:t>
            </a:r>
          </a:p>
          <a:p>
            <a:pPr lvl="1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GRSP 62</a:t>
            </a:r>
            <a:r>
              <a:rPr lang="en-GB" baseline="30000" dirty="0" smtClean="0"/>
              <a:t>nd</a:t>
            </a:r>
            <a:r>
              <a:rPr lang="en-GB" dirty="0" smtClean="0"/>
              <a:t> Session R129 documents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544358"/>
              </p:ext>
            </p:extLst>
          </p:nvPr>
        </p:nvGraphicFramePr>
        <p:xfrm>
          <a:off x="323850" y="1412875"/>
          <a:ext cx="84963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63" y="1434852"/>
            <a:ext cx="2054355" cy="13371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85" y="1457166"/>
            <a:ext cx="1562319" cy="12872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4" y="4636364"/>
            <a:ext cx="2254843" cy="12698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29" y="3063069"/>
            <a:ext cx="2644036" cy="125773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2928"/>
          <a:stretch/>
        </p:blipFill>
        <p:spPr bwMode="auto">
          <a:xfrm>
            <a:off x="5508506" y="4648788"/>
            <a:ext cx="1641678" cy="124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89" y="3063069"/>
            <a:ext cx="1584175" cy="12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=&gt; </a:t>
            </a:r>
            <a:r>
              <a:rPr lang="en-GB" dirty="0" smtClean="0"/>
              <a:t>Principles </a:t>
            </a:r>
            <a:r>
              <a:rPr lang="en-GB" dirty="0"/>
              <a:t>&amp; </a:t>
            </a:r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745304"/>
              </p:ext>
            </p:extLst>
          </p:nvPr>
        </p:nvGraphicFramePr>
        <p:xfrm>
          <a:off x="323850" y="1412875"/>
          <a:ext cx="84963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29" y="3063069"/>
            <a:ext cx="2644036" cy="1257738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89" y="3063069"/>
            <a:ext cx="1584175" cy="12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4" y="4636364"/>
            <a:ext cx="2254843" cy="1269875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0" y="1458910"/>
            <a:ext cx="1281456" cy="12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29" y="4636364"/>
            <a:ext cx="15668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7" y="1484784"/>
            <a:ext cx="1336592" cy="124670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</a:t>
            </a:r>
            <a:r>
              <a:rPr lang="en-GB" dirty="0" smtClean="0"/>
              <a:t>2 </a:t>
            </a:r>
            <a:r>
              <a:rPr lang="en-GB" dirty="0"/>
              <a:t>=&gt; </a:t>
            </a:r>
            <a:r>
              <a:rPr lang="en-GB" dirty="0" smtClean="0"/>
              <a:t>Principles </a:t>
            </a:r>
            <a:r>
              <a:rPr lang="en-GB" dirty="0"/>
              <a:t>&amp; </a:t>
            </a:r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502600"/>
              </p:ext>
            </p:extLst>
          </p:nvPr>
        </p:nvGraphicFramePr>
        <p:xfrm>
          <a:off x="323850" y="1412875"/>
          <a:ext cx="84963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6" y="1447641"/>
            <a:ext cx="1293425" cy="12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85" y="1457166"/>
            <a:ext cx="1562319" cy="12872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4" y="4636364"/>
            <a:ext cx="2254843" cy="12698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29" y="3063069"/>
            <a:ext cx="2644036" cy="125773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2928"/>
          <a:stretch/>
        </p:blipFill>
        <p:spPr bwMode="auto">
          <a:xfrm>
            <a:off x="5508506" y="4648788"/>
            <a:ext cx="1641678" cy="124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89" y="3063069"/>
            <a:ext cx="1584175" cy="12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3</a:t>
            </a:r>
            <a:r>
              <a:rPr lang="en-GB" dirty="0" smtClean="0"/>
              <a:t> </a:t>
            </a:r>
            <a:r>
              <a:rPr lang="en-GB" dirty="0"/>
              <a:t>=&gt; </a:t>
            </a:r>
            <a:r>
              <a:rPr lang="en-GB" dirty="0" smtClean="0"/>
              <a:t>Principles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  <p:sp>
        <p:nvSpPr>
          <p:cNvPr id="8" name="Multiplier 7"/>
          <p:cNvSpPr/>
          <p:nvPr/>
        </p:nvSpPr>
        <p:spPr>
          <a:xfrm>
            <a:off x="1187624" y="3212976"/>
            <a:ext cx="936104" cy="8640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8761"/>
            <a:ext cx="8496944" cy="52565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Do we want to authorize combination of ECRS types 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?: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ISOFIX (including I-Size) &amp; Universal Belted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Universal (i- Size Integral ISOFIX, i-Size Booster Seat, Universal Belted)&amp; </a:t>
            </a: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Specific to vehicle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Integral &amp; Non-Integral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Rearward &amp; Forward</a:t>
            </a:r>
          </a:p>
          <a:p>
            <a:pPr lvl="1"/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Do we want to authorize the sales of ECRS “not ready for use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” ?: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800100" lvl="1" indent="-342900">
              <a:buFont typeface="+mj-lt"/>
              <a:buAutoNum type="arabicPeriod" startAt="5"/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Not permanently fixed</a:t>
            </a:r>
          </a:p>
          <a:p>
            <a:pPr lvl="2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support leg</a:t>
            </a:r>
          </a:p>
          <a:p>
            <a:pPr lvl="2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top tether</a:t>
            </a:r>
          </a:p>
          <a:p>
            <a:pPr lvl="2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Shield</a:t>
            </a:r>
          </a:p>
          <a:p>
            <a:pPr lvl="2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Backrest</a:t>
            </a:r>
          </a:p>
          <a:p>
            <a:pPr lvl="2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Anti-rebound bar</a:t>
            </a:r>
          </a:p>
          <a:p>
            <a:pPr lvl="2"/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marL="914400" lvl="2" indent="0">
              <a:buNone/>
            </a:pP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 </a:t>
            </a: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we want to authorize the use of “add-on” fixing points other 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than ?: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800100" lvl="1" indent="-342900">
              <a:buFont typeface="+mj-lt"/>
              <a:buAutoNum type="arabicPeriod" startAt="6"/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ISOFIX anchorages with support leg or top tether for I-Size &amp; ISOFIX products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Adult 3 points belt for Universal belted ECRS</a:t>
            </a:r>
          </a:p>
          <a:p>
            <a:pPr marL="457200" lvl="1" indent="0">
              <a:buNone/>
            </a:pPr>
            <a:endParaRPr lang="en-GB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Guiding principles</a:t>
            </a:r>
          </a:p>
          <a:p>
            <a:pPr lvl="1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Avoid misuse</a:t>
            </a:r>
          </a:p>
          <a:p>
            <a:pPr lvl="1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Avoid confusion for the parents</a:t>
            </a:r>
          </a:p>
          <a:p>
            <a:pPr lvl="1"/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Plug &amp;Play 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system</a:t>
            </a:r>
          </a:p>
          <a:p>
            <a:pPr marL="457200" lvl="1" indent="0">
              <a:buNone/>
            </a:pP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3 =&gt; C</a:t>
            </a:r>
            <a:r>
              <a:rPr lang="en-GB" dirty="0" smtClean="0"/>
              <a:t>hallenges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ISOFIX (including I-Size) &amp; Universal </a:t>
            </a:r>
            <a:r>
              <a:rPr lang="en-GB" dirty="0" smtClean="0"/>
              <a:t>Belted (integral)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Only for Modular Integral ECRS if only one belt route on the module to be used as a stand alone product.</a:t>
            </a:r>
          </a:p>
          <a:p>
            <a:pPr>
              <a:buFont typeface="+mj-lt"/>
              <a:buAutoNum type="arabicPeriod"/>
            </a:pPr>
            <a:r>
              <a:rPr lang="en-GB" dirty="0"/>
              <a:t>Universal (i- Size Integral ISOFIX, i-Size Booster Seat, Universal Belted</a:t>
            </a:r>
            <a:r>
              <a:rPr lang="en-GB" dirty="0" smtClean="0"/>
              <a:t>) &amp; </a:t>
            </a:r>
            <a:r>
              <a:rPr lang="en-GB" dirty="0"/>
              <a:t>Specific to </a:t>
            </a:r>
            <a:r>
              <a:rPr lang="en-GB" dirty="0" smtClean="0"/>
              <a:t>vehicle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Only </a:t>
            </a:r>
            <a:r>
              <a:rPr lang="en-GB" dirty="0"/>
              <a:t>for extension of size range, beyond I-Size size </a:t>
            </a:r>
            <a:r>
              <a:rPr lang="en-GB" dirty="0" smtClean="0"/>
              <a:t>range </a:t>
            </a:r>
          </a:p>
          <a:p>
            <a:pPr>
              <a:buFont typeface="+mj-lt"/>
              <a:buAutoNum type="arabicPeriod"/>
            </a:pPr>
            <a:r>
              <a:rPr lang="en-GB" dirty="0"/>
              <a:t>Integral &amp; </a:t>
            </a:r>
            <a:r>
              <a:rPr lang="en-GB" dirty="0" smtClean="0"/>
              <a:t>Non-Integral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Only if there is a reversibility </a:t>
            </a:r>
            <a:r>
              <a:rPr lang="en-GB" dirty="0"/>
              <a:t>of the transformation </a:t>
            </a:r>
            <a:r>
              <a:rPr lang="en-GB" dirty="0" smtClean="0"/>
              <a:t>(the integral restraint system of the child must stay on the ECRS)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Rearward &amp; Forward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ISOFIX or Belted base </a:t>
            </a:r>
            <a:r>
              <a:rPr lang="en-GB" dirty="0"/>
              <a:t>associated with modules </a:t>
            </a:r>
            <a:r>
              <a:rPr lang="en-GB" dirty="0" smtClean="0"/>
              <a:t>or rotating chair and for belted ECRS only </a:t>
            </a:r>
            <a:r>
              <a:rPr lang="en-GB" dirty="0"/>
              <a:t>one adult belt route by </a:t>
            </a:r>
            <a:r>
              <a:rPr lang="en-GB" dirty="0" smtClean="0"/>
              <a:t>ECRS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Not permanently fixed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Support </a:t>
            </a:r>
            <a:r>
              <a:rPr lang="en-GB" dirty="0"/>
              <a:t>leg, Top tether, Backrest &amp; Anti-rebound bar must be assembled when put to the 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Shield must be labelled </a:t>
            </a:r>
          </a:p>
          <a:p>
            <a:pPr>
              <a:buFont typeface="+mj-lt"/>
              <a:buAutoNum type="arabicPeriod"/>
            </a:pPr>
            <a:r>
              <a:rPr lang="en-GB" dirty="0"/>
              <a:t>“add-on” fixing </a:t>
            </a:r>
            <a:r>
              <a:rPr lang="en-GB" dirty="0" smtClean="0"/>
              <a:t>points to ISOFIX anchorages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 possibility to use ISOFIX anchorage system and Adult safety belt simultaneously for Integral </a:t>
            </a:r>
            <a:r>
              <a:rPr lang="en-GB" dirty="0" smtClean="0"/>
              <a:t>ECRS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product </a:t>
            </a:r>
            <a:r>
              <a:rPr lang="en-GB" dirty="0" smtClean="0"/>
              <a:t>must </a:t>
            </a:r>
            <a:r>
              <a:rPr lang="en-GB" dirty="0"/>
              <a:t>be type approved in the worst case condition (W/O “add-on</a:t>
            </a:r>
            <a:r>
              <a:rPr lang="en-GB" dirty="0" smtClean="0"/>
              <a:t>”)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/>
              <a:t>“add-on” fixing points to adult 3 </a:t>
            </a:r>
            <a:r>
              <a:rPr lang="en-GB" dirty="0" smtClean="0"/>
              <a:t>points </a:t>
            </a:r>
            <a:r>
              <a:rPr lang="en-GB" dirty="0"/>
              <a:t>belt for Universal belted </a:t>
            </a:r>
            <a:r>
              <a:rPr lang="en-GB" dirty="0" smtClean="0"/>
              <a:t>ECRS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>
                    <a:lumMod val="50000"/>
                    <a:lumOff val="50000"/>
                  </a:prstClr>
                </a:solidFill>
              </a:rPr>
              <a:t>Low tether anchorage are not yet </a:t>
            </a:r>
            <a:r>
              <a:rPr lang="en-GB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defined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3 =&gt; achievement at </a:t>
            </a:r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2017/12/12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62nd GRSP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UTACCERAM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Presentation_UTACCERAM</Template>
  <TotalTime>1514</TotalTime>
  <Words>855</Words>
  <Application>Microsoft Office PowerPoint</Application>
  <PresentationFormat>On-screen Show (4:3)</PresentationFormat>
  <Paragraphs>176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Presentation_UTACCERAM</vt:lpstr>
      <vt:lpstr>Feuille de calcul</vt:lpstr>
      <vt:lpstr>62nd Session of GRSP</vt:lpstr>
      <vt:lpstr>Summary</vt:lpstr>
      <vt:lpstr>History of Regulation ECE R129</vt:lpstr>
      <vt:lpstr>GRSP 62nd Session R129 documents</vt:lpstr>
      <vt:lpstr>Phase 1 =&gt; Principles &amp; Achievements</vt:lpstr>
      <vt:lpstr>Phase 2 =&gt; Principles &amp; Achievements</vt:lpstr>
      <vt:lpstr>Phase 3 =&gt; Principles</vt:lpstr>
      <vt:lpstr>Phase 3 =&gt; Challenges</vt:lpstr>
      <vt:lpstr>Phase 3 =&gt; achievement at date</vt:lpstr>
      <vt:lpstr>One belt route</vt:lpstr>
      <vt:lpstr>Next steps</vt:lpstr>
      <vt:lpstr>Next steps</vt:lpstr>
      <vt:lpstr>Thank you for your attention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of Children in Cars</dc:title>
  <dc:creator>2017-10-18</dc:creator>
  <cp:lastModifiedBy>Gianotti3</cp:lastModifiedBy>
  <cp:revision>67</cp:revision>
  <dcterms:created xsi:type="dcterms:W3CDTF">2017-11-30T18:08:13Z</dcterms:created>
  <dcterms:modified xsi:type="dcterms:W3CDTF">2017-12-12T12:59:34Z</dcterms:modified>
</cp:coreProperties>
</file>