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25" r:id="rId2"/>
  </p:sldIdLst>
  <p:sldSz cx="9906000" cy="6858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92929"/>
    <a:srgbClr val="A6A6A6"/>
    <a:srgbClr val="FF3300"/>
    <a:srgbClr val="BF2E23"/>
    <a:srgbClr val="660066"/>
    <a:srgbClr val="DAE3F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68" autoAdjust="0"/>
    <p:restoredTop sz="99200" autoAdjust="0"/>
  </p:normalViewPr>
  <p:slideViewPr>
    <p:cSldViewPr snapToGrid="0">
      <p:cViewPr varScale="1">
        <p:scale>
          <a:sx n="117" d="100"/>
          <a:sy n="117" d="100"/>
        </p:scale>
        <p:origin x="-2058" y="-102"/>
      </p:cViewPr>
      <p:guideLst>
        <p:guide orient="horz" pos="2160"/>
        <p:guide pos="3120"/>
      </p:guideLst>
    </p:cSldViewPr>
  </p:slideViewPr>
  <p:outlineViewPr>
    <p:cViewPr>
      <p:scale>
        <a:sx n="33" d="100"/>
        <a:sy n="33" d="100"/>
      </p:scale>
      <p:origin x="0" y="0"/>
    </p:cViewPr>
  </p:outlineViewPr>
  <p:notesTextViewPr>
    <p:cViewPr>
      <p:scale>
        <a:sx n="75" d="100"/>
        <a:sy n="75" d="100"/>
      </p:scale>
      <p:origin x="0" y="0"/>
    </p:cViewPr>
  </p:notesTextViewPr>
  <p:notesViewPr>
    <p:cSldViewPr snapToGrid="0">
      <p:cViewPr varScale="1">
        <p:scale>
          <a:sx n="100" d="100"/>
          <a:sy n="100" d="100"/>
        </p:scale>
        <p:origin x="1620"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extLst>
          </p:cNvPr>
          <p:cNvSpPr>
            <a:spLocks noGrp="1"/>
          </p:cNvSpPr>
          <p:nvPr>
            <p:ph type="hdr" sz="quarter"/>
          </p:nvPr>
        </p:nvSpPr>
        <p:spPr>
          <a:xfrm>
            <a:off x="0" y="0"/>
            <a:ext cx="4276725" cy="3381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ja-JP" altLang="en-US"/>
          </a:p>
        </p:txBody>
      </p:sp>
      <p:sp>
        <p:nvSpPr>
          <p:cNvPr id="3" name="日付プレースホルダー 2">
            <a:extLst>
              <a:ext uri="{FF2B5EF4-FFF2-40B4-BE49-F238E27FC236}"/>
            </a:extLst>
          </p:cNvPr>
          <p:cNvSpPr>
            <a:spLocks noGrp="1"/>
          </p:cNvSpPr>
          <p:nvPr>
            <p:ph type="dt" idx="1"/>
          </p:nvPr>
        </p:nvSpPr>
        <p:spPr>
          <a:xfrm>
            <a:off x="5588000" y="0"/>
            <a:ext cx="4276725" cy="338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692D44B7-3879-427B-9529-8C55C23604C5}" type="datetimeFigureOut">
              <a:rPr lang="ja-JP" altLang="en-US"/>
              <a:pPr/>
              <a:t>2017/10/11</a:t>
            </a:fld>
            <a:endParaRPr lang="ja-JP" altLang="en-US"/>
          </a:p>
        </p:txBody>
      </p:sp>
      <p:sp>
        <p:nvSpPr>
          <p:cNvPr id="4" name="スライド イメージ プレースホルダー 3">
            <a:extLst>
              <a:ext uri="{FF2B5EF4-FFF2-40B4-BE49-F238E27FC236}"/>
            </a:extLst>
          </p:cNvPr>
          <p:cNvSpPr>
            <a:spLocks noGrp="1" noRot="1" noChangeAspect="1"/>
          </p:cNvSpPr>
          <p:nvPr>
            <p:ph type="sldImg" idx="2"/>
          </p:nvPr>
        </p:nvSpPr>
        <p:spPr>
          <a:xfrm>
            <a:off x="3292475" y="841375"/>
            <a:ext cx="3281363" cy="22733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extLst>
          </p:cNvPr>
          <p:cNvSpPr>
            <a:spLocks noGrp="1"/>
          </p:cNvSpPr>
          <p:nvPr>
            <p:ph type="body" sz="quarter" idx="3"/>
          </p:nvPr>
        </p:nvSpPr>
        <p:spPr>
          <a:xfrm>
            <a:off x="985838" y="3241675"/>
            <a:ext cx="7894637" cy="2652713"/>
          </a:xfrm>
          <a:prstGeom prst="rect">
            <a:avLst/>
          </a:prstGeom>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フッター プレースホルダー 5">
            <a:extLst>
              <a:ext uri="{FF2B5EF4-FFF2-40B4-BE49-F238E27FC236}"/>
            </a:extLst>
          </p:cNvPr>
          <p:cNvSpPr>
            <a:spLocks noGrp="1"/>
          </p:cNvSpPr>
          <p:nvPr>
            <p:ph type="ftr" sz="quarter" idx="4"/>
          </p:nvPr>
        </p:nvSpPr>
        <p:spPr>
          <a:xfrm>
            <a:off x="0" y="6397625"/>
            <a:ext cx="4276725" cy="3381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ja-JP" altLang="en-US"/>
          </a:p>
        </p:txBody>
      </p:sp>
      <p:sp>
        <p:nvSpPr>
          <p:cNvPr id="7" name="スライド番号プレースホルダー 6">
            <a:extLst>
              <a:ext uri="{FF2B5EF4-FFF2-40B4-BE49-F238E27FC236}"/>
            </a:extLst>
          </p:cNvPr>
          <p:cNvSpPr>
            <a:spLocks noGrp="1"/>
          </p:cNvSpPr>
          <p:nvPr>
            <p:ph type="sldNum" sz="quarter" idx="5"/>
          </p:nvPr>
        </p:nvSpPr>
        <p:spPr>
          <a:xfrm>
            <a:off x="5588000" y="6397625"/>
            <a:ext cx="4276725" cy="338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EB5A2CD-EBB0-41F4-8EE2-4FEFC401C136}" type="slidenum">
              <a:rPr lang="ja-JP" altLang="en-US"/>
              <a:pPr/>
              <a:t>‹#›</a:t>
            </a:fld>
            <a:endParaRPr lang="ja-JP" altLang="en-US"/>
          </a:p>
        </p:txBody>
      </p:sp>
    </p:spTree>
    <p:extLst>
      <p:ext uri="{BB962C8B-B14F-4D97-AF65-F5344CB8AC3E}">
        <p14:creationId xmlns:p14="http://schemas.microsoft.com/office/powerpoint/2010/main" val="1973546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z="100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fld id="{EAC0444E-D525-41D7-A139-1B303FE330D1}" type="slidenum">
              <a:rPr lang="ja-JP" altLang="en-US"/>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99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1"/>
            </a:lvl1pPr>
            <a:lvl2pPr marL="457142" indent="0" algn="ctr">
              <a:buNone/>
              <a:defRPr sz="2000"/>
            </a:lvl2pPr>
            <a:lvl3pPr marL="914285" indent="0" algn="ctr">
              <a:buNone/>
              <a:defRPr sz="1800"/>
            </a:lvl3pPr>
            <a:lvl4pPr marL="1371429" indent="0" algn="ctr">
              <a:buNone/>
              <a:defRPr sz="1600"/>
            </a:lvl4pPr>
            <a:lvl5pPr marL="1828570" indent="0" algn="ctr">
              <a:buNone/>
              <a:defRPr sz="1600"/>
            </a:lvl5pPr>
            <a:lvl6pPr marL="2285714" indent="0" algn="ctr">
              <a:buNone/>
              <a:defRPr sz="1600"/>
            </a:lvl6pPr>
            <a:lvl7pPr marL="2742855" indent="0" algn="ctr">
              <a:buNone/>
              <a:defRPr sz="1600"/>
            </a:lvl7pPr>
            <a:lvl8pPr marL="3199997" indent="0" algn="ctr">
              <a:buNone/>
              <a:defRPr sz="1600"/>
            </a:lvl8pPr>
            <a:lvl9pPr marL="365714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fld id="{C6D66C25-F5CB-4792-AF91-A40D5C87E4C3}"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19123622-5839-40D0-8E0D-147DFEC8CFBD}" type="slidenum">
              <a:rPr lang="ja-JP" altLang="en-US"/>
              <a:pPr/>
              <a:t>‹#›</a:t>
            </a:fld>
            <a:endParaRPr lang="ja-JP" altLang="en-US"/>
          </a:p>
        </p:txBody>
      </p:sp>
    </p:spTree>
    <p:extLst>
      <p:ext uri="{BB962C8B-B14F-4D97-AF65-F5344CB8AC3E}">
        <p14:creationId xmlns:p14="http://schemas.microsoft.com/office/powerpoint/2010/main" val="257393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fld id="{5CB9C573-8C97-4900-B894-6BB1A7F8F57C}"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879A4744-0881-403C-B5E7-360A96C4DD97}" type="slidenum">
              <a:rPr lang="ja-JP" altLang="en-US"/>
              <a:pPr/>
              <a:t>‹#›</a:t>
            </a:fld>
            <a:endParaRPr lang="ja-JP" altLang="en-US"/>
          </a:p>
        </p:txBody>
      </p:sp>
    </p:spTree>
    <p:extLst>
      <p:ext uri="{BB962C8B-B14F-4D97-AF65-F5344CB8AC3E}">
        <p14:creationId xmlns:p14="http://schemas.microsoft.com/office/powerpoint/2010/main" val="97710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fld id="{A6B4EBD8-0CA7-4EBF-8671-1E983087D4F5}"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EA3637C2-BBB1-40E2-9574-B63053769C64}" type="slidenum">
              <a:rPr lang="ja-JP" altLang="en-US"/>
              <a:pPr/>
              <a:t>‹#›</a:t>
            </a:fld>
            <a:endParaRPr lang="ja-JP" altLang="en-US"/>
          </a:p>
        </p:txBody>
      </p:sp>
    </p:spTree>
    <p:extLst>
      <p:ext uri="{BB962C8B-B14F-4D97-AF65-F5344CB8AC3E}">
        <p14:creationId xmlns:p14="http://schemas.microsoft.com/office/powerpoint/2010/main" val="137712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fld id="{9D649966-E043-423E-B7D0-3D773FEEC2B8}"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2203BF01-608B-4210-AB02-4FD6A6B28572}" type="slidenum">
              <a:rPr lang="ja-JP" altLang="en-US"/>
              <a:pPr/>
              <a:t>‹#›</a:t>
            </a:fld>
            <a:endParaRPr lang="ja-JP" altLang="en-US"/>
          </a:p>
        </p:txBody>
      </p:sp>
    </p:spTree>
    <p:extLst>
      <p:ext uri="{BB962C8B-B14F-4D97-AF65-F5344CB8AC3E}">
        <p14:creationId xmlns:p14="http://schemas.microsoft.com/office/powerpoint/2010/main" val="53123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4" y="1709740"/>
            <a:ext cx="8543925" cy="2852737"/>
          </a:xfrm>
        </p:spPr>
        <p:txBody>
          <a:bodyPr anchor="b"/>
          <a:lstStyle>
            <a:lvl1pPr>
              <a:defRPr sz="59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4" y="4589468"/>
            <a:ext cx="8543925" cy="1500187"/>
          </a:xfrm>
        </p:spPr>
        <p:txBody>
          <a:bodyPr/>
          <a:lstStyle>
            <a:lvl1pPr marL="0" indent="0">
              <a:buNone/>
              <a:defRPr sz="2401">
                <a:solidFill>
                  <a:schemeClr val="tx1"/>
                </a:solidFill>
              </a:defRPr>
            </a:lvl1pPr>
            <a:lvl2pPr marL="457142" indent="0">
              <a:buNone/>
              <a:defRPr sz="2000">
                <a:solidFill>
                  <a:schemeClr val="tx1">
                    <a:tint val="75000"/>
                  </a:schemeClr>
                </a:solidFill>
              </a:defRPr>
            </a:lvl2pPr>
            <a:lvl3pPr marL="914285" indent="0">
              <a:buNone/>
              <a:defRPr sz="1800">
                <a:solidFill>
                  <a:schemeClr val="tx1">
                    <a:tint val="75000"/>
                  </a:schemeClr>
                </a:solidFill>
              </a:defRPr>
            </a:lvl3pPr>
            <a:lvl4pPr marL="1371429" indent="0">
              <a:buNone/>
              <a:defRPr sz="1600">
                <a:solidFill>
                  <a:schemeClr val="tx1">
                    <a:tint val="75000"/>
                  </a:schemeClr>
                </a:solidFill>
              </a:defRPr>
            </a:lvl4pPr>
            <a:lvl5pPr marL="1828570" indent="0">
              <a:buNone/>
              <a:defRPr sz="1600">
                <a:solidFill>
                  <a:schemeClr val="tx1">
                    <a:tint val="75000"/>
                  </a:schemeClr>
                </a:solidFill>
              </a:defRPr>
            </a:lvl5pPr>
            <a:lvl6pPr marL="2285714" indent="0">
              <a:buNone/>
              <a:defRPr sz="1600">
                <a:solidFill>
                  <a:schemeClr val="tx1">
                    <a:tint val="75000"/>
                  </a:schemeClr>
                </a:solidFill>
              </a:defRPr>
            </a:lvl6pPr>
            <a:lvl7pPr marL="2742855" indent="0">
              <a:buNone/>
              <a:defRPr sz="1600">
                <a:solidFill>
                  <a:schemeClr val="tx1">
                    <a:tint val="75000"/>
                  </a:schemeClr>
                </a:solidFill>
              </a:defRPr>
            </a:lvl7pPr>
            <a:lvl8pPr marL="3199997" indent="0">
              <a:buNone/>
              <a:defRPr sz="1600">
                <a:solidFill>
                  <a:schemeClr val="tx1">
                    <a:tint val="75000"/>
                  </a:schemeClr>
                </a:solidFill>
              </a:defRPr>
            </a:lvl8pPr>
            <a:lvl9pPr marL="365714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fld id="{623CBEAD-7411-4BE9-911B-250160D3BDB9}"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fld id="{5B40FC7E-CDAC-4357-824F-9B9AA223548B}" type="slidenum">
              <a:rPr lang="ja-JP" altLang="en-US"/>
              <a:pPr/>
              <a:t>‹#›</a:t>
            </a:fld>
            <a:endParaRPr lang="ja-JP" altLang="en-US"/>
          </a:p>
        </p:txBody>
      </p:sp>
    </p:spTree>
    <p:extLst>
      <p:ext uri="{BB962C8B-B14F-4D97-AF65-F5344CB8AC3E}">
        <p14:creationId xmlns:p14="http://schemas.microsoft.com/office/powerpoint/2010/main" val="187829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extLst>
          </p:cNvPr>
          <p:cNvSpPr>
            <a:spLocks noGrp="1"/>
          </p:cNvSpPr>
          <p:nvPr>
            <p:ph type="dt" sz="half" idx="10"/>
          </p:nvPr>
        </p:nvSpPr>
        <p:spPr/>
        <p:txBody>
          <a:bodyPr/>
          <a:lstStyle>
            <a:lvl1pPr>
              <a:defRPr/>
            </a:lvl1pPr>
          </a:lstStyle>
          <a:p>
            <a:fld id="{14BFF013-CBBF-475D-87AF-46BEC85DDCE9}" type="datetimeFigureOut">
              <a:rPr lang="ja-JP" altLang="en-US"/>
              <a:pPr/>
              <a:t>2017/10/11</a:t>
            </a:fld>
            <a:endParaRPr lang="ja-JP" alt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5204E36D-A5CB-4382-8EAC-B178EB260543}" type="slidenum">
              <a:rPr lang="ja-JP" altLang="en-US"/>
              <a:pPr/>
              <a:t>‹#›</a:t>
            </a:fld>
            <a:endParaRPr lang="ja-JP" altLang="en-US"/>
          </a:p>
        </p:txBody>
      </p:sp>
    </p:spTree>
    <p:extLst>
      <p:ext uri="{BB962C8B-B14F-4D97-AF65-F5344CB8AC3E}">
        <p14:creationId xmlns:p14="http://schemas.microsoft.com/office/powerpoint/2010/main" val="47427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2"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1" b="1"/>
            </a:lvl1pPr>
            <a:lvl2pPr marL="457142" indent="0">
              <a:buNone/>
              <a:defRPr sz="2000" b="1"/>
            </a:lvl2pPr>
            <a:lvl3pPr marL="914285" indent="0">
              <a:buNone/>
              <a:defRPr sz="1800" b="1"/>
            </a:lvl3pPr>
            <a:lvl4pPr marL="1371429" indent="0">
              <a:buNone/>
              <a:defRPr sz="1600" b="1"/>
            </a:lvl4pPr>
            <a:lvl5pPr marL="1828570" indent="0">
              <a:buNone/>
              <a:defRPr sz="1600" b="1"/>
            </a:lvl5pPr>
            <a:lvl6pPr marL="2285714" indent="0">
              <a:buNone/>
              <a:defRPr sz="1600" b="1"/>
            </a:lvl6pPr>
            <a:lvl7pPr marL="2742855" indent="0">
              <a:buNone/>
              <a:defRPr sz="1600" b="1"/>
            </a:lvl7pPr>
            <a:lvl8pPr marL="3199997" indent="0">
              <a:buNone/>
              <a:defRPr sz="1600" b="1"/>
            </a:lvl8pPr>
            <a:lvl9pPr marL="365714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30"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5" y="1681164"/>
            <a:ext cx="4211340" cy="823912"/>
          </a:xfrm>
        </p:spPr>
        <p:txBody>
          <a:bodyPr anchor="b"/>
          <a:lstStyle>
            <a:lvl1pPr marL="0" indent="0">
              <a:buNone/>
              <a:defRPr sz="2401" b="1"/>
            </a:lvl1pPr>
            <a:lvl2pPr marL="457142" indent="0">
              <a:buNone/>
              <a:defRPr sz="2000" b="1"/>
            </a:lvl2pPr>
            <a:lvl3pPr marL="914285" indent="0">
              <a:buNone/>
              <a:defRPr sz="1800" b="1"/>
            </a:lvl3pPr>
            <a:lvl4pPr marL="1371429" indent="0">
              <a:buNone/>
              <a:defRPr sz="1600" b="1"/>
            </a:lvl4pPr>
            <a:lvl5pPr marL="1828570" indent="0">
              <a:buNone/>
              <a:defRPr sz="1600" b="1"/>
            </a:lvl5pPr>
            <a:lvl6pPr marL="2285714" indent="0">
              <a:buNone/>
              <a:defRPr sz="1600" b="1"/>
            </a:lvl6pPr>
            <a:lvl7pPr marL="2742855" indent="0">
              <a:buNone/>
              <a:defRPr sz="1600" b="1"/>
            </a:lvl7pPr>
            <a:lvl8pPr marL="3199997" indent="0">
              <a:buNone/>
              <a:defRPr sz="1600" b="1"/>
            </a:lvl8pPr>
            <a:lvl9pPr marL="365714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5"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extLst>
          </p:cNvPr>
          <p:cNvSpPr>
            <a:spLocks noGrp="1"/>
          </p:cNvSpPr>
          <p:nvPr>
            <p:ph type="dt" sz="half" idx="10"/>
          </p:nvPr>
        </p:nvSpPr>
        <p:spPr/>
        <p:txBody>
          <a:bodyPr/>
          <a:lstStyle>
            <a:lvl1pPr>
              <a:defRPr/>
            </a:lvl1pPr>
          </a:lstStyle>
          <a:p>
            <a:fld id="{D5BB7346-1F24-4A87-B203-E7AA66536623}" type="datetimeFigureOut">
              <a:rPr lang="ja-JP" altLang="en-US"/>
              <a:pPr/>
              <a:t>2017/10/11</a:t>
            </a:fld>
            <a:endParaRPr lang="ja-JP" alt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fld id="{EF9A61BD-EE70-4446-899B-02785EE84560}" type="slidenum">
              <a:rPr lang="ja-JP" altLang="en-US"/>
              <a:pPr/>
              <a:t>‹#›</a:t>
            </a:fld>
            <a:endParaRPr lang="ja-JP" altLang="en-US"/>
          </a:p>
        </p:txBody>
      </p:sp>
    </p:spTree>
    <p:extLst>
      <p:ext uri="{BB962C8B-B14F-4D97-AF65-F5344CB8AC3E}">
        <p14:creationId xmlns:p14="http://schemas.microsoft.com/office/powerpoint/2010/main" val="342694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extLst>
          </p:cNvPr>
          <p:cNvSpPr>
            <a:spLocks noGrp="1"/>
          </p:cNvSpPr>
          <p:nvPr>
            <p:ph type="dt" sz="half" idx="10"/>
          </p:nvPr>
        </p:nvSpPr>
        <p:spPr/>
        <p:txBody>
          <a:bodyPr/>
          <a:lstStyle>
            <a:lvl1pPr>
              <a:defRPr/>
            </a:lvl1pPr>
          </a:lstStyle>
          <a:p>
            <a:fld id="{483804CA-9024-4E56-9A56-83C4E268B732}" type="datetimeFigureOut">
              <a:rPr lang="ja-JP" altLang="en-US"/>
              <a:pPr/>
              <a:t>2017/10/11</a:t>
            </a:fld>
            <a:endParaRPr lang="ja-JP" altLang="en-U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fld id="{43A4D193-AC53-4DAE-B22D-B8324A1DFF1D}" type="slidenum">
              <a:rPr lang="ja-JP" altLang="en-US"/>
              <a:pPr/>
              <a:t>‹#›</a:t>
            </a:fld>
            <a:endParaRPr lang="ja-JP" altLang="en-US"/>
          </a:p>
        </p:txBody>
      </p:sp>
    </p:spTree>
    <p:extLst>
      <p:ext uri="{BB962C8B-B14F-4D97-AF65-F5344CB8AC3E}">
        <p14:creationId xmlns:p14="http://schemas.microsoft.com/office/powerpoint/2010/main" val="20597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fld id="{1580233C-9035-4486-ADA9-585E668E6E93}" type="datetimeFigureOut">
              <a:rPr lang="ja-JP" altLang="en-US"/>
              <a:pPr/>
              <a:t>2017/10/11</a:t>
            </a:fld>
            <a:endParaRPr lang="ja-JP" alt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fld id="{F100B22C-A832-49FE-8427-B037564069D9}" type="slidenum">
              <a:rPr lang="ja-JP" altLang="en-US"/>
              <a:pPr/>
              <a:t>‹#›</a:t>
            </a:fld>
            <a:endParaRPr lang="ja-JP" altLang="en-US"/>
          </a:p>
        </p:txBody>
      </p:sp>
    </p:spTree>
    <p:extLst>
      <p:ext uri="{BB962C8B-B14F-4D97-AF65-F5344CB8AC3E}">
        <p14:creationId xmlns:p14="http://schemas.microsoft.com/office/powerpoint/2010/main" val="374894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a:t>マスター タイトルの書式設定</a:t>
            </a:r>
            <a:endParaRPr lang="en-US" dirty="0"/>
          </a:p>
        </p:txBody>
      </p:sp>
      <p:sp>
        <p:nvSpPr>
          <p:cNvPr id="3" name="Content Placeholder 2"/>
          <p:cNvSpPr>
            <a:spLocks noGrp="1"/>
          </p:cNvSpPr>
          <p:nvPr>
            <p:ph idx="1"/>
          </p:nvPr>
        </p:nvSpPr>
        <p:spPr>
          <a:xfrm>
            <a:off x="4211344" y="987430"/>
            <a:ext cx="5014913" cy="4873625"/>
          </a:xfrm>
        </p:spPr>
        <p:txBody>
          <a:bodyPr/>
          <a:lstStyle>
            <a:lvl1pPr>
              <a:defRPr sz="3199"/>
            </a:lvl1pPr>
            <a:lvl2pPr>
              <a:defRPr sz="2799"/>
            </a:lvl2pPr>
            <a:lvl3pPr>
              <a:defRPr sz="2401"/>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42" indent="0">
              <a:buNone/>
              <a:defRPr sz="1400"/>
            </a:lvl2pPr>
            <a:lvl3pPr marL="914285" indent="0">
              <a:buNone/>
              <a:defRPr sz="1200"/>
            </a:lvl3pPr>
            <a:lvl4pPr marL="1371429" indent="0">
              <a:buNone/>
              <a:defRPr sz="1000"/>
            </a:lvl4pPr>
            <a:lvl5pPr marL="1828570" indent="0">
              <a:buNone/>
              <a:defRPr sz="1000"/>
            </a:lvl5pPr>
            <a:lvl6pPr marL="2285714" indent="0">
              <a:buNone/>
              <a:defRPr sz="1000"/>
            </a:lvl6pPr>
            <a:lvl7pPr marL="2742855" indent="0">
              <a:buNone/>
              <a:defRPr sz="1000"/>
            </a:lvl7pPr>
            <a:lvl8pPr marL="3199997" indent="0">
              <a:buNone/>
              <a:defRPr sz="1000"/>
            </a:lvl8pPr>
            <a:lvl9pPr marL="3657140" indent="0">
              <a:buNone/>
              <a:defRPr sz="1000"/>
            </a:lvl9pPr>
          </a:lstStyle>
          <a:p>
            <a:pPr lvl="0"/>
            <a:r>
              <a:rPr lang="ja-JP" altLang="en-US"/>
              <a:t>マスター テキストの書式設定</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fld id="{A788F8AF-2A40-4E13-B7C0-AA3B37F37FEA}" type="datetimeFigureOut">
              <a:rPr lang="ja-JP" altLang="en-US"/>
              <a:pPr/>
              <a:t>2017/10/11</a:t>
            </a:fld>
            <a:endParaRPr lang="ja-JP" alt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F9AB6904-DCB8-4FFE-8CEF-8065133D444A}" type="slidenum">
              <a:rPr lang="ja-JP" altLang="en-US"/>
              <a:pPr/>
              <a:t>‹#›</a:t>
            </a:fld>
            <a:endParaRPr lang="ja-JP" altLang="en-US"/>
          </a:p>
        </p:txBody>
      </p:sp>
    </p:spTree>
    <p:extLst>
      <p:ext uri="{BB962C8B-B14F-4D97-AF65-F5344CB8AC3E}">
        <p14:creationId xmlns:p14="http://schemas.microsoft.com/office/powerpoint/2010/main" val="299163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4" y="987430"/>
            <a:ext cx="5014913" cy="4873625"/>
          </a:xfrm>
        </p:spPr>
        <p:txBody>
          <a:bodyPr rtlCol="0">
            <a:normAutofit/>
          </a:bodyPr>
          <a:lstStyle>
            <a:lvl1pPr marL="0" indent="0">
              <a:buNone/>
              <a:defRPr sz="3199"/>
            </a:lvl1pPr>
            <a:lvl2pPr marL="457142" indent="0">
              <a:buNone/>
              <a:defRPr sz="2799"/>
            </a:lvl2pPr>
            <a:lvl3pPr marL="914285" indent="0">
              <a:buNone/>
              <a:defRPr sz="2401"/>
            </a:lvl3pPr>
            <a:lvl4pPr marL="1371429" indent="0">
              <a:buNone/>
              <a:defRPr sz="2000"/>
            </a:lvl4pPr>
            <a:lvl5pPr marL="1828570" indent="0">
              <a:buNone/>
              <a:defRPr sz="2000"/>
            </a:lvl5pPr>
            <a:lvl6pPr marL="2285714" indent="0">
              <a:buNone/>
              <a:defRPr sz="2000"/>
            </a:lvl6pPr>
            <a:lvl7pPr marL="2742855" indent="0">
              <a:buNone/>
              <a:defRPr sz="2000"/>
            </a:lvl7pPr>
            <a:lvl8pPr marL="3199997" indent="0">
              <a:buNone/>
              <a:defRPr sz="2000"/>
            </a:lvl8pPr>
            <a:lvl9pPr marL="365714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42" indent="0">
              <a:buNone/>
              <a:defRPr sz="1400"/>
            </a:lvl2pPr>
            <a:lvl3pPr marL="914285" indent="0">
              <a:buNone/>
              <a:defRPr sz="1200"/>
            </a:lvl3pPr>
            <a:lvl4pPr marL="1371429" indent="0">
              <a:buNone/>
              <a:defRPr sz="1000"/>
            </a:lvl4pPr>
            <a:lvl5pPr marL="1828570" indent="0">
              <a:buNone/>
              <a:defRPr sz="1000"/>
            </a:lvl5pPr>
            <a:lvl6pPr marL="2285714" indent="0">
              <a:buNone/>
              <a:defRPr sz="1000"/>
            </a:lvl6pPr>
            <a:lvl7pPr marL="2742855" indent="0">
              <a:buNone/>
              <a:defRPr sz="1000"/>
            </a:lvl7pPr>
            <a:lvl8pPr marL="3199997" indent="0">
              <a:buNone/>
              <a:defRPr sz="1000"/>
            </a:lvl8pPr>
            <a:lvl9pPr marL="3657140" indent="0">
              <a:buNone/>
              <a:defRPr sz="1000"/>
            </a:lvl9pPr>
          </a:lstStyle>
          <a:p>
            <a:pPr lvl="0"/>
            <a:r>
              <a:rPr lang="ja-JP" altLang="en-US"/>
              <a:t>マスター テキストの書式設定</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fld id="{DE8AC2AD-DDF2-4365-824A-CE1878994DC3}" type="datetimeFigureOut">
              <a:rPr lang="ja-JP" altLang="en-US"/>
              <a:pPr/>
              <a:t>2017/10/11</a:t>
            </a:fld>
            <a:endParaRPr lang="ja-JP" alt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endParaRPr lang="ja-JP" alt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E8563C02-17B7-4864-9228-D7F9212202B1}" type="slidenum">
              <a:rPr lang="ja-JP" altLang="en-US"/>
              <a:pPr/>
              <a:t>‹#›</a:t>
            </a:fld>
            <a:endParaRPr lang="ja-JP" altLang="en-US"/>
          </a:p>
        </p:txBody>
      </p:sp>
    </p:spTree>
    <p:extLst>
      <p:ext uri="{BB962C8B-B14F-4D97-AF65-F5344CB8AC3E}">
        <p14:creationId xmlns:p14="http://schemas.microsoft.com/office/powerpoint/2010/main" val="112323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a:extLst>
              <a:ext uri="{FF2B5EF4-FFF2-40B4-BE49-F238E27FC236}"/>
            </a:extLst>
          </p:cNvPr>
          <p:cNvSpPr>
            <a:spLocks noGrp="1"/>
          </p:cNvSpPr>
          <p:nvPr>
            <p:ph type="dt" sz="half" idx="2"/>
          </p:nvPr>
        </p:nvSpPr>
        <p:spPr>
          <a:xfrm>
            <a:off x="681038" y="6356350"/>
            <a:ext cx="222885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66A390B3-83EA-47E6-9B9D-24EE0AF5E0D1}" type="datetimeFigureOut">
              <a:rPr lang="ja-JP" altLang="en-US"/>
              <a:pPr/>
              <a:t>2017/10/11</a:t>
            </a:fld>
            <a:endParaRPr lang="ja-JP" altLang="en-US"/>
          </a:p>
        </p:txBody>
      </p:sp>
      <p:sp>
        <p:nvSpPr>
          <p:cNvPr id="5" name="Footer Placeholder 4">
            <a:extLst>
              <a:ext uri="{FF2B5EF4-FFF2-40B4-BE49-F238E27FC236}"/>
            </a:extLst>
          </p:cNvPr>
          <p:cNvSpPr>
            <a:spLocks noGrp="1"/>
          </p:cNvSpPr>
          <p:nvPr>
            <p:ph type="ftr" sz="quarter" idx="3"/>
          </p:nvPr>
        </p:nvSpPr>
        <p:spPr>
          <a:xfrm>
            <a:off x="3281363" y="6356350"/>
            <a:ext cx="33432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ja-JP" altLang="en-US"/>
          </a:p>
        </p:txBody>
      </p:sp>
      <p:sp>
        <p:nvSpPr>
          <p:cNvPr id="6" name="Slide Number Placeholder 5">
            <a:extLst>
              <a:ext uri="{FF2B5EF4-FFF2-40B4-BE49-F238E27FC236}"/>
            </a:extLst>
          </p:cNvPr>
          <p:cNvSpPr>
            <a:spLocks noGrp="1"/>
          </p:cNvSpPr>
          <p:nvPr>
            <p:ph type="sldNum" sz="quarter" idx="4"/>
          </p:nvPr>
        </p:nvSpPr>
        <p:spPr>
          <a:xfrm>
            <a:off x="6996113" y="6356350"/>
            <a:ext cx="22288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7215821-D6A9-4F36-BD96-6A3A92E9240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kumimoji="1" sz="41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1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1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1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100">
          <a:solidFill>
            <a:schemeClr val="tx1"/>
          </a:solidFill>
          <a:latin typeface="Calibri Light" panose="020F0302020204030204" pitchFamily="34" charset="0"/>
          <a:ea typeface="ＭＳ Ｐゴシック" panose="020B0600070205080204" pitchFamily="50" charset="-128"/>
        </a:defRPr>
      </a:lvl5pPr>
      <a:lvl6pPr marL="457142"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285"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429"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57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3838" indent="-223838" algn="l" rtl="0" eaLnBrk="0" fontAlgn="base" hangingPunct="0">
        <a:lnSpc>
          <a:spcPct val="90000"/>
        </a:lnSpc>
        <a:spcBef>
          <a:spcPts val="1000"/>
        </a:spcBef>
        <a:spcAft>
          <a:spcPct val="0"/>
        </a:spcAft>
        <a:buFont typeface="Arial" charset="0"/>
        <a:buChar char="•"/>
        <a:defRPr kumimoji="1" kern="1200">
          <a:solidFill>
            <a:schemeClr val="tx1"/>
          </a:solidFill>
          <a:latin typeface="+mn-lt"/>
          <a:ea typeface="+mn-ea"/>
          <a:cs typeface="+mn-cs"/>
        </a:defRPr>
      </a:lvl1pPr>
      <a:lvl2pPr marL="682625" indent="-223838" algn="l" rtl="0" eaLnBrk="0" fontAlgn="base" hangingPunct="0">
        <a:lnSpc>
          <a:spcPct val="90000"/>
        </a:lnSpc>
        <a:spcBef>
          <a:spcPts val="500"/>
        </a:spcBef>
        <a:spcAft>
          <a:spcPct val="0"/>
        </a:spcAft>
        <a:buFont typeface="Arial" charset="0"/>
        <a:buChar char="•"/>
        <a:defRPr kumimoji="1" sz="2100" kern="1200">
          <a:solidFill>
            <a:schemeClr val="tx1"/>
          </a:solidFill>
          <a:latin typeface="+mn-lt"/>
          <a:ea typeface="+mn-ea"/>
          <a:cs typeface="+mn-cs"/>
        </a:defRPr>
      </a:lvl2pPr>
      <a:lvl3pPr marL="1138238" indent="-223838" algn="l" rtl="0" eaLnBrk="0" fontAlgn="base" hangingPunct="0">
        <a:lnSpc>
          <a:spcPct val="90000"/>
        </a:lnSpc>
        <a:spcBef>
          <a:spcPts val="500"/>
        </a:spcBef>
        <a:spcAft>
          <a:spcPct val="0"/>
        </a:spcAft>
        <a:buFont typeface="Arial" charset="0"/>
        <a:buChar char="•"/>
        <a:defRPr kumimoji="1" kern="1200">
          <a:solidFill>
            <a:schemeClr val="tx1"/>
          </a:solidFill>
          <a:latin typeface="+mn-lt"/>
          <a:ea typeface="+mn-ea"/>
          <a:cs typeface="+mn-cs"/>
        </a:defRPr>
      </a:lvl3pPr>
      <a:lvl4pPr marL="1597025" indent="-223838" algn="l" rtl="0" eaLnBrk="0" fontAlgn="base" hangingPunct="0">
        <a:lnSpc>
          <a:spcPct val="90000"/>
        </a:lnSpc>
        <a:spcBef>
          <a:spcPts val="500"/>
        </a:spcBef>
        <a:spcAft>
          <a:spcPct val="0"/>
        </a:spcAft>
        <a:buFont typeface="Arial" charset="0"/>
        <a:buChar char="•"/>
        <a:defRPr kumimoji="1" kern="1200">
          <a:solidFill>
            <a:schemeClr val="tx1"/>
          </a:solidFill>
          <a:latin typeface="+mn-lt"/>
          <a:ea typeface="+mn-ea"/>
          <a:cs typeface="+mn-cs"/>
        </a:defRPr>
      </a:lvl4pPr>
      <a:lvl5pPr marL="2054225" indent="-223838" algn="l" rtl="0" eaLnBrk="0" fontAlgn="base" hangingPunct="0">
        <a:lnSpc>
          <a:spcPct val="90000"/>
        </a:lnSpc>
        <a:spcBef>
          <a:spcPts val="500"/>
        </a:spcBef>
        <a:spcAft>
          <a:spcPct val="0"/>
        </a:spcAft>
        <a:buFont typeface="Arial" charset="0"/>
        <a:buChar char="•"/>
        <a:defRPr kumimoji="1" kern="1200">
          <a:solidFill>
            <a:schemeClr val="tx1"/>
          </a:solidFill>
          <a:latin typeface="+mn-lt"/>
          <a:ea typeface="+mn-ea"/>
          <a:cs typeface="+mn-cs"/>
        </a:defRPr>
      </a:lvl5pPr>
      <a:lvl6pPr marL="2514284" indent="-228572" algn="l" defTabSz="91428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425" indent="-228572" algn="l" defTabSz="91428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569" indent="-228572" algn="l" defTabSz="91428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712" indent="-228572" algn="l" defTabSz="91428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285" rtl="0" eaLnBrk="1" latinLnBrk="0" hangingPunct="1">
        <a:defRPr kumimoji="1" sz="1800" kern="1200">
          <a:solidFill>
            <a:schemeClr val="tx1"/>
          </a:solidFill>
          <a:latin typeface="+mn-lt"/>
          <a:ea typeface="+mn-ea"/>
          <a:cs typeface="+mn-cs"/>
        </a:defRPr>
      </a:lvl1pPr>
      <a:lvl2pPr marL="457142" algn="l" defTabSz="914285" rtl="0" eaLnBrk="1" latinLnBrk="0" hangingPunct="1">
        <a:defRPr kumimoji="1" sz="1800" kern="1200">
          <a:solidFill>
            <a:schemeClr val="tx1"/>
          </a:solidFill>
          <a:latin typeface="+mn-lt"/>
          <a:ea typeface="+mn-ea"/>
          <a:cs typeface="+mn-cs"/>
        </a:defRPr>
      </a:lvl2pPr>
      <a:lvl3pPr marL="914285" algn="l" defTabSz="914285" rtl="0" eaLnBrk="1" latinLnBrk="0" hangingPunct="1">
        <a:defRPr kumimoji="1" sz="1800" kern="1200">
          <a:solidFill>
            <a:schemeClr val="tx1"/>
          </a:solidFill>
          <a:latin typeface="+mn-lt"/>
          <a:ea typeface="+mn-ea"/>
          <a:cs typeface="+mn-cs"/>
        </a:defRPr>
      </a:lvl3pPr>
      <a:lvl4pPr marL="1371429" algn="l" defTabSz="914285" rtl="0" eaLnBrk="1" latinLnBrk="0" hangingPunct="1">
        <a:defRPr kumimoji="1" sz="1800" kern="1200">
          <a:solidFill>
            <a:schemeClr val="tx1"/>
          </a:solidFill>
          <a:latin typeface="+mn-lt"/>
          <a:ea typeface="+mn-ea"/>
          <a:cs typeface="+mn-cs"/>
        </a:defRPr>
      </a:lvl4pPr>
      <a:lvl5pPr marL="1828570" algn="l" defTabSz="914285" rtl="0" eaLnBrk="1" latinLnBrk="0" hangingPunct="1">
        <a:defRPr kumimoji="1" sz="1800" kern="1200">
          <a:solidFill>
            <a:schemeClr val="tx1"/>
          </a:solidFill>
          <a:latin typeface="+mn-lt"/>
          <a:ea typeface="+mn-ea"/>
          <a:cs typeface="+mn-cs"/>
        </a:defRPr>
      </a:lvl5pPr>
      <a:lvl6pPr marL="2285714" algn="l" defTabSz="914285" rtl="0" eaLnBrk="1" latinLnBrk="0" hangingPunct="1">
        <a:defRPr kumimoji="1" sz="1800" kern="1200">
          <a:solidFill>
            <a:schemeClr val="tx1"/>
          </a:solidFill>
          <a:latin typeface="+mn-lt"/>
          <a:ea typeface="+mn-ea"/>
          <a:cs typeface="+mn-cs"/>
        </a:defRPr>
      </a:lvl6pPr>
      <a:lvl7pPr marL="2742855" algn="l" defTabSz="914285" rtl="0" eaLnBrk="1" latinLnBrk="0" hangingPunct="1">
        <a:defRPr kumimoji="1" sz="1800" kern="1200">
          <a:solidFill>
            <a:schemeClr val="tx1"/>
          </a:solidFill>
          <a:latin typeface="+mn-lt"/>
          <a:ea typeface="+mn-ea"/>
          <a:cs typeface="+mn-cs"/>
        </a:defRPr>
      </a:lvl7pPr>
      <a:lvl8pPr marL="3199997" algn="l" defTabSz="914285" rtl="0" eaLnBrk="1" latinLnBrk="0" hangingPunct="1">
        <a:defRPr kumimoji="1" sz="1800" kern="1200">
          <a:solidFill>
            <a:schemeClr val="tx1"/>
          </a:solidFill>
          <a:latin typeface="+mn-lt"/>
          <a:ea typeface="+mn-ea"/>
          <a:cs typeface="+mn-cs"/>
        </a:defRPr>
      </a:lvl8pPr>
      <a:lvl9pPr marL="3657140" algn="l" defTabSz="91428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2"/>
          <p:cNvSpPr>
            <a:spLocks noChangeArrowheads="1"/>
          </p:cNvSpPr>
          <p:nvPr/>
        </p:nvSpPr>
        <p:spPr bwMode="auto">
          <a:xfrm>
            <a:off x="-2198688" y="236538"/>
            <a:ext cx="1841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63" name="正方形/長方形 62">
            <a:extLst>
              <a:ext uri="{FF2B5EF4-FFF2-40B4-BE49-F238E27FC236}"/>
            </a:extLst>
          </p:cNvPr>
          <p:cNvSpPr/>
          <p:nvPr/>
        </p:nvSpPr>
        <p:spPr>
          <a:xfrm>
            <a:off x="268288" y="900113"/>
            <a:ext cx="9331325" cy="2809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3306" tIns="31652" rIns="63306" bIns="31652" anchor="ctr"/>
          <a:lstStyle/>
          <a:p>
            <a:pPr marL="269875" indent="-269875">
              <a:lnSpc>
                <a:spcPct val="150000"/>
              </a:lnSpc>
            </a:pPr>
            <a:r>
              <a:rPr lang="ja-JP" altLang="en-US" sz="1600" dirty="0">
                <a:solidFill>
                  <a:schemeClr val="tx1"/>
                </a:solidFill>
                <a:latin typeface="Arial" charset="0"/>
                <a:cs typeface="Arial" charset="0"/>
              </a:rPr>
              <a:t>●　</a:t>
            </a:r>
            <a:r>
              <a:rPr lang="en-US" altLang="ja-JP" sz="1600" dirty="0">
                <a:solidFill>
                  <a:schemeClr val="tx1"/>
                </a:solidFill>
                <a:latin typeface="Arial" charset="0"/>
                <a:cs typeface="Arial" charset="0"/>
              </a:rPr>
              <a:t>In Japan, the installation of  an emergency exit in infant-carrying vehicles and motor vehicles with a passenger capacity of 30 persons or more (except emergency motor vehicles) became mandatory in response to a heavy-duty bus fire accident (1950).</a:t>
            </a:r>
            <a:endParaRPr lang="ja-JP" altLang="ja-JP" sz="1600" dirty="0">
              <a:solidFill>
                <a:schemeClr val="tx1"/>
              </a:solidFill>
              <a:latin typeface="Arial" charset="0"/>
              <a:cs typeface="Arial" charset="0"/>
            </a:endParaRPr>
          </a:p>
          <a:p>
            <a:pPr marL="269875" indent="-269875">
              <a:lnSpc>
                <a:spcPct val="150000"/>
              </a:lnSpc>
            </a:pPr>
            <a:r>
              <a:rPr lang="ja-JP" altLang="en-US" sz="1600" dirty="0">
                <a:solidFill>
                  <a:schemeClr val="tx1"/>
                </a:solidFill>
                <a:latin typeface="Arial" charset="0"/>
                <a:cs typeface="Arial" charset="0"/>
              </a:rPr>
              <a:t>●　</a:t>
            </a:r>
            <a:r>
              <a:rPr lang="en-US" altLang="ja-JP" sz="1600" dirty="0">
                <a:solidFill>
                  <a:schemeClr val="tx1"/>
                </a:solidFill>
                <a:latin typeface="Arial" charset="0"/>
                <a:cs typeface="Arial" charset="0"/>
              </a:rPr>
              <a:t> The emergency exit structure, size, etc. are specified to allow occupants to escape quickly in emergency. In order to ensure that all occupants can escape even when the entrance is blocked in the event of a rollover, the emergency exit is required to be located on the right side, which is the side opposite to the entrance, or on the rear of the vehicle.</a:t>
            </a:r>
          </a:p>
        </p:txBody>
      </p:sp>
      <p:sp>
        <p:nvSpPr>
          <p:cNvPr id="64" name="正方形/長方形 63">
            <a:extLst>
              <a:ext uri="{FF2B5EF4-FFF2-40B4-BE49-F238E27FC236}"/>
            </a:extLst>
          </p:cNvPr>
          <p:cNvSpPr/>
          <p:nvPr/>
        </p:nvSpPr>
        <p:spPr>
          <a:xfrm>
            <a:off x="338139" y="234949"/>
            <a:ext cx="6340248" cy="460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3306" tIns="31652" rIns="63306" bIns="31652" anchor="ctr"/>
          <a:lstStyle/>
          <a:p>
            <a:pPr algn="ctr"/>
            <a:r>
              <a:rPr lang="en-US" altLang="ja-JP" sz="2400" dirty="0">
                <a:solidFill>
                  <a:schemeClr val="tx1"/>
                </a:solidFill>
                <a:latin typeface="Arial" charset="0"/>
                <a:cs typeface="Arial" charset="0"/>
              </a:rPr>
              <a:t>Japanese Emergency Exit Requirements</a:t>
            </a:r>
            <a:endParaRPr lang="ja-JP" altLang="en-US" sz="2400" dirty="0">
              <a:solidFill>
                <a:schemeClr val="tx1"/>
              </a:solidFill>
              <a:latin typeface="Arial" charset="0"/>
              <a:cs typeface="Arial" charset="0"/>
            </a:endParaRPr>
          </a:p>
        </p:txBody>
      </p:sp>
      <p:sp>
        <p:nvSpPr>
          <p:cNvPr id="66" name="Rectangle 23">
            <a:extLst>
              <a:ext uri="{FF2B5EF4-FFF2-40B4-BE49-F238E27FC236}"/>
            </a:extLst>
          </p:cNvPr>
          <p:cNvSpPr>
            <a:spLocks noChangeArrowheads="1"/>
          </p:cNvSpPr>
          <p:nvPr/>
        </p:nvSpPr>
        <p:spPr bwMode="auto">
          <a:xfrm>
            <a:off x="338138" y="712788"/>
            <a:ext cx="9188450" cy="46037"/>
          </a:xfrm>
          <a:prstGeom prst="rect">
            <a:avLst/>
          </a:prstGeom>
          <a:solidFill>
            <a:schemeClr val="accent5"/>
          </a:solidFill>
          <a:ln>
            <a:noFill/>
          </a:ln>
          <a:effectLst/>
          <a:extLst/>
        </p:spPr>
        <p:txBody>
          <a:bodyPr wrap="none" anchor="ctr"/>
          <a:lstStyle/>
          <a:p>
            <a:pPr eaLnBrk="1" hangingPunct="1">
              <a:lnSpc>
                <a:spcPct val="150000"/>
              </a:lnSpc>
            </a:pPr>
            <a:endParaRPr lang="ja-JP" altLang="en-US" sz="1600">
              <a:latin typeface="Times New Roman" pitchFamily="18" charset="0"/>
            </a:endParaRPr>
          </a:p>
        </p:txBody>
      </p:sp>
      <p:graphicFrame>
        <p:nvGraphicFramePr>
          <p:cNvPr id="6" name="表 5"/>
          <p:cNvGraphicFramePr>
            <a:graphicFrameLocks noGrp="1"/>
          </p:cNvGraphicFramePr>
          <p:nvPr/>
        </p:nvGraphicFramePr>
        <p:xfrm>
          <a:off x="60325" y="4008438"/>
          <a:ext cx="9712325" cy="2805113"/>
        </p:xfrm>
        <a:graphic>
          <a:graphicData uri="http://schemas.openxmlformats.org/drawingml/2006/table">
            <a:tbl>
              <a:tblPr/>
              <a:tblGrid>
                <a:gridCol w="931863"/>
                <a:gridCol w="1133475"/>
                <a:gridCol w="1428750"/>
                <a:gridCol w="1481137"/>
                <a:gridCol w="2755900"/>
                <a:gridCol w="1981200"/>
              </a:tblGrid>
              <a:tr h="731838">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Item</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Installation position and number</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Size</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Escape capability</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Indication</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Warning device</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3275">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Require-ment</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One emergency exit on the right side or the rear of the vehicle</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400 mm or more in effective width;</a:t>
                      </a:r>
                      <a:b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b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1,200 mm or more in effective</a:t>
                      </a:r>
                    </a:p>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height</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The seat near the emergency exit shall be easily detached or folded so as not to obstruct escape.</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The location of the emergency exit and the method of opening the door shall be legibly indicated</a:t>
                      </a:r>
                    </a:p>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at or near the emergency door. (When a lamp is used to indicate the location of the emergency exit, the colour of the light shall be green.)</a:t>
                      </a:r>
                      <a:endParaRPr kumimoji="1" lang="ja-JP" altLang="en-US" sz="1400" b="0" i="0" u="none" strike="noStrike" cap="none" normalizeH="0" baseline="0" smtClean="0">
                        <a:ln>
                          <a:noFill/>
                        </a:ln>
                        <a:solidFill>
                          <a:schemeClr val="tx1"/>
                        </a:solidFill>
                        <a:effectLst/>
                        <a:latin typeface="Arial" charset="0"/>
                        <a:ea typeface="ＭＳ Ｐゴシック" pitchFamily="50" charset="-128"/>
                        <a:cs typeface="Arial" charset="0"/>
                      </a:endParaRP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cs typeface="Arial" charset="0"/>
                        </a:rPr>
                        <a:t>Motor vehicles provided with an emergency exit shall be equipped with a warning device to notify the driver when the door of the emergency exit is opened.</a:t>
                      </a:r>
                    </a:p>
                  </a:txBody>
                  <a:tcPr marL="91451" marR="91451"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4"/>
          <p:cNvSpPr txBox="1">
            <a:spLocks noChangeArrowheads="1"/>
          </p:cNvSpPr>
          <p:nvPr/>
        </p:nvSpPr>
        <p:spPr bwMode="auto">
          <a:xfrm>
            <a:off x="6678387" y="166531"/>
            <a:ext cx="3122714" cy="811367"/>
          </a:xfrm>
          <a:prstGeom prst="rect">
            <a:avLst/>
          </a:prstGeom>
          <a:solidFill>
            <a:schemeClr val="bg1"/>
          </a:solid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113</a:t>
            </a:r>
            <a:r>
              <a:rPr kumimoji="0" lang="en-GB" altLang="ja-JP" sz="1600" b="1" dirty="0" smtClean="0">
                <a:latin typeface="Times New Roman" panose="02020603050405020304" pitchFamily="18" charset="0"/>
                <a:cs typeface="Times New Roman" panose="02020603050405020304" pitchFamily="18" charset="0"/>
              </a:rPr>
              <a:t>-34</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113</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10-13 October 2017,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a:t>
            </a:r>
            <a:r>
              <a:rPr kumimoji="0" lang="en-GB" altLang="ja-JP" sz="1600" dirty="0" smtClean="0">
                <a:latin typeface="Times New Roman" panose="02020603050405020304" pitchFamily="18" charset="0"/>
                <a:cs typeface="Times New Roman" panose="02020603050405020304" pitchFamily="18" charset="0"/>
              </a:rPr>
              <a:t>2.(b)</a:t>
            </a:r>
            <a:r>
              <a:rPr kumimoji="0" lang="en-US" altLang="ja-JP" sz="1600" dirty="0" smtClean="0">
                <a:latin typeface="Times New Roman" panose="02020603050405020304" pitchFamily="18" charset="0"/>
                <a:cs typeface="Times New Roman" panose="02020603050405020304" pitchFamily="18" charset="0"/>
              </a:rPr>
              <a:t>)</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27国交省受託_交通事故調査_中間報告">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27国交省受託_交通事故調査_中間報告.pptx" id="{998DF87D-0E9E-4C3E-98C1-407352AC642D}" vid="{03572F3C-CECD-472F-A8DC-F987EEDF054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H27国交省受託_交通事故調査_中間報告</Template>
  <TotalTime>6617</TotalTime>
  <Words>157</Words>
  <Application>Microsoft Office PowerPoint</Application>
  <PresentationFormat>A4 Paper (210x297 mm)</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ＭＳ Ｐゴシック</vt:lpstr>
      <vt:lpstr>Arial</vt:lpstr>
      <vt:lpstr>Calibri Light</vt:lpstr>
      <vt:lpstr>Times New Roman</vt:lpstr>
      <vt:lpstr>H27国交省受託_交通事故調査_中間報告</vt:lpstr>
      <vt:lpstr>PowerPoint Presentation</vt:lpstr>
    </vt:vector>
  </TitlesOfParts>
  <Company>交通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航空</dc:creator>
  <cp:lastModifiedBy>Hubert Romain</cp:lastModifiedBy>
  <cp:revision>128</cp:revision>
  <cp:lastPrinted>2017-10-04T04:51:50Z</cp:lastPrinted>
  <dcterms:created xsi:type="dcterms:W3CDTF">2015-09-18T03:54:09Z</dcterms:created>
  <dcterms:modified xsi:type="dcterms:W3CDTF">2017-10-11T15:44:57Z</dcterms:modified>
</cp:coreProperties>
</file>