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7" r:id="rId4"/>
    <p:sldId id="259" r:id="rId5"/>
    <p:sldId id="260" r:id="rId6"/>
    <p:sldId id="258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BA67-F2B0-4243-BB79-1E354607C137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BA67-F2B0-4243-BB79-1E354607C137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22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BA67-F2B0-4243-BB79-1E354607C137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15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BA67-F2B0-4243-BB79-1E354607C137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97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BA67-F2B0-4243-BB79-1E354607C137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53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BA67-F2B0-4243-BB79-1E354607C137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69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BA67-F2B0-4243-BB79-1E354607C137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55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BA67-F2B0-4243-BB79-1E354607C137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86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BA67-F2B0-4243-BB79-1E354607C137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30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BA67-F2B0-4243-BB79-1E354607C137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11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BA67-F2B0-4243-BB79-1E354607C137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4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BA67-F2B0-4243-BB79-1E354607C137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4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sz="1800" u="sng" dirty="0"/>
              <a:t>Informal </a:t>
            </a:r>
            <a:r>
              <a:rPr lang="de-DE" sz="1800" u="sng" dirty="0" err="1"/>
              <a:t>document</a:t>
            </a:r>
            <a:r>
              <a:rPr lang="de-DE" sz="1800" dirty="0"/>
              <a:t> </a:t>
            </a:r>
            <a:r>
              <a:rPr lang="de-DE" sz="1800" b="1" dirty="0"/>
              <a:t>GRRF-84-20</a:t>
            </a:r>
            <a:r>
              <a:rPr lang="de-DE" sz="1800" b="1" u="sng" dirty="0"/>
              <a:t> </a:t>
            </a:r>
            <a:br>
              <a:rPr lang="de-DE" sz="1800" b="1" u="sng" dirty="0"/>
            </a:br>
            <a:r>
              <a:rPr lang="en-US" sz="1800" dirty="0"/>
              <a:t>84</a:t>
            </a:r>
            <a:r>
              <a:rPr lang="en-US" sz="1800" baseline="30000" dirty="0"/>
              <a:t>th</a:t>
            </a:r>
            <a:r>
              <a:rPr lang="en-US" sz="1800" dirty="0"/>
              <a:t> GRRF session, 19-22 September 2017, </a:t>
            </a:r>
            <a:br>
              <a:rPr lang="en-US" sz="1800" dirty="0"/>
            </a:br>
            <a:r>
              <a:rPr lang="de-DE" sz="1800" dirty="0"/>
              <a:t>Agenda item 7(j)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sz="3600" b="1" dirty="0"/>
              <a:t>Snow </a:t>
            </a:r>
            <a:r>
              <a:rPr lang="en-US" sz="3600" b="1" dirty="0" err="1"/>
              <a:t>tyre</a:t>
            </a:r>
            <a:r>
              <a:rPr lang="en-US" sz="3600" b="1" dirty="0"/>
              <a:t> activities </a:t>
            </a:r>
            <a:r>
              <a:rPr lang="en-US" sz="3600" b="1" dirty="0" smtClean="0"/>
              <a:t>- status </a:t>
            </a:r>
            <a:r>
              <a:rPr lang="en-US" sz="3600" b="1" dirty="0"/>
              <a:t>report </a:t>
            </a:r>
            <a:endParaRPr lang="en-US" sz="2400" b="1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dirty="0" smtClean="0"/>
              <a:t>Submitted </a:t>
            </a:r>
            <a:r>
              <a:rPr lang="en-US" dirty="0"/>
              <a:t>by </a:t>
            </a:r>
            <a:r>
              <a:rPr lang="en-US" dirty="0" smtClean="0"/>
              <a:t>the group of </a:t>
            </a:r>
            <a:r>
              <a:rPr lang="en-US" dirty="0"/>
              <a:t>interested </a:t>
            </a:r>
            <a:r>
              <a:rPr lang="en-US" dirty="0" smtClean="0"/>
              <a:t>experts </a:t>
            </a:r>
            <a:r>
              <a:rPr lang="en-US" dirty="0"/>
              <a:t>from</a:t>
            </a:r>
          </a:p>
          <a:p>
            <a:pPr marL="0" indent="0">
              <a:buNone/>
            </a:pPr>
            <a:r>
              <a:rPr lang="en-US" dirty="0" smtClean="0"/>
              <a:t>	Germany</a:t>
            </a:r>
            <a:r>
              <a:rPr lang="en-US" dirty="0"/>
              <a:t>, ETRTO, Japan and Russian Federation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84th GRRF, 19-22 September 2017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9723C8-AEA4-4169-8E87-F515E30F2E45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3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Activities related to this subject since 83</a:t>
            </a:r>
            <a:r>
              <a:rPr lang="en-US" baseline="30000" dirty="0" smtClean="0"/>
              <a:t>rd</a:t>
            </a:r>
            <a:r>
              <a:rPr lang="en-US" dirty="0" smtClean="0"/>
              <a:t> session of GRRF</a:t>
            </a:r>
            <a:br>
              <a:rPr lang="en-US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 GRRF 3PMSF - Meeting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interested</a:t>
            </a:r>
            <a:r>
              <a:rPr lang="de-DE" dirty="0" smtClean="0"/>
              <a:t> </a:t>
            </a:r>
            <a:r>
              <a:rPr lang="de-DE" dirty="0" err="1" smtClean="0"/>
              <a:t>experts</a:t>
            </a:r>
            <a:r>
              <a:rPr lang="de-DE" dirty="0" smtClean="0"/>
              <a:t>, June 2</a:t>
            </a:r>
            <a:r>
              <a:rPr lang="de-DE" baseline="30000" dirty="0" smtClean="0"/>
              <a:t>nd</a:t>
            </a:r>
            <a:r>
              <a:rPr lang="de-DE" dirty="0" smtClean="0"/>
              <a:t> 2017,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    </a:t>
            </a:r>
            <a:r>
              <a:rPr lang="de-DE" dirty="0" err="1" smtClean="0"/>
              <a:t>Brussels</a:t>
            </a:r>
            <a:r>
              <a:rPr lang="de-DE" dirty="0" smtClean="0"/>
              <a:t>, </a:t>
            </a:r>
            <a:r>
              <a:rPr lang="de-DE" dirty="0" err="1" smtClean="0"/>
              <a:t>hosted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ETRTO.  </a:t>
            </a:r>
            <a:r>
              <a:rPr lang="de-DE" dirty="0" err="1" smtClean="0"/>
              <a:t>Attended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ETRTO, Japan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    Germany </a:t>
            </a:r>
          </a:p>
          <a:p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Meeting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review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alignment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en-US" dirty="0" smtClean="0"/>
              <a:t>Russian Federation, June  </a:t>
            </a:r>
          </a:p>
          <a:p>
            <a:pPr marL="0" indent="0">
              <a:buNone/>
            </a:pPr>
            <a:r>
              <a:rPr lang="en-US" dirty="0" smtClean="0"/>
              <a:t>    8</a:t>
            </a:r>
            <a:r>
              <a:rPr lang="en-US" baseline="30000" dirty="0" smtClean="0"/>
              <a:t>th</a:t>
            </a:r>
            <a:r>
              <a:rPr lang="en-US" dirty="0" smtClean="0"/>
              <a:t> 2017 at Moscow</a:t>
            </a:r>
            <a:endParaRPr lang="de-DE" dirty="0" smtClean="0"/>
          </a:p>
          <a:p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GRRF 3PMSF - Meeting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interested</a:t>
            </a:r>
            <a:r>
              <a:rPr lang="de-DE" dirty="0" smtClean="0"/>
              <a:t> </a:t>
            </a:r>
            <a:r>
              <a:rPr lang="de-DE" dirty="0" err="1" smtClean="0"/>
              <a:t>experts</a:t>
            </a:r>
            <a:r>
              <a:rPr lang="de-DE" dirty="0" smtClean="0"/>
              <a:t>, September 20</a:t>
            </a:r>
            <a:r>
              <a:rPr lang="de-DE" baseline="30000" dirty="0" smtClean="0"/>
              <a:t>th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    2017, at </a:t>
            </a:r>
            <a:r>
              <a:rPr lang="de-DE" dirty="0" err="1" smtClean="0"/>
              <a:t>Geneva</a:t>
            </a:r>
            <a:r>
              <a:rPr lang="de-DE" dirty="0" smtClean="0"/>
              <a:t>. </a:t>
            </a:r>
            <a:r>
              <a:rPr lang="de-DE" dirty="0" err="1" smtClean="0"/>
              <a:t>Attended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ETRTO, Japan, </a:t>
            </a:r>
            <a:r>
              <a:rPr lang="en-US" dirty="0" smtClean="0"/>
              <a:t>Russian Federation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  </a:t>
            </a:r>
          </a:p>
          <a:p>
            <a:pPr marL="0" indent="0">
              <a:buNone/>
            </a:pPr>
            <a:r>
              <a:rPr lang="de-DE" dirty="0" smtClean="0"/>
              <a:t>    Germany 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84th GRRF, 19-22 September 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9723C8-AEA4-4169-8E87-F515E30F2E45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95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To define appropriate qualification test method/procedure and </a:t>
            </a:r>
          </a:p>
          <a:p>
            <a:pPr>
              <a:buNone/>
            </a:pPr>
            <a:r>
              <a:rPr lang="en-US" dirty="0" smtClean="0"/>
              <a:t>threshold for tyres designated for use in snow conditions.</a:t>
            </a:r>
          </a:p>
          <a:p>
            <a:pPr marL="0" indent="0">
              <a:buNone/>
            </a:pPr>
            <a:r>
              <a:rPr lang="fr-CH" dirty="0" err="1" smtClean="0"/>
              <a:t>Comments</a:t>
            </a:r>
            <a:r>
              <a:rPr lang="fr-CH" dirty="0" smtClean="0"/>
              <a:t>: </a:t>
            </a:r>
          </a:p>
          <a:p>
            <a:pPr lvl="1"/>
            <a:r>
              <a:rPr lang="fr-CH" dirty="0" smtClean="0"/>
              <a:t>All </a:t>
            </a:r>
            <a:r>
              <a:rPr lang="fr-CH" dirty="0" err="1" smtClean="0"/>
              <a:t>those</a:t>
            </a:r>
            <a:r>
              <a:rPr lang="fr-CH" dirty="0" smtClean="0"/>
              <a:t> </a:t>
            </a:r>
            <a:r>
              <a:rPr lang="fr-CH" dirty="0" err="1" smtClean="0"/>
              <a:t>tyres</a:t>
            </a:r>
            <a:r>
              <a:rPr lang="fr-CH" dirty="0" smtClean="0"/>
              <a:t> are </a:t>
            </a:r>
            <a:r>
              <a:rPr lang="fr-CH" dirty="0" err="1" smtClean="0"/>
              <a:t>performing</a:t>
            </a:r>
            <a:r>
              <a:rPr lang="fr-CH" dirty="0" smtClean="0"/>
              <a:t> </a:t>
            </a:r>
            <a:r>
              <a:rPr lang="fr-CH" dirty="0" err="1" smtClean="0"/>
              <a:t>better</a:t>
            </a:r>
            <a:r>
              <a:rPr lang="fr-CH" dirty="0" smtClean="0"/>
              <a:t> on </a:t>
            </a:r>
            <a:r>
              <a:rPr lang="fr-CH" dirty="0" err="1" smtClean="0"/>
              <a:t>snow</a:t>
            </a:r>
            <a:endParaRPr lang="fr-CH" dirty="0"/>
          </a:p>
          <a:p>
            <a:pPr lvl="1"/>
            <a:r>
              <a:rPr lang="fr-CH" dirty="0" err="1" smtClean="0"/>
              <a:t>Among</a:t>
            </a:r>
            <a:r>
              <a:rPr lang="fr-CH" dirty="0" smtClean="0"/>
              <a:t> </a:t>
            </a:r>
            <a:r>
              <a:rPr lang="fr-CH" dirty="0" err="1" smtClean="0"/>
              <a:t>those</a:t>
            </a:r>
            <a:r>
              <a:rPr lang="fr-CH" dirty="0" smtClean="0"/>
              <a:t>, </a:t>
            </a:r>
            <a:r>
              <a:rPr lang="fr-CH" b="1" dirty="0" err="1" smtClean="0"/>
              <a:t>Special</a:t>
            </a:r>
            <a:r>
              <a:rPr lang="fr-CH" b="1" dirty="0" smtClean="0"/>
              <a:t> use </a:t>
            </a:r>
            <a:r>
              <a:rPr lang="fr-CH" b="1" dirty="0" err="1" smtClean="0"/>
              <a:t>tyres</a:t>
            </a:r>
            <a:r>
              <a:rPr lang="fr-CH" b="1" dirty="0" smtClean="0"/>
              <a:t> </a:t>
            </a:r>
            <a:r>
              <a:rPr lang="fr-CH" dirty="0" smtClean="0"/>
              <a:t>are </a:t>
            </a:r>
            <a:r>
              <a:rPr lang="fr-CH" dirty="0" err="1" smtClean="0"/>
              <a:t>designed</a:t>
            </a:r>
            <a:r>
              <a:rPr lang="fr-CH" dirty="0" smtClean="0"/>
              <a:t> to </a:t>
            </a:r>
            <a:r>
              <a:rPr lang="fr-CH" dirty="0" err="1" smtClean="0"/>
              <a:t>perform</a:t>
            </a:r>
            <a:r>
              <a:rPr lang="fr-CH" dirty="0" smtClean="0"/>
              <a:t> </a:t>
            </a:r>
            <a:r>
              <a:rPr lang="fr-CH" dirty="0" err="1" smtClean="0"/>
              <a:t>better</a:t>
            </a:r>
            <a:r>
              <a:rPr lang="fr-CH" dirty="0" smtClean="0"/>
              <a:t> in off road conditions. </a:t>
            </a:r>
            <a:r>
              <a:rPr lang="fr-CH" dirty="0" err="1" smtClean="0"/>
              <a:t>Several</a:t>
            </a:r>
            <a:r>
              <a:rPr lang="fr-CH" dirty="0" smtClean="0"/>
              <a:t> </a:t>
            </a:r>
            <a:r>
              <a:rPr lang="fr-CH" dirty="0" err="1" smtClean="0"/>
              <a:t>vehicles</a:t>
            </a:r>
            <a:r>
              <a:rPr lang="fr-CH" dirty="0" smtClean="0"/>
              <a:t>, </a:t>
            </a:r>
            <a:r>
              <a:rPr lang="fr-CH" dirty="0" err="1" smtClean="0"/>
              <a:t>like</a:t>
            </a:r>
            <a:r>
              <a:rPr lang="fr-CH" dirty="0" smtClean="0"/>
              <a:t> </a:t>
            </a:r>
            <a:r>
              <a:rPr lang="fr-CH" dirty="0" err="1" smtClean="0"/>
              <a:t>snow</a:t>
            </a:r>
            <a:r>
              <a:rPr lang="fr-CH" dirty="0" smtClean="0"/>
              <a:t> </a:t>
            </a:r>
            <a:r>
              <a:rPr lang="fr-CH" dirty="0" err="1" smtClean="0"/>
              <a:t>pluggers</a:t>
            </a:r>
            <a:r>
              <a:rPr lang="fr-CH" dirty="0" smtClean="0"/>
              <a:t>, </a:t>
            </a:r>
            <a:r>
              <a:rPr lang="fr-CH" dirty="0" err="1" smtClean="0"/>
              <a:t>need</a:t>
            </a:r>
            <a:r>
              <a:rPr lang="fr-CH" dirty="0" smtClean="0"/>
              <a:t> </a:t>
            </a:r>
            <a:r>
              <a:rPr lang="fr-CH" dirty="0" err="1" smtClean="0"/>
              <a:t>those</a:t>
            </a:r>
            <a:r>
              <a:rPr lang="fr-CH" dirty="0" smtClean="0"/>
              <a:t> </a:t>
            </a:r>
            <a:r>
              <a:rPr lang="fr-CH" dirty="0" err="1" smtClean="0"/>
              <a:t>tyres</a:t>
            </a:r>
            <a:r>
              <a:rPr lang="fr-CH" dirty="0" smtClean="0"/>
              <a:t>. </a:t>
            </a:r>
            <a:r>
              <a:rPr lang="fr-CH" dirty="0" err="1" smtClean="0"/>
              <a:t>Therefore</a:t>
            </a:r>
            <a:r>
              <a:rPr lang="fr-CH" dirty="0" smtClean="0"/>
              <a:t> the group </a:t>
            </a:r>
            <a:r>
              <a:rPr lang="fr-CH" dirty="0" err="1" smtClean="0"/>
              <a:t>recommends</a:t>
            </a:r>
            <a:r>
              <a:rPr lang="fr-CH" dirty="0" smtClean="0"/>
              <a:t> to </a:t>
            </a:r>
            <a:r>
              <a:rPr lang="fr-CH" dirty="0" err="1" smtClean="0"/>
              <a:t>define</a:t>
            </a:r>
            <a:r>
              <a:rPr lang="fr-CH" dirty="0" smtClean="0"/>
              <a:t> a test and </a:t>
            </a:r>
            <a:r>
              <a:rPr lang="fr-CH" dirty="0" err="1" smtClean="0"/>
              <a:t>threshold</a:t>
            </a:r>
            <a:r>
              <a:rPr lang="fr-CH" dirty="0" smtClean="0"/>
              <a:t> to </a:t>
            </a:r>
            <a:r>
              <a:rPr lang="fr-CH" dirty="0" err="1" smtClean="0"/>
              <a:t>allow</a:t>
            </a:r>
            <a:r>
              <a:rPr lang="fr-CH" dirty="0" smtClean="0"/>
              <a:t> </a:t>
            </a:r>
            <a:r>
              <a:rPr lang="fr-CH" dirty="0" err="1" smtClean="0"/>
              <a:t>their</a:t>
            </a:r>
            <a:r>
              <a:rPr lang="fr-CH" dirty="0" smtClean="0"/>
              <a:t> use on </a:t>
            </a:r>
            <a:r>
              <a:rPr lang="fr-CH" dirty="0" err="1" smtClean="0"/>
              <a:t>snow</a:t>
            </a:r>
            <a:r>
              <a:rPr lang="fr-CH" dirty="0" smtClean="0"/>
              <a:t> </a:t>
            </a:r>
            <a:r>
              <a:rPr lang="fr-CH" dirty="0" err="1" smtClean="0"/>
              <a:t>roads</a:t>
            </a:r>
            <a:endParaRPr lang="fr-CH" dirty="0"/>
          </a:p>
          <a:p>
            <a:pPr lvl="1"/>
            <a:r>
              <a:rPr lang="fr-CH" dirty="0" err="1"/>
              <a:t>Among</a:t>
            </a:r>
            <a:r>
              <a:rPr lang="fr-CH" dirty="0"/>
              <a:t> </a:t>
            </a:r>
            <a:r>
              <a:rPr lang="fr-CH" dirty="0" err="1"/>
              <a:t>those</a:t>
            </a:r>
            <a:r>
              <a:rPr lang="fr-CH" dirty="0"/>
              <a:t>, </a:t>
            </a:r>
            <a:r>
              <a:rPr lang="fr-CH" b="1" dirty="0" err="1" smtClean="0"/>
              <a:t>Studded</a:t>
            </a:r>
            <a:r>
              <a:rPr lang="fr-CH" b="1" dirty="0" smtClean="0"/>
              <a:t> </a:t>
            </a:r>
            <a:r>
              <a:rPr lang="fr-CH" b="1" dirty="0" err="1"/>
              <a:t>tyres</a:t>
            </a:r>
            <a:r>
              <a:rPr lang="fr-CH" b="1" dirty="0"/>
              <a:t> </a:t>
            </a:r>
            <a:r>
              <a:rPr lang="fr-CH" dirty="0" err="1"/>
              <a:t>need</a:t>
            </a:r>
            <a:r>
              <a:rPr lang="fr-CH" dirty="0"/>
              <a:t> to </a:t>
            </a:r>
            <a:r>
              <a:rPr lang="fr-CH" dirty="0" err="1" smtClean="0"/>
              <a:t>comply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/>
              <a:t>the 3PMSF </a:t>
            </a:r>
            <a:r>
              <a:rPr lang="fr-CH" dirty="0" err="1"/>
              <a:t>requirements</a:t>
            </a:r>
            <a:r>
              <a:rPr lang="fr-CH" dirty="0"/>
              <a:t> but are not </a:t>
            </a:r>
            <a:r>
              <a:rPr lang="fr-CH" dirty="0" err="1" smtClean="0"/>
              <a:t>covered</a:t>
            </a:r>
            <a:r>
              <a:rPr lang="fr-CH" dirty="0" smtClean="0"/>
              <a:t> by R117 to </a:t>
            </a:r>
            <a:r>
              <a:rPr lang="fr-CH" dirty="0" err="1"/>
              <a:t>bear</a:t>
            </a:r>
            <a:r>
              <a:rPr lang="fr-CH" dirty="0"/>
              <a:t> the 3PMSF </a:t>
            </a:r>
            <a:r>
              <a:rPr lang="fr-CH" dirty="0" err="1" smtClean="0"/>
              <a:t>marking</a:t>
            </a:r>
            <a:endParaRPr lang="fr-CH" dirty="0" smtClean="0"/>
          </a:p>
          <a:p>
            <a:pPr lvl="1"/>
            <a:r>
              <a:rPr lang="fr-CH" dirty="0" err="1" smtClean="0"/>
              <a:t>Those</a:t>
            </a:r>
            <a:r>
              <a:rPr lang="fr-CH" dirty="0" smtClean="0"/>
              <a:t> </a:t>
            </a:r>
            <a:r>
              <a:rPr lang="fr-CH" dirty="0" err="1"/>
              <a:t>tyres</a:t>
            </a:r>
            <a:r>
              <a:rPr lang="fr-CH" dirty="0"/>
              <a:t> </a:t>
            </a:r>
            <a:r>
              <a:rPr lang="fr-CH" dirty="0" err="1" smtClean="0"/>
              <a:t>need</a:t>
            </a:r>
            <a:r>
              <a:rPr lang="fr-CH" dirty="0" smtClean="0"/>
              <a:t> to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recognised</a:t>
            </a:r>
            <a:r>
              <a:rPr lang="fr-CH" dirty="0"/>
              <a:t> by </a:t>
            </a:r>
            <a:r>
              <a:rPr lang="fr-CH" dirty="0" err="1"/>
              <a:t>means</a:t>
            </a:r>
            <a:r>
              <a:rPr lang="fr-CH" dirty="0"/>
              <a:t> of </a:t>
            </a:r>
            <a:r>
              <a:rPr lang="fr-CH" dirty="0" err="1"/>
              <a:t>specific</a:t>
            </a:r>
            <a:r>
              <a:rPr lang="fr-CH" dirty="0"/>
              <a:t> </a:t>
            </a:r>
            <a:r>
              <a:rPr lang="fr-CH" dirty="0" err="1"/>
              <a:t>marking</a:t>
            </a:r>
            <a:r>
              <a:rPr lang="fr-CH" dirty="0"/>
              <a:t> </a:t>
            </a:r>
            <a:r>
              <a:rPr lang="fr-CH" dirty="0" smtClean="0"/>
              <a:t>usable </a:t>
            </a:r>
            <a:r>
              <a:rPr lang="fr-CH" dirty="0"/>
              <a:t>for police, </a:t>
            </a:r>
            <a:r>
              <a:rPr lang="fr-CH" dirty="0" err="1"/>
              <a:t>enforcement</a:t>
            </a:r>
            <a:r>
              <a:rPr lang="fr-CH" dirty="0"/>
              <a:t> and </a:t>
            </a:r>
            <a:r>
              <a:rPr lang="fr-CH" dirty="0" err="1"/>
              <a:t>customers</a:t>
            </a:r>
            <a:r>
              <a:rPr lang="fr-CH" dirty="0"/>
              <a:t>. </a:t>
            </a:r>
          </a:p>
          <a:p>
            <a:pPr lvl="1"/>
            <a:endParaRPr lang="fr-CH" dirty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9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Qualification Test Method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group considers that 3PMSF test method as in R 117 is appropriate.</a:t>
            </a:r>
          </a:p>
          <a:p>
            <a:pPr marL="0" indent="0">
              <a:buNone/>
            </a:pPr>
            <a:endParaRPr lang="en-US" sz="1800" dirty="0" smtClean="0"/>
          </a:p>
          <a:p>
            <a:pPr lvl="1" hangingPunct="0"/>
            <a:r>
              <a:rPr lang="en-GB" dirty="0"/>
              <a:t>For </a:t>
            </a:r>
            <a:r>
              <a:rPr lang="en-GB" b="1" u="sng" dirty="0"/>
              <a:t>Special Use tyres </a:t>
            </a:r>
            <a:r>
              <a:rPr lang="en-GB" dirty="0"/>
              <a:t>the Test method should be the same as in R117, but threshold </a:t>
            </a:r>
            <a:r>
              <a:rPr lang="en-GB" dirty="0" smtClean="0"/>
              <a:t>to </a:t>
            </a:r>
            <a:r>
              <a:rPr lang="en-GB" dirty="0"/>
              <a:t>be different</a:t>
            </a:r>
            <a:r>
              <a:rPr lang="en-GB" dirty="0" smtClean="0"/>
              <a:t>. Different threshold to be defined due to tread-block design, required for off-road performances</a:t>
            </a:r>
            <a:br>
              <a:rPr lang="en-GB" dirty="0" smtClean="0"/>
            </a:br>
            <a:endParaRPr lang="en-US" dirty="0"/>
          </a:p>
          <a:p>
            <a:pPr lvl="1" hangingPunct="0"/>
            <a:r>
              <a:rPr lang="en-GB" dirty="0"/>
              <a:t>For </a:t>
            </a:r>
            <a:r>
              <a:rPr lang="en-GB" b="1" u="sng" dirty="0"/>
              <a:t>Studded tyres:</a:t>
            </a:r>
            <a:r>
              <a:rPr lang="en-GB" dirty="0"/>
              <a:t> 3PMSF threshold should be the same as </a:t>
            </a:r>
            <a:r>
              <a:rPr lang="en-GB" dirty="0" smtClean="0"/>
              <a:t>in R117. For the test method the presumption is that </a:t>
            </a:r>
            <a:r>
              <a:rPr lang="en-GB" dirty="0" err="1" smtClean="0"/>
              <a:t>studable</a:t>
            </a:r>
            <a:r>
              <a:rPr lang="en-GB" dirty="0" smtClean="0"/>
              <a:t> tyres can be tested only without studs, implying that the studded tyres will perform even better (to be demonstrated).</a:t>
            </a:r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83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Potential</a:t>
            </a:r>
            <a:r>
              <a:rPr lang="fr-CH" dirty="0" smtClean="0"/>
              <a:t> candidates for qualification for 3PMSF </a:t>
            </a:r>
            <a:r>
              <a:rPr lang="fr-CH" dirty="0" err="1" smtClean="0"/>
              <a:t>marking</a:t>
            </a:r>
            <a:r>
              <a:rPr lang="fr-CH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M+S</a:t>
            </a:r>
          </a:p>
          <a:p>
            <a:r>
              <a:rPr lang="en-GB" dirty="0"/>
              <a:t>ET, ML, MPT, POR, </a:t>
            </a:r>
            <a:r>
              <a:rPr lang="en-GB" dirty="0" smtClean="0"/>
              <a:t>DP</a:t>
            </a:r>
          </a:p>
          <a:p>
            <a:r>
              <a:rPr lang="en-GB" dirty="0" smtClean="0"/>
              <a:t>Studded tyres</a:t>
            </a:r>
          </a:p>
          <a:p>
            <a:r>
              <a:rPr lang="en-GB" dirty="0" smtClean="0"/>
              <a:t>AT tyres</a:t>
            </a:r>
          </a:p>
          <a:p>
            <a:endParaRPr lang="fr-CH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1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Regulatory Scenarios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Integrate Snow Performance test and marking in R30 &amp; R54</a:t>
            </a:r>
          </a:p>
          <a:p>
            <a:r>
              <a:rPr lang="en-GB" dirty="0"/>
              <a:t>Integrate </a:t>
            </a:r>
            <a:r>
              <a:rPr lang="en-GB" dirty="0" smtClean="0"/>
              <a:t>Special use </a:t>
            </a:r>
            <a:r>
              <a:rPr lang="en-GB" dirty="0"/>
              <a:t>and Studded Tyres in R117 for Snow performance only</a:t>
            </a:r>
          </a:p>
          <a:p>
            <a:r>
              <a:rPr lang="en-GB" dirty="0"/>
              <a:t>Establish a Separate UN Regulation for Snow Performance</a:t>
            </a:r>
            <a:r>
              <a:rPr lang="en-GB" dirty="0" smtClean="0"/>
              <a:t> </a:t>
            </a:r>
          </a:p>
          <a:p>
            <a:r>
              <a:rPr lang="en-GB" dirty="0" smtClean="0"/>
              <a:t>Create </a:t>
            </a:r>
            <a:r>
              <a:rPr lang="en-GB" dirty="0"/>
              <a:t>a new UN Regulation combining </a:t>
            </a:r>
            <a:r>
              <a:rPr lang="en-GB" dirty="0" smtClean="0"/>
              <a:t>R30, R54 &amp; R117 </a:t>
            </a:r>
            <a:br>
              <a:rPr lang="en-GB" dirty="0" smtClean="0"/>
            </a:br>
            <a:r>
              <a:rPr lang="en-GB" dirty="0" smtClean="0"/>
              <a:t>(+ transposing UN GTR 16 provisions).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Group recommendation:</a:t>
            </a:r>
          </a:p>
          <a:p>
            <a:r>
              <a:rPr lang="en-GB" dirty="0"/>
              <a:t>Integrate </a:t>
            </a:r>
            <a:r>
              <a:rPr lang="en-GB" dirty="0" smtClean="0"/>
              <a:t>Special use and </a:t>
            </a:r>
            <a:r>
              <a:rPr lang="en-GB" dirty="0"/>
              <a:t>Studded Tyres in R117 for Snow performance </a:t>
            </a:r>
            <a:r>
              <a:rPr lang="en-GB" dirty="0" smtClean="0"/>
              <a:t>only</a:t>
            </a:r>
          </a:p>
          <a:p>
            <a:r>
              <a:rPr lang="fr-CH" dirty="0" err="1" smtClean="0">
                <a:sym typeface="Wingdings" panose="05000000000000000000" pitchFamily="2" charset="2"/>
              </a:rPr>
              <a:t>Extend</a:t>
            </a:r>
            <a:r>
              <a:rPr lang="fr-CH" dirty="0" smtClean="0">
                <a:sym typeface="Wingdings" panose="05000000000000000000" pitchFamily="2" charset="2"/>
              </a:rPr>
              <a:t> </a:t>
            </a:r>
            <a:r>
              <a:rPr lang="fr-CH" dirty="0">
                <a:sym typeface="Wingdings" panose="05000000000000000000" pitchFamily="2" charset="2"/>
              </a:rPr>
              <a:t>scope of R117 </a:t>
            </a:r>
            <a:r>
              <a:rPr lang="fr-CH" dirty="0" err="1" smtClean="0">
                <a:sym typeface="Wingdings" panose="05000000000000000000" pitchFamily="2" charset="2"/>
              </a:rPr>
              <a:t>accordingly</a:t>
            </a:r>
            <a:r>
              <a:rPr lang="fr-CH" dirty="0" smtClean="0">
                <a:sym typeface="Wingdings" panose="05000000000000000000" pitchFamily="2" charset="2"/>
              </a:rPr>
              <a:t>.</a:t>
            </a:r>
            <a:endParaRPr lang="en-GB" dirty="0" smtClean="0"/>
          </a:p>
          <a:p>
            <a:endParaRPr lang="en-GB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94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Justification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to integrate </a:t>
            </a:r>
            <a:r>
              <a:rPr lang="en-GB" dirty="0"/>
              <a:t>Special use and Studded Tyres in R117 for Snow performance </a:t>
            </a:r>
            <a:r>
              <a:rPr lang="en-GB" dirty="0" smtClean="0"/>
              <a:t>only?</a:t>
            </a:r>
            <a:br>
              <a:rPr lang="en-GB" dirty="0" smtClean="0"/>
            </a:br>
            <a:endParaRPr lang="en-GB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Driving regulations are requesting 3PMSF marking, that is available in </a:t>
            </a:r>
            <a:r>
              <a:rPr lang="en-GB" dirty="0" smtClean="0"/>
              <a:t>R117</a:t>
            </a:r>
            <a:br>
              <a:rPr lang="en-GB" dirty="0" smtClean="0"/>
            </a:br>
            <a:endParaRPr lang="en-GB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Most feasible approach</a:t>
            </a:r>
          </a:p>
          <a:p>
            <a:pPr lvl="2"/>
            <a:r>
              <a:rPr lang="en-GB" sz="2400" dirty="0" smtClean="0"/>
              <a:t>Family concept present in R117 (worst case approach)</a:t>
            </a:r>
          </a:p>
          <a:p>
            <a:pPr lvl="2"/>
            <a:r>
              <a:rPr lang="en-GB" sz="2400" dirty="0" smtClean="0"/>
              <a:t>Existing test method in R117.</a:t>
            </a:r>
          </a:p>
          <a:p>
            <a:pPr lvl="1"/>
            <a:endParaRPr lang="en-GB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GB" dirty="0"/>
          </a:p>
          <a:p>
            <a:endParaRPr lang="en-GB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62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H" dirty="0" smtClean="0"/>
              <a:t>To </a:t>
            </a:r>
            <a:r>
              <a:rPr lang="fr-CH" dirty="0" err="1" smtClean="0"/>
              <a:t>develop</a:t>
            </a:r>
            <a:r>
              <a:rPr lang="fr-CH" dirty="0" smtClean="0"/>
              <a:t> relevant </a:t>
            </a:r>
            <a:r>
              <a:rPr lang="fr-CH" dirty="0" err="1" smtClean="0"/>
              <a:t>amendments</a:t>
            </a:r>
            <a:r>
              <a:rPr lang="fr-CH" dirty="0" smtClean="0"/>
              <a:t> to R117</a:t>
            </a:r>
          </a:p>
          <a:p>
            <a:r>
              <a:rPr lang="fr-CH" dirty="0" smtClean="0"/>
              <a:t>This </a:t>
            </a:r>
            <a:r>
              <a:rPr lang="fr-CH" dirty="0" err="1" smtClean="0"/>
              <a:t>development</a:t>
            </a:r>
            <a:r>
              <a:rPr lang="fr-CH" dirty="0" smtClean="0"/>
              <a:t> </a:t>
            </a:r>
            <a:r>
              <a:rPr lang="fr-CH" dirty="0" err="1" smtClean="0"/>
              <a:t>will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done</a:t>
            </a:r>
            <a:r>
              <a:rPr lang="fr-CH" dirty="0" smtClean="0"/>
              <a:t> by the group of </a:t>
            </a:r>
            <a:r>
              <a:rPr lang="fr-CH" dirty="0" err="1"/>
              <a:t>i</a:t>
            </a:r>
            <a:r>
              <a:rPr lang="fr-CH" dirty="0" err="1" smtClean="0"/>
              <a:t>nterested</a:t>
            </a:r>
            <a:r>
              <a:rPr lang="fr-CH" dirty="0" smtClean="0"/>
              <a:t> experts, </a:t>
            </a:r>
            <a:r>
              <a:rPr lang="fr-CH" dirty="0" err="1" smtClean="0"/>
              <a:t>which</a:t>
            </a:r>
            <a:r>
              <a:rPr lang="fr-CH" dirty="0" smtClean="0"/>
              <a:t> </a:t>
            </a:r>
            <a:r>
              <a:rPr lang="fr-CH" dirty="0" err="1" smtClean="0"/>
              <a:t>will</a:t>
            </a:r>
            <a:r>
              <a:rPr lang="fr-CH" dirty="0" smtClean="0"/>
              <a:t> </a:t>
            </a:r>
            <a:r>
              <a:rPr lang="fr-CH" dirty="0" err="1" smtClean="0"/>
              <a:t>take</a:t>
            </a:r>
            <a:r>
              <a:rPr lang="fr-CH" dirty="0" smtClean="0"/>
              <a:t> </a:t>
            </a:r>
            <a:r>
              <a:rPr lang="fr-CH" dirty="0" err="1" smtClean="0"/>
              <a:t>some</a:t>
            </a:r>
            <a:r>
              <a:rPr lang="fr-CH" dirty="0" smtClean="0"/>
              <a:t> time, </a:t>
            </a:r>
            <a:r>
              <a:rPr lang="fr-CH" dirty="0" err="1" smtClean="0"/>
              <a:t>especially</a:t>
            </a:r>
            <a:r>
              <a:rPr lang="fr-CH" dirty="0" smtClean="0"/>
              <a:t> </a:t>
            </a:r>
            <a:r>
              <a:rPr lang="fr-CH" dirty="0" err="1" smtClean="0"/>
              <a:t>taking</a:t>
            </a:r>
            <a:r>
              <a:rPr lang="fr-CH" dirty="0" smtClean="0"/>
              <a:t> </a:t>
            </a:r>
            <a:r>
              <a:rPr lang="fr-CH" dirty="0" err="1" smtClean="0"/>
              <a:t>into</a:t>
            </a:r>
            <a:r>
              <a:rPr lang="fr-CH" dirty="0" smtClean="0"/>
              <a:t> </a:t>
            </a:r>
            <a:r>
              <a:rPr lang="fr-CH" dirty="0" err="1" smtClean="0"/>
              <a:t>account</a:t>
            </a:r>
            <a:r>
              <a:rPr lang="fr-CH" dirty="0" smtClean="0"/>
              <a:t> the </a:t>
            </a:r>
            <a:r>
              <a:rPr lang="fr-CH" dirty="0" err="1" smtClean="0"/>
              <a:t>need</a:t>
            </a:r>
            <a:r>
              <a:rPr lang="fr-CH" dirty="0" smtClean="0"/>
              <a:t> to </a:t>
            </a:r>
            <a:r>
              <a:rPr lang="fr-CH" dirty="0" err="1" smtClean="0"/>
              <a:t>define</a:t>
            </a:r>
            <a:r>
              <a:rPr lang="fr-CH" dirty="0" smtClean="0"/>
              <a:t> a new </a:t>
            </a:r>
            <a:r>
              <a:rPr lang="fr-CH" dirty="0" err="1" smtClean="0"/>
              <a:t>threshold</a:t>
            </a:r>
            <a:r>
              <a:rPr lang="fr-CH" dirty="0" smtClean="0"/>
              <a:t> for </a:t>
            </a:r>
            <a:r>
              <a:rPr lang="fr-CH" dirty="0" err="1" smtClean="0"/>
              <a:t>Special</a:t>
            </a:r>
            <a:r>
              <a:rPr lang="fr-CH" dirty="0" smtClean="0"/>
              <a:t> use </a:t>
            </a:r>
            <a:r>
              <a:rPr lang="fr-CH" dirty="0" err="1" smtClean="0"/>
              <a:t>tyres</a:t>
            </a:r>
            <a:r>
              <a:rPr lang="fr-CH" dirty="0" smtClean="0"/>
              <a:t> in </a:t>
            </a:r>
            <a:r>
              <a:rPr lang="fr-CH" dirty="0" err="1" smtClean="0"/>
              <a:t>snow</a:t>
            </a:r>
            <a:r>
              <a:rPr lang="fr-CH" dirty="0" smtClean="0"/>
              <a:t> conditions</a:t>
            </a:r>
          </a:p>
          <a:p>
            <a:r>
              <a:rPr lang="fr-CH" dirty="0" smtClean="0"/>
              <a:t>For </a:t>
            </a:r>
            <a:r>
              <a:rPr lang="fr-CH" dirty="0" err="1" smtClean="0"/>
              <a:t>transparency</a:t>
            </a:r>
            <a:r>
              <a:rPr lang="fr-CH" dirty="0" smtClean="0"/>
              <a:t> </a:t>
            </a:r>
            <a:r>
              <a:rPr lang="fr-CH" dirty="0" err="1" smtClean="0"/>
              <a:t>reasons</a:t>
            </a:r>
            <a:r>
              <a:rPr lang="fr-CH" dirty="0" smtClean="0"/>
              <a:t>, the information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found</a:t>
            </a:r>
            <a:r>
              <a:rPr lang="fr-CH" dirty="0" smtClean="0"/>
              <a:t>  on the </a:t>
            </a:r>
            <a:r>
              <a:rPr lang="fr-CH" dirty="0" err="1" smtClean="0"/>
              <a:t>designated</a:t>
            </a:r>
            <a:r>
              <a:rPr lang="fr-CH" dirty="0" smtClean="0"/>
              <a:t> UNECE </a:t>
            </a:r>
            <a:r>
              <a:rPr lang="fr-CH" dirty="0" err="1" smtClean="0"/>
              <a:t>webpage</a:t>
            </a:r>
            <a:r>
              <a:rPr lang="fr-CH" dirty="0" smtClean="0"/>
              <a:t> </a:t>
            </a:r>
            <a:r>
              <a:rPr lang="fr-CH" dirty="0" err="1" smtClean="0"/>
              <a:t>associated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informal</a:t>
            </a:r>
            <a:r>
              <a:rPr lang="fr-CH" dirty="0" smtClean="0"/>
              <a:t> </a:t>
            </a:r>
            <a:r>
              <a:rPr lang="fr-CH" dirty="0" err="1" smtClean="0"/>
              <a:t>working</a:t>
            </a:r>
            <a:r>
              <a:rPr lang="fr-CH" dirty="0" smtClean="0"/>
              <a:t> groups </a:t>
            </a:r>
            <a:r>
              <a:rPr lang="fr-CH" dirty="0" err="1" smtClean="0"/>
              <a:t>reporting</a:t>
            </a:r>
            <a:r>
              <a:rPr lang="fr-CH" dirty="0" smtClean="0"/>
              <a:t> to GRRF (</a:t>
            </a:r>
            <a:r>
              <a:rPr lang="fr-CH" dirty="0" err="1" smtClean="0"/>
              <a:t>subject</a:t>
            </a:r>
            <a:r>
              <a:rPr lang="fr-CH" dirty="0" smtClean="0"/>
              <a:t> to confirmation by UNECE </a:t>
            </a:r>
            <a:r>
              <a:rPr lang="fr-CH" dirty="0" err="1" smtClean="0"/>
              <a:t>secretariat</a:t>
            </a:r>
            <a:r>
              <a:rPr lang="fr-CH" dirty="0" smtClean="0"/>
              <a:t>)</a:t>
            </a:r>
          </a:p>
          <a:p>
            <a:r>
              <a:rPr lang="fr-CH" dirty="0" smtClean="0"/>
              <a:t>Group of </a:t>
            </a:r>
            <a:r>
              <a:rPr lang="fr-CH" dirty="0" err="1" smtClean="0"/>
              <a:t>interested</a:t>
            </a:r>
            <a:r>
              <a:rPr lang="fr-CH" dirty="0" smtClean="0"/>
              <a:t> experts </a:t>
            </a:r>
            <a:r>
              <a:rPr lang="fr-CH" dirty="0" err="1" smtClean="0"/>
              <a:t>will</a:t>
            </a:r>
            <a:r>
              <a:rPr lang="fr-CH" dirty="0" smtClean="0"/>
              <a:t> </a:t>
            </a:r>
            <a:r>
              <a:rPr lang="fr-CH" dirty="0" err="1" smtClean="0"/>
              <a:t>start</a:t>
            </a:r>
            <a:r>
              <a:rPr lang="fr-CH" dirty="0" smtClean="0"/>
              <a:t> </a:t>
            </a:r>
            <a:r>
              <a:rPr lang="fr-CH" dirty="0" err="1" smtClean="0"/>
              <a:t>drafting</a:t>
            </a:r>
            <a:r>
              <a:rPr lang="fr-CH" dirty="0" smtClean="0"/>
              <a:t> the </a:t>
            </a:r>
            <a:r>
              <a:rPr lang="fr-CH" dirty="0" err="1" smtClean="0"/>
              <a:t>proposal</a:t>
            </a:r>
            <a:r>
              <a:rPr lang="fr-CH" dirty="0" smtClean="0"/>
              <a:t> for </a:t>
            </a:r>
            <a:r>
              <a:rPr lang="fr-CH" dirty="0" err="1" smtClean="0"/>
              <a:t>amendment</a:t>
            </a:r>
            <a:r>
              <a:rPr lang="fr-CH" dirty="0" smtClean="0"/>
              <a:t> to R117.</a:t>
            </a: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 smtClean="0"/>
              <a:t>The group of </a:t>
            </a:r>
            <a:r>
              <a:rPr lang="fr-CH" dirty="0" err="1" smtClean="0"/>
              <a:t>interested</a:t>
            </a:r>
            <a:r>
              <a:rPr lang="fr-CH" dirty="0" smtClean="0"/>
              <a:t> experts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asking</a:t>
            </a:r>
            <a:r>
              <a:rPr lang="fr-CH" dirty="0" smtClean="0"/>
              <a:t> GRRF to </a:t>
            </a:r>
            <a:r>
              <a:rPr lang="fr-CH" dirty="0" err="1" smtClean="0"/>
              <a:t>consider</a:t>
            </a:r>
            <a:r>
              <a:rPr lang="fr-CH" dirty="0" smtClean="0"/>
              <a:t> and </a:t>
            </a:r>
            <a:r>
              <a:rPr lang="fr-CH" dirty="0" err="1" smtClean="0"/>
              <a:t>endorse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approach</a:t>
            </a:r>
            <a:r>
              <a:rPr lang="fr-CH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78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Custom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Тема Office</vt:lpstr>
      <vt:lpstr>Informal document GRRF-84-20  84th GRRF session, 19-22 September 2017,  Agenda item 7(j) </vt:lpstr>
      <vt:lpstr>Activities related to this subject since 83rd session of GRRF </vt:lpstr>
      <vt:lpstr>Objective</vt:lpstr>
      <vt:lpstr>Proposal for Qualification Test Method</vt:lpstr>
      <vt:lpstr>Potential candidates for qualification for 3PMSF marking </vt:lpstr>
      <vt:lpstr>Options for Regulatory Scenarios</vt:lpstr>
      <vt:lpstr>Justification</vt:lpstr>
      <vt:lpstr>Action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Бочаров</dc:creator>
  <cp:lastModifiedBy>Francois E. Guichard</cp:lastModifiedBy>
  <cp:revision>54</cp:revision>
  <dcterms:created xsi:type="dcterms:W3CDTF">2017-08-21T08:04:34Z</dcterms:created>
  <dcterms:modified xsi:type="dcterms:W3CDTF">2017-09-21T06:31:35Z</dcterms:modified>
</cp:coreProperties>
</file>