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0" r:id="rId1"/>
    <p:sldMasterId id="2147483932" r:id="rId2"/>
    <p:sldMasterId id="2147488690" r:id="rId3"/>
  </p:sldMasterIdLst>
  <p:notesMasterIdLst>
    <p:notesMasterId r:id="rId19"/>
  </p:notesMasterIdLst>
  <p:handoutMasterIdLst>
    <p:handoutMasterId r:id="rId20"/>
  </p:handoutMasterIdLst>
  <p:sldIdLst>
    <p:sldId id="448" r:id="rId4"/>
    <p:sldId id="572" r:id="rId5"/>
    <p:sldId id="517" r:id="rId6"/>
    <p:sldId id="519" r:id="rId7"/>
    <p:sldId id="518" r:id="rId8"/>
    <p:sldId id="573" r:id="rId9"/>
    <p:sldId id="562" r:id="rId10"/>
    <p:sldId id="577" r:id="rId11"/>
    <p:sldId id="570" r:id="rId12"/>
    <p:sldId id="574" r:id="rId13"/>
    <p:sldId id="576" r:id="rId14"/>
    <p:sldId id="575" r:id="rId15"/>
    <p:sldId id="568" r:id="rId16"/>
    <p:sldId id="566" r:id="rId17"/>
    <p:sldId id="571" r:id="rId18"/>
  </p:sldIdLst>
  <p:sldSz cx="9906000" cy="6858000" type="A4"/>
  <p:notesSz cx="7104063" cy="10234613"/>
  <p:defaultTextStyle>
    <a:defPPr>
      <a:defRPr lang="zh-CN"/>
    </a:defPPr>
    <a:lvl1pPr algn="l" rtl="0" eaLnBrk="0" fontAlgn="base" hangingPunct="0">
      <a:spcBef>
        <a:spcPct val="0"/>
      </a:spcBef>
      <a:spcAft>
        <a:spcPct val="0"/>
      </a:spcAft>
      <a:defRPr sz="1400" b="1" kern="1200">
        <a:solidFill>
          <a:schemeClr val="tx1"/>
        </a:solidFill>
        <a:latin typeface="Arial" charset="0"/>
        <a:ea typeface="SimSun" pitchFamily="2" charset="-122"/>
        <a:cs typeface="+mn-cs"/>
      </a:defRPr>
    </a:lvl1pPr>
    <a:lvl2pPr marL="457200" algn="l" rtl="0" eaLnBrk="0" fontAlgn="base" hangingPunct="0">
      <a:spcBef>
        <a:spcPct val="0"/>
      </a:spcBef>
      <a:spcAft>
        <a:spcPct val="0"/>
      </a:spcAft>
      <a:defRPr sz="1400" b="1" kern="1200">
        <a:solidFill>
          <a:schemeClr val="tx1"/>
        </a:solidFill>
        <a:latin typeface="Arial" charset="0"/>
        <a:ea typeface="SimSun" pitchFamily="2" charset="-122"/>
        <a:cs typeface="+mn-cs"/>
      </a:defRPr>
    </a:lvl2pPr>
    <a:lvl3pPr marL="914400" algn="l" rtl="0" eaLnBrk="0" fontAlgn="base" hangingPunct="0">
      <a:spcBef>
        <a:spcPct val="0"/>
      </a:spcBef>
      <a:spcAft>
        <a:spcPct val="0"/>
      </a:spcAft>
      <a:defRPr sz="1400" b="1" kern="1200">
        <a:solidFill>
          <a:schemeClr val="tx1"/>
        </a:solidFill>
        <a:latin typeface="Arial" charset="0"/>
        <a:ea typeface="SimSun" pitchFamily="2" charset="-122"/>
        <a:cs typeface="+mn-cs"/>
      </a:defRPr>
    </a:lvl3pPr>
    <a:lvl4pPr marL="1371600" algn="l" rtl="0" eaLnBrk="0" fontAlgn="base" hangingPunct="0">
      <a:spcBef>
        <a:spcPct val="0"/>
      </a:spcBef>
      <a:spcAft>
        <a:spcPct val="0"/>
      </a:spcAft>
      <a:defRPr sz="1400" b="1" kern="1200">
        <a:solidFill>
          <a:schemeClr val="tx1"/>
        </a:solidFill>
        <a:latin typeface="Arial" charset="0"/>
        <a:ea typeface="SimSun" pitchFamily="2" charset="-122"/>
        <a:cs typeface="+mn-cs"/>
      </a:defRPr>
    </a:lvl4pPr>
    <a:lvl5pPr marL="1828800" algn="l" rtl="0" eaLnBrk="0" fontAlgn="base" hangingPunct="0">
      <a:spcBef>
        <a:spcPct val="0"/>
      </a:spcBef>
      <a:spcAft>
        <a:spcPct val="0"/>
      </a:spcAft>
      <a:defRPr sz="1400" b="1" kern="1200">
        <a:solidFill>
          <a:schemeClr val="tx1"/>
        </a:solidFill>
        <a:latin typeface="Arial" charset="0"/>
        <a:ea typeface="SimSun" pitchFamily="2" charset="-122"/>
        <a:cs typeface="+mn-cs"/>
      </a:defRPr>
    </a:lvl5pPr>
    <a:lvl6pPr marL="2286000" algn="l" defTabSz="914400" rtl="0" eaLnBrk="1" latinLnBrk="0" hangingPunct="1">
      <a:defRPr sz="1400" b="1" kern="1200">
        <a:solidFill>
          <a:schemeClr val="tx1"/>
        </a:solidFill>
        <a:latin typeface="Arial" charset="0"/>
        <a:ea typeface="SimSun" pitchFamily="2" charset="-122"/>
        <a:cs typeface="+mn-cs"/>
      </a:defRPr>
    </a:lvl6pPr>
    <a:lvl7pPr marL="2743200" algn="l" defTabSz="914400" rtl="0" eaLnBrk="1" latinLnBrk="0" hangingPunct="1">
      <a:defRPr sz="1400" b="1" kern="1200">
        <a:solidFill>
          <a:schemeClr val="tx1"/>
        </a:solidFill>
        <a:latin typeface="Arial" charset="0"/>
        <a:ea typeface="SimSun" pitchFamily="2" charset="-122"/>
        <a:cs typeface="+mn-cs"/>
      </a:defRPr>
    </a:lvl7pPr>
    <a:lvl8pPr marL="3200400" algn="l" defTabSz="914400" rtl="0" eaLnBrk="1" latinLnBrk="0" hangingPunct="1">
      <a:defRPr sz="1400" b="1" kern="1200">
        <a:solidFill>
          <a:schemeClr val="tx1"/>
        </a:solidFill>
        <a:latin typeface="Arial" charset="0"/>
        <a:ea typeface="SimSun" pitchFamily="2" charset="-122"/>
        <a:cs typeface="+mn-cs"/>
      </a:defRPr>
    </a:lvl8pPr>
    <a:lvl9pPr marL="3657600" algn="l" defTabSz="914400" rtl="0" eaLnBrk="1" latinLnBrk="0" hangingPunct="1">
      <a:defRPr sz="1400" b="1" kern="1200">
        <a:solidFill>
          <a:schemeClr val="tx1"/>
        </a:solidFill>
        <a:latin typeface="Arial" charset="0"/>
        <a:ea typeface="SimSun" pitchFamily="2" charset="-122"/>
        <a:cs typeface="+mn-cs"/>
      </a:defRPr>
    </a:lvl9pPr>
  </p:defaultTextStyle>
  <p:extLst>
    <p:ext uri="{EFAFB233-063F-42B5-8137-9DF3F51BA10A}">
      <p15:sldGuideLst xmlns:p15="http://schemas.microsoft.com/office/powerpoint/2012/main">
        <p15:guide id="1" orient="horz" pos="2087">
          <p15:clr>
            <a:srgbClr val="A4A3A4"/>
          </p15:clr>
        </p15:guide>
        <p15:guide id="2" pos="3121">
          <p15:clr>
            <a:srgbClr val="A4A3A4"/>
          </p15:clr>
        </p15:guide>
      </p15:sldGuideLst>
    </p:ext>
    <p:ext uri="{2D200454-40CA-4A62-9FC3-DE9A4176ACB9}">
      <p15:notesGuideLst xmlns:p15="http://schemas.microsoft.com/office/powerpoint/2012/main">
        <p15:guide id="1" orient="horz" pos="3223" userDrawn="1">
          <p15:clr>
            <a:srgbClr val="A4A3A4"/>
          </p15:clr>
        </p15:guide>
        <p15:guide id="2" pos="22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LES ROMAO Margarida (GROW)" initials="MT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F2E9E9"/>
    <a:srgbClr val="DAC0C0"/>
    <a:srgbClr val="D5B3B3"/>
    <a:srgbClr val="D8BABA"/>
    <a:srgbClr val="F3E9E9"/>
    <a:srgbClr val="E9CFCF"/>
    <a:srgbClr val="E8CFCF"/>
    <a:srgbClr val="E3CFC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3" autoAdjust="0"/>
    <p:restoredTop sz="95863" autoAdjust="0"/>
  </p:normalViewPr>
  <p:slideViewPr>
    <p:cSldViewPr>
      <p:cViewPr varScale="1">
        <p:scale>
          <a:sx n="115" d="100"/>
          <a:sy n="115" d="100"/>
        </p:scale>
        <p:origin x="1410" y="108"/>
      </p:cViewPr>
      <p:guideLst>
        <p:guide orient="horz" pos="2087"/>
        <p:guide pos="3121"/>
      </p:guideLst>
    </p:cSldViewPr>
  </p:slideViewPr>
  <p:notesTextViewPr>
    <p:cViewPr>
      <p:scale>
        <a:sx n="1" d="1"/>
        <a:sy n="1" d="1"/>
      </p:scale>
      <p:origin x="0" y="0"/>
    </p:cViewPr>
  </p:notesTextViewPr>
  <p:sorterViewPr>
    <p:cViewPr varScale="1">
      <p:scale>
        <a:sx n="1" d="1"/>
        <a:sy n="1" d="1"/>
      </p:scale>
      <p:origin x="0" y="197"/>
    </p:cViewPr>
  </p:sorterViewPr>
  <p:notesViewPr>
    <p:cSldViewPr>
      <p:cViewPr varScale="1">
        <p:scale>
          <a:sx n="37" d="100"/>
          <a:sy n="37" d="100"/>
        </p:scale>
        <p:origin x="-2453" y="-96"/>
      </p:cViewPr>
      <p:guideLst>
        <p:guide orient="horz" pos="3223"/>
        <p:guide pos="2237"/>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9042" cy="512143"/>
          </a:xfrm>
          <a:prstGeom prst="rect">
            <a:avLst/>
          </a:prstGeom>
        </p:spPr>
        <p:txBody>
          <a:bodyPr vert="horz" wrap="square" lIns="95491" tIns="47745" rIns="95491" bIns="47745" numCol="1" anchor="t" anchorCtr="0" compatLnSpc="1">
            <a:prstTxWarp prst="textNoShape">
              <a:avLst/>
            </a:prstTxWarp>
          </a:bodyPr>
          <a:lstStyle>
            <a:lvl1pPr>
              <a:defRPr kumimoji="1" sz="1300"/>
            </a:lvl1pPr>
          </a:lstStyle>
          <a:p>
            <a:endParaRPr lang="ja-JP" altLang="en-US"/>
          </a:p>
        </p:txBody>
      </p:sp>
      <p:sp>
        <p:nvSpPr>
          <p:cNvPr id="3" name="日付プレースホルダー 2"/>
          <p:cNvSpPr>
            <a:spLocks noGrp="1"/>
          </p:cNvSpPr>
          <p:nvPr>
            <p:ph type="dt" sz="quarter" idx="1"/>
          </p:nvPr>
        </p:nvSpPr>
        <p:spPr>
          <a:xfrm>
            <a:off x="4023348" y="0"/>
            <a:ext cx="3079040" cy="512143"/>
          </a:xfrm>
          <a:prstGeom prst="rect">
            <a:avLst/>
          </a:prstGeom>
        </p:spPr>
        <p:txBody>
          <a:bodyPr vert="horz" wrap="square" lIns="95491" tIns="47745" rIns="95491" bIns="47745" numCol="1" anchor="t" anchorCtr="0" compatLnSpc="1">
            <a:prstTxWarp prst="textNoShape">
              <a:avLst/>
            </a:prstTxWarp>
          </a:bodyPr>
          <a:lstStyle>
            <a:lvl1pPr algn="r">
              <a:defRPr kumimoji="1" sz="1300"/>
            </a:lvl1pPr>
          </a:lstStyle>
          <a:p>
            <a:fld id="{7E4F9B1F-A275-484E-839C-8F045487DA2D}" type="datetime1">
              <a:rPr lang="ja-JP" altLang="en-US"/>
              <a:pPr/>
              <a:t>2017/6/20</a:t>
            </a:fld>
            <a:endParaRPr lang="ja-JP" altLang="en-US"/>
          </a:p>
        </p:txBody>
      </p:sp>
      <p:sp>
        <p:nvSpPr>
          <p:cNvPr id="4" name="フッター プレースホルダー 3"/>
          <p:cNvSpPr>
            <a:spLocks noGrp="1"/>
          </p:cNvSpPr>
          <p:nvPr>
            <p:ph type="ftr" sz="quarter" idx="2"/>
          </p:nvPr>
        </p:nvSpPr>
        <p:spPr>
          <a:xfrm>
            <a:off x="0" y="9720824"/>
            <a:ext cx="3079042" cy="512142"/>
          </a:xfrm>
          <a:prstGeom prst="rect">
            <a:avLst/>
          </a:prstGeom>
        </p:spPr>
        <p:txBody>
          <a:bodyPr vert="horz" wrap="square" lIns="95491" tIns="47745" rIns="95491" bIns="47745" numCol="1" anchor="b" anchorCtr="0" compatLnSpc="1">
            <a:prstTxWarp prst="textNoShape">
              <a:avLst/>
            </a:prstTxWarp>
          </a:bodyPr>
          <a:lstStyle>
            <a:lvl1pPr>
              <a:defRPr kumimoji="1" sz="1300"/>
            </a:lvl1pPr>
          </a:lstStyle>
          <a:p>
            <a:endParaRPr lang="ja-JP" altLang="en-US"/>
          </a:p>
        </p:txBody>
      </p:sp>
      <p:sp>
        <p:nvSpPr>
          <p:cNvPr id="5" name="スライド番号プレースホルダー 4"/>
          <p:cNvSpPr>
            <a:spLocks noGrp="1"/>
          </p:cNvSpPr>
          <p:nvPr>
            <p:ph type="sldNum" sz="quarter" idx="3"/>
          </p:nvPr>
        </p:nvSpPr>
        <p:spPr>
          <a:xfrm>
            <a:off x="4023348" y="9720824"/>
            <a:ext cx="3079040" cy="512142"/>
          </a:xfrm>
          <a:prstGeom prst="rect">
            <a:avLst/>
          </a:prstGeom>
        </p:spPr>
        <p:txBody>
          <a:bodyPr vert="horz" wrap="square" lIns="95491" tIns="47745" rIns="95491" bIns="47745" numCol="1" anchor="b" anchorCtr="0" compatLnSpc="1">
            <a:prstTxWarp prst="textNoShape">
              <a:avLst/>
            </a:prstTxWarp>
          </a:bodyPr>
          <a:lstStyle>
            <a:lvl1pPr algn="r">
              <a:defRPr kumimoji="1" sz="1300"/>
            </a:lvl1pPr>
          </a:lstStyle>
          <a:p>
            <a:fld id="{C7A3693D-4C4F-4431-A665-67F52DAA4989}" type="slidenum">
              <a:rPr lang="ja-JP" altLang="en-US"/>
              <a:pPr/>
              <a:t>‹#›</a:t>
            </a:fld>
            <a:endParaRPr lang="ja-JP" altLang="en-US"/>
          </a:p>
        </p:txBody>
      </p:sp>
    </p:spTree>
    <p:extLst>
      <p:ext uri="{BB962C8B-B14F-4D97-AF65-F5344CB8AC3E}">
        <p14:creationId xmlns:p14="http://schemas.microsoft.com/office/powerpoint/2010/main" val="3668900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Header Placeholder 1"/>
          <p:cNvSpPr>
            <a:spLocks noGrp="1" noChangeArrowheads="1"/>
          </p:cNvSpPr>
          <p:nvPr>
            <p:ph type="hdr" sz="quarter" idx="4294967295"/>
          </p:nvPr>
        </p:nvSpPr>
        <p:spPr bwMode="auto">
          <a:xfrm>
            <a:off x="0" y="0"/>
            <a:ext cx="3079042" cy="51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475" tIns="47738" rIns="95475" bIns="47738" numCol="1" anchor="t" anchorCtr="0" compatLnSpc="1">
            <a:prstTxWarp prst="textNoShape">
              <a:avLst/>
            </a:prstTxWarp>
          </a:bodyPr>
          <a:lstStyle>
            <a:lvl1pPr algn="ctr">
              <a:defRPr>
                <a:ea typeface="ＭＳ Ｐゴシック" pitchFamily="50" charset="-128"/>
              </a:defRPr>
            </a:lvl1pPr>
          </a:lstStyle>
          <a:p>
            <a:endParaRPr lang="ja-JP" altLang="en-US"/>
          </a:p>
        </p:txBody>
      </p:sp>
      <p:sp>
        <p:nvSpPr>
          <p:cNvPr id="3075" name="Date Placeholder 2"/>
          <p:cNvSpPr>
            <a:spLocks noGrp="1" noChangeArrowheads="1"/>
          </p:cNvSpPr>
          <p:nvPr>
            <p:ph type="dt" idx="1"/>
          </p:nvPr>
        </p:nvSpPr>
        <p:spPr bwMode="auto">
          <a:xfrm>
            <a:off x="4023348" y="0"/>
            <a:ext cx="3079040" cy="51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475" tIns="47738" rIns="95475" bIns="47738" numCol="1" anchor="t" anchorCtr="0" compatLnSpc="1">
            <a:prstTxWarp prst="textNoShape">
              <a:avLst/>
            </a:prstTxWarp>
          </a:bodyPr>
          <a:lstStyle>
            <a:lvl1pPr algn="ctr">
              <a:defRPr>
                <a:ea typeface="ＭＳ Ｐゴシック" pitchFamily="50" charset="-128"/>
              </a:defRPr>
            </a:lvl1pPr>
          </a:lstStyle>
          <a:p>
            <a:fld id="{F41F497F-CEEC-4BCD-90A5-3141BE9B607C}" type="datetime1">
              <a:rPr lang="en-US" altLang="ja-JP"/>
              <a:pPr/>
              <a:t>6/20/2017</a:t>
            </a:fld>
            <a:endParaRPr lang="en-US" altLang="ja-JP"/>
          </a:p>
        </p:txBody>
      </p:sp>
      <p:sp>
        <p:nvSpPr>
          <p:cNvPr id="62468" name="Slide Image Placeholder 3"/>
          <p:cNvSpPr>
            <a:spLocks noGrp="1" noRot="1" noChangeAspect="1" noChangeArrowheads="1"/>
          </p:cNvSpPr>
          <p:nvPr>
            <p:ph type="sldImg" idx="2"/>
          </p:nvPr>
        </p:nvSpPr>
        <p:spPr bwMode="auto">
          <a:xfrm>
            <a:off x="779463" y="766763"/>
            <a:ext cx="5545137"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3557" name="Notes Placeholder 4"/>
          <p:cNvSpPr>
            <a:spLocks noGrp="1" noRot="1" noChangeAspect="1" noChangeArrowheads="1"/>
          </p:cNvSpPr>
          <p:nvPr/>
        </p:nvSpPr>
        <p:spPr bwMode="auto">
          <a:xfrm>
            <a:off x="709905" y="4861235"/>
            <a:ext cx="5684255" cy="460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75" tIns="47738" rIns="95475" bIns="47738" anchor="ctr"/>
          <a:lstStyle/>
          <a:p>
            <a:pPr>
              <a:spcBef>
                <a:spcPct val="30000"/>
              </a:spcBef>
            </a:pPr>
            <a:r>
              <a:rPr lang="en-US" altLang="ja-JP" sz="1300" b="0">
                <a:ea typeface="ＭＳ Ｐゴシック" pitchFamily="50" charset="-128"/>
              </a:rPr>
              <a:t>Click to edit Master text styles</a:t>
            </a:r>
            <a:endParaRPr lang="ja-JP" altLang="en-US" sz="1300" b="0">
              <a:ea typeface="ＭＳ Ｐゴシック" pitchFamily="50" charset="-128"/>
            </a:endParaRPr>
          </a:p>
          <a:p>
            <a:pPr>
              <a:spcBef>
                <a:spcPct val="30000"/>
              </a:spcBef>
            </a:pPr>
            <a:r>
              <a:rPr lang="en-US" altLang="ja-JP" sz="1300" b="0">
                <a:ea typeface="ＭＳ Ｐゴシック" pitchFamily="50" charset="-128"/>
              </a:rPr>
              <a:t>Second level</a:t>
            </a:r>
            <a:endParaRPr lang="ja-JP" altLang="en-US" sz="1300" b="0">
              <a:ea typeface="ＭＳ Ｐゴシック" pitchFamily="50" charset="-128"/>
            </a:endParaRPr>
          </a:p>
          <a:p>
            <a:pPr>
              <a:spcBef>
                <a:spcPct val="30000"/>
              </a:spcBef>
            </a:pPr>
            <a:r>
              <a:rPr lang="en-US" altLang="ja-JP" sz="1300" b="0">
                <a:ea typeface="ＭＳ Ｐゴシック" pitchFamily="50" charset="-128"/>
              </a:rPr>
              <a:t>Third level</a:t>
            </a:r>
            <a:endParaRPr lang="ja-JP" altLang="en-US" sz="1300" b="0">
              <a:ea typeface="ＭＳ Ｐゴシック" pitchFamily="50" charset="-128"/>
            </a:endParaRPr>
          </a:p>
          <a:p>
            <a:pPr>
              <a:spcBef>
                <a:spcPct val="30000"/>
              </a:spcBef>
            </a:pPr>
            <a:r>
              <a:rPr lang="en-US" altLang="ja-JP" sz="1300" b="0">
                <a:ea typeface="ＭＳ Ｐゴシック" pitchFamily="50" charset="-128"/>
              </a:rPr>
              <a:t>Fourth level</a:t>
            </a:r>
            <a:endParaRPr lang="ja-JP" altLang="en-US" sz="1300" b="0">
              <a:ea typeface="ＭＳ Ｐゴシック" pitchFamily="50" charset="-128"/>
            </a:endParaRPr>
          </a:p>
          <a:p>
            <a:pPr>
              <a:spcBef>
                <a:spcPct val="30000"/>
              </a:spcBef>
            </a:pPr>
            <a:r>
              <a:rPr lang="en-US" altLang="ja-JP" sz="1300" b="0">
                <a:ea typeface="ＭＳ Ｐゴシック" pitchFamily="50" charset="-128"/>
              </a:rPr>
              <a:t>Fifth level</a:t>
            </a:r>
            <a:endParaRPr lang="ja-JP" altLang="en-US">
              <a:ea typeface="ＭＳ Ｐゴシック" pitchFamily="50" charset="-128"/>
            </a:endParaRPr>
          </a:p>
        </p:txBody>
      </p:sp>
      <p:sp>
        <p:nvSpPr>
          <p:cNvPr id="3078" name="Footer Placeholder 5"/>
          <p:cNvSpPr>
            <a:spLocks noGrp="1" noChangeArrowheads="1"/>
          </p:cNvSpPr>
          <p:nvPr>
            <p:ph type="ftr" sz="quarter" idx="4"/>
          </p:nvPr>
        </p:nvSpPr>
        <p:spPr bwMode="auto">
          <a:xfrm>
            <a:off x="0" y="9720824"/>
            <a:ext cx="3079042" cy="51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475" tIns="47738" rIns="95475" bIns="47738" numCol="1" anchor="b" anchorCtr="0" compatLnSpc="1">
            <a:prstTxWarp prst="textNoShape">
              <a:avLst/>
            </a:prstTxWarp>
          </a:bodyPr>
          <a:lstStyle>
            <a:lvl1pPr algn="ctr">
              <a:defRPr>
                <a:ea typeface="ＭＳ Ｐゴシック" pitchFamily="50" charset="-128"/>
              </a:defRPr>
            </a:lvl1pPr>
          </a:lstStyle>
          <a:p>
            <a:endParaRPr lang="ja-JP" altLang="en-US"/>
          </a:p>
        </p:txBody>
      </p:sp>
      <p:sp>
        <p:nvSpPr>
          <p:cNvPr id="3079" name="Slide Number Placeholder 6"/>
          <p:cNvSpPr>
            <a:spLocks noGrp="1" noChangeArrowheads="1"/>
          </p:cNvSpPr>
          <p:nvPr>
            <p:ph type="sldNum" sz="quarter" idx="5"/>
          </p:nvPr>
        </p:nvSpPr>
        <p:spPr bwMode="auto">
          <a:xfrm>
            <a:off x="4023348" y="9720824"/>
            <a:ext cx="3079040" cy="51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475" tIns="47738" rIns="95475" bIns="47738" numCol="1" anchor="b" anchorCtr="0" compatLnSpc="1">
            <a:prstTxWarp prst="textNoShape">
              <a:avLst/>
            </a:prstTxWarp>
          </a:bodyPr>
          <a:lstStyle>
            <a:lvl1pPr algn="ctr">
              <a:defRPr>
                <a:ea typeface="ＭＳ Ｐゴシック" pitchFamily="50" charset="-128"/>
              </a:defRPr>
            </a:lvl1pPr>
          </a:lstStyle>
          <a:p>
            <a:fld id="{41A95228-6D40-4176-A95A-5E9D692E7285}" type="slidenum">
              <a:rPr lang="en-US" altLang="ja-JP"/>
              <a:pPr/>
              <a:t>‹#›</a:t>
            </a:fld>
            <a:endParaRPr lang="en-US" altLang="ja-JP"/>
          </a:p>
        </p:txBody>
      </p:sp>
    </p:spTree>
    <p:extLst>
      <p:ext uri="{BB962C8B-B14F-4D97-AF65-F5344CB8AC3E}">
        <p14:creationId xmlns:p14="http://schemas.microsoft.com/office/powerpoint/2010/main" val="2025521209"/>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A3236B9-CEBC-420F-91C8-5DC31456BE5B}" type="datetime1">
              <a:rPr lang="ja-JP" altLang="en-US"/>
              <a:pPr/>
              <a:t>2017/6/20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2C4732B-ADA2-4F91-8C19-D129092FA1E7}"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4260266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E650619-E8A8-4FC1-B99C-AA82723E6340}" type="datetime1">
              <a:rPr lang="ja-JP" altLang="en-US"/>
              <a:pPr/>
              <a:t>2017/6/20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541BE85-C97B-4AD1-A51B-47D2D72C1C0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212400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8F9C5A69-0751-4995-86C6-B1D1828A2EFF}" type="datetime1">
              <a:rPr lang="ja-JP" altLang="en-US"/>
              <a:pPr/>
              <a:t>2017/6/20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EBFAD88-5770-4893-9BBD-3DBDFAD1A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689389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79773E-31BD-4BB7-9CEB-4205CAAA4606}" type="datetime1">
              <a:rPr lang="ja-JP" altLang="en-US"/>
              <a:pPr/>
              <a:t>2017/6/20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6058AE35-8659-4AE2-A378-F8E9B2D0BB1E}" type="slidenum">
              <a:rPr lang="ja-JP" altLang="en-US"/>
              <a:pPr/>
              <a:t>‹#›</a:t>
            </a:fld>
            <a:endParaRPr lang="en-US" altLang="ja-JP"/>
          </a:p>
        </p:txBody>
      </p:sp>
    </p:spTree>
    <p:extLst>
      <p:ext uri="{BB962C8B-B14F-4D97-AF65-F5344CB8AC3E}">
        <p14:creationId xmlns:p14="http://schemas.microsoft.com/office/powerpoint/2010/main" val="1491524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B59A1725-C061-43E8-A70C-CD92E62A485D}" type="datetime1">
              <a:rPr lang="ja-JP" altLang="en-US"/>
              <a:pPr/>
              <a:t>2017/6/20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F1001D3-A343-475C-89C7-0503F127A9B3}" type="slidenum">
              <a:rPr lang="ja-JP" altLang="en-US"/>
              <a:pPr/>
              <a:t>‹#›</a:t>
            </a:fld>
            <a:endParaRPr lang="en-US" altLang="ja-JP"/>
          </a:p>
        </p:txBody>
      </p:sp>
    </p:spTree>
    <p:extLst>
      <p:ext uri="{BB962C8B-B14F-4D97-AF65-F5344CB8AC3E}">
        <p14:creationId xmlns:p14="http://schemas.microsoft.com/office/powerpoint/2010/main" val="408790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580E1B7B-555A-4FAC-B084-D8EDFDDB1527}" type="datetime1">
              <a:rPr lang="ja-JP" altLang="en-US"/>
              <a:pPr/>
              <a:t>2017/6/20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9A564EA-F783-4911-BE3F-EFC6A615DDA5}" type="slidenum">
              <a:rPr lang="ja-JP" altLang="en-US"/>
              <a:pPr/>
              <a:t>‹#›</a:t>
            </a:fld>
            <a:endParaRPr lang="en-US" altLang="ja-JP"/>
          </a:p>
        </p:txBody>
      </p:sp>
    </p:spTree>
    <p:extLst>
      <p:ext uri="{BB962C8B-B14F-4D97-AF65-F5344CB8AC3E}">
        <p14:creationId xmlns:p14="http://schemas.microsoft.com/office/powerpoint/2010/main" val="2677419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65033E83-742D-40BA-B2A5-FC76CFCA2442}" type="datetime1">
              <a:rPr lang="ja-JP" altLang="en-US"/>
              <a:pPr/>
              <a:t>2017/6/20</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5123421-B756-4D5C-B344-DD4868D17568}" type="slidenum">
              <a:rPr lang="ja-JP" altLang="en-US"/>
              <a:pPr/>
              <a:t>‹#›</a:t>
            </a:fld>
            <a:endParaRPr lang="en-US" altLang="ja-JP"/>
          </a:p>
        </p:txBody>
      </p:sp>
    </p:spTree>
    <p:extLst>
      <p:ext uri="{BB962C8B-B14F-4D97-AF65-F5344CB8AC3E}">
        <p14:creationId xmlns:p14="http://schemas.microsoft.com/office/powerpoint/2010/main" val="2052383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E3E98094-1F75-4513-8238-9AE263CAC383}" type="datetime1">
              <a:rPr lang="ja-JP" altLang="en-US"/>
              <a:pPr/>
              <a:t>2017/6/20</a:t>
            </a:fld>
            <a:endParaRPr lang="en-US" altLang="ja-JP"/>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8EA43F4-B112-41FF-8AB6-9E7E26BB2FBE}" type="slidenum">
              <a:rPr lang="ja-JP" altLang="en-US"/>
              <a:pPr/>
              <a:t>‹#›</a:t>
            </a:fld>
            <a:endParaRPr lang="en-US" altLang="ja-JP"/>
          </a:p>
        </p:txBody>
      </p:sp>
    </p:spTree>
    <p:extLst>
      <p:ext uri="{BB962C8B-B14F-4D97-AF65-F5344CB8AC3E}">
        <p14:creationId xmlns:p14="http://schemas.microsoft.com/office/powerpoint/2010/main" val="3849244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84F18A7F-853D-4B8B-A31A-13ECA5143B25}" type="datetime1">
              <a:rPr lang="ja-JP" altLang="en-US"/>
              <a:pPr/>
              <a:t>2017/6/20</a:t>
            </a:fld>
            <a:endParaRPr lang="en-US" altLang="ja-JP"/>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6E7CF9D-FD7E-47BC-AE33-87D63820B406}" type="slidenum">
              <a:rPr lang="ja-JP" altLang="en-US"/>
              <a:pPr/>
              <a:t>‹#›</a:t>
            </a:fld>
            <a:endParaRPr lang="en-US" altLang="ja-JP"/>
          </a:p>
        </p:txBody>
      </p:sp>
    </p:spTree>
    <p:extLst>
      <p:ext uri="{BB962C8B-B14F-4D97-AF65-F5344CB8AC3E}">
        <p14:creationId xmlns:p14="http://schemas.microsoft.com/office/powerpoint/2010/main" val="3075541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9EDFEA41-26AD-4EBF-B7EC-173DBB525A93}" type="datetime1">
              <a:rPr lang="ja-JP" altLang="en-US"/>
              <a:pPr/>
              <a:t>2017/6/20</a:t>
            </a:fld>
            <a:endParaRPr lang="en-US" altLang="ja-JP"/>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DA456B1-28E7-467D-BA6C-8D7403AE2C9F}" type="slidenum">
              <a:rPr lang="ja-JP" altLang="en-US"/>
              <a:pPr/>
              <a:t>‹#›</a:t>
            </a:fld>
            <a:endParaRPr lang="en-US" altLang="ja-JP"/>
          </a:p>
        </p:txBody>
      </p:sp>
    </p:spTree>
    <p:extLst>
      <p:ext uri="{BB962C8B-B14F-4D97-AF65-F5344CB8AC3E}">
        <p14:creationId xmlns:p14="http://schemas.microsoft.com/office/powerpoint/2010/main" val="3478816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76A2E68-FF4E-4048-B7BB-16F8CD6F0037}" type="datetime1">
              <a:rPr lang="ja-JP" altLang="en-US"/>
              <a:pPr/>
              <a:t>2017/6/20</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F16B4FA2-06D9-4351-8E8F-4D41998D3D7E}" type="slidenum">
              <a:rPr lang="ja-JP" altLang="en-US"/>
              <a:pPr/>
              <a:t>‹#›</a:t>
            </a:fld>
            <a:endParaRPr lang="en-US" altLang="ja-JP"/>
          </a:p>
        </p:txBody>
      </p:sp>
    </p:spTree>
    <p:extLst>
      <p:ext uri="{BB962C8B-B14F-4D97-AF65-F5344CB8AC3E}">
        <p14:creationId xmlns:p14="http://schemas.microsoft.com/office/powerpoint/2010/main" val="2567009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1E48477-C321-4615-9720-D25A0914E68F}" type="datetime1">
              <a:rPr lang="ja-JP" altLang="en-US"/>
              <a:pPr/>
              <a:t>2017/6/20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33CCFB3-CBAB-4105-BD67-F205CBB293C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509414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C9FBB397-38CA-46E1-B277-3BB56A4F4A1C}" type="datetime1">
              <a:rPr lang="ja-JP" altLang="en-US"/>
              <a:pPr/>
              <a:t>2017/6/20</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74533F7-9DE0-4744-9494-DC692419B07E}" type="slidenum">
              <a:rPr lang="ja-JP" altLang="en-US"/>
              <a:pPr/>
              <a:t>‹#›</a:t>
            </a:fld>
            <a:endParaRPr lang="en-US" altLang="ja-JP"/>
          </a:p>
        </p:txBody>
      </p:sp>
    </p:spTree>
    <p:extLst>
      <p:ext uri="{BB962C8B-B14F-4D97-AF65-F5344CB8AC3E}">
        <p14:creationId xmlns:p14="http://schemas.microsoft.com/office/powerpoint/2010/main" val="34009230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EE575C8-48AC-4EEF-9AA1-74178FA40876}" type="datetime1">
              <a:rPr lang="ja-JP" altLang="en-US"/>
              <a:pPr/>
              <a:t>2017/6/20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E2848AC-DB10-4DBE-BC30-1FAF02B23B34}" type="slidenum">
              <a:rPr lang="ja-JP" altLang="en-US"/>
              <a:pPr/>
              <a:t>‹#›</a:t>
            </a:fld>
            <a:endParaRPr lang="en-US" altLang="ja-JP"/>
          </a:p>
        </p:txBody>
      </p:sp>
    </p:spTree>
    <p:extLst>
      <p:ext uri="{BB962C8B-B14F-4D97-AF65-F5344CB8AC3E}">
        <p14:creationId xmlns:p14="http://schemas.microsoft.com/office/powerpoint/2010/main" val="1894235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271F88-0FC5-4B38-95A8-002B8A310AC7}" type="datetime1">
              <a:rPr lang="ja-JP" altLang="en-US"/>
              <a:pPr/>
              <a:t>2017/6/20</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928DCFB-8E2D-42B1-9023-01F2C306606F}" type="slidenum">
              <a:rPr lang="ja-JP" altLang="en-US"/>
              <a:pPr/>
              <a:t>‹#›</a:t>
            </a:fld>
            <a:endParaRPr lang="en-US" altLang="ja-JP"/>
          </a:p>
        </p:txBody>
      </p:sp>
    </p:spTree>
    <p:extLst>
      <p:ext uri="{BB962C8B-B14F-4D97-AF65-F5344CB8AC3E}">
        <p14:creationId xmlns:p14="http://schemas.microsoft.com/office/powerpoint/2010/main" val="3317895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38"/>
            <a:ext cx="84201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2947294-1602-440B-96BF-FE58075FEF05}" type="datetime1">
              <a:rPr lang="ja-JP" altLang="en-US"/>
              <a:pPr/>
              <a:t>2017/6/20</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028FFAC3-8421-400B-BD10-73C1B376546A}" type="slidenum">
              <a:rPr lang="en-GB" altLang="ja-JP"/>
              <a:pPr/>
              <a:t>‹#›</a:t>
            </a:fld>
            <a:endParaRPr lang="en-GB" altLang="ja-JP"/>
          </a:p>
        </p:txBody>
      </p:sp>
    </p:spTree>
    <p:extLst>
      <p:ext uri="{BB962C8B-B14F-4D97-AF65-F5344CB8AC3E}">
        <p14:creationId xmlns:p14="http://schemas.microsoft.com/office/powerpoint/2010/main" val="1276984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DC5CBB7-D332-4295-84DC-F518AB3465C5}" type="datetime1">
              <a:rPr lang="ja-JP" altLang="en-US"/>
              <a:pPr/>
              <a:t>2017/6/20</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FF32F698-7882-4CF8-B419-E1DFE95667ED}" type="slidenum">
              <a:rPr lang="en-GB" altLang="ja-JP"/>
              <a:pPr/>
              <a:t>‹#›</a:t>
            </a:fld>
            <a:endParaRPr lang="en-GB" altLang="ja-JP"/>
          </a:p>
        </p:txBody>
      </p:sp>
    </p:spTree>
    <p:extLst>
      <p:ext uri="{BB962C8B-B14F-4D97-AF65-F5344CB8AC3E}">
        <p14:creationId xmlns:p14="http://schemas.microsoft.com/office/powerpoint/2010/main" val="16543301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13"/>
            <a:ext cx="84201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p:txBody>
          <a:bodyPr/>
          <a:lstStyle>
            <a:lvl1pPr eaLnBrk="0" hangingPunct="0">
              <a:defRPr b="1"/>
            </a:lvl1pPr>
          </a:lstStyle>
          <a:p>
            <a:fld id="{9A333C5B-FA6A-4CBC-9F9B-599F4AB1BD1C}" type="datetime1">
              <a:rPr lang="ja-JP" altLang="en-US"/>
              <a:pPr/>
              <a:t>2017/6/20</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CDB2F8DC-4690-48A6-AB55-1A4AB5669B68}" type="slidenum">
              <a:rPr lang="en-GB" altLang="ja-JP"/>
              <a:pPr/>
              <a:t>‹#›</a:t>
            </a:fld>
            <a:endParaRPr lang="en-GB" altLang="ja-JP"/>
          </a:p>
        </p:txBody>
      </p:sp>
    </p:spTree>
    <p:extLst>
      <p:ext uri="{BB962C8B-B14F-4D97-AF65-F5344CB8AC3E}">
        <p14:creationId xmlns:p14="http://schemas.microsoft.com/office/powerpoint/2010/main" val="3714937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p:txBody>
          <a:bodyPr/>
          <a:lstStyle>
            <a:lvl1pPr eaLnBrk="0" hangingPunct="0">
              <a:defRPr b="1"/>
            </a:lvl1pPr>
          </a:lstStyle>
          <a:p>
            <a:fld id="{C583CC43-7FB5-409F-87F0-02BDB90879C6}" type="datetime1">
              <a:rPr lang="ja-JP" altLang="en-US"/>
              <a:pPr/>
              <a:t>2017/6/20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7B89AF97-6325-4551-98AA-AE4BF83ED617}" type="slidenum">
              <a:rPr lang="en-GB" altLang="ja-JP"/>
              <a:pPr/>
              <a:t>‹#›</a:t>
            </a:fld>
            <a:endParaRPr lang="en-GB" altLang="ja-JP"/>
          </a:p>
        </p:txBody>
      </p:sp>
    </p:spTree>
    <p:extLst>
      <p:ext uri="{BB962C8B-B14F-4D97-AF65-F5344CB8AC3E}">
        <p14:creationId xmlns:p14="http://schemas.microsoft.com/office/powerpoint/2010/main" val="2181695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p:txBody>
          <a:bodyPr/>
          <a:lstStyle>
            <a:lvl1pPr eaLnBrk="0" hangingPunct="0">
              <a:defRPr b="1"/>
            </a:lvl1pPr>
          </a:lstStyle>
          <a:p>
            <a:fld id="{D72F99FE-3C52-4D90-A19E-C1B55FACA65D}" type="datetime1">
              <a:rPr lang="ja-JP" altLang="en-US"/>
              <a:pPr/>
              <a:t>2017/6/20</a:t>
            </a:fld>
            <a:endParaRPr lang="en-GB" altLang="ja-JP"/>
          </a:p>
        </p:txBody>
      </p:sp>
      <p:sp>
        <p:nvSpPr>
          <p:cNvPr id="8"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9" name="Rectangle 6"/>
          <p:cNvSpPr>
            <a:spLocks noGrp="1" noChangeArrowheads="1"/>
          </p:cNvSpPr>
          <p:nvPr>
            <p:ph type="sldNum" sz="quarter" idx="12"/>
          </p:nvPr>
        </p:nvSpPr>
        <p:spPr/>
        <p:txBody>
          <a:bodyPr/>
          <a:lstStyle>
            <a:lvl1pPr eaLnBrk="0" hangingPunct="0">
              <a:defRPr b="1"/>
            </a:lvl1pPr>
          </a:lstStyle>
          <a:p>
            <a:fld id="{1D509B91-7496-49AA-B948-203ADCC15C66}" type="slidenum">
              <a:rPr lang="en-GB" altLang="ja-JP"/>
              <a:pPr/>
              <a:t>‹#›</a:t>
            </a:fld>
            <a:endParaRPr lang="en-GB" altLang="ja-JP"/>
          </a:p>
        </p:txBody>
      </p:sp>
    </p:spTree>
    <p:extLst>
      <p:ext uri="{BB962C8B-B14F-4D97-AF65-F5344CB8AC3E}">
        <p14:creationId xmlns:p14="http://schemas.microsoft.com/office/powerpoint/2010/main" val="38131286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Rectangle 4"/>
          <p:cNvSpPr>
            <a:spLocks noGrp="1" noChangeArrowheads="1"/>
          </p:cNvSpPr>
          <p:nvPr>
            <p:ph type="dt" sz="half" idx="10"/>
          </p:nvPr>
        </p:nvSpPr>
        <p:spPr/>
        <p:txBody>
          <a:bodyPr/>
          <a:lstStyle>
            <a:lvl1pPr eaLnBrk="0" hangingPunct="0">
              <a:defRPr b="1"/>
            </a:lvl1pPr>
          </a:lstStyle>
          <a:p>
            <a:fld id="{442572BC-9405-4A4E-9C98-61BDA55286C7}" type="datetime1">
              <a:rPr lang="ja-JP" altLang="en-US"/>
              <a:pPr/>
              <a:t>2017/6/20</a:t>
            </a:fld>
            <a:endParaRPr lang="en-GB" altLang="ja-JP"/>
          </a:p>
        </p:txBody>
      </p:sp>
      <p:sp>
        <p:nvSpPr>
          <p:cNvPr id="4"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5" name="Rectangle 6"/>
          <p:cNvSpPr>
            <a:spLocks noGrp="1" noChangeArrowheads="1"/>
          </p:cNvSpPr>
          <p:nvPr>
            <p:ph type="sldNum" sz="quarter" idx="12"/>
          </p:nvPr>
        </p:nvSpPr>
        <p:spPr/>
        <p:txBody>
          <a:bodyPr/>
          <a:lstStyle>
            <a:lvl1pPr eaLnBrk="0" hangingPunct="0">
              <a:defRPr b="1"/>
            </a:lvl1pPr>
          </a:lstStyle>
          <a:p>
            <a:fld id="{2505219D-9F88-4410-A200-FB1AFFF8144F}" type="slidenum">
              <a:rPr lang="en-GB" altLang="ja-JP"/>
              <a:pPr/>
              <a:t>‹#›</a:t>
            </a:fld>
            <a:endParaRPr lang="en-GB" altLang="ja-JP"/>
          </a:p>
        </p:txBody>
      </p:sp>
    </p:spTree>
    <p:extLst>
      <p:ext uri="{BB962C8B-B14F-4D97-AF65-F5344CB8AC3E}">
        <p14:creationId xmlns:p14="http://schemas.microsoft.com/office/powerpoint/2010/main" val="16212924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b="1"/>
            </a:lvl1pPr>
          </a:lstStyle>
          <a:p>
            <a:fld id="{3A2D9A5B-6F82-4628-B510-8C4D59AA0DAA}" type="datetime1">
              <a:rPr lang="ja-JP" altLang="en-US"/>
              <a:pPr/>
              <a:t>2017/6/20</a:t>
            </a:fld>
            <a:endParaRPr lang="en-GB" altLang="ja-JP"/>
          </a:p>
        </p:txBody>
      </p:sp>
      <p:sp>
        <p:nvSpPr>
          <p:cNvPr id="3"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4" name="Rectangle 6"/>
          <p:cNvSpPr>
            <a:spLocks noGrp="1" noChangeArrowheads="1"/>
          </p:cNvSpPr>
          <p:nvPr>
            <p:ph type="sldNum" sz="quarter" idx="12"/>
          </p:nvPr>
        </p:nvSpPr>
        <p:spPr/>
        <p:txBody>
          <a:bodyPr/>
          <a:lstStyle>
            <a:lvl1pPr eaLnBrk="0" hangingPunct="0">
              <a:defRPr b="1"/>
            </a:lvl1pPr>
          </a:lstStyle>
          <a:p>
            <a:fld id="{052F1F55-D1FA-4E82-82CA-12B893189371}" type="slidenum">
              <a:rPr lang="en-GB" altLang="ja-JP"/>
              <a:pPr/>
              <a:t>‹#›</a:t>
            </a:fld>
            <a:endParaRPr lang="en-GB" altLang="ja-JP"/>
          </a:p>
        </p:txBody>
      </p:sp>
    </p:spTree>
    <p:extLst>
      <p:ext uri="{BB962C8B-B14F-4D97-AF65-F5344CB8AC3E}">
        <p14:creationId xmlns:p14="http://schemas.microsoft.com/office/powerpoint/2010/main" val="3819243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0D1A9E10-738F-42BD-8A41-0E13512630BD}" type="datetime1">
              <a:rPr lang="ja-JP" altLang="en-US"/>
              <a:pPr/>
              <a:t>2017/6/20</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DECB05F-34F0-4042-A822-410D05B53CD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0641495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872971" y="27306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3D05012F-BF9B-4CA0-912F-D36922841513}" type="datetime1">
              <a:rPr lang="ja-JP" altLang="en-US"/>
              <a:pPr/>
              <a:t>2017/6/20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1796EF01-A853-459C-99BB-C068049A9DEB}" type="slidenum">
              <a:rPr lang="en-GB" altLang="ja-JP"/>
              <a:pPr/>
              <a:t>‹#›</a:t>
            </a:fld>
            <a:endParaRPr lang="en-GB" altLang="ja-JP"/>
          </a:p>
        </p:txBody>
      </p:sp>
    </p:spTree>
    <p:extLst>
      <p:ext uri="{BB962C8B-B14F-4D97-AF65-F5344CB8AC3E}">
        <p14:creationId xmlns:p14="http://schemas.microsoft.com/office/powerpoint/2010/main" val="355433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en-GB"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52933D44-8A6C-41FC-A23F-07CE0F1E37B3}" type="datetime1">
              <a:rPr lang="ja-JP" altLang="en-US"/>
              <a:pPr/>
              <a:t>2017/6/20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6D91AC5-085B-4D58-B1F4-D23FF1DA4A84}" type="slidenum">
              <a:rPr lang="en-GB" altLang="ja-JP"/>
              <a:pPr/>
              <a:t>‹#›</a:t>
            </a:fld>
            <a:endParaRPr lang="en-GB" altLang="ja-JP"/>
          </a:p>
        </p:txBody>
      </p:sp>
    </p:spTree>
    <p:extLst>
      <p:ext uri="{BB962C8B-B14F-4D97-AF65-F5344CB8AC3E}">
        <p14:creationId xmlns:p14="http://schemas.microsoft.com/office/powerpoint/2010/main" val="41244577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495300" y="1600206"/>
            <a:ext cx="437515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35550" y="1600206"/>
            <a:ext cx="437515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p:txBody>
          <a:bodyPr/>
          <a:lstStyle>
            <a:lvl1pPr eaLnBrk="0" hangingPunct="0">
              <a:defRPr b="1"/>
            </a:lvl1pPr>
          </a:lstStyle>
          <a:p>
            <a:fld id="{FF574CE3-EB19-4283-8B4E-E56147976946}" type="datetime1">
              <a:rPr lang="ja-JP" altLang="en-US"/>
              <a:pPr/>
              <a:t>2017/6/20</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9F4A0C2-9A3A-462D-89C7-B9FAC8997A15}" type="slidenum">
              <a:rPr lang="en-GB" altLang="ja-JP"/>
              <a:pPr/>
              <a:t>‹#›</a:t>
            </a:fld>
            <a:endParaRPr lang="en-GB" altLang="ja-JP"/>
          </a:p>
        </p:txBody>
      </p:sp>
    </p:spTree>
    <p:extLst>
      <p:ext uri="{BB962C8B-B14F-4D97-AF65-F5344CB8AC3E}">
        <p14:creationId xmlns:p14="http://schemas.microsoft.com/office/powerpoint/2010/main" val="964454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D749CC42-0B1C-4926-AC9E-7831550B6F89}" type="datetime1">
              <a:rPr lang="ja-JP" altLang="en-US"/>
              <a:pPr/>
              <a:t>2017/6/20</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068E758C-1706-4BFA-89A6-8E2970728E0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35348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13C62A56-36B2-43A3-B1E7-74C70BBD413B}" type="datetime1">
              <a:rPr lang="ja-JP" altLang="en-US"/>
              <a:pPr/>
              <a:t>2017/6/20</a:t>
            </a:fld>
            <a:endParaRPr lang="en-US" altLang="ja-JP" sz="1800">
              <a:solidFill>
                <a:srgbClr val="000000"/>
              </a:solidFill>
              <a:latin typeface="Arial" charset="0"/>
            </a:endParaRPr>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1C6D377D-BC3A-4657-BF5E-9FF38B7D7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17054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789E290B-7A7A-457F-A194-EF8B5C700851}" type="datetime1">
              <a:rPr lang="ja-JP" altLang="en-US"/>
              <a:pPr/>
              <a:t>2017/6/20</a:t>
            </a:fld>
            <a:endParaRPr lang="en-US" altLang="ja-JP" sz="1800">
              <a:solidFill>
                <a:srgbClr val="000000"/>
              </a:solidFill>
              <a:latin typeface="Arial" charset="0"/>
            </a:endParaRPr>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9908E55C-F0FC-4B30-8177-7C7DF2E375A1}"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990687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B6974462-A0A7-4423-9101-90633A2C6933}" type="datetime1">
              <a:rPr lang="ja-JP" altLang="en-US"/>
              <a:pPr/>
              <a:t>2017/6/20</a:t>
            </a:fld>
            <a:endParaRPr lang="en-US" altLang="ja-JP" sz="1800">
              <a:solidFill>
                <a:srgbClr val="000000"/>
              </a:solidFill>
              <a:latin typeface="Arial" charset="0"/>
            </a:endParaRPr>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2C211870-C940-47AB-8986-EFE5FBA9DBB0}"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69799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9D75093-AA9C-4EF5-B42B-139D5AE404A1}" type="datetime1">
              <a:rPr lang="ja-JP" altLang="en-US"/>
              <a:pPr/>
              <a:t>2017/6/20</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830EEBB-4FFE-4597-99B3-6367D6551FE4}"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19662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FFE9D421-6BB1-44A9-BE76-7A2ECD1923A5}" type="datetime1">
              <a:rPr lang="ja-JP" altLang="en-US"/>
              <a:pPr/>
              <a:t>2017/6/20</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DAED784-0FB2-49A8-A281-87ECB8E4435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723739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itchFamily="34" charset="0"/>
              </a:rPr>
              <a:t>マスタ タイトルの書式設定</a:t>
            </a:r>
          </a:p>
        </p:txBody>
      </p:sp>
      <p:sp>
        <p:nvSpPr>
          <p:cNvPr id="1027"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マスタ テキストの書式設定</a:t>
            </a:r>
          </a:p>
          <a:p>
            <a:pPr lvl="1"/>
            <a:r>
              <a:rPr lang="zh-CN" altLang="en-US" smtClean="0">
                <a:sym typeface="Calibri" pitchFamily="34" charset="0"/>
              </a:rPr>
              <a:t>第 </a:t>
            </a:r>
            <a:r>
              <a:rPr lang="en-US" altLang="zh-CN" smtClean="0">
                <a:sym typeface="Calibri" pitchFamily="34" charset="0"/>
              </a:rPr>
              <a:t>2 </a:t>
            </a:r>
            <a:r>
              <a:rPr lang="zh-CN" altLang="en-US" smtClean="0">
                <a:sym typeface="Calibri" pitchFamily="34" charset="0"/>
              </a:rPr>
              <a:t>レベル</a:t>
            </a:r>
          </a:p>
          <a:p>
            <a:pPr lvl="2"/>
            <a:r>
              <a:rPr lang="zh-CN" altLang="en-US" smtClean="0">
                <a:sym typeface="Calibri" pitchFamily="34" charset="0"/>
              </a:rPr>
              <a:t>第 </a:t>
            </a:r>
            <a:r>
              <a:rPr lang="en-US" altLang="zh-CN" smtClean="0">
                <a:sym typeface="Calibri" pitchFamily="34" charset="0"/>
              </a:rPr>
              <a:t>3 </a:t>
            </a:r>
            <a:r>
              <a:rPr lang="zh-CN" altLang="en-US" smtClean="0">
                <a:sym typeface="Calibri" pitchFamily="34" charset="0"/>
              </a:rPr>
              <a:t>レベル</a:t>
            </a:r>
          </a:p>
          <a:p>
            <a:pPr lvl="3"/>
            <a:r>
              <a:rPr lang="zh-CN" altLang="en-US" smtClean="0">
                <a:sym typeface="Calibri" pitchFamily="34" charset="0"/>
              </a:rPr>
              <a:t>第 </a:t>
            </a:r>
            <a:r>
              <a:rPr lang="en-US" altLang="zh-CN" smtClean="0">
                <a:sym typeface="Calibri" pitchFamily="34" charset="0"/>
              </a:rPr>
              <a:t>4 </a:t>
            </a:r>
            <a:r>
              <a:rPr lang="zh-CN" altLang="en-US" smtClean="0">
                <a:sym typeface="Calibri" pitchFamily="34" charset="0"/>
              </a:rPr>
              <a:t>レベル</a:t>
            </a:r>
          </a:p>
          <a:p>
            <a:pPr lvl="4"/>
            <a:r>
              <a:rPr lang="zh-CN" altLang="en-US" smtClean="0">
                <a:sym typeface="Calibri" pitchFamily="34" charset="0"/>
              </a:rPr>
              <a:t>第 </a:t>
            </a:r>
            <a:r>
              <a:rPr lang="en-US" altLang="zh-CN" smtClean="0">
                <a:sym typeface="Calibri" pitchFamily="34" charset="0"/>
              </a:rPr>
              <a:t>5 </a:t>
            </a:r>
            <a:r>
              <a:rPr lang="zh-CN" altLang="en-US" smtClean="0">
                <a:sym typeface="Calibri" pitchFamily="34" charset="0"/>
              </a:rPr>
              <a:t>レベル</a:t>
            </a:r>
          </a:p>
        </p:txBody>
      </p:sp>
      <p:sp>
        <p:nvSpPr>
          <p:cNvPr id="2052"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F45998AA-F5BD-485B-BB0C-7BD63026E9EE}" type="datetime1">
              <a:rPr lang="ja-JP" altLang="en-US"/>
              <a:pPr/>
              <a:t>2017/6/20</a:t>
            </a:fld>
            <a:endParaRPr lang="en-US" altLang="ja-JP" sz="1800">
              <a:solidFill>
                <a:srgbClr val="000000"/>
              </a:solidFill>
              <a:latin typeface="Arial" charset="0"/>
            </a:endParaRPr>
          </a:p>
        </p:txBody>
      </p:sp>
      <p:sp>
        <p:nvSpPr>
          <p:cNvPr id="2053"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2054"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7EE6D2F2-6CA1-45D5-AFE9-0CDBAF4421A0}" type="slidenum">
              <a:rPr lang="ja-JP" altLang="en-US"/>
              <a:pPr/>
              <a:t>‹#›</a:t>
            </a:fld>
            <a:endParaRPr lang="en-US" altLang="ja-JP" sz="180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91250" r:id="rId1"/>
    <p:sldLayoutId id="2147491251" r:id="rId2"/>
    <p:sldLayoutId id="2147491252" r:id="rId3"/>
    <p:sldLayoutId id="2147491253" r:id="rId4"/>
    <p:sldLayoutId id="2147491254" r:id="rId5"/>
    <p:sldLayoutId id="2147491255" r:id="rId6"/>
    <p:sldLayoutId id="2147491256" r:id="rId7"/>
    <p:sldLayoutId id="2147491257" r:id="rId8"/>
    <p:sldLayoutId id="2147491258" r:id="rId9"/>
    <p:sldLayoutId id="2147491259" r:id="rId10"/>
    <p:sldLayoutId id="2147491260"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itchFamily="34" charset="0"/>
              </a:rPr>
              <a:t>マスタ タイトルの書式設定</a:t>
            </a:r>
          </a:p>
        </p:txBody>
      </p:sp>
      <p:sp>
        <p:nvSpPr>
          <p:cNvPr id="2051"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マスタ テキストの書式設定</a:t>
            </a:r>
          </a:p>
          <a:p>
            <a:pPr lvl="1"/>
            <a:r>
              <a:rPr lang="zh-CN" altLang="en-US" smtClean="0">
                <a:sym typeface="Calibri" pitchFamily="34" charset="0"/>
              </a:rPr>
              <a:t>第 </a:t>
            </a:r>
            <a:r>
              <a:rPr lang="en-US" altLang="zh-CN" smtClean="0">
                <a:sym typeface="Calibri" pitchFamily="34" charset="0"/>
              </a:rPr>
              <a:t>2 </a:t>
            </a:r>
            <a:r>
              <a:rPr lang="zh-CN" altLang="en-US" smtClean="0">
                <a:sym typeface="Calibri" pitchFamily="34" charset="0"/>
              </a:rPr>
              <a:t>レベル</a:t>
            </a:r>
          </a:p>
          <a:p>
            <a:pPr lvl="2"/>
            <a:r>
              <a:rPr lang="zh-CN" altLang="en-US" smtClean="0">
                <a:sym typeface="Calibri" pitchFamily="34" charset="0"/>
              </a:rPr>
              <a:t>第 </a:t>
            </a:r>
            <a:r>
              <a:rPr lang="en-US" altLang="zh-CN" smtClean="0">
                <a:sym typeface="Calibri" pitchFamily="34" charset="0"/>
              </a:rPr>
              <a:t>3 </a:t>
            </a:r>
            <a:r>
              <a:rPr lang="zh-CN" altLang="en-US" smtClean="0">
                <a:sym typeface="Calibri" pitchFamily="34" charset="0"/>
              </a:rPr>
              <a:t>レベル</a:t>
            </a:r>
          </a:p>
          <a:p>
            <a:pPr lvl="3"/>
            <a:r>
              <a:rPr lang="zh-CN" altLang="en-US" smtClean="0">
                <a:sym typeface="Calibri" pitchFamily="34" charset="0"/>
              </a:rPr>
              <a:t>第 </a:t>
            </a:r>
            <a:r>
              <a:rPr lang="en-US" altLang="zh-CN" smtClean="0">
                <a:sym typeface="Calibri" pitchFamily="34" charset="0"/>
              </a:rPr>
              <a:t>4 </a:t>
            </a:r>
            <a:r>
              <a:rPr lang="zh-CN" altLang="en-US" smtClean="0">
                <a:sym typeface="Calibri" pitchFamily="34" charset="0"/>
              </a:rPr>
              <a:t>レベル</a:t>
            </a:r>
          </a:p>
          <a:p>
            <a:pPr lvl="4"/>
            <a:r>
              <a:rPr lang="zh-CN" altLang="en-US" smtClean="0">
                <a:sym typeface="Calibri" pitchFamily="34" charset="0"/>
              </a:rPr>
              <a:t>第 </a:t>
            </a:r>
            <a:r>
              <a:rPr lang="en-US" altLang="zh-CN" smtClean="0">
                <a:sym typeface="Calibri" pitchFamily="34" charset="0"/>
              </a:rPr>
              <a:t>5 </a:t>
            </a:r>
            <a:r>
              <a:rPr lang="zh-CN" altLang="en-US" smtClean="0">
                <a:sym typeface="Calibri" pitchFamily="34" charset="0"/>
              </a:rPr>
              <a:t>レベル</a:t>
            </a:r>
          </a:p>
        </p:txBody>
      </p:sp>
      <p:sp>
        <p:nvSpPr>
          <p:cNvPr id="1028"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B340C4BE-044A-41F4-9BAD-B38B51CB8CC3}" type="datetime1">
              <a:rPr lang="ja-JP" altLang="en-US"/>
              <a:pPr/>
              <a:t>2017/6/20</a:t>
            </a:fld>
            <a:endParaRPr lang="en-US" altLang="ja-JP"/>
          </a:p>
        </p:txBody>
      </p:sp>
      <p:sp>
        <p:nvSpPr>
          <p:cNvPr id="1029"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1030"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97649577-B142-4EDB-BCC8-82D7D692668E}"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91261" r:id="rId1"/>
    <p:sldLayoutId id="2147491262" r:id="rId2"/>
    <p:sldLayoutId id="2147491263" r:id="rId3"/>
    <p:sldLayoutId id="2147491264" r:id="rId4"/>
    <p:sldLayoutId id="2147491265" r:id="rId5"/>
    <p:sldLayoutId id="2147491266" r:id="rId6"/>
    <p:sldLayoutId id="2147491267" r:id="rId7"/>
    <p:sldLayoutId id="2147491268" r:id="rId8"/>
    <p:sldLayoutId id="2147491269" r:id="rId9"/>
    <p:sldLayoutId id="2147491270" r:id="rId10"/>
    <p:sldLayoutId id="2147491271"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ja-JP" smtClean="0"/>
              <a:t>Cliquez pour modifier le style du titre</a:t>
            </a:r>
          </a:p>
        </p:txBody>
      </p:sp>
      <p:sp>
        <p:nvSpPr>
          <p:cNvPr id="3075" name="Rectangle 3"/>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ja-JP" smtClean="0"/>
              <a:t>Cliquez pour modifier les styles du texte du masque</a:t>
            </a:r>
          </a:p>
          <a:p>
            <a:pPr lvl="1"/>
            <a:r>
              <a:rPr lang="fr-FR" altLang="ja-JP" smtClean="0"/>
              <a:t>Deuxième niveau</a:t>
            </a:r>
          </a:p>
          <a:p>
            <a:pPr lvl="2"/>
            <a:r>
              <a:rPr lang="fr-FR" altLang="ja-JP" smtClean="0"/>
              <a:t>Troisième niveau</a:t>
            </a:r>
          </a:p>
          <a:p>
            <a:pPr lvl="3"/>
            <a:r>
              <a:rPr lang="fr-FR" altLang="ja-JP" smtClean="0"/>
              <a:t>Quatrième niveau</a:t>
            </a:r>
          </a:p>
          <a:p>
            <a:pPr lvl="4"/>
            <a:r>
              <a:rPr lang="fr-FR" altLang="ja-JP" smtClean="0"/>
              <a:t>Cinquième niveau</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b="0">
                <a:solidFill>
                  <a:srgbClr val="000000"/>
                </a:solidFill>
                <a:ea typeface="ＭＳ Ｐゴシック" pitchFamily="50" charset="-128"/>
              </a:defRPr>
            </a:lvl1pPr>
          </a:lstStyle>
          <a:p>
            <a:fld id="{40DD4483-AA04-4162-86C2-A0BC7BD54768}" type="datetime1">
              <a:rPr lang="ja-JP" altLang="en-US"/>
              <a:pPr/>
              <a:t>2017/6/20</a:t>
            </a:fld>
            <a:endParaRPr lang="en-GB"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b="0">
                <a:solidFill>
                  <a:srgbClr val="000000"/>
                </a:solidFill>
                <a:ea typeface="ＭＳ Ｐゴシック" pitchFamily="50" charset="-128"/>
              </a:defRPr>
            </a:lvl1pPr>
          </a:lstStyle>
          <a:p>
            <a:endParaRPr lang="en-GB"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b="0">
                <a:solidFill>
                  <a:srgbClr val="000000"/>
                </a:solidFill>
                <a:ea typeface="ＭＳ Ｐゴシック" pitchFamily="50" charset="-128"/>
              </a:defRPr>
            </a:lvl1pPr>
          </a:lstStyle>
          <a:p>
            <a:fld id="{0A5D949B-154E-49EC-B954-9A048A6323DA}" type="slidenum">
              <a:rPr lang="en-GB" altLang="ja-JP"/>
              <a:pPr/>
              <a:t>‹#›</a:t>
            </a:fld>
            <a:endParaRPr lang="en-GB" altLang="ja-JP"/>
          </a:p>
        </p:txBody>
      </p:sp>
      <p:pic>
        <p:nvPicPr>
          <p:cNvPr id="3079" name="Picture 8" descr="nouveau logo OICA"/>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88913"/>
            <a:ext cx="12493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1272" r:id="rId1"/>
    <p:sldLayoutId id="2147491273" r:id="rId2"/>
    <p:sldLayoutId id="2147491274" r:id="rId3"/>
    <p:sldLayoutId id="2147491275" r:id="rId4"/>
    <p:sldLayoutId id="2147491276" r:id="rId5"/>
    <p:sldLayoutId id="2147491277" r:id="rId6"/>
    <p:sldLayoutId id="2147491278" r:id="rId7"/>
    <p:sldLayoutId id="2147491279" r:id="rId8"/>
    <p:sldLayoutId id="2147491280" r:id="rId9"/>
    <p:sldLayoutId id="2147491281" r:id="rId10"/>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533400" indent="-533400" algn="l" rtl="0" eaLnBrk="0" fontAlgn="base" hangingPunct="0">
        <a:spcBef>
          <a:spcPct val="20000"/>
        </a:spcBef>
        <a:spcAft>
          <a:spcPct val="0"/>
        </a:spcAft>
        <a:buFont typeface="Wingdings" pitchFamily="2" charset="2"/>
        <a:buChar char="Ø"/>
        <a:tabLst>
          <a:tab pos="533400" algn="l"/>
        </a:tabLst>
        <a:defRPr sz="3200">
          <a:solidFill>
            <a:schemeClr val="tx1"/>
          </a:solidFill>
          <a:latin typeface="+mn-lt"/>
          <a:ea typeface="+mn-ea"/>
          <a:cs typeface="+mn-cs"/>
        </a:defRPr>
      </a:lvl1pPr>
      <a:lvl2pPr marL="901700" indent="-368300" algn="l" rtl="0" eaLnBrk="0" fontAlgn="base" hangingPunct="0">
        <a:spcBef>
          <a:spcPct val="20000"/>
        </a:spcBef>
        <a:spcAft>
          <a:spcPct val="0"/>
        </a:spcAft>
        <a:buFont typeface="Wingdings" pitchFamily="2" charset="2"/>
        <a:buChar char="ü"/>
        <a:tabLst>
          <a:tab pos="901700" algn="l"/>
        </a:tabLst>
        <a:defRPr sz="2800">
          <a:solidFill>
            <a:schemeClr val="tx1"/>
          </a:solidFill>
          <a:latin typeface="+mn-lt"/>
        </a:defRPr>
      </a:lvl2pPr>
      <a:lvl3pPr marL="1346200" indent="-355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noChangeArrowheads="1"/>
          </p:cNvSpPr>
          <p:nvPr>
            <p:ph type="ctrTitle" idx="4294967295"/>
          </p:nvPr>
        </p:nvSpPr>
        <p:spPr>
          <a:xfrm>
            <a:off x="768350" y="2673362"/>
            <a:ext cx="8585200" cy="3565525"/>
          </a:xfrm>
        </p:spPr>
        <p:txBody>
          <a:bodyPr/>
          <a:lstStyle/>
          <a:p>
            <a:r>
              <a:rPr lang="en-US" altLang="ja-JP" b="1" i="1" dirty="0" smtClean="0">
                <a:latin typeface="Arial" charset="0"/>
                <a:cs typeface="Arial" charset="0"/>
              </a:rPr>
              <a:t>Report to 172</a:t>
            </a:r>
            <a:r>
              <a:rPr lang="en-US" altLang="ja-JP" b="1" i="1" baseline="30000" dirty="0" smtClean="0">
                <a:latin typeface="Arial" charset="0"/>
                <a:cs typeface="Arial" charset="0"/>
              </a:rPr>
              <a:t>nd</a:t>
            </a:r>
            <a:r>
              <a:rPr lang="en-US" altLang="ja-JP" b="1" i="1" dirty="0" smtClean="0">
                <a:latin typeface="Arial" charset="0"/>
                <a:cs typeface="Arial" charset="0"/>
              </a:rPr>
              <a:t> WP.29 session from </a:t>
            </a:r>
            <a:br>
              <a:rPr lang="en-US" altLang="ja-JP" b="1" i="1" dirty="0" smtClean="0">
                <a:latin typeface="Arial" charset="0"/>
                <a:cs typeface="Arial" charset="0"/>
              </a:rPr>
            </a:br>
            <a:r>
              <a:rPr lang="en-US" altLang="ja-JP" b="1" i="1" dirty="0" smtClean="0">
                <a:latin typeface="Arial" charset="0"/>
                <a:cs typeface="Arial" charset="0"/>
              </a:rPr>
              <a:t>the 24</a:t>
            </a:r>
            <a:r>
              <a:rPr lang="en-US" altLang="ja-JP" b="1" i="1" baseline="30000" dirty="0" smtClean="0">
                <a:latin typeface="Arial" charset="0"/>
                <a:cs typeface="Arial" charset="0"/>
              </a:rPr>
              <a:t>th</a:t>
            </a:r>
            <a:r>
              <a:rPr lang="en-US" altLang="ja-JP" b="1" i="1" dirty="0" smtClean="0">
                <a:latin typeface="Arial" charset="0"/>
                <a:cs typeface="Arial" charset="0"/>
              </a:rPr>
              <a:t> IWVTA Informal Group meeting</a:t>
            </a:r>
            <a:r>
              <a:rPr lang="en-US" altLang="ja-JP" sz="3600" i="1" dirty="0" smtClean="0"/>
              <a:t/>
            </a:r>
            <a:br>
              <a:rPr lang="en-US" altLang="ja-JP" sz="3600" i="1" dirty="0" smtClean="0"/>
            </a:br>
            <a:r>
              <a:rPr lang="en-US" altLang="ja-JP" sz="3600" i="1" dirty="0" smtClean="0"/>
              <a:t>  </a:t>
            </a:r>
            <a:endParaRPr lang="ja-JP" altLang="en-US" sz="3600" i="1" dirty="0" smtClean="0"/>
          </a:p>
        </p:txBody>
      </p:sp>
      <p:sp>
        <p:nvSpPr>
          <p:cNvPr id="49156" name="Text Box 4"/>
          <p:cNvSpPr txBox="1">
            <a:spLocks noChangeArrowheads="1"/>
          </p:cNvSpPr>
          <p:nvPr/>
        </p:nvSpPr>
        <p:spPr bwMode="auto">
          <a:xfrm>
            <a:off x="5673080" y="504825"/>
            <a:ext cx="38164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smtClean="0">
                <a:solidFill>
                  <a:srgbClr val="000000"/>
                </a:solidFill>
                <a:latin typeface="Arial" charset="0"/>
              </a:rPr>
              <a:t>informal document WP.29-172-13</a:t>
            </a:r>
            <a:br>
              <a:rPr lang="en-US" altLang="ja-JP" sz="1600" b="0" dirty="0" smtClean="0">
                <a:solidFill>
                  <a:srgbClr val="000000"/>
                </a:solidFill>
                <a:latin typeface="Arial" charset="0"/>
              </a:rPr>
            </a:br>
            <a:r>
              <a:rPr lang="en-US" altLang="ja-JP" sz="1600" b="0" dirty="0" smtClean="0">
                <a:solidFill>
                  <a:srgbClr val="000000"/>
                </a:solidFill>
                <a:latin typeface="Arial" charset="0"/>
              </a:rPr>
              <a:t>(172nd </a:t>
            </a:r>
            <a:r>
              <a:rPr lang="en-US" altLang="ja-JP" sz="1600" b="0" dirty="0">
                <a:solidFill>
                  <a:srgbClr val="000000"/>
                </a:solidFill>
                <a:latin typeface="Arial" charset="0"/>
              </a:rPr>
              <a:t>WP.29, </a:t>
            </a:r>
            <a:r>
              <a:rPr lang="en-US" altLang="ja-JP" sz="1600" b="0" dirty="0" smtClean="0">
                <a:solidFill>
                  <a:srgbClr val="000000"/>
                </a:solidFill>
                <a:latin typeface="Arial" charset="0"/>
              </a:rPr>
              <a:t>20 </a:t>
            </a:r>
            <a:r>
              <a:rPr lang="en-US" altLang="ja-JP" sz="1600" b="0" dirty="0">
                <a:solidFill>
                  <a:srgbClr val="000000"/>
                </a:solidFill>
                <a:latin typeface="Arial" charset="0"/>
              </a:rPr>
              <a:t>- </a:t>
            </a:r>
            <a:r>
              <a:rPr lang="en-US" altLang="ja-JP" sz="1600" b="0" dirty="0" smtClean="0">
                <a:solidFill>
                  <a:srgbClr val="000000"/>
                </a:solidFill>
                <a:latin typeface="Arial" charset="0"/>
              </a:rPr>
              <a:t>23 June 2017,</a:t>
            </a:r>
            <a:br>
              <a:rPr lang="en-US" altLang="ja-JP" sz="1600" b="0" dirty="0" smtClean="0">
                <a:solidFill>
                  <a:srgbClr val="000000"/>
                </a:solidFill>
                <a:latin typeface="Arial" charset="0"/>
              </a:rPr>
            </a:br>
            <a:r>
              <a:rPr lang="en-US" altLang="ja-JP" sz="1600" b="0" dirty="0" smtClean="0">
                <a:solidFill>
                  <a:srgbClr val="000000"/>
                </a:solidFill>
                <a:latin typeface="Arial" charset="0"/>
              </a:rPr>
              <a:t>agenda </a:t>
            </a:r>
            <a:r>
              <a:rPr lang="en-US" altLang="ja-JP" sz="1600" b="0" dirty="0">
                <a:solidFill>
                  <a:srgbClr val="000000"/>
                </a:solidFill>
                <a:latin typeface="Arial" charset="0"/>
              </a:rPr>
              <a:t>item </a:t>
            </a:r>
            <a:r>
              <a:rPr lang="en-US" altLang="ja-JP" sz="1600" b="0" dirty="0" smtClean="0">
                <a:solidFill>
                  <a:srgbClr val="000000"/>
                </a:solidFill>
                <a:latin typeface="Arial" charset="0"/>
              </a:rPr>
              <a:t>4.3)</a:t>
            </a:r>
          </a:p>
        </p:txBody>
      </p:sp>
      <p:sp>
        <p:nvSpPr>
          <p:cNvPr id="49157" name="スライド番号プレースホルダー 1"/>
          <p:cNvSpPr>
            <a:spLocks noGrp="1"/>
          </p:cNvSpPr>
          <p:nvPr>
            <p:ph type="sldNum" sz="quarter" idx="12"/>
          </p:nvPr>
        </p:nvSpPr>
        <p:spPr>
          <a:noFill/>
        </p:spPr>
        <p:txBody>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fld id="{E7482F79-D5D6-4FBB-AAE5-7271E3E080CE}" type="slidenum">
              <a:rPr lang="ja-JP" altLang="en-US" sz="1200">
                <a:solidFill>
                  <a:srgbClr val="898989"/>
                </a:solidFill>
                <a:ea typeface="SimSun" pitchFamily="2" charset="-122"/>
              </a:rPr>
              <a:pPr/>
              <a:t>1</a:t>
            </a:fld>
            <a:endParaRPr lang="en-US" altLang="ja-JP" sz="1800">
              <a:solidFill>
                <a:srgbClr val="000000"/>
              </a:solidFill>
              <a:latin typeface="Arial" charset="0"/>
              <a:ea typeface="SimSun" pitchFamily="2" charset="-122"/>
            </a:endParaRPr>
          </a:p>
        </p:txBody>
      </p:sp>
      <p:sp>
        <p:nvSpPr>
          <p:cNvPr id="6" name="Text Box 4"/>
          <p:cNvSpPr txBox="1">
            <a:spLocks noChangeArrowheads="1"/>
          </p:cNvSpPr>
          <p:nvPr/>
        </p:nvSpPr>
        <p:spPr bwMode="auto">
          <a:xfrm>
            <a:off x="452445" y="512676"/>
            <a:ext cx="446455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smtClean="0">
                <a:solidFill>
                  <a:srgbClr val="000000"/>
                </a:solidFill>
                <a:latin typeface="Arial" charset="0"/>
                <a:cs typeface="Arial" charset="0"/>
              </a:rPr>
              <a:t>Transmitted </a:t>
            </a:r>
            <a:r>
              <a:rPr lang="en-US" altLang="ja-JP" sz="1600" b="0" dirty="0">
                <a:solidFill>
                  <a:srgbClr val="000000"/>
                </a:solidFill>
                <a:latin typeface="Arial" charset="0"/>
                <a:cs typeface="Arial" charset="0"/>
              </a:rPr>
              <a:t>by </a:t>
            </a:r>
            <a:r>
              <a:rPr lang="en-US" altLang="ja-JP" sz="1600" b="0" dirty="0">
                <a:latin typeface="Arial" charset="0"/>
                <a:cs typeface="Arial" charset="0"/>
              </a:rPr>
              <a:t>the </a:t>
            </a:r>
            <a:r>
              <a:rPr lang="en-US" altLang="ja-JP" sz="1600" b="0" dirty="0" smtClean="0">
                <a:latin typeface="Arial" charset="0"/>
                <a:cs typeface="Arial" charset="0"/>
              </a:rPr>
              <a:t>IWVTA </a:t>
            </a:r>
            <a:r>
              <a:rPr lang="en-US" altLang="ja-JP" sz="1600" b="0" dirty="0">
                <a:latin typeface="Arial" charset="0"/>
                <a:cs typeface="Arial" charset="0"/>
              </a:rPr>
              <a:t>Informal </a:t>
            </a:r>
            <a:r>
              <a:rPr lang="en-US" altLang="ja-JP" sz="1600" b="0" dirty="0" smtClean="0">
                <a:latin typeface="Arial" charset="0"/>
                <a:cs typeface="Arial" charset="0"/>
              </a:rPr>
              <a:t>Group</a:t>
            </a:r>
            <a:endParaRPr lang="en-US" altLang="ja-JP" sz="1600" b="0" dirty="0">
              <a:solidFill>
                <a:srgbClr val="000000"/>
              </a:solidFill>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b="0" dirty="0">
                <a:solidFill>
                  <a:srgbClr val="00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308484" y="800120"/>
            <a:ext cx="9217024"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Arial" charset="0"/>
              <a:buAutoNum type="romanUcPeriod"/>
            </a:pPr>
            <a:r>
              <a:rPr lang="fr-FR" altLang="ja-JP" sz="2800" b="0" dirty="0" smtClean="0">
                <a:ea typeface="ＭＳ Ｐゴシック" pitchFamily="50" charset="-128"/>
                <a:cs typeface="Arial" charset="0"/>
                <a:sym typeface="Calibri" pitchFamily="34" charset="0"/>
              </a:rPr>
              <a:t>Finalization of Annex 4 and submission</a:t>
            </a:r>
            <a:r>
              <a:rPr lang="en-US" altLang="ja-JP" sz="2800" b="0" dirty="0" smtClean="0">
                <a:ea typeface="ＭＳ Ｐゴシック" pitchFamily="50" charset="-128"/>
                <a:cs typeface="Arial" charset="0"/>
                <a:sym typeface="Calibri" pitchFamily="34" charset="0"/>
              </a:rPr>
              <a:t> </a:t>
            </a:r>
            <a:r>
              <a:rPr lang="en-US" altLang="ja-JP" sz="2800" b="0" dirty="0">
                <a:ea typeface="ＭＳ Ｐゴシック" pitchFamily="50" charset="-128"/>
                <a:cs typeface="Arial" charset="0"/>
                <a:sym typeface="Calibri" pitchFamily="34" charset="0"/>
              </a:rPr>
              <a:t>of UN Regulation </a:t>
            </a:r>
            <a:r>
              <a:rPr lang="en-US" altLang="ja-JP" sz="2800" b="0" dirty="0" smtClean="0">
                <a:ea typeface="ＭＳ Ｐゴシック" pitchFamily="50" charset="-128"/>
                <a:cs typeface="Arial" charset="0"/>
                <a:sym typeface="Calibri" pitchFamily="34" charset="0"/>
              </a:rPr>
              <a:t>No.0 without any square brackets </a:t>
            </a:r>
            <a:endParaRPr lang="en-US" altLang="ja-JP" sz="2400" b="0" dirty="0" smtClean="0">
              <a:ea typeface="ＭＳ Ｐゴシック" pitchFamily="50" charset="-128"/>
              <a:cs typeface="Arial" charset="0"/>
              <a:sym typeface="Calibri" pitchFamily="34" charset="0"/>
            </a:endParaRPr>
          </a:p>
          <a:p>
            <a:pPr marL="971550" lvl="1" indent="-514350">
              <a:buFont typeface="Arial" charset="0"/>
              <a:buAutoNum type="romanUcPeriod"/>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fr-FR" altLang="ja-JP" sz="2800" b="0" dirty="0" smtClean="0">
                <a:solidFill>
                  <a:srgbClr val="000000"/>
                </a:solidFill>
                <a:ea typeface="ＭＳ Ｐゴシック" pitchFamily="50" charset="-128"/>
                <a:cs typeface="Arial" charset="0"/>
                <a:sym typeface="Calibri" pitchFamily="34" charset="0"/>
              </a:rPr>
              <a:t>II. Proposal for amendments to General Guidelines for UN regulatory procedures and transitional provisions in UN Regulations </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FF0000"/>
                </a:solidFill>
                <a:ea typeface="ＭＳ Ｐゴシック" pitchFamily="50" charset="-128"/>
                <a:cs typeface="Arial" charset="0"/>
                <a:sym typeface="Calibri" pitchFamily="34" charset="0"/>
              </a:rPr>
              <a:t>III. Q&amp;A document on Rev. 3 of the 1958 Agreement; </a:t>
            </a:r>
            <a:r>
              <a:rPr lang="en-US" altLang="ja-JP" sz="2400" b="0" dirty="0" smtClean="0">
                <a:solidFill>
                  <a:srgbClr val="FF0000"/>
                </a:solidFill>
                <a:ea typeface="ＭＳ Ｐゴシック" pitchFamily="50" charset="-128"/>
                <a:cs typeface="Arial" charset="0"/>
                <a:sym typeface="Calibri" pitchFamily="34" charset="0"/>
              </a:rPr>
              <a:t>Proposal to add Q&amp;A 20. on the application of the numbering of UN type approvals</a:t>
            </a:r>
          </a:p>
          <a:p>
            <a:pPr marL="857250" lvl="1" indent="-400050">
              <a:buFont typeface="Arial" charset="0"/>
              <a:buNone/>
            </a:pPr>
            <a:endParaRPr lang="en-US" altLang="ja-JP" sz="2000" b="0" dirty="0" smtClean="0">
              <a:solidFill>
                <a:srgbClr val="FF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IV. </a:t>
            </a:r>
            <a:r>
              <a:rPr lang="en-US" altLang="ja-JP" sz="2800" b="0" dirty="0" smtClean="0">
                <a:ea typeface="ＭＳ Ｐゴシック" pitchFamily="50" charset="-128"/>
                <a:cs typeface="Arial" charset="0"/>
                <a:sym typeface="Calibri" pitchFamily="34" charset="0"/>
              </a:rPr>
              <a:t>Reminder</a:t>
            </a:r>
            <a:r>
              <a:rPr lang="en-US" altLang="ja-JP" sz="2800" b="0" dirty="0" smtClean="0">
                <a:solidFill>
                  <a:srgbClr val="000000"/>
                </a:solidFill>
                <a:ea typeface="ＭＳ Ｐゴシック" pitchFamily="50" charset="-128"/>
                <a:cs typeface="Arial" charset="0"/>
                <a:sym typeface="Calibri" pitchFamily="34" charset="0"/>
              </a:rPr>
              <a:t> to WP.29</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V. Working schedule </a:t>
            </a:r>
          </a:p>
        </p:txBody>
      </p:sp>
    </p:spTree>
    <p:extLst>
      <p:ext uri="{BB962C8B-B14F-4D97-AF65-F5344CB8AC3E}">
        <p14:creationId xmlns:p14="http://schemas.microsoft.com/office/powerpoint/2010/main" val="3598427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11</a:t>
            </a:fld>
            <a:endParaRPr lang="en-US" altLang="ja-JP"/>
          </a:p>
        </p:txBody>
      </p:sp>
      <p:sp>
        <p:nvSpPr>
          <p:cNvPr id="3"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4" name="テキスト ボックス 24"/>
          <p:cNvSpPr>
            <a:spLocks noChangeArrowheads="1"/>
          </p:cNvSpPr>
          <p:nvPr/>
        </p:nvSpPr>
        <p:spPr bwMode="auto">
          <a:xfrm>
            <a:off x="93824" y="44624"/>
            <a:ext cx="8531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b="0" dirty="0" smtClean="0">
                <a:ea typeface="ＭＳ Ｐゴシック" pitchFamily="50" charset="-128"/>
                <a:cs typeface="Arial" charset="0"/>
                <a:sym typeface="Calibri" pitchFamily="34" charset="0"/>
              </a:rPr>
              <a:t>III.</a:t>
            </a:r>
            <a:r>
              <a:rPr lang="en-US" altLang="ja-JP" sz="2400" dirty="0" smtClean="0">
                <a:ea typeface="ＭＳ Ｐゴシック" pitchFamily="50" charset="-128"/>
                <a:cs typeface="Arial" charset="0"/>
                <a:sym typeface="Calibri" pitchFamily="34" charset="0"/>
              </a:rPr>
              <a:t> </a:t>
            </a:r>
            <a:r>
              <a:rPr lang="en-US" altLang="ja-JP" sz="2400" b="0" dirty="0" smtClean="0">
                <a:ea typeface="ＭＳ Ｐゴシック" pitchFamily="50" charset="-128"/>
                <a:cs typeface="Arial" charset="0"/>
                <a:sym typeface="Calibri" pitchFamily="34" charset="0"/>
              </a:rPr>
              <a:t>Q&amp;A </a:t>
            </a:r>
            <a:r>
              <a:rPr lang="en-US" altLang="ja-JP" sz="2400" b="0" dirty="0">
                <a:ea typeface="ＭＳ Ｐゴシック" pitchFamily="50" charset="-128"/>
                <a:cs typeface="Arial" charset="0"/>
                <a:sym typeface="Calibri" pitchFamily="34" charset="0"/>
              </a:rPr>
              <a:t>document on Rev. 3 of the 1958 </a:t>
            </a:r>
            <a:r>
              <a:rPr lang="en-US" altLang="ja-JP" sz="2400" b="0" dirty="0" smtClean="0">
                <a:ea typeface="ＭＳ Ｐゴシック" pitchFamily="50" charset="-128"/>
                <a:cs typeface="Arial" charset="0"/>
                <a:sym typeface="Calibri" pitchFamily="34" charset="0"/>
              </a:rPr>
              <a:t>Agreement</a:t>
            </a:r>
            <a:endParaRPr lang="ja-JP" altLang="en-US" sz="2400" b="0" dirty="0">
              <a:ea typeface="ＭＳ Ｐゴシック" pitchFamily="50" charset="-128"/>
              <a:cs typeface="Arial" charset="0"/>
              <a:sym typeface="Arial" charset="0"/>
            </a:endParaRPr>
          </a:p>
        </p:txBody>
      </p:sp>
      <p:sp>
        <p:nvSpPr>
          <p:cNvPr id="5" name="テキスト ボックス 4"/>
          <p:cNvSpPr txBox="1"/>
          <p:nvPr/>
        </p:nvSpPr>
        <p:spPr>
          <a:xfrm>
            <a:off x="344488" y="620688"/>
            <a:ext cx="9001000" cy="830997"/>
          </a:xfrm>
          <a:prstGeom prst="rect">
            <a:avLst/>
          </a:prstGeom>
          <a:noFill/>
        </p:spPr>
        <p:txBody>
          <a:bodyPr wrap="square" rtlCol="0">
            <a:spAutoFit/>
          </a:bodyPr>
          <a:lstStyle/>
          <a:p>
            <a:r>
              <a:rPr lang="en-GB" altLang="ja-JP" sz="2400" b="0" dirty="0" smtClean="0">
                <a:solidFill>
                  <a:srgbClr val="FF0000"/>
                </a:solidFill>
              </a:rPr>
              <a:t>Add</a:t>
            </a:r>
            <a:r>
              <a:rPr lang="en-GB" altLang="ja-JP" sz="2400" b="0" dirty="0" smtClean="0"/>
              <a:t> </a:t>
            </a:r>
            <a:r>
              <a:rPr lang="en-GB" altLang="ja-JP" sz="2400" b="0" dirty="0" smtClean="0">
                <a:solidFill>
                  <a:srgbClr val="0000CC"/>
                </a:solidFill>
              </a:rPr>
              <a:t>Q22</a:t>
            </a:r>
            <a:r>
              <a:rPr lang="en-GB" altLang="ja-JP" sz="2400" b="0" dirty="0" smtClean="0"/>
              <a:t>: How </a:t>
            </a:r>
            <a:r>
              <a:rPr lang="en-GB" altLang="ja-JP" sz="2400" b="0" dirty="0"/>
              <a:t>to apply a UN type approval number as from the entry into force of Revision 3 of the 1958 Agreement</a:t>
            </a:r>
            <a:r>
              <a:rPr lang="en-GB" altLang="ja-JP" sz="2400" b="0" dirty="0" smtClean="0"/>
              <a:t>?</a:t>
            </a:r>
            <a:endParaRPr kumimoji="1" lang="ja-JP" altLang="en-US" sz="2400" b="0" dirty="0"/>
          </a:p>
        </p:txBody>
      </p:sp>
      <p:sp>
        <p:nvSpPr>
          <p:cNvPr id="6" name="テキスト ボックス 5"/>
          <p:cNvSpPr txBox="1"/>
          <p:nvPr/>
        </p:nvSpPr>
        <p:spPr>
          <a:xfrm>
            <a:off x="452500" y="1556792"/>
            <a:ext cx="8820980" cy="4647426"/>
          </a:xfrm>
          <a:prstGeom prst="rect">
            <a:avLst/>
          </a:prstGeom>
          <a:noFill/>
        </p:spPr>
        <p:txBody>
          <a:bodyPr wrap="square" rtlCol="0">
            <a:spAutoFit/>
          </a:bodyPr>
          <a:lstStyle/>
          <a:p>
            <a:r>
              <a:rPr lang="en-GB" altLang="ja-JP" sz="2400" b="0" dirty="0" smtClean="0">
                <a:solidFill>
                  <a:srgbClr val="0000CC"/>
                </a:solidFill>
                <a:latin typeface="Arial" panose="020B0604020202020204" pitchFamily="34" charset="0"/>
                <a:cs typeface="Arial" panose="020B0604020202020204" pitchFamily="34" charset="0"/>
              </a:rPr>
              <a:t>A22</a:t>
            </a:r>
            <a:r>
              <a:rPr lang="en-GB" altLang="ja-JP" sz="2400" b="0" dirty="0" smtClean="0">
                <a:latin typeface="Arial" panose="020B0604020202020204" pitchFamily="34" charset="0"/>
                <a:cs typeface="Arial" panose="020B0604020202020204" pitchFamily="34" charset="0"/>
              </a:rPr>
              <a:t>; As </a:t>
            </a:r>
            <a:r>
              <a:rPr lang="en-GB" altLang="ja-JP" sz="2400" b="0" dirty="0">
                <a:latin typeface="Arial" panose="020B0604020202020204" pitchFamily="34" charset="0"/>
                <a:cs typeface="Arial" panose="020B0604020202020204" pitchFamily="34" charset="0"/>
              </a:rPr>
              <a:t>from the entry into force of Revision 3 of the 1958 Agreement, Contracting Parties shall issue a UN type approval number for each new type approval in accordance with Schedule 4 annexed to the 1958 Agreement.</a:t>
            </a:r>
            <a:br>
              <a:rPr lang="en-GB" altLang="ja-JP" sz="2400" b="0" dirty="0">
                <a:latin typeface="Arial" panose="020B0604020202020204" pitchFamily="34" charset="0"/>
                <a:cs typeface="Arial" panose="020B0604020202020204" pitchFamily="34" charset="0"/>
              </a:rPr>
            </a:br>
            <a:r>
              <a:rPr lang="en-GB" altLang="ja-JP" sz="2400" b="0" dirty="0">
                <a:latin typeface="Arial" panose="020B0604020202020204" pitchFamily="34" charset="0"/>
                <a:cs typeface="Arial" panose="020B0604020202020204" pitchFamily="34" charset="0"/>
              </a:rPr>
              <a:t>A Contracting Party may decide, if agreed by the holder of the UN type approval, to apply the numbering in accordance with Schedule 4 also to extensions of approvals </a:t>
            </a:r>
            <a:r>
              <a:rPr lang="en-GB" altLang="ja-JP" sz="2400" b="0" dirty="0" smtClean="0">
                <a:latin typeface="Arial" panose="020B0604020202020204" pitchFamily="34" charset="0"/>
                <a:cs typeface="Arial" panose="020B0604020202020204" pitchFamily="34" charset="0"/>
              </a:rPr>
              <a:t>that </a:t>
            </a:r>
            <a:r>
              <a:rPr lang="en-GB" altLang="ja-JP" sz="2400" b="0" dirty="0">
                <a:latin typeface="Arial" panose="020B0604020202020204" pitchFamily="34" charset="0"/>
                <a:cs typeface="Arial" panose="020B0604020202020204" pitchFamily="34" charset="0"/>
              </a:rPr>
              <a:t>were originally issued prior to the entry into force of the Revision 3.</a:t>
            </a:r>
            <a:endParaRPr lang="ja-JP" altLang="ja-JP" sz="2400" b="0" dirty="0">
              <a:latin typeface="Arial" panose="020B0604020202020204" pitchFamily="34" charset="0"/>
              <a:cs typeface="Arial" panose="020B0604020202020204" pitchFamily="34" charset="0"/>
            </a:endParaRPr>
          </a:p>
          <a:p>
            <a:endParaRPr lang="en-GB" altLang="ja-JP" sz="800" b="0" dirty="0" smtClean="0">
              <a:latin typeface="Arial" panose="020B0604020202020204" pitchFamily="34" charset="0"/>
              <a:cs typeface="Arial" panose="020B0604020202020204" pitchFamily="34" charset="0"/>
            </a:endParaRPr>
          </a:p>
          <a:p>
            <a:r>
              <a:rPr lang="en-GB" altLang="ja-JP" sz="2400" b="0" dirty="0" smtClean="0">
                <a:latin typeface="Arial" panose="020B0604020202020204" pitchFamily="34" charset="0"/>
                <a:cs typeface="Arial" panose="020B0604020202020204" pitchFamily="34" charset="0"/>
              </a:rPr>
              <a:t>In </a:t>
            </a:r>
            <a:r>
              <a:rPr lang="en-GB" altLang="ja-JP" sz="2400" b="0" dirty="0">
                <a:latin typeface="Arial" panose="020B0604020202020204" pitchFamily="34" charset="0"/>
                <a:cs typeface="Arial" panose="020B0604020202020204" pitchFamily="34" charset="0"/>
              </a:rPr>
              <a:t>addition to section 3 of paragraph 3 of Schedule 4, where this is deemed necessary, a Contracting Party may use in the approval number a sequential number consisting of up to six digits until Schedule 4 will be revised accordingly in the </a:t>
            </a:r>
            <a:r>
              <a:rPr lang="en-GB" altLang="ja-JP" sz="2400" b="0" dirty="0" smtClean="0">
                <a:latin typeface="Arial" panose="020B0604020202020204" pitchFamily="34" charset="0"/>
                <a:cs typeface="Arial" panose="020B0604020202020204" pitchFamily="34" charset="0"/>
              </a:rPr>
              <a:t>future.</a:t>
            </a:r>
            <a:endParaRPr kumimoji="1" lang="ja-JP" altLang="en-US" sz="2400" b="0" dirty="0">
              <a:latin typeface="Arial" panose="020B0604020202020204" pitchFamily="34" charset="0"/>
              <a:cs typeface="Arial" panose="020B0604020202020204" pitchFamily="34" charset="0"/>
            </a:endParaRPr>
          </a:p>
        </p:txBody>
      </p:sp>
      <p:sp>
        <p:nvSpPr>
          <p:cNvPr id="7" name="テキスト ボックス 6"/>
          <p:cNvSpPr txBox="1"/>
          <p:nvPr/>
        </p:nvSpPr>
        <p:spPr>
          <a:xfrm>
            <a:off x="3764868" y="6269250"/>
            <a:ext cx="5040560" cy="400110"/>
          </a:xfrm>
          <a:prstGeom prst="rect">
            <a:avLst/>
          </a:prstGeom>
          <a:noFill/>
        </p:spPr>
        <p:txBody>
          <a:bodyPr wrap="square" rtlCol="0">
            <a:spAutoFit/>
          </a:bodyPr>
          <a:lstStyle/>
          <a:p>
            <a:r>
              <a:rPr kumimoji="1" lang="en-US" altLang="ja-JP" sz="2000" b="0" dirty="0" smtClean="0"/>
              <a:t>Please refer to document WP.29-172-15.</a:t>
            </a:r>
            <a:endParaRPr kumimoji="1" lang="ja-JP" altLang="en-US" sz="2000" b="0" dirty="0"/>
          </a:p>
        </p:txBody>
      </p:sp>
    </p:spTree>
    <p:extLst>
      <p:ext uri="{BB962C8B-B14F-4D97-AF65-F5344CB8AC3E}">
        <p14:creationId xmlns:p14="http://schemas.microsoft.com/office/powerpoint/2010/main" val="3220242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b="0" dirty="0">
                <a:solidFill>
                  <a:srgbClr val="00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308484" y="800120"/>
            <a:ext cx="9217024"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Arial" charset="0"/>
              <a:buAutoNum type="romanUcPeriod"/>
            </a:pPr>
            <a:r>
              <a:rPr lang="fr-FR" altLang="ja-JP" sz="2800" b="0" dirty="0" smtClean="0">
                <a:solidFill>
                  <a:srgbClr val="000000"/>
                </a:solidFill>
                <a:ea typeface="ＭＳ Ｐゴシック" pitchFamily="50" charset="-128"/>
                <a:cs typeface="Arial" charset="0"/>
                <a:sym typeface="Calibri" pitchFamily="34" charset="0"/>
              </a:rPr>
              <a:t>Finalization of Annex 4 and submission</a:t>
            </a:r>
            <a:r>
              <a:rPr lang="en-US" altLang="ja-JP" sz="2800" b="0" dirty="0" smtClean="0">
                <a:solidFill>
                  <a:srgbClr val="000000"/>
                </a:solidFill>
                <a:ea typeface="ＭＳ Ｐゴシック" pitchFamily="50" charset="-128"/>
                <a:cs typeface="Arial" charset="0"/>
                <a:sym typeface="Calibri" pitchFamily="34" charset="0"/>
              </a:rPr>
              <a:t> </a:t>
            </a:r>
            <a:r>
              <a:rPr lang="en-US" altLang="ja-JP" sz="2800" b="0" dirty="0">
                <a:solidFill>
                  <a:srgbClr val="000000"/>
                </a:solidFill>
                <a:ea typeface="ＭＳ Ｐゴシック" pitchFamily="50" charset="-128"/>
                <a:cs typeface="Arial" charset="0"/>
                <a:sym typeface="Calibri" pitchFamily="34" charset="0"/>
              </a:rPr>
              <a:t>of UN Regulation </a:t>
            </a:r>
            <a:r>
              <a:rPr lang="en-US" altLang="ja-JP" sz="2800" b="0" dirty="0" smtClean="0">
                <a:solidFill>
                  <a:srgbClr val="000000"/>
                </a:solidFill>
                <a:ea typeface="ＭＳ Ｐゴシック" pitchFamily="50" charset="-128"/>
                <a:cs typeface="Arial" charset="0"/>
                <a:sym typeface="Calibri" pitchFamily="34" charset="0"/>
              </a:rPr>
              <a:t>No.0 without any square brackets </a:t>
            </a:r>
            <a:endParaRPr lang="en-US" altLang="ja-JP" sz="2400" b="0" dirty="0" smtClean="0">
              <a:solidFill>
                <a:srgbClr val="000000"/>
              </a:solidFill>
              <a:ea typeface="ＭＳ Ｐゴシック" pitchFamily="50" charset="-128"/>
              <a:cs typeface="Arial" charset="0"/>
              <a:sym typeface="Calibri" pitchFamily="34" charset="0"/>
            </a:endParaRPr>
          </a:p>
          <a:p>
            <a:pPr marL="971550" lvl="1" indent="-514350">
              <a:buFont typeface="Arial" charset="0"/>
              <a:buAutoNum type="romanUcPeriod"/>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fr-FR" altLang="ja-JP" sz="2800" b="0" dirty="0" smtClean="0">
                <a:solidFill>
                  <a:srgbClr val="000000"/>
                </a:solidFill>
                <a:ea typeface="ＭＳ Ｐゴシック" pitchFamily="50" charset="-128"/>
                <a:cs typeface="Arial" charset="0"/>
                <a:sym typeface="Calibri" pitchFamily="34" charset="0"/>
              </a:rPr>
              <a:t>II. Proposal for amendments to General Guidelines for UN regulatory procedures and transitional provisions in UN Regulations </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III. </a:t>
            </a:r>
            <a:r>
              <a:rPr lang="en-US" altLang="ja-JP" sz="2800" b="0" dirty="0" smtClean="0">
                <a:ea typeface="ＭＳ Ｐゴシック" pitchFamily="50" charset="-128"/>
                <a:cs typeface="Arial" charset="0"/>
                <a:sym typeface="Calibri" pitchFamily="34" charset="0"/>
              </a:rPr>
              <a:t>Q&amp;A document on Rev. 3 of the 1958 Agreement; </a:t>
            </a:r>
            <a:r>
              <a:rPr lang="en-US" altLang="ja-JP" sz="2400" b="0" dirty="0" smtClean="0">
                <a:ea typeface="ＭＳ Ｐゴシック" pitchFamily="50" charset="-128"/>
                <a:cs typeface="Arial" charset="0"/>
                <a:sym typeface="Calibri" pitchFamily="34" charset="0"/>
              </a:rPr>
              <a:t>Proposal to add Q&amp;A 20. on the application of the numbering of UN type approvals</a:t>
            </a:r>
          </a:p>
          <a:p>
            <a:pPr marL="857250" lvl="1" indent="-400050">
              <a:buFont typeface="Arial" charset="0"/>
              <a:buNone/>
            </a:pPr>
            <a:endParaRPr lang="en-US" altLang="ja-JP" sz="2000" b="0" dirty="0" smtClean="0">
              <a:solidFill>
                <a:srgbClr val="FF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FF0000"/>
                </a:solidFill>
                <a:ea typeface="ＭＳ Ｐゴシック" pitchFamily="50" charset="-128"/>
                <a:cs typeface="Arial" charset="0"/>
                <a:sym typeface="Calibri" pitchFamily="34" charset="0"/>
              </a:rPr>
              <a:t>IV. Reminder to WP.29</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V. Working schedule </a:t>
            </a:r>
          </a:p>
        </p:txBody>
      </p:sp>
    </p:spTree>
    <p:extLst>
      <p:ext uri="{BB962C8B-B14F-4D97-AF65-F5344CB8AC3E}">
        <p14:creationId xmlns:p14="http://schemas.microsoft.com/office/powerpoint/2010/main" val="569653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13</a:t>
            </a:fld>
            <a:endParaRPr lang="en-US" altLang="ja-JP"/>
          </a:p>
        </p:txBody>
      </p:sp>
      <p:sp>
        <p:nvSpPr>
          <p:cNvPr id="3" name="直線コネクタ 23"/>
          <p:cNvSpPr>
            <a:spLocks noChangeShapeType="1"/>
          </p:cNvSpPr>
          <p:nvPr/>
        </p:nvSpPr>
        <p:spPr bwMode="auto">
          <a:xfrm>
            <a:off x="0" y="475084"/>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4" name="テキスト ボックス 24"/>
          <p:cNvSpPr>
            <a:spLocks noChangeArrowheads="1"/>
          </p:cNvSpPr>
          <p:nvPr/>
        </p:nvSpPr>
        <p:spPr bwMode="auto">
          <a:xfrm>
            <a:off x="57150" y="60337"/>
            <a:ext cx="4895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lvl="1"/>
            <a:r>
              <a:rPr lang="en-US" altLang="ja-JP" sz="2400" b="0" dirty="0">
                <a:solidFill>
                  <a:srgbClr val="000000"/>
                </a:solidFill>
                <a:ea typeface="ＭＳ Ｐゴシック" pitchFamily="50" charset="-128"/>
                <a:cs typeface="Arial" charset="0"/>
                <a:sym typeface="Calibri" pitchFamily="34" charset="0"/>
              </a:rPr>
              <a:t>IV. </a:t>
            </a:r>
            <a:r>
              <a:rPr lang="en-US" altLang="ja-JP" sz="2400" b="0" dirty="0" smtClean="0">
                <a:ea typeface="ＭＳ Ｐゴシック" pitchFamily="50" charset="-128"/>
                <a:cs typeface="Arial" charset="0"/>
                <a:sym typeface="Calibri" pitchFamily="34" charset="0"/>
              </a:rPr>
              <a:t>Reminder</a:t>
            </a:r>
            <a:r>
              <a:rPr lang="en-US" altLang="ja-JP" sz="2400" b="0" dirty="0" smtClean="0">
                <a:solidFill>
                  <a:srgbClr val="000000"/>
                </a:solidFill>
                <a:ea typeface="ＭＳ Ｐゴシック" pitchFamily="50" charset="-128"/>
                <a:cs typeface="Arial" charset="0"/>
                <a:sym typeface="Calibri" pitchFamily="34" charset="0"/>
              </a:rPr>
              <a:t> to WP.29</a:t>
            </a:r>
            <a:endParaRPr lang="ja-JP" altLang="en-US" sz="2400" b="0" dirty="0">
              <a:solidFill>
                <a:srgbClr val="000000"/>
              </a:solidFill>
              <a:ea typeface="ＭＳ Ｐゴシック" pitchFamily="50" charset="-128"/>
              <a:cs typeface="Arial" charset="0"/>
              <a:sym typeface="Arial" charset="0"/>
            </a:endParaRPr>
          </a:p>
        </p:txBody>
      </p:sp>
      <p:sp>
        <p:nvSpPr>
          <p:cNvPr id="6" name="テキスト ボックス 5"/>
          <p:cNvSpPr txBox="1"/>
          <p:nvPr/>
        </p:nvSpPr>
        <p:spPr>
          <a:xfrm>
            <a:off x="164468" y="617783"/>
            <a:ext cx="9612374" cy="830997"/>
          </a:xfrm>
          <a:prstGeom prst="rect">
            <a:avLst/>
          </a:prstGeom>
          <a:noFill/>
        </p:spPr>
        <p:txBody>
          <a:bodyPr wrap="square" rtlCol="0">
            <a:spAutoFit/>
          </a:bodyPr>
          <a:lstStyle/>
          <a:p>
            <a:pPr>
              <a:spcBef>
                <a:spcPts val="0"/>
              </a:spcBef>
            </a:pPr>
            <a:r>
              <a:rPr kumimoji="1" lang="en-US" altLang="ja-JP" sz="2000" b="0" u="sng" dirty="0" smtClean="0">
                <a:solidFill>
                  <a:srgbClr val="000000"/>
                </a:solidFill>
              </a:rPr>
              <a:t>UN Regulation No.0 and related documents</a:t>
            </a:r>
          </a:p>
          <a:p>
            <a:pPr>
              <a:spcBef>
                <a:spcPts val="0"/>
              </a:spcBef>
            </a:pPr>
            <a:endParaRPr kumimoji="1" lang="en-US" altLang="ja-JP" sz="800" b="0" dirty="0" smtClean="0">
              <a:solidFill>
                <a:srgbClr val="000000"/>
              </a:solidFill>
            </a:endParaRPr>
          </a:p>
          <a:p>
            <a:pPr lvl="0">
              <a:spcBef>
                <a:spcPts val="0"/>
              </a:spcBef>
            </a:pPr>
            <a:r>
              <a:rPr kumimoji="1" lang="en-US" altLang="ja-JP" sz="2000" b="0" dirty="0">
                <a:solidFill>
                  <a:srgbClr val="000000"/>
                </a:solidFill>
              </a:rPr>
              <a:t>Consider and approve/endorse the following documents at November session</a:t>
            </a:r>
            <a:r>
              <a:rPr kumimoji="1" lang="en-US" altLang="ja-JP" sz="2000" b="0" dirty="0" smtClean="0">
                <a:solidFill>
                  <a:srgbClr val="000000"/>
                </a:solidFill>
              </a:rPr>
              <a:t>.</a:t>
            </a:r>
            <a:endParaRPr kumimoji="1" lang="ja-JP" altLang="en-US" sz="2000" b="0" dirty="0">
              <a:solidFill>
                <a:srgbClr val="000000"/>
              </a:solidFill>
            </a:endParaRPr>
          </a:p>
        </p:txBody>
      </p:sp>
      <p:graphicFrame>
        <p:nvGraphicFramePr>
          <p:cNvPr id="5" name="表 4"/>
          <p:cNvGraphicFramePr>
            <a:graphicFrameLocks noGrp="1"/>
          </p:cNvGraphicFramePr>
          <p:nvPr>
            <p:extLst>
              <p:ext uri="{D42A27DB-BD31-4B8C-83A1-F6EECF244321}">
                <p14:modId xmlns:p14="http://schemas.microsoft.com/office/powerpoint/2010/main" val="466119435"/>
              </p:ext>
            </p:extLst>
          </p:nvPr>
        </p:nvGraphicFramePr>
        <p:xfrm>
          <a:off x="308485" y="1645880"/>
          <a:ext cx="9289031" cy="4663440"/>
        </p:xfrm>
        <a:graphic>
          <a:graphicData uri="http://schemas.openxmlformats.org/drawingml/2006/table">
            <a:tbl>
              <a:tblPr firstRow="1" bandRow="1">
                <a:tableStyleId>{69CF1AB2-1976-4502-BF36-3FF5EA218861}</a:tableStyleId>
              </a:tblPr>
              <a:tblGrid>
                <a:gridCol w="1957718">
                  <a:extLst>
                    <a:ext uri="{9D8B030D-6E8A-4147-A177-3AD203B41FA5}">
                      <a16:colId xmlns:a16="http://schemas.microsoft.com/office/drawing/2014/main" val="20000"/>
                    </a:ext>
                  </a:extLst>
                </a:gridCol>
                <a:gridCol w="2515939">
                  <a:extLst>
                    <a:ext uri="{9D8B030D-6E8A-4147-A177-3AD203B41FA5}">
                      <a16:colId xmlns:a16="http://schemas.microsoft.com/office/drawing/2014/main" val="20001"/>
                    </a:ext>
                  </a:extLst>
                </a:gridCol>
                <a:gridCol w="2894479">
                  <a:extLst>
                    <a:ext uri="{9D8B030D-6E8A-4147-A177-3AD203B41FA5}">
                      <a16:colId xmlns:a16="http://schemas.microsoft.com/office/drawing/2014/main" val="20002"/>
                    </a:ext>
                  </a:extLst>
                </a:gridCol>
                <a:gridCol w="1920895">
                  <a:extLst>
                    <a:ext uri="{9D8B030D-6E8A-4147-A177-3AD203B41FA5}">
                      <a16:colId xmlns:a16="http://schemas.microsoft.com/office/drawing/2014/main" val="20003"/>
                    </a:ext>
                  </a:extLst>
                </a:gridCol>
              </a:tblGrid>
              <a:tr h="370840">
                <a:tc>
                  <a:txBody>
                    <a:bodyPr/>
                    <a:lstStyle/>
                    <a:p>
                      <a:r>
                        <a:rPr kumimoji="1" lang="en-US" altLang="ja-JP" dirty="0" smtClean="0"/>
                        <a:t>Documents</a:t>
                      </a:r>
                      <a:endParaRPr kumimoji="1" lang="ja-JP" altLang="en-US" dirty="0"/>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r>
                        <a:rPr kumimoji="1" lang="en-US" altLang="ja-JP" dirty="0" smtClean="0"/>
                        <a:t>24</a:t>
                      </a:r>
                      <a:r>
                        <a:rPr kumimoji="1" lang="en-US" altLang="ja-JP" baseline="30000" dirty="0" smtClean="0"/>
                        <a:t>th</a:t>
                      </a:r>
                      <a:r>
                        <a:rPr kumimoji="1" lang="en-US" altLang="ja-JP" dirty="0" smtClean="0"/>
                        <a:t> IWVTA IWG</a:t>
                      </a:r>
                      <a:endParaRPr kumimoji="1" lang="ja-JP" altLang="en-US" dirty="0"/>
                    </a:p>
                  </a:txBody>
                  <a:tcPr>
                    <a:lnL w="2857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r>
                        <a:rPr kumimoji="1" lang="en-US" altLang="ja-JP" dirty="0" smtClean="0"/>
                        <a:t>WP.29 172</a:t>
                      </a:r>
                      <a:r>
                        <a:rPr kumimoji="1" lang="en-US" altLang="ja-JP" baseline="30000" dirty="0" smtClean="0"/>
                        <a:t>nd</a:t>
                      </a:r>
                      <a:r>
                        <a:rPr kumimoji="1" lang="en-US" altLang="ja-JP" dirty="0" smtClean="0"/>
                        <a:t> session </a:t>
                      </a:r>
                      <a:r>
                        <a:rPr kumimoji="1" lang="en-US" altLang="ja-JP" sz="1600" b="0" dirty="0" smtClean="0"/>
                        <a:t>(June)</a:t>
                      </a:r>
                      <a:endParaRPr kumimoji="1" lang="ja-JP" altLang="en-US" sz="1600" b="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WP.29 173</a:t>
                      </a:r>
                      <a:r>
                        <a:rPr kumimoji="1" lang="en-US" altLang="ja-JP" baseline="30000" dirty="0" smtClean="0"/>
                        <a:t>rd</a:t>
                      </a:r>
                      <a:r>
                        <a:rPr kumimoji="1" lang="en-US" altLang="ja-JP" dirty="0" smtClean="0"/>
                        <a:t> session </a:t>
                      </a:r>
                      <a:r>
                        <a:rPr kumimoji="1" lang="en-US" altLang="ja-JP" sz="1600" b="0" dirty="0" smtClean="0"/>
                        <a:t>(November)</a:t>
                      </a:r>
                      <a:endParaRPr kumimoji="1" lang="ja-JP" altLang="en-US" sz="1600" dirty="0"/>
                    </a:p>
                  </a:txBody>
                  <a:tcPr>
                    <a:lnL w="952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kumimoji="1" lang="en-US" altLang="ja-JP" dirty="0" smtClean="0"/>
                        <a:t>UN Regulation No.0</a:t>
                      </a:r>
                      <a:endParaRPr kumimoji="1" lang="ja-JP" altLang="en-US"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kumimoji="1" lang="en-US" altLang="ja-JP" dirty="0" smtClean="0"/>
                    </a:p>
                    <a:p>
                      <a:r>
                        <a:rPr kumimoji="1" lang="en-US" altLang="ja-JP" dirty="0" smtClean="0"/>
                        <a:t>IWVTA-24-06 (Finalization of Annex 4)</a:t>
                      </a:r>
                      <a:endParaRPr kumimoji="1" lang="ja-JP" altLang="en-US" dirty="0"/>
                    </a:p>
                  </a:txBody>
                  <a:tcPr>
                    <a:lnL w="2857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r>
                        <a:rPr kumimoji="1" lang="en-US" altLang="ja-JP" dirty="0" smtClean="0"/>
                        <a:t>ECE/TRANS/WP.29/2017/104</a:t>
                      </a:r>
                    </a:p>
                    <a:p>
                      <a:r>
                        <a:rPr kumimoji="1" lang="en-US" altLang="ja-JP" dirty="0" smtClean="0"/>
                        <a:t>WP.29-172-12 (Finalization of Annex 4)</a:t>
                      </a:r>
                      <a:endParaRPr kumimoji="1" lang="ja-JP" altLang="en-US"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r>
                        <a:rPr kumimoji="1" lang="en-US" altLang="ja-JP" dirty="0" smtClean="0"/>
                        <a:t>new formal document</a:t>
                      </a:r>
                      <a:endParaRPr kumimoji="1" lang="ja-JP" altLang="en-US" dirty="0"/>
                    </a:p>
                  </a:txBody>
                  <a:tcPr>
                    <a:lnL w="952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kumimoji="1" lang="en-US" altLang="ja-JP" dirty="0" smtClean="0"/>
                        <a:t>Guidelines for UN regulatory procedures</a:t>
                      </a:r>
                      <a:endParaRPr kumimoji="1" lang="ja-JP" altLang="en-US" dirty="0"/>
                    </a:p>
                  </a:txBody>
                  <a:tcPr>
                    <a:lnR w="28575" cap="flat" cmpd="sng" algn="ctr">
                      <a:solidFill>
                        <a:schemeClr val="tx1"/>
                      </a:solidFill>
                      <a:prstDash val="solid"/>
                      <a:round/>
                      <a:headEnd type="none" w="med" len="med"/>
                      <a:tailEnd type="none" w="med" len="med"/>
                    </a:lnR>
                  </a:tcPr>
                </a:tc>
                <a:tc>
                  <a:txBody>
                    <a:bodyPr/>
                    <a:lstStyle/>
                    <a:p>
                      <a:r>
                        <a:rPr kumimoji="1" lang="en-US" altLang="ja-JP" dirty="0" smtClean="0"/>
                        <a:t>Amendment</a:t>
                      </a:r>
                      <a:r>
                        <a:rPr kumimoji="1" lang="en-US" altLang="ja-JP" baseline="0" dirty="0" smtClean="0"/>
                        <a:t> Proposal;</a:t>
                      </a:r>
                      <a:endParaRPr kumimoji="1" lang="en-US" altLang="ja-JP" dirty="0" smtClean="0"/>
                    </a:p>
                    <a:p>
                      <a:r>
                        <a:rPr kumimoji="1" lang="en-US" altLang="ja-JP" dirty="0" smtClean="0"/>
                        <a:t>IWVTA-24-08</a:t>
                      </a:r>
                    </a:p>
                    <a:p>
                      <a:r>
                        <a:rPr kumimoji="1" lang="en-US" altLang="ja-JP" dirty="0" smtClean="0"/>
                        <a:t>IWVTA-24-12</a:t>
                      </a:r>
                      <a:endParaRPr kumimoji="1" lang="ja-JP" altLang="en-US" dirty="0"/>
                    </a:p>
                  </a:txBody>
                  <a:tcPr>
                    <a:lnL w="2857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pPr algn="l"/>
                      <a:r>
                        <a:rPr kumimoji="1" lang="en-US" altLang="ja-JP" dirty="0" smtClean="0"/>
                        <a:t>ECE/TRANS/WP.29/2017/67</a:t>
                      </a:r>
                    </a:p>
                    <a:p>
                      <a:pPr algn="l"/>
                      <a:r>
                        <a:rPr kumimoji="1" lang="en-US" altLang="ja-JP" dirty="0" smtClean="0"/>
                        <a:t>WP.29-172-11</a:t>
                      </a:r>
                      <a:endParaRPr kumimoji="1" lang="ja-JP" altLang="en-US"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new formal document</a:t>
                      </a:r>
                      <a:endParaRPr kumimoji="1" lang="ja-JP" altLang="en-US" dirty="0" smtClean="0"/>
                    </a:p>
                  </a:txBody>
                  <a:tcPr>
                    <a:lnL w="952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627464">
                <a:tc>
                  <a:txBody>
                    <a:bodyPr/>
                    <a:lstStyle/>
                    <a:p>
                      <a:r>
                        <a:rPr kumimoji="1" lang="en-US" altLang="ja-JP" dirty="0" smtClean="0"/>
                        <a:t>Q&amp;A on UN R0 and IWVTA</a:t>
                      </a:r>
                      <a:endParaRPr kumimoji="1" lang="ja-JP" altLang="en-US" dirty="0"/>
                    </a:p>
                  </a:txBody>
                  <a:tcPr>
                    <a:lnR w="28575" cap="flat" cmpd="sng" algn="ctr">
                      <a:solidFill>
                        <a:schemeClr val="tx1"/>
                      </a:solidFill>
                      <a:prstDash val="solid"/>
                      <a:round/>
                      <a:headEnd type="none" w="med" len="med"/>
                      <a:tailEnd type="none" w="med" len="med"/>
                    </a:lnR>
                  </a:tcPr>
                </a:tc>
                <a:tc>
                  <a:txBody>
                    <a:bodyPr/>
                    <a:lstStyle/>
                    <a:p>
                      <a:r>
                        <a:rPr kumimoji="1" lang="en-US" altLang="ja-JP" dirty="0" smtClean="0"/>
                        <a:t>No amendment proposal</a:t>
                      </a:r>
                      <a:endParaRPr kumimoji="1" lang="ja-JP" altLang="en-US" dirty="0"/>
                    </a:p>
                  </a:txBody>
                  <a:tcPr>
                    <a:lnL w="2857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mn-lt"/>
                          <a:ea typeface="+mn-ea"/>
                        </a:rPr>
                        <a:t>ECE/TRANS/WP.29/2017/54</a:t>
                      </a:r>
                    </a:p>
                    <a:p>
                      <a:r>
                        <a:rPr kumimoji="1" lang="en-US" altLang="ja-JP" dirty="0" smtClean="0"/>
                        <a:t>WP.29-171-25</a:t>
                      </a:r>
                      <a:endParaRPr kumimoji="1" lang="ja-JP" altLang="en-US"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r>
                        <a:rPr kumimoji="1" lang="en-US" altLang="ja-JP" dirty="0" smtClean="0"/>
                        <a:t>new formal</a:t>
                      </a:r>
                      <a:r>
                        <a:rPr kumimoji="1" lang="en-US" altLang="ja-JP" baseline="0" dirty="0" smtClean="0"/>
                        <a:t> document</a:t>
                      </a:r>
                      <a:endParaRPr kumimoji="1" lang="ja-JP" altLang="en-US" dirty="0"/>
                    </a:p>
                  </a:txBody>
                  <a:tcPr>
                    <a:lnL w="952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mn-lt"/>
                          <a:ea typeface="+mn-ea"/>
                          <a:cs typeface="+mn-cs"/>
                        </a:rPr>
                        <a:t>Q&amp;A on Revision 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mn-lt"/>
                          <a:ea typeface="+mn-ea"/>
                          <a:cs typeface="+mn-cs"/>
                        </a:rPr>
                        <a:t>to the 1958 Agreement</a:t>
                      </a:r>
                      <a:endParaRPr kumimoji="1" lang="ja-JP" altLang="en-US" sz="1800" b="0" i="0" u="none" strike="noStrike" kern="1200" cap="none" spc="0" normalizeH="0" baseline="0" noProof="0" dirty="0" smtClean="0">
                        <a:ln>
                          <a:noFill/>
                        </a:ln>
                        <a:solidFill>
                          <a:srgbClr val="000000"/>
                        </a:solidFill>
                        <a:effectLst/>
                        <a:uLnTx/>
                        <a:uFillTx/>
                        <a:latin typeface="+mn-lt"/>
                        <a:ea typeface="+mn-ea"/>
                        <a:cs typeface="+mn-cs"/>
                      </a:endParaRPr>
                    </a:p>
                  </a:txBody>
                  <a:tcPr>
                    <a:lnR w="2857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mn-lt"/>
                          <a:ea typeface="+mn-ea"/>
                          <a:cs typeface="+mn-cs"/>
                        </a:rPr>
                        <a:t>IWVTA-24-13</a:t>
                      </a:r>
                      <a:endParaRPr kumimoji="1" lang="ja-JP" altLang="en-US" sz="1800" b="0" i="0" u="none" strike="noStrike" kern="1200" cap="none" spc="0" normalizeH="0" baseline="0" noProof="0" dirty="0" smtClean="0">
                        <a:ln>
                          <a:noFill/>
                        </a:ln>
                        <a:solidFill>
                          <a:srgbClr val="000000"/>
                        </a:solidFill>
                        <a:effectLst/>
                        <a:uLnTx/>
                        <a:uFillTx/>
                        <a:latin typeface="+mn-lt"/>
                        <a:ea typeface="+mn-ea"/>
                        <a:cs typeface="+mn-cs"/>
                      </a:endParaRPr>
                    </a:p>
                  </a:txBody>
                  <a:tcPr>
                    <a:lnL w="2857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smtClean="0">
                          <a:ln>
                            <a:noFill/>
                          </a:ln>
                          <a:solidFill>
                            <a:srgbClr val="000000"/>
                          </a:solidFill>
                          <a:effectLst/>
                          <a:uLnTx/>
                          <a:uFillTx/>
                          <a:latin typeface="+mn-lt"/>
                          <a:ea typeface="+mn-ea"/>
                        </a:rPr>
                        <a:t>ECE/TRANS/WP.29/2017/55</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mn-lt"/>
                          <a:ea typeface="+mn-ea"/>
                          <a:cs typeface="+mn-cs"/>
                        </a:rPr>
                        <a:t>WP.29-172-15</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rgbClr val="000000"/>
                          </a:solidFill>
                          <a:effectLst/>
                          <a:uLnTx/>
                          <a:uFillTx/>
                          <a:latin typeface="+mn-lt"/>
                          <a:ea typeface="+mn-ea"/>
                          <a:cs typeface="+mn-cs"/>
                        </a:rPr>
                        <a:t>new formal document</a:t>
                      </a:r>
                      <a:endParaRPr kumimoji="1" lang="ja-JP" altLang="en-US" sz="1800" b="0" i="0" u="none" strike="noStrike" kern="1200" cap="none" spc="0" normalizeH="0" baseline="0" noProof="0" dirty="0" smtClean="0">
                        <a:ln>
                          <a:noFill/>
                        </a:ln>
                        <a:solidFill>
                          <a:srgbClr val="000000"/>
                        </a:solidFill>
                        <a:effectLst/>
                        <a:uLnTx/>
                        <a:uFillTx/>
                        <a:latin typeface="+mn-lt"/>
                        <a:ea typeface="+mn-ea"/>
                        <a:cs typeface="+mn-cs"/>
                      </a:endParaRPr>
                    </a:p>
                  </a:txBody>
                  <a:tcPr>
                    <a:lnL w="952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r h="370840">
                <a:tc>
                  <a:txBody>
                    <a:bodyPr/>
                    <a:lstStyle/>
                    <a:p>
                      <a:r>
                        <a:rPr kumimoji="1" lang="en-US" altLang="ja-JP" dirty="0" smtClean="0"/>
                        <a:t>TOR for IWVTA Phase 2</a:t>
                      </a:r>
                      <a:endParaRPr kumimoji="1" lang="ja-JP" altLang="en-US"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solidFill>
                            <a:schemeClr val="tx1"/>
                          </a:solidFill>
                        </a:rPr>
                        <a:t>IWVTA-24-14 (first draft)</a:t>
                      </a:r>
                      <a:endParaRPr kumimoji="1" lang="ja-JP" altLang="en-US" dirty="0" smtClean="0">
                        <a:solidFill>
                          <a:schemeClr val="tx1"/>
                        </a:solidFill>
                      </a:endParaRPr>
                    </a:p>
                  </a:txBody>
                  <a:tcPr>
                    <a:lnL w="2857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pPr algn="l"/>
                      <a:r>
                        <a:rPr kumimoji="1" lang="en-US" altLang="ja-JP" smtClean="0">
                          <a:solidFill>
                            <a:schemeClr val="tx1"/>
                          </a:solidFill>
                        </a:rPr>
                        <a:t>WP.29-172-14</a:t>
                      </a:r>
                      <a:endParaRPr kumimoji="1" lang="en-US" altLang="ja-JP" dirty="0" smtClean="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Another informal document</a:t>
                      </a:r>
                      <a:endParaRPr kumimoji="1" lang="ja-JP" altLang="en-US" sz="1800" b="0" i="0" u="none" strike="noStrike" kern="1200" cap="none" spc="0" normalizeH="0" baseline="0" noProof="0" dirty="0" smtClean="0">
                        <a:ln>
                          <a:noFill/>
                        </a:ln>
                        <a:solidFill>
                          <a:schemeClr val="tx1"/>
                        </a:solidFill>
                        <a:effectLst/>
                        <a:uLnTx/>
                        <a:uFillTx/>
                        <a:latin typeface="+mn-lt"/>
                        <a:ea typeface="+mn-ea"/>
                        <a:cs typeface="+mn-cs"/>
                      </a:endParaRPr>
                    </a:p>
                  </a:txBody>
                  <a:tcPr>
                    <a:lnL w="952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88420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b="0" dirty="0">
                <a:solidFill>
                  <a:srgbClr val="00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308484" y="800120"/>
            <a:ext cx="9217024"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Arial" charset="0"/>
              <a:buAutoNum type="romanUcPeriod"/>
            </a:pPr>
            <a:r>
              <a:rPr lang="fr-FR" altLang="ja-JP" sz="2800" b="0" dirty="0" smtClean="0">
                <a:solidFill>
                  <a:srgbClr val="000000"/>
                </a:solidFill>
                <a:ea typeface="ＭＳ Ｐゴシック" pitchFamily="50" charset="-128"/>
                <a:cs typeface="Arial" charset="0"/>
                <a:sym typeface="Calibri" pitchFamily="34" charset="0"/>
              </a:rPr>
              <a:t>Finalization of Annex 4 and submission</a:t>
            </a:r>
            <a:r>
              <a:rPr lang="en-US" altLang="ja-JP" sz="2800" b="0" dirty="0" smtClean="0">
                <a:solidFill>
                  <a:srgbClr val="000000"/>
                </a:solidFill>
                <a:ea typeface="ＭＳ Ｐゴシック" pitchFamily="50" charset="-128"/>
                <a:cs typeface="Arial" charset="0"/>
                <a:sym typeface="Calibri" pitchFamily="34" charset="0"/>
              </a:rPr>
              <a:t> </a:t>
            </a:r>
            <a:r>
              <a:rPr lang="en-US" altLang="ja-JP" sz="2800" b="0" dirty="0">
                <a:solidFill>
                  <a:srgbClr val="000000"/>
                </a:solidFill>
                <a:ea typeface="ＭＳ Ｐゴシック" pitchFamily="50" charset="-128"/>
                <a:cs typeface="Arial" charset="0"/>
                <a:sym typeface="Calibri" pitchFamily="34" charset="0"/>
              </a:rPr>
              <a:t>of UN Regulation </a:t>
            </a:r>
            <a:r>
              <a:rPr lang="en-US" altLang="ja-JP" sz="2800" b="0" dirty="0" smtClean="0">
                <a:solidFill>
                  <a:srgbClr val="000000"/>
                </a:solidFill>
                <a:ea typeface="ＭＳ Ｐゴシック" pitchFamily="50" charset="-128"/>
                <a:cs typeface="Arial" charset="0"/>
                <a:sym typeface="Calibri" pitchFamily="34" charset="0"/>
              </a:rPr>
              <a:t>No.0 without any square brackets </a:t>
            </a:r>
            <a:endParaRPr lang="en-US" altLang="ja-JP" sz="2400" b="0" dirty="0" smtClean="0">
              <a:solidFill>
                <a:srgbClr val="000000"/>
              </a:solidFill>
              <a:ea typeface="ＭＳ Ｐゴシック" pitchFamily="50" charset="-128"/>
              <a:cs typeface="Arial" charset="0"/>
              <a:sym typeface="Calibri" pitchFamily="34" charset="0"/>
            </a:endParaRPr>
          </a:p>
          <a:p>
            <a:pPr marL="971550" lvl="1" indent="-514350">
              <a:buFont typeface="Arial" charset="0"/>
              <a:buAutoNum type="romanUcPeriod"/>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fr-FR" altLang="ja-JP" sz="2800" b="0" dirty="0" smtClean="0">
                <a:solidFill>
                  <a:srgbClr val="000000"/>
                </a:solidFill>
                <a:ea typeface="ＭＳ Ｐゴシック" pitchFamily="50" charset="-128"/>
                <a:cs typeface="Arial" charset="0"/>
                <a:sym typeface="Calibri" pitchFamily="34" charset="0"/>
              </a:rPr>
              <a:t>II. Proposal for amendments to General Guidelines for UN regulatory procedures and transitional provisions in UN Regulations </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III. Q&amp;A document on Rev. 3 of the 1958 Agreement; </a:t>
            </a:r>
            <a:r>
              <a:rPr lang="en-US" altLang="ja-JP" sz="2400" b="0" dirty="0" smtClean="0">
                <a:solidFill>
                  <a:srgbClr val="000000"/>
                </a:solidFill>
                <a:ea typeface="ＭＳ Ｐゴシック" pitchFamily="50" charset="-128"/>
                <a:cs typeface="Arial" charset="0"/>
                <a:sym typeface="Calibri" pitchFamily="34" charset="0"/>
              </a:rPr>
              <a:t>Proposal to add Q&amp;A 20. on the application of the numbering of UN type approvals</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ea typeface="ＭＳ Ｐゴシック" pitchFamily="50" charset="-128"/>
                <a:cs typeface="Arial" charset="0"/>
                <a:sym typeface="Calibri" pitchFamily="34" charset="0"/>
              </a:rPr>
              <a:t>IV. Reminder to WP.29</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FF0000"/>
                </a:solidFill>
                <a:ea typeface="ＭＳ Ｐゴシック" pitchFamily="50" charset="-128"/>
                <a:cs typeface="Arial" charset="0"/>
                <a:sym typeface="Calibri" pitchFamily="34" charset="0"/>
              </a:rPr>
              <a:t>V. Working schedule </a:t>
            </a:r>
          </a:p>
        </p:txBody>
      </p:sp>
    </p:spTree>
    <p:extLst>
      <p:ext uri="{BB962C8B-B14F-4D97-AF65-F5344CB8AC3E}">
        <p14:creationId xmlns:p14="http://schemas.microsoft.com/office/powerpoint/2010/main" val="2191911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p:cNvGraphicFramePr>
            <a:graphicFrameLocks noChangeAspect="1"/>
          </p:cNvGraphicFramePr>
          <p:nvPr>
            <p:extLst>
              <p:ext uri="{D42A27DB-BD31-4B8C-83A1-F6EECF244321}">
                <p14:modId xmlns:p14="http://schemas.microsoft.com/office/powerpoint/2010/main" val="3850943298"/>
              </p:ext>
            </p:extLst>
          </p:nvPr>
        </p:nvGraphicFramePr>
        <p:xfrm>
          <a:off x="579747" y="506289"/>
          <a:ext cx="9318625" cy="6088063"/>
        </p:xfrm>
        <a:graphic>
          <a:graphicData uri="http://schemas.openxmlformats.org/presentationml/2006/ole">
            <mc:AlternateContent xmlns:mc="http://schemas.openxmlformats.org/markup-compatibility/2006">
              <mc:Choice xmlns:v="urn:schemas-microsoft-com:vml" Requires="v">
                <p:oleObj spid="_x0000_s3108" name="ワークシート" r:id="rId3" imgW="9319223" imgH="6088406" progId="Excel.Sheet.12">
                  <p:embed/>
                </p:oleObj>
              </mc:Choice>
              <mc:Fallback>
                <p:oleObj name="ワークシート" r:id="rId3" imgW="9319223" imgH="6088406" progId="Excel.Sheet.12">
                  <p:embed/>
                  <p:pic>
                    <p:nvPicPr>
                      <p:cNvPr id="0" name=""/>
                      <p:cNvPicPr/>
                      <p:nvPr/>
                    </p:nvPicPr>
                    <p:blipFill>
                      <a:blip r:embed="rId4"/>
                      <a:stretch>
                        <a:fillRect/>
                      </a:stretch>
                    </p:blipFill>
                    <p:spPr>
                      <a:xfrm>
                        <a:off x="579747" y="506289"/>
                        <a:ext cx="9318625" cy="6088063"/>
                      </a:xfrm>
                      <a:prstGeom prst="rect">
                        <a:avLst/>
                      </a:prstGeom>
                    </p:spPr>
                  </p:pic>
                </p:oleObj>
              </mc:Fallback>
            </mc:AlternateContent>
          </a:graphicData>
        </a:graphic>
      </p:graphicFrame>
      <p:sp>
        <p:nvSpPr>
          <p:cNvPr id="5"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6" name="テキスト ボックス 24"/>
          <p:cNvSpPr>
            <a:spLocks noChangeArrowheads="1"/>
          </p:cNvSpPr>
          <p:nvPr/>
        </p:nvSpPr>
        <p:spPr bwMode="auto">
          <a:xfrm>
            <a:off x="93824" y="44624"/>
            <a:ext cx="42471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b="0" dirty="0" smtClean="0">
                <a:ea typeface="ＭＳ Ｐゴシック" pitchFamily="50" charset="-128"/>
                <a:cs typeface="Arial" charset="0"/>
                <a:sym typeface="Arial" charset="0"/>
              </a:rPr>
              <a:t>V. Working </a:t>
            </a:r>
            <a:r>
              <a:rPr lang="en-US" altLang="ja-JP" sz="2400" b="0" dirty="0" err="1" smtClean="0">
                <a:ea typeface="ＭＳ Ｐゴシック" pitchFamily="50" charset="-128"/>
                <a:cs typeface="Arial" charset="0"/>
                <a:sym typeface="Arial" charset="0"/>
              </a:rPr>
              <a:t>scedule</a:t>
            </a:r>
            <a:r>
              <a:rPr lang="en-US" altLang="ja-JP" sz="2400" b="0" dirty="0" smtClean="0">
                <a:ea typeface="ＭＳ Ｐゴシック" pitchFamily="50" charset="-128"/>
                <a:cs typeface="Arial" charset="0"/>
                <a:sym typeface="Arial" charset="0"/>
              </a:rPr>
              <a:t> </a:t>
            </a:r>
            <a:endParaRPr lang="ja-JP" altLang="en-US" sz="2400" b="0" dirty="0">
              <a:ea typeface="ＭＳ Ｐゴシック" pitchFamily="50" charset="-128"/>
              <a:cs typeface="Arial" charset="0"/>
              <a:sym typeface="Arial" charset="0"/>
            </a:endParaRPr>
          </a:p>
        </p:txBody>
      </p:sp>
    </p:spTree>
    <p:extLst>
      <p:ext uri="{BB962C8B-B14F-4D97-AF65-F5344CB8AC3E}">
        <p14:creationId xmlns:p14="http://schemas.microsoft.com/office/powerpoint/2010/main" val="782839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b="0" dirty="0">
                <a:solidFill>
                  <a:srgbClr val="00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308484" y="800120"/>
            <a:ext cx="9217024"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Arial" charset="0"/>
              <a:buAutoNum type="romanUcPeriod"/>
            </a:pPr>
            <a:r>
              <a:rPr lang="fr-FR" altLang="ja-JP" sz="2800" b="0" dirty="0" smtClean="0">
                <a:solidFill>
                  <a:srgbClr val="FF0000"/>
                </a:solidFill>
                <a:ea typeface="ＭＳ Ｐゴシック" pitchFamily="50" charset="-128"/>
                <a:cs typeface="Arial" charset="0"/>
                <a:sym typeface="Calibri" pitchFamily="34" charset="0"/>
              </a:rPr>
              <a:t>Finalization of Annex 4 and submission</a:t>
            </a:r>
            <a:r>
              <a:rPr lang="en-US" altLang="ja-JP" sz="2800" b="0" dirty="0" smtClean="0">
                <a:solidFill>
                  <a:srgbClr val="FF0000"/>
                </a:solidFill>
                <a:ea typeface="ＭＳ Ｐゴシック" pitchFamily="50" charset="-128"/>
                <a:cs typeface="Arial" charset="0"/>
                <a:sym typeface="Calibri" pitchFamily="34" charset="0"/>
              </a:rPr>
              <a:t> </a:t>
            </a:r>
            <a:r>
              <a:rPr lang="en-US" altLang="ja-JP" sz="2800" b="0" dirty="0">
                <a:solidFill>
                  <a:srgbClr val="FF0000"/>
                </a:solidFill>
                <a:ea typeface="ＭＳ Ｐゴシック" pitchFamily="50" charset="-128"/>
                <a:cs typeface="Arial" charset="0"/>
                <a:sym typeface="Calibri" pitchFamily="34" charset="0"/>
              </a:rPr>
              <a:t>of UN Regulation </a:t>
            </a:r>
            <a:r>
              <a:rPr lang="en-US" altLang="ja-JP" sz="2800" b="0" dirty="0" smtClean="0">
                <a:solidFill>
                  <a:srgbClr val="FF0000"/>
                </a:solidFill>
                <a:ea typeface="ＭＳ Ｐゴシック" pitchFamily="50" charset="-128"/>
                <a:cs typeface="Arial" charset="0"/>
                <a:sym typeface="Calibri" pitchFamily="34" charset="0"/>
              </a:rPr>
              <a:t>No.0 without any square brackets </a:t>
            </a:r>
            <a:endParaRPr lang="en-US" altLang="ja-JP" sz="2400" b="0" dirty="0" smtClean="0">
              <a:solidFill>
                <a:srgbClr val="FF0000"/>
              </a:solidFill>
              <a:ea typeface="ＭＳ Ｐゴシック" pitchFamily="50" charset="-128"/>
              <a:cs typeface="Arial" charset="0"/>
              <a:sym typeface="Calibri" pitchFamily="34" charset="0"/>
            </a:endParaRPr>
          </a:p>
          <a:p>
            <a:pPr marL="971550" lvl="1" indent="-514350">
              <a:buFont typeface="Arial" charset="0"/>
              <a:buAutoNum type="romanUcPeriod"/>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fr-FR" altLang="ja-JP" sz="2800" b="0" dirty="0" smtClean="0">
                <a:solidFill>
                  <a:srgbClr val="000000"/>
                </a:solidFill>
                <a:ea typeface="ＭＳ Ｐゴシック" pitchFamily="50" charset="-128"/>
                <a:cs typeface="Arial" charset="0"/>
                <a:sym typeface="Calibri" pitchFamily="34" charset="0"/>
              </a:rPr>
              <a:t>II. Proposal for amendments to General Guidelines for UN regulatory procedures and transitional provisions in UN Regulations </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III. Q&amp;A document on Rev. 3 of the 1958 Agreement; </a:t>
            </a:r>
            <a:r>
              <a:rPr lang="en-US" altLang="ja-JP" sz="2400" b="0" dirty="0" smtClean="0">
                <a:solidFill>
                  <a:srgbClr val="000000"/>
                </a:solidFill>
                <a:ea typeface="ＭＳ Ｐゴシック" pitchFamily="50" charset="-128"/>
                <a:cs typeface="Arial" charset="0"/>
                <a:sym typeface="Calibri" pitchFamily="34" charset="0"/>
              </a:rPr>
              <a:t>Proposal to add Q&amp;A 20. on the application of the numbering of UN type approvals</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IV. </a:t>
            </a:r>
            <a:r>
              <a:rPr lang="en-US" altLang="ja-JP" sz="2800" b="0" dirty="0" smtClean="0">
                <a:ea typeface="ＭＳ Ｐゴシック" pitchFamily="50" charset="-128"/>
                <a:cs typeface="Arial" charset="0"/>
                <a:sym typeface="Calibri" pitchFamily="34" charset="0"/>
              </a:rPr>
              <a:t>Reminder</a:t>
            </a:r>
            <a:r>
              <a:rPr lang="en-US" altLang="ja-JP" sz="2800" b="0" dirty="0" smtClean="0">
                <a:solidFill>
                  <a:srgbClr val="000000"/>
                </a:solidFill>
                <a:ea typeface="ＭＳ Ｐゴシック" pitchFamily="50" charset="-128"/>
                <a:cs typeface="Arial" charset="0"/>
                <a:sym typeface="Calibri" pitchFamily="34" charset="0"/>
              </a:rPr>
              <a:t> to WP.29</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ea typeface="ＭＳ Ｐゴシック" pitchFamily="50" charset="-128"/>
                <a:cs typeface="Arial" charset="0"/>
                <a:sym typeface="Calibri" pitchFamily="34" charset="0"/>
              </a:rPr>
              <a:t>V. Working schedule </a:t>
            </a:r>
          </a:p>
        </p:txBody>
      </p:sp>
    </p:spTree>
    <p:extLst>
      <p:ext uri="{BB962C8B-B14F-4D97-AF65-F5344CB8AC3E}">
        <p14:creationId xmlns:p14="http://schemas.microsoft.com/office/powerpoint/2010/main" val="2338458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スライド番号プレースホルダー 5"/>
          <p:cNvSpPr txBox="1">
            <a:spLocks noGrp="1" noChangeArrowheads="1"/>
          </p:cNvSpPr>
          <p:nvPr/>
        </p:nvSpPr>
        <p:spPr bwMode="auto">
          <a:xfrm>
            <a:off x="7250113" y="6356350"/>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lgn="r" eaLnBrk="1" hangingPunct="1">
              <a:spcBef>
                <a:spcPct val="0"/>
              </a:spcBef>
              <a:buFontTx/>
              <a:buNone/>
            </a:pPr>
            <a:fld id="{8E52EA24-5404-4E3F-84E1-AC75FD348DBE}" type="slidenum">
              <a:rPr lang="ja-JP" altLang="en-US" sz="1200" b="0">
                <a:solidFill>
                  <a:srgbClr val="898989"/>
                </a:solidFill>
              </a:rPr>
              <a:pPr algn="r" eaLnBrk="1" hangingPunct="1">
                <a:spcBef>
                  <a:spcPct val="0"/>
                </a:spcBef>
                <a:buFontTx/>
                <a:buNone/>
              </a:pPr>
              <a:t>3</a:t>
            </a:fld>
            <a:endParaRPr lang="en-US" altLang="ja-JP" sz="1800" b="0">
              <a:solidFill>
                <a:srgbClr val="000000"/>
              </a:solidFill>
              <a:latin typeface="Arial" charset="0"/>
            </a:endParaRPr>
          </a:p>
        </p:txBody>
      </p:sp>
      <p:sp>
        <p:nvSpPr>
          <p:cNvPr id="93187" name="直線コネクタ 23"/>
          <p:cNvSpPr>
            <a:spLocks noChangeShapeType="1"/>
          </p:cNvSpPr>
          <p:nvPr/>
        </p:nvSpPr>
        <p:spPr bwMode="auto">
          <a:xfrm>
            <a:off x="0" y="474663"/>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graphicFrame>
        <p:nvGraphicFramePr>
          <p:cNvPr id="21508" name="Group 4"/>
          <p:cNvGraphicFramePr>
            <a:graphicFrameLocks noGrp="1"/>
          </p:cNvGraphicFramePr>
          <p:nvPr>
            <p:extLst>
              <p:ext uri="{D42A27DB-BD31-4B8C-83A1-F6EECF244321}">
                <p14:modId xmlns:p14="http://schemas.microsoft.com/office/powerpoint/2010/main" val="564456637"/>
              </p:ext>
            </p:extLst>
          </p:nvPr>
        </p:nvGraphicFramePr>
        <p:xfrm>
          <a:off x="380492" y="782166"/>
          <a:ext cx="4498975" cy="5652385"/>
        </p:xfrm>
        <a:graphic>
          <a:graphicData uri="http://schemas.openxmlformats.org/drawingml/2006/table">
            <a:tbl>
              <a:tblPr/>
              <a:tblGrid>
                <a:gridCol w="755650">
                  <a:extLst>
                    <a:ext uri="{9D8B030D-6E8A-4147-A177-3AD203B41FA5}">
                      <a16:colId xmlns:a16="http://schemas.microsoft.com/office/drawing/2014/main" val="20000"/>
                    </a:ext>
                  </a:extLst>
                </a:gridCol>
                <a:gridCol w="2914650">
                  <a:extLst>
                    <a:ext uri="{9D8B030D-6E8A-4147-A177-3AD203B41FA5}">
                      <a16:colId xmlns:a16="http://schemas.microsoft.com/office/drawing/2014/main" val="20001"/>
                    </a:ext>
                  </a:extLst>
                </a:gridCol>
                <a:gridCol w="828675">
                  <a:extLst>
                    <a:ext uri="{9D8B030D-6E8A-4147-A177-3AD203B41FA5}">
                      <a16:colId xmlns:a16="http://schemas.microsoft.com/office/drawing/2014/main" val="20002"/>
                    </a:ext>
                  </a:extLst>
                </a:gridCol>
              </a:tblGrid>
              <a:tr h="436542">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Number</a:t>
                      </a:r>
                      <a:endParaRPr kumimoji="0" lang="en-US" altLang="ja-JP" sz="28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Topic</a:t>
                      </a:r>
                      <a:endParaRPr kumimoji="0" lang="en-US" altLang="ja-JP" sz="2800" b="0" i="0" u="none" strike="noStrike" cap="none" normalizeH="0" baseline="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UN-Regulation</a:t>
                      </a:r>
                      <a:endParaRPr kumimoji="0" lang="en-US" altLang="ja-JP" sz="28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extLst>
                  <a:ext uri="{0D108BD9-81ED-4DB2-BD59-A6C34878D82A}">
                    <a16:rowId xmlns:a16="http://schemas.microsoft.com/office/drawing/2014/main" val="10000"/>
                  </a:ext>
                </a:extLst>
              </a:tr>
              <a:tr h="33808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Retro reflecting devices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1"/>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Illumination of rear registration plates</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2"/>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Direction indicators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6</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3"/>
                  </a:ext>
                </a:extLst>
              </a:tr>
              <a:tr h="54006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de-DE"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Front and rear position lamps, stop-lamps &amp; end-outline marker lamps</a:t>
                      </a:r>
                      <a:endParaRPr kumimoji="0" lang="en-US" altLang="ja-JP"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7</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4"/>
                  </a:ext>
                </a:extLst>
              </a:tr>
              <a:tr h="36004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5</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Electromagnetic compatibility</a:t>
                      </a:r>
                      <a:endParaRPr kumimoji="0" lang="en-GB" altLang="en-US" sz="1400" b="0" i="0" u="none" strike="noStrike" cap="none" normalizeH="0" baseline="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10</a:t>
                      </a:r>
                      <a:endParaRPr kumimoji="0" lang="en-GB" altLang="en-US" sz="1600" b="0" i="0" u="none" strike="noStrike" cap="none" normalizeH="0" baseline="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5"/>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6</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Door latches &amp; retention components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11</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6"/>
                  </a:ext>
                </a:extLst>
              </a:tr>
              <a:tr h="36504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7</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Steering impact</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12</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7"/>
                  </a:ext>
                </a:extLst>
              </a:tr>
              <a:tr h="427048">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8</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r>
                        <a:rPr lang="en-US" altLang="ja-JP" sz="1400" b="1" dirty="0" smtClean="0">
                          <a:solidFill>
                            <a:schemeClr val="tx1"/>
                          </a:solidFill>
                          <a:latin typeface="+mj-lt"/>
                        </a:rPr>
                        <a:t>Brakes of M1 and N1 vehicles</a:t>
                      </a:r>
                      <a:endParaRPr lang="ja-JP" altLang="en-US" sz="1400" b="1" dirty="0">
                        <a:solidFill>
                          <a:schemeClr val="tx1"/>
                        </a:solidFill>
                        <a:latin typeface="+mj-lt"/>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algn="ctr"/>
                      <a:r>
                        <a:rPr lang="en-US" altLang="ja-JP" sz="1600" b="1" dirty="0" smtClean="0">
                          <a:solidFill>
                            <a:schemeClr val="tx1"/>
                          </a:solidFill>
                          <a:latin typeface="+mn-lt"/>
                        </a:rPr>
                        <a:t>13-H</a:t>
                      </a:r>
                      <a:endParaRPr lang="ja-JP" altLang="en-US" sz="1600" b="1" dirty="0">
                        <a:solidFill>
                          <a:schemeClr val="tx1"/>
                        </a:solidFill>
                        <a:latin typeface="+mn-lt"/>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8"/>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9</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Safety-belts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16</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9"/>
                  </a:ext>
                </a:extLst>
              </a:tr>
              <a:tr h="253987">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10</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Seats, their anchorages, &amp; head restraints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17</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10"/>
                  </a:ext>
                </a:extLst>
              </a:tr>
              <a:tr h="409559">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11</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Front fog lamps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19</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11"/>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12</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Interior fittings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21</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12"/>
                  </a:ext>
                </a:extLst>
              </a:tr>
              <a:tr h="36004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13</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Reversing &amp; manoeuvring lamps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23</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13"/>
                  </a:ext>
                </a:extLst>
              </a:tr>
            </a:tbl>
          </a:graphicData>
        </a:graphic>
      </p:graphicFrame>
      <p:graphicFrame>
        <p:nvGraphicFramePr>
          <p:cNvPr id="21594" name="Group 90"/>
          <p:cNvGraphicFramePr>
            <a:graphicFrameLocks noGrp="1"/>
          </p:cNvGraphicFramePr>
          <p:nvPr>
            <p:extLst>
              <p:ext uri="{D42A27DB-BD31-4B8C-83A1-F6EECF244321}">
                <p14:modId xmlns:p14="http://schemas.microsoft.com/office/powerpoint/2010/main" val="2580610899"/>
              </p:ext>
            </p:extLst>
          </p:nvPr>
        </p:nvGraphicFramePr>
        <p:xfrm>
          <a:off x="5367449" y="838391"/>
          <a:ext cx="4176713" cy="5707417"/>
        </p:xfrm>
        <a:graphic>
          <a:graphicData uri="http://schemas.openxmlformats.org/drawingml/2006/table">
            <a:tbl>
              <a:tblPr/>
              <a:tblGrid>
                <a:gridCol w="720725">
                  <a:extLst>
                    <a:ext uri="{9D8B030D-6E8A-4147-A177-3AD203B41FA5}">
                      <a16:colId xmlns:a16="http://schemas.microsoft.com/office/drawing/2014/main" val="20000"/>
                    </a:ext>
                  </a:extLst>
                </a:gridCol>
                <a:gridCol w="2592388">
                  <a:extLst>
                    <a:ext uri="{9D8B030D-6E8A-4147-A177-3AD203B41FA5}">
                      <a16:colId xmlns:a16="http://schemas.microsoft.com/office/drawing/2014/main" val="20001"/>
                    </a:ext>
                  </a:extLst>
                </a:gridCol>
                <a:gridCol w="863600">
                  <a:extLst>
                    <a:ext uri="{9D8B030D-6E8A-4147-A177-3AD203B41FA5}">
                      <a16:colId xmlns:a16="http://schemas.microsoft.com/office/drawing/2014/main" val="20002"/>
                    </a:ext>
                  </a:extLst>
                </a:gridCol>
              </a:tblGrid>
              <a:tr h="436563">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Number</a:t>
                      </a:r>
                      <a:endParaRPr kumimoji="0" lang="en-US" altLang="ja-JP" sz="28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Topic</a:t>
                      </a:r>
                      <a:endParaRPr kumimoji="0" lang="en-US" altLang="ja-JP" sz="28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UN-Regulation</a:t>
                      </a:r>
                      <a:endParaRPr kumimoji="0" lang="en-US" altLang="ja-JP" sz="28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extLst>
                  <a:ext uri="{0D108BD9-81ED-4DB2-BD59-A6C34878D82A}">
                    <a16:rowId xmlns:a16="http://schemas.microsoft.com/office/drawing/2014/main" val="10000"/>
                  </a:ext>
                </a:extLst>
              </a:tr>
              <a:tr h="374310">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14</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External projections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6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26</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1"/>
                  </a:ext>
                </a:extLst>
              </a:tr>
              <a:tr h="432048">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15</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Audible warning signals</a:t>
                      </a:r>
                      <a:endParaRPr kumimoji="0" lang="en-GB" altLang="en-US" sz="14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6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28</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2"/>
                  </a:ext>
                </a:extLst>
              </a:tr>
              <a:tr h="360040">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16</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Tyres</a:t>
                      </a:r>
                      <a:endParaRPr kumimoji="0" lang="en-GB" altLang="en-US" sz="14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6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30</a:t>
                      </a:r>
                      <a:endParaRPr kumimoji="0" lang="en-GB" altLang="en-US" sz="16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3"/>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17</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Rear fog lamps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38</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4"/>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18</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The Speedometer equipment  </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39</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5"/>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19</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Safety glazing</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43</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6"/>
                  </a:ext>
                </a:extLst>
              </a:tr>
              <a:tr h="54006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20</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Built-in Restraining device for children</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44</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7"/>
                  </a:ext>
                </a:extLst>
              </a:tr>
              <a:tr h="468052">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21</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Headlamp cleaners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45</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8"/>
                  </a:ext>
                </a:extLst>
              </a:tr>
              <a:tr h="57606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22</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r>
                        <a:rPr lang="en-US" altLang="ja-JP" sz="1400" b="1" dirty="0" smtClean="0">
                          <a:latin typeface="+mn-lt"/>
                        </a:rPr>
                        <a:t>Devices for indirect vision including installation</a:t>
                      </a:r>
                      <a:endParaRPr lang="ja-JP" altLang="en-US" sz="1400" b="1" dirty="0">
                        <a:latin typeface="+mn-lt"/>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algn="ctr"/>
                      <a:r>
                        <a:rPr lang="en-US" altLang="ja-JP" sz="1600" b="1" dirty="0" smtClean="0"/>
                        <a:t>46</a:t>
                      </a:r>
                      <a:endParaRPr lang="ja-JP" altLang="en-US" sz="1600" b="1" dirty="0"/>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9"/>
                  </a:ext>
                </a:extLst>
              </a:tr>
              <a:tr h="57606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23</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r>
                        <a:rPr lang="en-US" altLang="ja-JP" sz="1400" b="1" dirty="0" smtClean="0">
                          <a:latin typeface="+mn-lt"/>
                        </a:rPr>
                        <a:t>Installation of lighting and light-signaling devices </a:t>
                      </a:r>
                      <a:endParaRPr lang="ja-JP" altLang="en-US" sz="1400" b="1" dirty="0">
                        <a:latin typeface="+mn-lt"/>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algn="ctr"/>
                      <a:r>
                        <a:rPr lang="en-US" altLang="ja-JP" sz="1600" b="1" dirty="0" smtClean="0"/>
                        <a:t>48</a:t>
                      </a:r>
                      <a:endParaRPr lang="ja-JP" altLang="en-US" sz="1600" b="1" dirty="0"/>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10"/>
                  </a:ext>
                </a:extLst>
              </a:tr>
              <a:tr h="75608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24</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r>
                        <a:rPr lang="en-US" altLang="ja-JP" sz="1400" b="1" dirty="0" smtClean="0"/>
                        <a:t>Motor</a:t>
                      </a:r>
                      <a:r>
                        <a:rPr lang="en-US" altLang="ja-JP" sz="1400" b="1" baseline="0" dirty="0" smtClean="0"/>
                        <a:t> vehicles having at least four wheels with regard to their sound emissions</a:t>
                      </a:r>
                      <a:endParaRPr lang="ja-JP" altLang="en-US" sz="1400" b="1" dirty="0"/>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algn="ctr"/>
                      <a:r>
                        <a:rPr lang="en-US" altLang="ja-JP" sz="1600" b="1" dirty="0" smtClean="0"/>
                        <a:t>51</a:t>
                      </a:r>
                      <a:endParaRPr lang="ja-JP" altLang="en-US" sz="1600" b="1" dirty="0"/>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11"/>
                  </a:ext>
                </a:extLst>
              </a:tr>
            </a:tbl>
          </a:graphicData>
        </a:graphic>
      </p:graphicFrame>
      <p:sp>
        <p:nvSpPr>
          <p:cNvPr id="93368" name="正方形/長方形 6"/>
          <p:cNvSpPr>
            <a:spLocks noChangeArrowheads="1"/>
          </p:cNvSpPr>
          <p:nvPr/>
        </p:nvSpPr>
        <p:spPr bwMode="auto">
          <a:xfrm>
            <a:off x="1" y="12700"/>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eaLnBrk="1" hangingPunct="1">
              <a:spcBef>
                <a:spcPct val="0"/>
              </a:spcBef>
              <a:buFont typeface="Arial" charset="0"/>
              <a:buNone/>
            </a:pPr>
            <a:r>
              <a:rPr lang="en-US" altLang="ja-JP" sz="2400" b="0" dirty="0" smtClean="0">
                <a:solidFill>
                  <a:srgbClr val="000000"/>
                </a:solidFill>
                <a:latin typeface="Arial" charset="0"/>
                <a:sym typeface="Arial" charset="0"/>
              </a:rPr>
              <a:t>I-1. UN R0; finalized Annex </a:t>
            </a:r>
            <a:r>
              <a:rPr lang="en-US" altLang="ja-JP" sz="2400" b="0" dirty="0">
                <a:solidFill>
                  <a:srgbClr val="000000"/>
                </a:solidFill>
                <a:latin typeface="Arial" charset="0"/>
                <a:sym typeface="Arial" charset="0"/>
              </a:rPr>
              <a:t>4 </a:t>
            </a:r>
            <a:r>
              <a:rPr lang="en-US" altLang="ja-JP" sz="2400" b="0" dirty="0" smtClean="0">
                <a:solidFill>
                  <a:srgbClr val="000000"/>
                </a:solidFill>
                <a:latin typeface="Arial" charset="0"/>
                <a:sym typeface="Arial" charset="0"/>
              </a:rPr>
              <a:t>“UN Regulations </a:t>
            </a:r>
            <a:r>
              <a:rPr lang="en-US" altLang="ja-JP" sz="2400" b="0" dirty="0">
                <a:solidFill>
                  <a:srgbClr val="000000"/>
                </a:solidFill>
                <a:latin typeface="Arial" charset="0"/>
                <a:sym typeface="Arial" charset="0"/>
              </a:rPr>
              <a:t>applicable to IWVTA “</a:t>
            </a:r>
          </a:p>
        </p:txBody>
      </p:sp>
      <p:sp>
        <p:nvSpPr>
          <p:cNvPr id="93369" name="スライド番号プレースホルダー 1"/>
          <p:cNvSpPr>
            <a:spLocks noGrp="1"/>
          </p:cNvSpPr>
          <p:nvPr>
            <p:ph type="sldNum" sz="quarter" idx="12"/>
          </p:nvPr>
        </p:nvSpPr>
        <p:spPr>
          <a:noFill/>
        </p:spPr>
        <p:txBody>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spcBef>
                <a:spcPct val="0"/>
              </a:spcBef>
              <a:buFontTx/>
              <a:buNone/>
            </a:pPr>
            <a:fld id="{EFE537D3-9334-483F-90B0-CC2040F30B0A}" type="slidenum">
              <a:rPr lang="ja-JP" altLang="en-US" sz="1200" smtClean="0">
                <a:solidFill>
                  <a:srgbClr val="898989"/>
                </a:solidFill>
                <a:ea typeface="SimSun" pitchFamily="2" charset="-122"/>
              </a:rPr>
              <a:pPr>
                <a:spcBef>
                  <a:spcPct val="0"/>
                </a:spcBef>
                <a:buFontTx/>
                <a:buNone/>
              </a:pPr>
              <a:t>3</a:t>
            </a:fld>
            <a:endParaRPr lang="en-US" altLang="ja-JP" sz="1800" smtClean="0">
              <a:solidFill>
                <a:srgbClr val="000000"/>
              </a:solidFill>
              <a:latin typeface="Arial" charset="0"/>
              <a:ea typeface="SimSun" pitchFamily="2" charset="-122"/>
            </a:endParaRPr>
          </a:p>
        </p:txBody>
      </p:sp>
    </p:spTree>
    <p:extLst>
      <p:ext uri="{BB962C8B-B14F-4D97-AF65-F5344CB8AC3E}">
        <p14:creationId xmlns:p14="http://schemas.microsoft.com/office/powerpoint/2010/main" val="1694988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スライド番号プレースホルダー 5"/>
          <p:cNvSpPr txBox="1">
            <a:spLocks noGrp="1" noChangeArrowheads="1"/>
          </p:cNvSpPr>
          <p:nvPr/>
        </p:nvSpPr>
        <p:spPr bwMode="auto">
          <a:xfrm>
            <a:off x="7250113" y="6356350"/>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lgn="r" eaLnBrk="1" hangingPunct="1">
              <a:spcBef>
                <a:spcPct val="0"/>
              </a:spcBef>
              <a:buFontTx/>
              <a:buNone/>
            </a:pPr>
            <a:fld id="{8E52EA24-5404-4E3F-84E1-AC75FD348DBE}" type="slidenum">
              <a:rPr lang="ja-JP" altLang="en-US" sz="1200" b="0">
                <a:solidFill>
                  <a:srgbClr val="898989"/>
                </a:solidFill>
              </a:rPr>
              <a:pPr algn="r" eaLnBrk="1" hangingPunct="1">
                <a:spcBef>
                  <a:spcPct val="0"/>
                </a:spcBef>
                <a:buFontTx/>
                <a:buNone/>
              </a:pPr>
              <a:t>4</a:t>
            </a:fld>
            <a:endParaRPr lang="en-US" altLang="ja-JP" sz="1800" b="0">
              <a:solidFill>
                <a:srgbClr val="000000"/>
              </a:solidFill>
              <a:latin typeface="Arial" charset="0"/>
            </a:endParaRPr>
          </a:p>
        </p:txBody>
      </p:sp>
      <p:sp>
        <p:nvSpPr>
          <p:cNvPr id="93187" name="直線コネクタ 23"/>
          <p:cNvSpPr>
            <a:spLocks noChangeShapeType="1"/>
          </p:cNvSpPr>
          <p:nvPr/>
        </p:nvSpPr>
        <p:spPr bwMode="auto">
          <a:xfrm>
            <a:off x="0" y="474663"/>
            <a:ext cx="9906000" cy="158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graphicFrame>
        <p:nvGraphicFramePr>
          <p:cNvPr id="21508" name="Group 4"/>
          <p:cNvGraphicFramePr>
            <a:graphicFrameLocks noGrp="1"/>
          </p:cNvGraphicFramePr>
          <p:nvPr>
            <p:extLst>
              <p:ext uri="{D42A27DB-BD31-4B8C-83A1-F6EECF244321}">
                <p14:modId xmlns:p14="http://schemas.microsoft.com/office/powerpoint/2010/main" val="2671809446"/>
              </p:ext>
            </p:extLst>
          </p:nvPr>
        </p:nvGraphicFramePr>
        <p:xfrm>
          <a:off x="416496" y="764704"/>
          <a:ext cx="4498975" cy="5402041"/>
        </p:xfrm>
        <a:graphic>
          <a:graphicData uri="http://schemas.openxmlformats.org/drawingml/2006/table">
            <a:tbl>
              <a:tblPr/>
              <a:tblGrid>
                <a:gridCol w="755650">
                  <a:extLst>
                    <a:ext uri="{9D8B030D-6E8A-4147-A177-3AD203B41FA5}">
                      <a16:colId xmlns:a16="http://schemas.microsoft.com/office/drawing/2014/main" val="20000"/>
                    </a:ext>
                  </a:extLst>
                </a:gridCol>
                <a:gridCol w="2914650">
                  <a:extLst>
                    <a:ext uri="{9D8B030D-6E8A-4147-A177-3AD203B41FA5}">
                      <a16:colId xmlns:a16="http://schemas.microsoft.com/office/drawing/2014/main" val="20001"/>
                    </a:ext>
                  </a:extLst>
                </a:gridCol>
                <a:gridCol w="828675">
                  <a:extLst>
                    <a:ext uri="{9D8B030D-6E8A-4147-A177-3AD203B41FA5}">
                      <a16:colId xmlns:a16="http://schemas.microsoft.com/office/drawing/2014/main" val="20002"/>
                    </a:ext>
                  </a:extLst>
                </a:gridCol>
              </a:tblGrid>
              <a:tr h="436542">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Number</a:t>
                      </a:r>
                      <a:endParaRPr kumimoji="0" lang="en-US" altLang="ja-JP" sz="28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Topic</a:t>
                      </a:r>
                      <a:endParaRPr kumimoji="0" lang="en-US" altLang="ja-JP" sz="28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UN-Regulation</a:t>
                      </a:r>
                      <a:endParaRPr kumimoji="0" lang="en-US" altLang="ja-JP" sz="2800" b="0" i="0" u="none" strike="noStrike" cap="none" normalizeH="0" baseline="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extLst>
                  <a:ext uri="{0D108BD9-81ED-4DB2-BD59-A6C34878D82A}">
                    <a16:rowId xmlns:a16="http://schemas.microsoft.com/office/drawing/2014/main" val="10000"/>
                  </a:ext>
                </a:extLst>
              </a:tr>
              <a:tr h="433307">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25</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Tyres for commercial vehicles</a:t>
                      </a:r>
                      <a:endParaRPr kumimoji="0" lang="en-GB" altLang="en-US" sz="14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6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54</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1"/>
                  </a:ext>
                </a:extLst>
              </a:tr>
              <a:tr h="432048">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26</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Rear underrun protective devices</a:t>
                      </a:r>
                      <a:endParaRPr kumimoji="0" lang="en-GB" altLang="en-US" sz="14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6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58</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2"/>
                  </a:ext>
                </a:extLst>
              </a:tr>
              <a:tr h="627914">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27</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smtClean="0">
                          <a:ln>
                            <a:noFill/>
                          </a:ln>
                          <a:solidFill>
                            <a:srgbClr val="000000"/>
                          </a:solidFill>
                          <a:effectLst/>
                          <a:uLnTx/>
                          <a:uFillTx/>
                          <a:latin typeface="+mn-lt"/>
                          <a:ea typeface="+mn-ea"/>
                          <a:cs typeface="+mn-cs"/>
                        </a:rPr>
                        <a:t>A temporary-use spare unit, run-flat </a:t>
                      </a:r>
                      <a:r>
                        <a:rPr kumimoji="0" lang="en-US" altLang="ja-JP" sz="1400" b="1" i="0" u="none" strike="noStrike" kern="1200" cap="none" spc="0" normalizeH="0" baseline="0" noProof="0" dirty="0" err="1" smtClean="0">
                          <a:ln>
                            <a:noFill/>
                          </a:ln>
                          <a:solidFill>
                            <a:srgbClr val="000000"/>
                          </a:solidFill>
                          <a:effectLst/>
                          <a:uLnTx/>
                          <a:uFillTx/>
                          <a:latin typeface="+mn-lt"/>
                          <a:ea typeface="+mn-ea"/>
                          <a:cs typeface="+mn-cs"/>
                        </a:rPr>
                        <a:t>tyres</a:t>
                      </a:r>
                      <a:r>
                        <a:rPr kumimoji="0" lang="en-US" altLang="ja-JP" sz="1400" b="1" i="0" u="none" strike="noStrike" kern="1200" cap="none" spc="0" normalizeH="0" baseline="0" noProof="0" dirty="0" smtClean="0">
                          <a:ln>
                            <a:noFill/>
                          </a:ln>
                          <a:solidFill>
                            <a:srgbClr val="000000"/>
                          </a:solidFill>
                          <a:effectLst/>
                          <a:uLnTx/>
                          <a:uFillTx/>
                          <a:latin typeface="+mn-lt"/>
                          <a:ea typeface="+mn-ea"/>
                          <a:cs typeface="+mn-cs"/>
                        </a:rPr>
                        <a:t> </a:t>
                      </a:r>
                      <a:endParaRPr kumimoji="0" lang="ja-JP" altLang="en-US" sz="1400" b="1" i="0" u="none" strike="noStrike" kern="1200" cap="none" spc="0" normalizeH="0" baseline="0" noProof="0" dirty="0" smtClean="0">
                        <a:ln>
                          <a:noFill/>
                        </a:ln>
                        <a:solidFill>
                          <a:srgbClr val="000000"/>
                        </a:solidFill>
                        <a:effectLst/>
                        <a:uLnTx/>
                        <a:uFillTx/>
                        <a:latin typeface="+mn-lt"/>
                        <a:ea typeface="+mn-ea"/>
                        <a:cs typeface="+mn-cs"/>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6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64</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3"/>
                  </a:ext>
                </a:extLst>
              </a:tr>
              <a:tr h="381407">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28</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Parking lamps</a:t>
                      </a:r>
                      <a:endParaRPr kumimoji="0" lang="en-GB" altLang="en-US" sz="14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6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77</a:t>
                      </a:r>
                      <a:endParaRPr kumimoji="0" lang="en-GB" altLang="en-US" sz="16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4"/>
                  </a:ext>
                </a:extLst>
              </a:tr>
              <a:tr h="446685">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29</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Steering equipment</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79</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5"/>
                  </a:ext>
                </a:extLst>
              </a:tr>
              <a:tr h="432048">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30</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Measurement of engine power</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85</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6"/>
                  </a:ext>
                </a:extLst>
              </a:tr>
              <a:tr h="396044">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31</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Daytime Running Lamps</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87</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7"/>
                  </a:ext>
                </a:extLst>
              </a:tr>
              <a:tr h="432048">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32</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Side marker lamps</a:t>
                      </a:r>
                      <a:endParaRPr kumimoji="0" lang="en-US" altLang="ja-JP"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91</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8"/>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de-DE"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33</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Frontal collision</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94</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9"/>
                  </a:ext>
                </a:extLst>
              </a:tr>
              <a:tr h="399368">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34</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Lateral collision</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95</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9E9"/>
                    </a:solidFill>
                  </a:tcPr>
                </a:tc>
                <a:extLst>
                  <a:ext uri="{0D108BD9-81ED-4DB2-BD59-A6C34878D82A}">
                    <a16:rowId xmlns:a16="http://schemas.microsoft.com/office/drawing/2014/main" val="10010"/>
                  </a:ext>
                </a:extLst>
              </a:tr>
              <a:tr h="588586">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35</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Headlamps with gas-charge light sources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98</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11"/>
                  </a:ext>
                </a:extLst>
              </a:tr>
            </a:tbl>
          </a:graphicData>
        </a:graphic>
      </p:graphicFrame>
      <p:graphicFrame>
        <p:nvGraphicFramePr>
          <p:cNvPr id="21594" name="Group 90"/>
          <p:cNvGraphicFramePr>
            <a:graphicFrameLocks noGrp="1"/>
          </p:cNvGraphicFramePr>
          <p:nvPr>
            <p:extLst>
              <p:ext uri="{D42A27DB-BD31-4B8C-83A1-F6EECF244321}">
                <p14:modId xmlns:p14="http://schemas.microsoft.com/office/powerpoint/2010/main" val="2601397523"/>
              </p:ext>
            </p:extLst>
          </p:nvPr>
        </p:nvGraphicFramePr>
        <p:xfrm>
          <a:off x="5204779" y="770457"/>
          <a:ext cx="4176713" cy="5380442"/>
        </p:xfrm>
        <a:graphic>
          <a:graphicData uri="http://schemas.openxmlformats.org/drawingml/2006/table">
            <a:tbl>
              <a:tblPr/>
              <a:tblGrid>
                <a:gridCol w="720725">
                  <a:extLst>
                    <a:ext uri="{9D8B030D-6E8A-4147-A177-3AD203B41FA5}">
                      <a16:colId xmlns:a16="http://schemas.microsoft.com/office/drawing/2014/main" val="20000"/>
                    </a:ext>
                  </a:extLst>
                </a:gridCol>
                <a:gridCol w="2592388">
                  <a:extLst>
                    <a:ext uri="{9D8B030D-6E8A-4147-A177-3AD203B41FA5}">
                      <a16:colId xmlns:a16="http://schemas.microsoft.com/office/drawing/2014/main" val="20001"/>
                    </a:ext>
                  </a:extLst>
                </a:gridCol>
                <a:gridCol w="863600">
                  <a:extLst>
                    <a:ext uri="{9D8B030D-6E8A-4147-A177-3AD203B41FA5}">
                      <a16:colId xmlns:a16="http://schemas.microsoft.com/office/drawing/2014/main" val="20002"/>
                    </a:ext>
                  </a:extLst>
                </a:gridCol>
              </a:tblGrid>
              <a:tr h="436563">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Number</a:t>
                      </a:r>
                      <a:endParaRPr kumimoji="0" lang="en-US" altLang="ja-JP" sz="28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Topic</a:t>
                      </a:r>
                      <a:endParaRPr kumimoji="0" lang="en-US" altLang="ja-JP" sz="28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UN-Regulation</a:t>
                      </a:r>
                      <a:endParaRPr kumimoji="0" lang="en-US" altLang="ja-JP" sz="2800" b="1" i="0" u="none" strike="noStrike" cap="none" normalizeH="0" baseline="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extLst>
                  <a:ext uri="{0D108BD9-81ED-4DB2-BD59-A6C34878D82A}">
                    <a16:rowId xmlns:a16="http://schemas.microsoft.com/office/drawing/2014/main" val="10000"/>
                  </a:ext>
                </a:extLst>
              </a:tr>
              <a:tr h="427533">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36</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Electric power train</a:t>
                      </a:r>
                      <a:endParaRPr kumimoji="0" lang="en-GB" altLang="en-US" sz="14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100</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1"/>
                  </a:ext>
                </a:extLst>
              </a:tr>
              <a:tr h="504056">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37</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Headlamps with filament lamps and/or LED modules</a:t>
                      </a:r>
                      <a:endParaRPr kumimoji="0" lang="en-GB" altLang="en-US" sz="1400" b="0"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112</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2"/>
                  </a:ext>
                </a:extLst>
              </a:tr>
              <a:tr h="447894">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38</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defRPr/>
                      </a:pPr>
                      <a:r>
                        <a:rPr kumimoji="0" lang="en-GB" altLang="en-US" sz="1400" b="1" i="0" u="none" strike="noStrike" kern="1200" cap="none" spc="0" normalizeH="0" baseline="0" noProof="0" dirty="0" smtClean="0">
                          <a:ln>
                            <a:noFill/>
                          </a:ln>
                          <a:solidFill>
                            <a:srgbClr val="000000"/>
                          </a:solidFill>
                          <a:effectLst/>
                          <a:uLnTx/>
                          <a:uFillTx/>
                          <a:latin typeface="Calibri" panose="020F0502020204030204" pitchFamily="34" charset="0"/>
                          <a:ea typeface="ＭＳ Ｐゴシック" panose="020B0600070205080204" pitchFamily="50" charset="-128"/>
                          <a:cs typeface="+mn-cs"/>
                          <a:sym typeface="Calibri" panose="020F0502020204030204" pitchFamily="34" charset="0"/>
                        </a:rPr>
                        <a:t>Tyre wet grip/Noise/RR</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117</a:t>
                      </a: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3"/>
                  </a:ext>
                </a:extLst>
              </a:tr>
              <a:tr h="36004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39</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Cornering lamps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119</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3E9E9"/>
                    </a:solidFill>
                  </a:tcPr>
                </a:tc>
                <a:extLst>
                  <a:ext uri="{0D108BD9-81ED-4DB2-BD59-A6C34878D82A}">
                    <a16:rowId xmlns:a16="http://schemas.microsoft.com/office/drawing/2014/main" val="10004"/>
                  </a:ext>
                </a:extLst>
              </a:tr>
              <a:tr h="432048">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40</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Hand controls and tell tales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121</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5"/>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41</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Adaptive front-lighting systems</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123</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6"/>
                  </a:ext>
                </a:extLst>
              </a:tr>
              <a:tr h="408458">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42</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Forward field of vision</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125</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7"/>
                  </a:ext>
                </a:extLst>
              </a:tr>
              <a:tr h="38363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43</a:t>
                      </a:r>
                    </a:p>
                  </a:txBody>
                  <a:tcPr marL="9033" marR="9033" marT="9032"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4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Pedestrian safety performance</a:t>
                      </a:r>
                      <a:endParaRPr kumimoji="0" lang="en-GB" altLang="en-US" sz="14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127</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a:noFill/>
                    </a:lnTlToBr>
                    <a:lnBlToTr>
                      <a:noFill/>
                    </a:lnBlToTr>
                    <a:solidFill>
                      <a:srgbClr val="F3E9E9"/>
                    </a:solidFill>
                  </a:tcPr>
                </a:tc>
                <a:extLst>
                  <a:ext uri="{0D108BD9-81ED-4DB2-BD59-A6C34878D82A}">
                    <a16:rowId xmlns:a16="http://schemas.microsoft.com/office/drawing/2014/main" val="10008"/>
                  </a:ext>
                </a:extLst>
              </a:tr>
              <a:tr h="396044">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44</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r>
                        <a:rPr lang="en-US" altLang="ja-JP" sz="1400" b="1" dirty="0" smtClean="0">
                          <a:solidFill>
                            <a:schemeClr val="tx1"/>
                          </a:solidFill>
                          <a:latin typeface="+mn-lt"/>
                        </a:rPr>
                        <a:t>Brake assist systems</a:t>
                      </a:r>
                      <a:endParaRPr lang="ja-JP" altLang="en-US" sz="1400" b="1" dirty="0">
                        <a:solidFill>
                          <a:schemeClr val="tx1"/>
                        </a:solidFill>
                        <a:latin typeface="+mn-lt"/>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algn="ctr"/>
                      <a:r>
                        <a:rPr lang="en-US" altLang="ja-JP" sz="1600" b="1" dirty="0" smtClean="0">
                          <a:solidFill>
                            <a:schemeClr val="tx1"/>
                          </a:solidFill>
                        </a:rPr>
                        <a:t>139</a:t>
                      </a:r>
                      <a:endParaRPr lang="ja-JP" altLang="en-US" sz="1600" b="1" dirty="0">
                        <a:solidFill>
                          <a:schemeClr val="tx1"/>
                        </a:solidFill>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09"/>
                  </a:ext>
                </a:extLst>
              </a:tr>
              <a:tr h="36004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45</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r>
                        <a:rPr lang="en-US" altLang="ja-JP" sz="1400" b="1" dirty="0" smtClean="0">
                          <a:solidFill>
                            <a:schemeClr val="tx1"/>
                          </a:solidFill>
                        </a:rPr>
                        <a:t>Electronic stability control systems</a:t>
                      </a:r>
                      <a:endParaRPr lang="ja-JP" altLang="en-US" sz="1400" b="1" dirty="0">
                        <a:solidFill>
                          <a:schemeClr val="tx1"/>
                        </a:solidFill>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algn="ctr"/>
                      <a:r>
                        <a:rPr lang="en-US" altLang="ja-JP" sz="1600" b="1" dirty="0" smtClean="0">
                          <a:solidFill>
                            <a:schemeClr val="tx1"/>
                          </a:solidFill>
                        </a:rPr>
                        <a:t>140</a:t>
                      </a:r>
                      <a:endParaRPr lang="ja-JP" altLang="en-US" sz="1600" b="1" dirty="0">
                        <a:solidFill>
                          <a:schemeClr val="tx1"/>
                        </a:solidFill>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10"/>
                  </a:ext>
                </a:extLst>
              </a:tr>
              <a:tr h="468052">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46</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r>
                        <a:rPr lang="en-US" altLang="ja-JP" sz="1400" b="1" dirty="0" err="1" smtClean="0">
                          <a:solidFill>
                            <a:schemeClr val="tx1"/>
                          </a:solidFill>
                        </a:rPr>
                        <a:t>Tyre</a:t>
                      </a:r>
                      <a:r>
                        <a:rPr lang="en-US" altLang="ja-JP" sz="1400" b="1" dirty="0" smtClean="0">
                          <a:solidFill>
                            <a:schemeClr val="tx1"/>
                          </a:solidFill>
                        </a:rPr>
                        <a:t> pressure monitoring systems</a:t>
                      </a:r>
                      <a:endParaRPr lang="ja-JP" altLang="en-US" sz="1400" b="1" dirty="0">
                        <a:solidFill>
                          <a:schemeClr val="tx1"/>
                        </a:solidFill>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tc>
                  <a:txBody>
                    <a:bodyPr/>
                    <a:lstStyle/>
                    <a:p>
                      <a:pPr algn="ctr"/>
                      <a:r>
                        <a:rPr lang="en-US" altLang="ja-JP" sz="1600" b="1" dirty="0" smtClean="0">
                          <a:solidFill>
                            <a:schemeClr val="tx1"/>
                          </a:solidFill>
                        </a:rPr>
                        <a:t>141</a:t>
                      </a:r>
                      <a:endParaRPr lang="ja-JP" altLang="en-US" sz="1600" b="1" dirty="0">
                        <a:solidFill>
                          <a:schemeClr val="tx1"/>
                        </a:solidFill>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C0C0"/>
                    </a:solidFill>
                  </a:tcPr>
                </a:tc>
                <a:extLst>
                  <a:ext uri="{0D108BD9-81ED-4DB2-BD59-A6C34878D82A}">
                    <a16:rowId xmlns:a16="http://schemas.microsoft.com/office/drawing/2014/main" val="10011"/>
                  </a:ext>
                </a:extLst>
              </a:tr>
              <a:tr h="360040">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GB" altLang="en-US" sz="1600" b="1"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rPr>
                        <a:t>47</a:t>
                      </a:r>
                      <a:endParaRPr kumimoji="0" lang="en-GB" altLang="en-US" sz="1600" b="0" i="0" u="none" strike="noStrike" cap="none" normalizeH="0" baseline="0" dirty="0" smtClean="0">
                        <a:ln>
                          <a:noFill/>
                        </a:ln>
                        <a:solidFill>
                          <a:schemeClr val="tx1"/>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r>
                        <a:rPr lang="en-US" altLang="ja-JP" sz="1400" b="1" dirty="0" err="1" smtClean="0">
                          <a:solidFill>
                            <a:schemeClr val="tx1"/>
                          </a:solidFill>
                        </a:rPr>
                        <a:t>Tyre</a:t>
                      </a:r>
                      <a:r>
                        <a:rPr lang="en-US" altLang="ja-JP" sz="1400" b="1" baseline="0" dirty="0" smtClean="0">
                          <a:solidFill>
                            <a:schemeClr val="tx1"/>
                          </a:solidFill>
                        </a:rPr>
                        <a:t> installation</a:t>
                      </a:r>
                      <a:endParaRPr lang="ja-JP" altLang="en-US" sz="1400" b="1" dirty="0">
                        <a:solidFill>
                          <a:schemeClr val="tx1"/>
                        </a:solidFill>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algn="ctr"/>
                      <a:r>
                        <a:rPr lang="en-US" altLang="ja-JP" sz="1600" b="1" dirty="0" smtClean="0">
                          <a:solidFill>
                            <a:schemeClr val="tx1"/>
                          </a:solidFill>
                        </a:rPr>
                        <a:t>142</a:t>
                      </a:r>
                      <a:endParaRPr lang="ja-JP" altLang="en-US" sz="1600" b="1" dirty="0">
                        <a:solidFill>
                          <a:schemeClr val="tx1"/>
                        </a:solidFill>
                      </a:endParaRPr>
                    </a:p>
                  </a:txBody>
                  <a:tcPr marL="9526" marR="9526" marT="9526"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12"/>
                  </a:ext>
                </a:extLst>
              </a:tr>
            </a:tbl>
          </a:graphicData>
        </a:graphic>
      </p:graphicFrame>
      <p:sp>
        <p:nvSpPr>
          <p:cNvPr id="93368" name="正方形/長方形 6"/>
          <p:cNvSpPr>
            <a:spLocks noChangeArrowheads="1"/>
          </p:cNvSpPr>
          <p:nvPr/>
        </p:nvSpPr>
        <p:spPr bwMode="auto">
          <a:xfrm>
            <a:off x="73025" y="12700"/>
            <a:ext cx="95043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eaLnBrk="1" hangingPunct="1">
              <a:spcBef>
                <a:spcPct val="0"/>
              </a:spcBef>
              <a:buFont typeface="Arial" charset="0"/>
              <a:buNone/>
            </a:pPr>
            <a:r>
              <a:rPr lang="en-US" altLang="ja-JP" sz="2400" b="0" dirty="0" smtClean="0">
                <a:solidFill>
                  <a:srgbClr val="000000"/>
                </a:solidFill>
                <a:latin typeface="Arial" charset="0"/>
                <a:sym typeface="Arial" charset="0"/>
              </a:rPr>
              <a:t>I-1. UN R0; Annex </a:t>
            </a:r>
            <a:r>
              <a:rPr lang="en-US" altLang="ja-JP" sz="2400" b="0" dirty="0">
                <a:solidFill>
                  <a:srgbClr val="000000"/>
                </a:solidFill>
                <a:latin typeface="Arial" charset="0"/>
                <a:sym typeface="Arial" charset="0"/>
              </a:rPr>
              <a:t>4 </a:t>
            </a:r>
            <a:r>
              <a:rPr lang="en-US" altLang="ja-JP" sz="2400" b="0" dirty="0" smtClean="0">
                <a:solidFill>
                  <a:srgbClr val="000000"/>
                </a:solidFill>
                <a:latin typeface="Arial" charset="0"/>
                <a:sym typeface="Arial" charset="0"/>
              </a:rPr>
              <a:t>“UN Regulations </a:t>
            </a:r>
            <a:r>
              <a:rPr lang="en-US" altLang="ja-JP" sz="2400" b="0" dirty="0">
                <a:solidFill>
                  <a:srgbClr val="000000"/>
                </a:solidFill>
                <a:latin typeface="Arial" charset="0"/>
                <a:sym typeface="Arial" charset="0"/>
              </a:rPr>
              <a:t>applicable to IWVTA “</a:t>
            </a:r>
          </a:p>
        </p:txBody>
      </p:sp>
      <p:sp>
        <p:nvSpPr>
          <p:cNvPr id="93369" name="スライド番号プレースホルダー 1"/>
          <p:cNvSpPr>
            <a:spLocks noGrp="1"/>
          </p:cNvSpPr>
          <p:nvPr>
            <p:ph type="sldNum" sz="quarter" idx="12"/>
          </p:nvPr>
        </p:nvSpPr>
        <p:spPr>
          <a:noFill/>
        </p:spPr>
        <p:txBody>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spcBef>
                <a:spcPct val="0"/>
              </a:spcBef>
              <a:buFontTx/>
              <a:buNone/>
            </a:pPr>
            <a:fld id="{EFE537D3-9334-483F-90B0-CC2040F30B0A}" type="slidenum">
              <a:rPr lang="ja-JP" altLang="en-US" sz="1200" smtClean="0">
                <a:solidFill>
                  <a:srgbClr val="898989"/>
                </a:solidFill>
                <a:ea typeface="SimSun" pitchFamily="2" charset="-122"/>
              </a:rPr>
              <a:pPr>
                <a:spcBef>
                  <a:spcPct val="0"/>
                </a:spcBef>
                <a:buFontTx/>
                <a:buNone/>
              </a:pPr>
              <a:t>4</a:t>
            </a:fld>
            <a:endParaRPr lang="en-US" altLang="ja-JP" sz="1800" smtClean="0">
              <a:solidFill>
                <a:srgbClr val="000000"/>
              </a:solidFill>
              <a:latin typeface="Arial" charset="0"/>
              <a:ea typeface="SimSun" pitchFamily="2" charset="-122"/>
            </a:endParaRPr>
          </a:p>
        </p:txBody>
      </p:sp>
      <p:sp>
        <p:nvSpPr>
          <p:cNvPr id="8" name="テキスト ボックス 7"/>
          <p:cNvSpPr txBox="1"/>
          <p:nvPr/>
        </p:nvSpPr>
        <p:spPr>
          <a:xfrm>
            <a:off x="4412940" y="6233246"/>
            <a:ext cx="5040560" cy="400110"/>
          </a:xfrm>
          <a:prstGeom prst="rect">
            <a:avLst/>
          </a:prstGeom>
          <a:noFill/>
        </p:spPr>
        <p:txBody>
          <a:bodyPr wrap="square" rtlCol="0">
            <a:spAutoFit/>
          </a:bodyPr>
          <a:lstStyle/>
          <a:p>
            <a:r>
              <a:rPr kumimoji="1" lang="en-US" altLang="ja-JP" sz="2000" b="0" dirty="0" smtClean="0"/>
              <a:t>Please refer to document WP.29-172-12.</a:t>
            </a:r>
            <a:endParaRPr kumimoji="1" lang="ja-JP" altLang="en-US" sz="2000" b="0" dirty="0"/>
          </a:p>
        </p:txBody>
      </p:sp>
    </p:spTree>
    <p:extLst>
      <p:ext uri="{BB962C8B-B14F-4D97-AF65-F5344CB8AC3E}">
        <p14:creationId xmlns:p14="http://schemas.microsoft.com/office/powerpoint/2010/main" val="38251067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直線コネクタ 23"/>
          <p:cNvSpPr>
            <a:spLocks noChangeShapeType="1"/>
          </p:cNvSpPr>
          <p:nvPr/>
        </p:nvSpPr>
        <p:spPr bwMode="auto">
          <a:xfrm>
            <a:off x="0" y="549275"/>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94211" name="テキスト ボックス 24"/>
          <p:cNvSpPr>
            <a:spLocks noChangeArrowheads="1"/>
          </p:cNvSpPr>
          <p:nvPr/>
        </p:nvSpPr>
        <p:spPr bwMode="auto">
          <a:xfrm>
            <a:off x="0" y="50800"/>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spcBef>
                <a:spcPct val="0"/>
              </a:spcBef>
              <a:buFontTx/>
              <a:buNone/>
            </a:pPr>
            <a:r>
              <a:rPr kumimoji="1" lang="en-US" altLang="ja-JP" sz="2400" b="0" dirty="0" smtClean="0">
                <a:solidFill>
                  <a:srgbClr val="000000"/>
                </a:solidFill>
                <a:latin typeface="Arial" charset="0"/>
                <a:ea typeface="ＭＳ Ｐ明朝" charset="-128"/>
                <a:cs typeface="Arial" charset="0"/>
                <a:sym typeface="Arial" charset="0"/>
              </a:rPr>
              <a:t>I-2. UN Reg. requiring </a:t>
            </a:r>
            <a:r>
              <a:rPr kumimoji="1" lang="en-US" altLang="ja-JP" sz="2400" b="0" dirty="0">
                <a:solidFill>
                  <a:srgbClr val="000000"/>
                </a:solidFill>
                <a:latin typeface="Arial" charset="0"/>
                <a:ea typeface="ＭＳ Ｐ明朝" charset="-128"/>
                <a:cs typeface="Arial" charset="0"/>
                <a:sym typeface="Arial" charset="0"/>
              </a:rPr>
              <a:t>amendments before inclusion in Annex 4 </a:t>
            </a:r>
            <a:endParaRPr kumimoji="1" lang="en-US" altLang="ja-JP" sz="2400" b="0" dirty="0">
              <a:solidFill>
                <a:srgbClr val="000000"/>
              </a:solidFill>
              <a:latin typeface="Arial" charset="0"/>
              <a:ea typeface="ＭＳ Ｐ明朝" charset="-128"/>
              <a:cs typeface="Arial" charset="0"/>
            </a:endParaRPr>
          </a:p>
        </p:txBody>
      </p:sp>
      <p:graphicFrame>
        <p:nvGraphicFramePr>
          <p:cNvPr id="18437" name="Group 5"/>
          <p:cNvGraphicFramePr>
            <a:graphicFrameLocks noGrp="1"/>
          </p:cNvGraphicFramePr>
          <p:nvPr>
            <p:extLst>
              <p:ext uri="{D42A27DB-BD31-4B8C-83A1-F6EECF244321}">
                <p14:modId xmlns:p14="http://schemas.microsoft.com/office/powerpoint/2010/main" val="2683447103"/>
              </p:ext>
            </p:extLst>
          </p:nvPr>
        </p:nvGraphicFramePr>
        <p:xfrm>
          <a:off x="596516" y="836712"/>
          <a:ext cx="8676964" cy="4476280"/>
        </p:xfrm>
        <a:graphic>
          <a:graphicData uri="http://schemas.openxmlformats.org/drawingml/2006/table">
            <a:tbl>
              <a:tblPr/>
              <a:tblGrid>
                <a:gridCol w="644868">
                  <a:extLst>
                    <a:ext uri="{9D8B030D-6E8A-4147-A177-3AD203B41FA5}">
                      <a16:colId xmlns:a16="http://schemas.microsoft.com/office/drawing/2014/main" val="20000"/>
                    </a:ext>
                  </a:extLst>
                </a:gridCol>
                <a:gridCol w="1551376">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gridCol w="5112568">
                  <a:extLst>
                    <a:ext uri="{9D8B030D-6E8A-4147-A177-3AD203B41FA5}">
                      <a16:colId xmlns:a16="http://schemas.microsoft.com/office/drawing/2014/main" val="20003"/>
                    </a:ext>
                  </a:extLst>
                </a:gridCol>
              </a:tblGrid>
              <a:tr h="313896">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Number</a:t>
                      </a:r>
                    </a:p>
                  </a:txBody>
                  <a:tcPr marL="9037" marR="9037" marT="90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Topic</a:t>
                      </a:r>
                    </a:p>
                  </a:txBody>
                  <a:tcPr marL="9037" marR="9037" marT="90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r>
                        <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rPr>
                        <a:t>UN-Regulation</a:t>
                      </a:r>
                    </a:p>
                  </a:txBody>
                  <a:tcPr marL="9037" marR="9037" marT="90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tc>
                  <a:txBody>
                    <a:bodyPr/>
                    <a:lstStyle/>
                    <a:p>
                      <a:pPr marL="0" marR="0" lvl="0" indent="0" algn="ctr" defTabSz="0" rtl="0" eaLnBrk="1" fontAlgn="ctr" latinLnBrk="0" hangingPunct="1">
                        <a:lnSpc>
                          <a:spcPct val="100000"/>
                        </a:lnSpc>
                        <a:spcBef>
                          <a:spcPct val="0"/>
                        </a:spcBef>
                        <a:spcAft>
                          <a:spcPct val="0"/>
                        </a:spcAft>
                        <a:buClrTx/>
                        <a:buSzTx/>
                        <a:buFont typeface="Arial" panose="020B0604020202020204" pitchFamily="34" charset="0"/>
                        <a:buNone/>
                        <a:tabLst/>
                      </a:pPr>
                      <a:endParaRPr kumimoji="0" lang="en-US" altLang="ja-JP" sz="1400" b="1" i="0" u="none" strike="noStrike" cap="none" normalizeH="0" baseline="0" dirty="0" smtClean="0">
                        <a:ln>
                          <a:noFill/>
                        </a:ln>
                        <a:solidFill>
                          <a:srgbClr val="FFFFFF"/>
                        </a:solidFill>
                        <a:effectLst/>
                        <a:latin typeface="Calibri" panose="020F0502020204030204" pitchFamily="34" charset="0"/>
                        <a:ea typeface="ＭＳ Ｐゴシック" panose="020B0600070205080204" pitchFamily="50" charset="-128"/>
                        <a:sym typeface="Calibri" panose="020F0502020204030204" pitchFamily="34" charset="0"/>
                      </a:endParaRPr>
                    </a:p>
                  </a:txBody>
                  <a:tcPr marL="9037" marR="9037" marT="902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E4845"/>
                    </a:solidFill>
                  </a:tcPr>
                </a:tc>
                <a:extLst>
                  <a:ext uri="{0D108BD9-81ED-4DB2-BD59-A6C34878D82A}">
                    <a16:rowId xmlns:a16="http://schemas.microsoft.com/office/drawing/2014/main" val="10000"/>
                  </a:ext>
                </a:extLst>
              </a:tr>
              <a:tr h="722356">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1</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just"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Safety-belt anchorages</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14/08</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tc>
                  <a:txBody>
                    <a:bodyPr/>
                    <a:lstStyle/>
                    <a:p>
                      <a:pPr marL="0" marR="0" lvl="0" indent="0" algn="l"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Expected to be approved at 173</a:t>
                      </a:r>
                      <a:r>
                        <a:rPr kumimoji="0" lang="en-GB" altLang="en-US" sz="1800" b="0" i="0" u="none" strike="noStrike" cap="none" normalizeH="0" baseline="3000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rd</a:t>
                      </a: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 WP.29 session in November, 2017.</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CFCF"/>
                    </a:solidFill>
                  </a:tcPr>
                </a:tc>
                <a:extLst>
                  <a:ext uri="{0D108BD9-81ED-4DB2-BD59-A6C34878D82A}">
                    <a16:rowId xmlns:a16="http://schemas.microsoft.com/office/drawing/2014/main" val="10001"/>
                  </a:ext>
                </a:extLst>
              </a:tr>
              <a:tr h="619932">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2</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just"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Fuel tanks</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34/03</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tc>
                  <a:txBody>
                    <a:bodyPr/>
                    <a:lstStyle/>
                    <a:p>
                      <a:pPr marL="0" marR="0" lvl="0" indent="0" algn="l"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Planned to be included in Annex 4 in November, 2018</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E9E9"/>
                    </a:solidFill>
                  </a:tcPr>
                </a:tc>
                <a:extLst>
                  <a:ext uri="{0D108BD9-81ED-4DB2-BD59-A6C34878D82A}">
                    <a16:rowId xmlns:a16="http://schemas.microsoft.com/office/drawing/2014/main" val="10002"/>
                  </a:ext>
                </a:extLst>
              </a:tr>
              <a:tr h="1224136">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3</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FCF"/>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just"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Anti-theft/ immobilizer</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FCF"/>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116</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FCF"/>
                    </a:solidFill>
                  </a:tcPr>
                </a:tc>
                <a:tc>
                  <a:txBody>
                    <a:bodyPr/>
                    <a:lstStyle/>
                    <a:p>
                      <a:pPr marL="0" marR="0" lvl="0" indent="0" algn="l"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R116 is split into three separate regulations, dealing respectively with “antitheft”, “alarm system” and “immobilizer” which are expected to be approved at 176</a:t>
                      </a:r>
                      <a:r>
                        <a:rPr kumimoji="0" lang="en-GB" altLang="en-US" sz="1800" b="0" i="0" u="none" strike="noStrike" cap="none" normalizeH="0" baseline="3000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th</a:t>
                      </a: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 WP.29 session in November, 2018. </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CFCF"/>
                    </a:solidFill>
                  </a:tcPr>
                </a:tc>
                <a:extLst>
                  <a:ext uri="{0D108BD9-81ED-4DB2-BD59-A6C34878D82A}">
                    <a16:rowId xmlns:a16="http://schemas.microsoft.com/office/drawing/2014/main" val="10003"/>
                  </a:ext>
                </a:extLst>
              </a:tr>
              <a:tr h="468052">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US"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4</a:t>
                      </a:r>
                      <a:endPar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endParaRP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just"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US" altLang="ja-JP"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Enhanced CRS</a:t>
                      </a:r>
                      <a:endPar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endParaRP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US" altLang="ja-JP"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129</a:t>
                      </a:r>
                      <a:endPar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endParaRP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9E9"/>
                    </a:solidFill>
                  </a:tcPr>
                </a:tc>
                <a:tc>
                  <a:txBody>
                    <a:bodyPr/>
                    <a:lstStyle/>
                    <a:p>
                      <a:pPr marL="0" marR="0" lvl="0" indent="0" algn="l"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R44 would be eventually replaced by R129</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E9E9"/>
                    </a:solidFill>
                  </a:tcPr>
                </a:tc>
                <a:extLst>
                  <a:ext uri="{0D108BD9-81ED-4DB2-BD59-A6C34878D82A}">
                    <a16:rowId xmlns:a16="http://schemas.microsoft.com/office/drawing/2014/main" val="10004"/>
                  </a:ext>
                </a:extLst>
              </a:tr>
              <a:tr h="1127908">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5</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CFCF"/>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just"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WLTP; CO2/Exhaust Emissions</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CFCF"/>
                    </a:solidFill>
                  </a:tcPr>
                </a:tc>
                <a:tc>
                  <a:txBody>
                    <a:bodyPr/>
                    <a:lstStyle>
                      <a:lvl1pPr defTabSz="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1pPr>
                      <a:lvl2pPr marL="742950" indent="-285750" defTabSz="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2pPr>
                      <a:lvl3pPr marL="1143000" indent="-228600" defTabSz="0">
                        <a:spcBef>
                          <a:spcPct val="20000"/>
                        </a:spcBef>
                        <a:buFont typeface="Arial" panose="020B0604020202020204" pitchFamily="34" charset="0"/>
                        <a:defRPr sz="2000">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3pPr>
                      <a:lvl4pPr marL="16002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4pPr>
                      <a:lvl5pPr marL="2057400" indent="-228600" defTabSz="0">
                        <a:spcBef>
                          <a:spcPct val="20000"/>
                        </a:spcBef>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5pPr>
                      <a:lvl6pPr marL="25146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6pPr>
                      <a:lvl7pPr marL="29718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7pPr>
                      <a:lvl8pPr marL="34290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8pPr>
                      <a:lvl9pPr marL="3886200" indent="-228600" defTabSz="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ctr"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1"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 -</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CFCF"/>
                    </a:solidFill>
                  </a:tcPr>
                </a:tc>
                <a:tc>
                  <a:txBody>
                    <a:bodyPr/>
                    <a:lstStyle/>
                    <a:p>
                      <a:pPr marL="0" marR="0" lvl="0" indent="0" algn="l" defTabSz="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Task Force for transposition of GTR15 into new UN WLTP Regulation plans to submit draft UN WLTP Regulation to 78</a:t>
                      </a:r>
                      <a:r>
                        <a:rPr kumimoji="0" lang="en-GB" altLang="en-US" sz="1800" b="0" i="0" u="none" strike="noStrike" cap="none" normalizeH="0" baseline="3000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th</a:t>
                      </a:r>
                      <a:r>
                        <a:rPr kumimoji="0" lang="en-GB" altLang="en-US" sz="1800" b="0" i="0" u="none" strike="noStrike" cap="none" normalizeH="0" baseline="0" dirty="0" smtClean="0">
                          <a:ln>
                            <a:noFill/>
                          </a:ln>
                          <a:solidFill>
                            <a:schemeClr val="tx1"/>
                          </a:solidFill>
                          <a:effectLst/>
                          <a:latin typeface="Calibri" panose="020F0502020204030204" pitchFamily="34" charset="0"/>
                          <a:ea typeface="MS Mincho" panose="02020609040205080304" pitchFamily="17" charset="-128"/>
                          <a:sym typeface="Calibri" panose="020F0502020204030204" pitchFamily="34" charset="0"/>
                        </a:rPr>
                        <a:t> GRPE in January, 2019.</a:t>
                      </a:r>
                    </a:p>
                  </a:txBody>
                  <a:tcPr marL="68603" marR="6860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CFCF"/>
                    </a:solidFill>
                  </a:tcPr>
                </a:tc>
                <a:extLst>
                  <a:ext uri="{0D108BD9-81ED-4DB2-BD59-A6C34878D82A}">
                    <a16:rowId xmlns:a16="http://schemas.microsoft.com/office/drawing/2014/main" val="10005"/>
                  </a:ext>
                </a:extLst>
              </a:tr>
            </a:tbl>
          </a:graphicData>
        </a:graphic>
      </p:graphicFrame>
      <p:sp>
        <p:nvSpPr>
          <p:cNvPr id="94274" name="Rectangle 1"/>
          <p:cNvSpPr>
            <a:spLocks noChangeArrowheads="1"/>
          </p:cNvSpPr>
          <p:nvPr/>
        </p:nvSpPr>
        <p:spPr bwMode="auto">
          <a:xfrm>
            <a:off x="632520" y="5625244"/>
            <a:ext cx="8676964" cy="707886"/>
          </a:xfrm>
          <a:prstGeom prst="rect">
            <a:avLst/>
          </a:prstGeom>
          <a:solidFill>
            <a:schemeClr val="accent2">
              <a:lumMod val="20000"/>
              <a:lumOff val="80000"/>
            </a:schemeClr>
          </a:solidFill>
          <a:ln>
            <a:solidFill>
              <a:schemeClr val="tx1"/>
            </a:solidFill>
          </a:ln>
          <a:extLst/>
        </p:spPr>
        <p:txBody>
          <a:bodyPr wrap="square">
            <a:spAutoFit/>
          </a:bodyPr>
          <a:lstStyle>
            <a:lvl1pPr marL="342900" indent="-342900">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lvl="1">
              <a:spcBef>
                <a:spcPct val="0"/>
              </a:spcBef>
              <a:buFont typeface="Arial" charset="0"/>
              <a:buNone/>
            </a:pPr>
            <a:r>
              <a:rPr kumimoji="1" lang="en-US" altLang="ja-JP" sz="2000" b="0" dirty="0" smtClean="0">
                <a:solidFill>
                  <a:srgbClr val="000000"/>
                </a:solidFill>
                <a:latin typeface="Arial" panose="020B0604020202020204" pitchFamily="34" charset="0"/>
                <a:ea typeface="ＭＳ Ｐ明朝" charset="-128"/>
                <a:cs typeface="Arial" panose="020B0604020202020204" pitchFamily="34" charset="0"/>
              </a:rPr>
              <a:t>IWVTA IWG </a:t>
            </a:r>
            <a:r>
              <a:rPr kumimoji="1" lang="en-US" altLang="ja-JP" sz="2000" b="0" dirty="0">
                <a:solidFill>
                  <a:srgbClr val="000000"/>
                </a:solidFill>
                <a:latin typeface="Arial" panose="020B0604020202020204" pitchFamily="34" charset="0"/>
                <a:ea typeface="ＭＳ Ｐ明朝" charset="-128"/>
                <a:cs typeface="Arial" panose="020B0604020202020204" pitchFamily="34" charset="0"/>
              </a:rPr>
              <a:t>considers </a:t>
            </a:r>
            <a:r>
              <a:rPr kumimoji="1" lang="ja-JP" altLang="en-US" sz="2000" b="0" dirty="0">
                <a:solidFill>
                  <a:srgbClr val="000000"/>
                </a:solidFill>
                <a:latin typeface="Arial" panose="020B0604020202020204" pitchFamily="34" charset="0"/>
                <a:ea typeface="ＭＳ Ｐ明朝" charset="-128"/>
                <a:cs typeface="Arial" panose="020B0604020202020204" pitchFamily="34" charset="0"/>
              </a:rPr>
              <a:t>that </a:t>
            </a:r>
            <a:r>
              <a:rPr kumimoji="1" lang="en-US" altLang="ja-JP" sz="2000" b="0" dirty="0" smtClean="0">
                <a:solidFill>
                  <a:srgbClr val="000000"/>
                </a:solidFill>
                <a:latin typeface="Arial" panose="020B0604020202020204" pitchFamily="34" charset="0"/>
                <a:ea typeface="ＭＳ Ｐ明朝" charset="-128"/>
                <a:cs typeface="Arial" panose="020B0604020202020204" pitchFamily="34" charset="0"/>
              </a:rPr>
              <a:t>these</a:t>
            </a:r>
            <a:r>
              <a:rPr kumimoji="1" lang="ja-JP" altLang="en-US" sz="2000" b="0" dirty="0" smtClean="0">
                <a:solidFill>
                  <a:srgbClr val="000000"/>
                </a:solidFill>
                <a:latin typeface="Arial" panose="020B0604020202020204" pitchFamily="34" charset="0"/>
                <a:ea typeface="ＭＳ Ｐ明朝" charset="-128"/>
                <a:cs typeface="Arial" panose="020B0604020202020204" pitchFamily="34" charset="0"/>
              </a:rPr>
              <a:t> </a:t>
            </a:r>
            <a:r>
              <a:rPr kumimoji="1" lang="en-US" altLang="ja-JP" sz="2000" b="0" dirty="0">
                <a:solidFill>
                  <a:srgbClr val="000000"/>
                </a:solidFill>
                <a:latin typeface="Arial" panose="020B0604020202020204" pitchFamily="34" charset="0"/>
                <a:ea typeface="ＭＳ Ｐ明朝" charset="-128"/>
                <a:cs typeface="Arial" panose="020B0604020202020204" pitchFamily="34" charset="0"/>
              </a:rPr>
              <a:t>UN Regulations </a:t>
            </a:r>
            <a:r>
              <a:rPr kumimoji="1" lang="en-GB" altLang="ja-JP" sz="2000" b="0" dirty="0">
                <a:solidFill>
                  <a:srgbClr val="000000"/>
                </a:solidFill>
                <a:latin typeface="Arial" panose="020B0604020202020204" pitchFamily="34" charset="0"/>
                <a:ea typeface="ＭＳ Ｐ明朝" charset="-128"/>
                <a:cs typeface="Arial" panose="020B0604020202020204" pitchFamily="34" charset="0"/>
              </a:rPr>
              <a:t>are significantly important for IWVTA and therefore need to be reviewed by </a:t>
            </a:r>
            <a:r>
              <a:rPr kumimoji="1" lang="en-GB" altLang="ja-JP" sz="2000" b="0" dirty="0" smtClean="0">
                <a:solidFill>
                  <a:srgbClr val="000000"/>
                </a:solidFill>
                <a:latin typeface="Arial" panose="020B0604020202020204" pitchFamily="34" charset="0"/>
                <a:ea typeface="ＭＳ Ｐ明朝" charset="-128"/>
                <a:cs typeface="Arial" panose="020B0604020202020204" pitchFamily="34" charset="0"/>
              </a:rPr>
              <a:t>GRs.</a:t>
            </a:r>
            <a:endParaRPr kumimoji="1" lang="ja-JP" altLang="en-US" sz="2000" b="0" dirty="0">
              <a:solidFill>
                <a:srgbClr val="000000"/>
              </a:solidFill>
              <a:latin typeface="Arial" panose="020B0604020202020204" pitchFamily="34" charset="0"/>
              <a:ea typeface="ＭＳ Ｐ明朝" charset="-128"/>
              <a:cs typeface="Arial" panose="020B0604020202020204" pitchFamily="34" charset="0"/>
            </a:endParaRPr>
          </a:p>
        </p:txBody>
      </p:sp>
      <p:sp>
        <p:nvSpPr>
          <p:cNvPr id="94275" name="スライド番号プレースホルダ 7"/>
          <p:cNvSpPr>
            <a:spLocks noGrp="1"/>
          </p:cNvSpPr>
          <p:nvPr>
            <p:ph type="sldNum" sz="quarter" idx="12"/>
          </p:nvPr>
        </p:nvSpPr>
        <p:spPr>
          <a:noFill/>
        </p:spPr>
        <p:txBody>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eaLnBrk="1" hangingPunct="1">
              <a:spcBef>
                <a:spcPct val="0"/>
              </a:spcBef>
              <a:buFontTx/>
              <a:buNone/>
            </a:pPr>
            <a:fld id="{42D3E02F-7C41-484E-9467-23DEC9FE5C49}" type="slidenum">
              <a:rPr kumimoji="1" lang="ja-JP" altLang="en-US" sz="1200" smtClean="0">
                <a:solidFill>
                  <a:srgbClr val="898989"/>
                </a:solidFill>
              </a:rPr>
              <a:pPr eaLnBrk="1" hangingPunct="1">
                <a:spcBef>
                  <a:spcPct val="0"/>
                </a:spcBef>
                <a:buFontTx/>
                <a:buNone/>
              </a:pPr>
              <a:t>5</a:t>
            </a:fld>
            <a:endParaRPr kumimoji="1" lang="en-US" altLang="ja-JP" sz="1800" smtClean="0">
              <a:solidFill>
                <a:srgbClr val="000000"/>
              </a:solidFill>
              <a:latin typeface="Arial" charset="0"/>
            </a:endParaRPr>
          </a:p>
        </p:txBody>
      </p:sp>
    </p:spTree>
    <p:extLst>
      <p:ext uri="{BB962C8B-B14F-4D97-AF65-F5344CB8AC3E}">
        <p14:creationId xmlns:p14="http://schemas.microsoft.com/office/powerpoint/2010/main" val="2532441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b="0" dirty="0">
                <a:solidFill>
                  <a:srgbClr val="00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308484" y="800120"/>
            <a:ext cx="9217024"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Arial" charset="0"/>
              <a:buAutoNum type="romanUcPeriod"/>
            </a:pPr>
            <a:r>
              <a:rPr lang="fr-FR" altLang="ja-JP" sz="2800" b="0" dirty="0" smtClean="0">
                <a:ea typeface="ＭＳ Ｐゴシック" pitchFamily="50" charset="-128"/>
                <a:cs typeface="Arial" charset="0"/>
                <a:sym typeface="Calibri" pitchFamily="34" charset="0"/>
              </a:rPr>
              <a:t>Finalization of Annex 4 and submission</a:t>
            </a:r>
            <a:r>
              <a:rPr lang="en-US" altLang="ja-JP" sz="2800" b="0" dirty="0" smtClean="0">
                <a:ea typeface="ＭＳ Ｐゴシック" pitchFamily="50" charset="-128"/>
                <a:cs typeface="Arial" charset="0"/>
                <a:sym typeface="Calibri" pitchFamily="34" charset="0"/>
              </a:rPr>
              <a:t> </a:t>
            </a:r>
            <a:r>
              <a:rPr lang="en-US" altLang="ja-JP" sz="2800" b="0" dirty="0">
                <a:ea typeface="ＭＳ Ｐゴシック" pitchFamily="50" charset="-128"/>
                <a:cs typeface="Arial" charset="0"/>
                <a:sym typeface="Calibri" pitchFamily="34" charset="0"/>
              </a:rPr>
              <a:t>of UN Regulation </a:t>
            </a:r>
            <a:r>
              <a:rPr lang="en-US" altLang="ja-JP" sz="2800" b="0" dirty="0" smtClean="0">
                <a:ea typeface="ＭＳ Ｐゴシック" pitchFamily="50" charset="-128"/>
                <a:cs typeface="Arial" charset="0"/>
                <a:sym typeface="Calibri" pitchFamily="34" charset="0"/>
              </a:rPr>
              <a:t>No.0 without any square brackets </a:t>
            </a:r>
            <a:endParaRPr lang="en-US" altLang="ja-JP" sz="2400" b="0" dirty="0" smtClean="0">
              <a:ea typeface="ＭＳ Ｐゴシック" pitchFamily="50" charset="-128"/>
              <a:cs typeface="Arial" charset="0"/>
              <a:sym typeface="Calibri" pitchFamily="34" charset="0"/>
            </a:endParaRPr>
          </a:p>
          <a:p>
            <a:pPr marL="971550" lvl="1" indent="-514350">
              <a:buFont typeface="Arial" charset="0"/>
              <a:buAutoNum type="romanUcPeriod"/>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fr-FR" altLang="ja-JP" sz="2800" b="0" dirty="0" smtClean="0">
                <a:solidFill>
                  <a:srgbClr val="FF0000"/>
                </a:solidFill>
                <a:ea typeface="ＭＳ Ｐゴシック" pitchFamily="50" charset="-128"/>
                <a:cs typeface="Arial" charset="0"/>
                <a:sym typeface="Calibri" pitchFamily="34" charset="0"/>
              </a:rPr>
              <a:t>II. Proposal for amendments to General Guidelines for UN regulatory procedures and transitional provisions in UN Regulations </a:t>
            </a:r>
            <a:endParaRPr lang="en-US" altLang="ja-JP" sz="2400" b="0" dirty="0" smtClean="0">
              <a:solidFill>
                <a:srgbClr val="FF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III. Q&amp;A document on Rev. 3 of the 1958 Agreement; </a:t>
            </a:r>
            <a:r>
              <a:rPr lang="en-US" altLang="ja-JP" sz="2400" b="0" dirty="0" smtClean="0">
                <a:solidFill>
                  <a:srgbClr val="000000"/>
                </a:solidFill>
                <a:ea typeface="ＭＳ Ｐゴシック" pitchFamily="50" charset="-128"/>
                <a:cs typeface="Arial" charset="0"/>
                <a:sym typeface="Calibri" pitchFamily="34" charset="0"/>
              </a:rPr>
              <a:t>Proposal to add Q&amp;A 20. on the application of the numbering of UN type approvals</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IV. </a:t>
            </a:r>
            <a:r>
              <a:rPr lang="en-US" altLang="ja-JP" sz="2800" b="0" dirty="0" smtClean="0">
                <a:ea typeface="ＭＳ Ｐゴシック" pitchFamily="50" charset="-128"/>
                <a:cs typeface="Arial" charset="0"/>
                <a:sym typeface="Calibri" pitchFamily="34" charset="0"/>
              </a:rPr>
              <a:t>Reminder</a:t>
            </a:r>
            <a:r>
              <a:rPr lang="en-US" altLang="ja-JP" sz="2800" b="0" dirty="0" smtClean="0">
                <a:solidFill>
                  <a:srgbClr val="000000"/>
                </a:solidFill>
                <a:ea typeface="ＭＳ Ｐゴシック" pitchFamily="50" charset="-128"/>
                <a:cs typeface="Arial" charset="0"/>
                <a:sym typeface="Calibri" pitchFamily="34" charset="0"/>
              </a:rPr>
              <a:t> to WP.29</a:t>
            </a: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r>
              <a:rPr lang="en-US" altLang="ja-JP" sz="2800" b="0" dirty="0" smtClean="0">
                <a:solidFill>
                  <a:srgbClr val="000000"/>
                </a:solidFill>
                <a:ea typeface="ＭＳ Ｐゴシック" pitchFamily="50" charset="-128"/>
                <a:cs typeface="Arial" charset="0"/>
                <a:sym typeface="Calibri" pitchFamily="34" charset="0"/>
              </a:rPr>
              <a:t>V. Working schedule </a:t>
            </a:r>
          </a:p>
        </p:txBody>
      </p:sp>
    </p:spTree>
    <p:extLst>
      <p:ext uri="{BB962C8B-B14F-4D97-AF65-F5344CB8AC3E}">
        <p14:creationId xmlns:p14="http://schemas.microsoft.com/office/powerpoint/2010/main" val="35984271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7</a:t>
            </a:fld>
            <a:endParaRPr lang="en-US" altLang="ja-JP"/>
          </a:p>
        </p:txBody>
      </p:sp>
      <p:sp>
        <p:nvSpPr>
          <p:cNvPr id="3" name="直線コネクタ 23"/>
          <p:cNvSpPr>
            <a:spLocks noChangeShapeType="1"/>
          </p:cNvSpPr>
          <p:nvPr/>
        </p:nvSpPr>
        <p:spPr bwMode="auto">
          <a:xfrm>
            <a:off x="0" y="872716"/>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4" name="テキスト ボックス 24"/>
          <p:cNvSpPr>
            <a:spLocks noChangeArrowheads="1"/>
          </p:cNvSpPr>
          <p:nvPr/>
        </p:nvSpPr>
        <p:spPr bwMode="auto">
          <a:xfrm>
            <a:off x="144016" y="50800"/>
            <a:ext cx="95255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spcBef>
                <a:spcPct val="0"/>
              </a:spcBef>
              <a:buFontTx/>
              <a:buNone/>
            </a:pPr>
            <a:r>
              <a:rPr kumimoji="1" lang="en-US" altLang="ja-JP" sz="2400" b="0" dirty="0" smtClean="0">
                <a:solidFill>
                  <a:srgbClr val="000000"/>
                </a:solidFill>
                <a:latin typeface="Arial" charset="0"/>
                <a:ea typeface="ＭＳ Ｐ明朝" charset="-128"/>
                <a:cs typeface="Arial" charset="0"/>
                <a:sym typeface="Arial" charset="0"/>
              </a:rPr>
              <a:t>II</a:t>
            </a:r>
            <a:r>
              <a:rPr kumimoji="1" lang="en-US" altLang="ja-JP" sz="2400" b="0" dirty="0">
                <a:solidFill>
                  <a:srgbClr val="000000"/>
                </a:solidFill>
                <a:latin typeface="Arial" charset="0"/>
                <a:ea typeface="ＭＳ Ｐ明朝" charset="-128"/>
                <a:cs typeface="Arial" charset="0"/>
                <a:sym typeface="Arial" charset="0"/>
              </a:rPr>
              <a:t>. Proposal for amendments to General Guidelines for UN regulatory procedures and transitional provisions in UN Regulations  </a:t>
            </a:r>
            <a:endParaRPr kumimoji="1" lang="en-US" altLang="ja-JP" sz="2400" b="0" dirty="0">
              <a:solidFill>
                <a:srgbClr val="000000"/>
              </a:solidFill>
              <a:latin typeface="Arial" charset="0"/>
              <a:ea typeface="ＭＳ Ｐ明朝" charset="-128"/>
              <a:cs typeface="Arial" charset="0"/>
            </a:endParaRPr>
          </a:p>
        </p:txBody>
      </p:sp>
      <p:sp>
        <p:nvSpPr>
          <p:cNvPr id="5" name="テキスト ボックス 4"/>
          <p:cNvSpPr txBox="1"/>
          <p:nvPr/>
        </p:nvSpPr>
        <p:spPr>
          <a:xfrm>
            <a:off x="524508" y="1448780"/>
            <a:ext cx="8892988" cy="4524315"/>
          </a:xfrm>
          <a:prstGeom prst="rect">
            <a:avLst/>
          </a:prstGeom>
          <a:noFill/>
        </p:spPr>
        <p:txBody>
          <a:bodyPr wrap="square" rtlCol="0">
            <a:spAutoFit/>
          </a:bodyPr>
          <a:lstStyle/>
          <a:p>
            <a:r>
              <a:rPr kumimoji="1" lang="en-US" altLang="ja-JP" sz="2400" b="0" dirty="0"/>
              <a:t>In </a:t>
            </a:r>
            <a:r>
              <a:rPr kumimoji="1" lang="en-US" altLang="ja-JP" sz="2400" b="0" u="sng" dirty="0"/>
              <a:t>Chapter III (General guidelines on the scope of UN Regulations), </a:t>
            </a:r>
            <a:r>
              <a:rPr kumimoji="1" lang="en-US" altLang="ja-JP" sz="2400" b="0" dirty="0"/>
              <a:t>insert a new paragraph 6.1., to read</a:t>
            </a:r>
            <a:r>
              <a:rPr kumimoji="1" lang="en-US" altLang="ja-JP" sz="2400" b="0" dirty="0" smtClean="0"/>
              <a:t>:</a:t>
            </a:r>
          </a:p>
          <a:p>
            <a:endParaRPr kumimoji="1" lang="en-US" altLang="ja-JP" sz="2400" b="0" dirty="0"/>
          </a:p>
          <a:p>
            <a:r>
              <a:rPr lang="fr-FR" altLang="ja-JP" sz="2400" b="0" dirty="0"/>
              <a:t>"6.1.	A Contracting Party (CP) may apply additional national provisions for vehicle matters not covered by the scope of a UN Regulation. Article 3 of the 1958 Agreement would not prevent a Contracting Party from refusing products which are not in conformity with its national legislation in areas beyond the scope (and only those) of the UN Regulation provided that all the conditions of the 1958 Agreement are respected. This situation is not considered as a deviation from the provisions of the 1958 Agreement</a:t>
            </a:r>
            <a:r>
              <a:rPr lang="fr-FR" altLang="ja-JP" sz="2400" b="0" dirty="0" smtClean="0"/>
              <a:t>.”</a:t>
            </a:r>
            <a:endParaRPr kumimoji="1" lang="ja-JP" altLang="en-US" b="0" dirty="0"/>
          </a:p>
        </p:txBody>
      </p:sp>
    </p:spTree>
    <p:extLst>
      <p:ext uri="{BB962C8B-B14F-4D97-AF65-F5344CB8AC3E}">
        <p14:creationId xmlns:p14="http://schemas.microsoft.com/office/powerpoint/2010/main" val="98877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8</a:t>
            </a:fld>
            <a:endParaRPr lang="en-US" altLang="ja-JP"/>
          </a:p>
        </p:txBody>
      </p:sp>
      <p:sp>
        <p:nvSpPr>
          <p:cNvPr id="3" name="直線コネクタ 23"/>
          <p:cNvSpPr>
            <a:spLocks noChangeShapeType="1"/>
          </p:cNvSpPr>
          <p:nvPr/>
        </p:nvSpPr>
        <p:spPr bwMode="auto">
          <a:xfrm>
            <a:off x="0" y="872716"/>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4" name="テキスト ボックス 24"/>
          <p:cNvSpPr>
            <a:spLocks noChangeArrowheads="1"/>
          </p:cNvSpPr>
          <p:nvPr/>
        </p:nvSpPr>
        <p:spPr bwMode="auto">
          <a:xfrm>
            <a:off x="144016" y="50800"/>
            <a:ext cx="95255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spcBef>
                <a:spcPct val="0"/>
              </a:spcBef>
              <a:buFontTx/>
              <a:buNone/>
            </a:pPr>
            <a:r>
              <a:rPr kumimoji="1" lang="en-US" altLang="ja-JP" sz="2400" b="0" dirty="0" smtClean="0">
                <a:solidFill>
                  <a:srgbClr val="000000"/>
                </a:solidFill>
                <a:latin typeface="Arial" charset="0"/>
                <a:ea typeface="ＭＳ Ｐ明朝" charset="-128"/>
                <a:cs typeface="Arial" charset="0"/>
                <a:sym typeface="Arial" charset="0"/>
              </a:rPr>
              <a:t>II</a:t>
            </a:r>
            <a:r>
              <a:rPr kumimoji="1" lang="en-US" altLang="ja-JP" sz="2400" b="0" dirty="0">
                <a:solidFill>
                  <a:srgbClr val="000000"/>
                </a:solidFill>
                <a:latin typeface="Arial" charset="0"/>
                <a:ea typeface="ＭＳ Ｐ明朝" charset="-128"/>
                <a:cs typeface="Arial" charset="0"/>
                <a:sym typeface="Arial" charset="0"/>
              </a:rPr>
              <a:t>. Proposal for amendments to General Guidelines for UN regulatory procedures and transitional provisions in UN Regulations  </a:t>
            </a:r>
            <a:endParaRPr kumimoji="1" lang="en-US" altLang="ja-JP" sz="2400" b="0" dirty="0">
              <a:solidFill>
                <a:srgbClr val="000000"/>
              </a:solidFill>
              <a:latin typeface="Arial" charset="0"/>
              <a:ea typeface="ＭＳ Ｐ明朝" charset="-128"/>
              <a:cs typeface="Arial" charset="0"/>
            </a:endParaRPr>
          </a:p>
        </p:txBody>
      </p:sp>
      <p:sp>
        <p:nvSpPr>
          <p:cNvPr id="5" name="テキスト ボックス 4"/>
          <p:cNvSpPr txBox="1"/>
          <p:nvPr/>
        </p:nvSpPr>
        <p:spPr>
          <a:xfrm>
            <a:off x="514282" y="1052736"/>
            <a:ext cx="8784976" cy="5509200"/>
          </a:xfrm>
          <a:prstGeom prst="rect">
            <a:avLst/>
          </a:prstGeom>
          <a:noFill/>
        </p:spPr>
        <p:txBody>
          <a:bodyPr wrap="square" rtlCol="0">
            <a:spAutoFit/>
          </a:bodyPr>
          <a:lstStyle/>
          <a:p>
            <a:r>
              <a:rPr lang="en-US" altLang="ja-JP" sz="2400" b="0" u="sng" dirty="0" smtClean="0">
                <a:latin typeface="Arial" panose="020B0604020202020204" pitchFamily="34" charset="0"/>
                <a:cs typeface="Arial" panose="020B0604020202020204" pitchFamily="34" charset="0"/>
              </a:rPr>
              <a:t>Chapter VI., </a:t>
            </a:r>
            <a:r>
              <a:rPr lang="en-GB" altLang="ja-JP" sz="2400" b="0" u="sng" dirty="0" smtClean="0">
                <a:latin typeface="Arial" panose="020B0604020202020204" pitchFamily="34" charset="0"/>
                <a:cs typeface="Arial" panose="020B0604020202020204" pitchFamily="34" charset="0"/>
              </a:rPr>
              <a:t>B.2. Supplements,</a:t>
            </a:r>
            <a:r>
              <a:rPr lang="en-GB" altLang="ja-JP" sz="2400" b="0" dirty="0" smtClean="0">
                <a:latin typeface="Arial" panose="020B0604020202020204" pitchFamily="34" charset="0"/>
                <a:cs typeface="Arial" panose="020B0604020202020204" pitchFamily="34" charset="0"/>
              </a:rPr>
              <a:t> amend to read;</a:t>
            </a:r>
            <a:endParaRPr lang="ja-JP" altLang="ja-JP" sz="2400" b="0" dirty="0">
              <a:latin typeface="Arial" panose="020B0604020202020204" pitchFamily="34" charset="0"/>
              <a:cs typeface="Arial" panose="020B0604020202020204" pitchFamily="34" charset="0"/>
            </a:endParaRPr>
          </a:p>
          <a:p>
            <a:endParaRPr lang="en-GB" altLang="ja-JP" sz="800" b="0" dirty="0" smtClean="0">
              <a:latin typeface="Arial" panose="020B0604020202020204" pitchFamily="34" charset="0"/>
              <a:cs typeface="Arial" panose="020B0604020202020204" pitchFamily="34" charset="0"/>
            </a:endParaRPr>
          </a:p>
          <a:p>
            <a:r>
              <a:rPr lang="en-GB" altLang="ja-JP" sz="2400" b="0" dirty="0" smtClean="0">
                <a:latin typeface="Arial" panose="020B0604020202020204" pitchFamily="34" charset="0"/>
                <a:cs typeface="Arial" panose="020B0604020202020204" pitchFamily="34" charset="0"/>
              </a:rPr>
              <a:t>28</a:t>
            </a:r>
            <a:r>
              <a:rPr lang="en-GB" altLang="ja-JP" sz="2400" b="0" dirty="0">
                <a:latin typeface="Arial" panose="020B0604020202020204" pitchFamily="34" charset="0"/>
                <a:cs typeface="Arial" panose="020B0604020202020204" pitchFamily="34" charset="0"/>
              </a:rPr>
              <a:t>.	A Supplement addresses an amendment to a UN Regulation which </a:t>
            </a:r>
            <a:r>
              <a:rPr lang="en-GB" altLang="ja-JP" sz="2400" b="0" strike="sngStrike" dirty="0">
                <a:latin typeface="Arial" panose="020B0604020202020204" pitchFamily="34" charset="0"/>
                <a:cs typeface="Arial" panose="020B0604020202020204" pitchFamily="34" charset="0"/>
              </a:rPr>
              <a:t>does not entail a modification in the approval marking</a:t>
            </a:r>
            <a:r>
              <a:rPr lang="en-GB" altLang="ja-JP" sz="2400" b="0" dirty="0">
                <a:latin typeface="Arial" panose="020B0604020202020204" pitchFamily="34" charset="0"/>
                <a:cs typeface="Arial" panose="020B0604020202020204" pitchFamily="34" charset="0"/>
              </a:rPr>
              <a:t> </a:t>
            </a:r>
            <a:r>
              <a:rPr lang="en-GB" altLang="ja-JP" sz="2400" b="0" strike="sngStrike" dirty="0">
                <a:latin typeface="Arial" panose="020B0604020202020204" pitchFamily="34" charset="0"/>
                <a:cs typeface="Arial" panose="020B0604020202020204" pitchFamily="34" charset="0"/>
              </a:rPr>
              <a:t>and</a:t>
            </a:r>
            <a:r>
              <a:rPr lang="en-GB" altLang="ja-JP" sz="2400" b="0" dirty="0">
                <a:latin typeface="Arial" panose="020B0604020202020204" pitchFamily="34" charset="0"/>
                <a:cs typeface="Arial" panose="020B0604020202020204" pitchFamily="34" charset="0"/>
              </a:rPr>
              <a:t> is normally used for:</a:t>
            </a:r>
            <a:endParaRPr lang="ja-JP" altLang="ja-JP" sz="2400" b="0" dirty="0">
              <a:latin typeface="Arial" panose="020B0604020202020204" pitchFamily="34" charset="0"/>
              <a:cs typeface="Arial" panose="020B0604020202020204" pitchFamily="34" charset="0"/>
            </a:endParaRPr>
          </a:p>
          <a:p>
            <a:r>
              <a:rPr lang="en-GB" altLang="ja-JP" sz="2400" b="0" dirty="0">
                <a:latin typeface="Arial" panose="020B0604020202020204" pitchFamily="34" charset="0"/>
                <a:cs typeface="Arial" panose="020B0604020202020204" pitchFamily="34" charset="0"/>
              </a:rPr>
              <a:t>(a)	Clarification of test procedures not changing the level of stringency of the UN Regulation or imposing new requirements; or</a:t>
            </a:r>
            <a:endParaRPr lang="ja-JP" altLang="ja-JP" sz="2400" b="0" dirty="0">
              <a:latin typeface="Arial" panose="020B0604020202020204" pitchFamily="34" charset="0"/>
              <a:cs typeface="Arial" panose="020B0604020202020204" pitchFamily="34" charset="0"/>
            </a:endParaRPr>
          </a:p>
          <a:p>
            <a:r>
              <a:rPr lang="en-GB" altLang="ja-JP" sz="2400" b="0" dirty="0">
                <a:latin typeface="Arial" panose="020B0604020202020204" pitchFamily="34" charset="0"/>
                <a:cs typeface="Arial" panose="020B0604020202020204" pitchFamily="34" charset="0"/>
              </a:rPr>
              <a:t>(b)	Regulating new developments which have arisen after the adoption of a UN Regulation (i.e. extension of scope) not changing the level of stringency of the UN Regulation.</a:t>
            </a:r>
            <a:endParaRPr lang="ja-JP" altLang="ja-JP" sz="2400" b="0" dirty="0">
              <a:latin typeface="Arial" panose="020B0604020202020204" pitchFamily="34" charset="0"/>
              <a:cs typeface="Arial" panose="020B0604020202020204" pitchFamily="34" charset="0"/>
            </a:endParaRPr>
          </a:p>
          <a:p>
            <a:endParaRPr lang="en-GB" altLang="ja-JP" sz="800" b="0" dirty="0" smtClean="0">
              <a:latin typeface="Arial" panose="020B0604020202020204" pitchFamily="34" charset="0"/>
              <a:cs typeface="Arial" panose="020B0604020202020204" pitchFamily="34" charset="0"/>
            </a:endParaRPr>
          </a:p>
          <a:p>
            <a:r>
              <a:rPr lang="en-GB" altLang="ja-JP" sz="2400" b="0" dirty="0" smtClean="0">
                <a:latin typeface="Arial" panose="020B0604020202020204" pitchFamily="34" charset="0"/>
                <a:cs typeface="Arial" panose="020B0604020202020204" pitchFamily="34" charset="0"/>
              </a:rPr>
              <a:t>29</a:t>
            </a:r>
            <a:r>
              <a:rPr lang="en-GB" altLang="ja-JP" sz="2400" b="0" dirty="0">
                <a:latin typeface="Arial" panose="020B0604020202020204" pitchFamily="34" charset="0"/>
                <a:cs typeface="Arial" panose="020B0604020202020204" pitchFamily="34" charset="0"/>
              </a:rPr>
              <a:t>.	A Supplement </a:t>
            </a:r>
            <a:r>
              <a:rPr lang="en-GB" altLang="ja-JP" sz="2400" u="sng" dirty="0">
                <a:latin typeface="Arial" panose="020B0604020202020204" pitchFamily="34" charset="0"/>
                <a:cs typeface="Arial" panose="020B0604020202020204" pitchFamily="34" charset="0"/>
              </a:rPr>
              <a:t>does not entail a modification in the approval marking and</a:t>
            </a:r>
            <a:r>
              <a:rPr lang="en-GB" altLang="ja-JP" sz="2400" b="0" dirty="0">
                <a:latin typeface="Arial" panose="020B0604020202020204" pitchFamily="34" charset="0"/>
                <a:cs typeface="Arial" panose="020B0604020202020204" pitchFamily="34" charset="0"/>
              </a:rPr>
              <a:t> shall not be used when it is necessary for Contracting Parties to differentiate the new approvals from the existing approvals</a:t>
            </a:r>
            <a:r>
              <a:rPr lang="en-GB" altLang="ja-JP" sz="2400" b="0" dirty="0" smtClean="0">
                <a:latin typeface="Arial" panose="020B0604020202020204" pitchFamily="34" charset="0"/>
                <a:cs typeface="Arial" panose="020B0604020202020204" pitchFamily="34" charset="0"/>
              </a:rPr>
              <a:t>.</a:t>
            </a:r>
            <a:endParaRPr lang="ja-JP" altLang="ja-JP" sz="24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112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9</a:t>
            </a:fld>
            <a:endParaRPr lang="en-US" altLang="ja-JP"/>
          </a:p>
        </p:txBody>
      </p:sp>
      <p:sp>
        <p:nvSpPr>
          <p:cNvPr id="3" name="直線コネクタ 23"/>
          <p:cNvSpPr>
            <a:spLocks noChangeShapeType="1"/>
          </p:cNvSpPr>
          <p:nvPr/>
        </p:nvSpPr>
        <p:spPr bwMode="auto">
          <a:xfrm>
            <a:off x="0" y="872716"/>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4" name="テキスト ボックス 24"/>
          <p:cNvSpPr>
            <a:spLocks noChangeArrowheads="1"/>
          </p:cNvSpPr>
          <p:nvPr/>
        </p:nvSpPr>
        <p:spPr bwMode="auto">
          <a:xfrm>
            <a:off x="144016" y="50800"/>
            <a:ext cx="952550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ea typeface="ＭＳ Ｐゴシック" charset="-128"/>
                <a:sym typeface="Calibri" pitchFamily="34" charset="0"/>
              </a:defRPr>
            </a:lvl1pPr>
            <a:lvl2pPr marL="742950" indent="-285750">
              <a:spcBef>
                <a:spcPct val="20000"/>
              </a:spcBef>
              <a:buFont typeface="Arial" charset="0"/>
              <a:buChar char="–"/>
              <a:defRPr sz="2800">
                <a:solidFill>
                  <a:schemeClr val="tx1"/>
                </a:solidFill>
                <a:latin typeface="Calibri" pitchFamily="34" charset="0"/>
                <a:ea typeface="ＭＳ Ｐゴシック" charset="-128"/>
                <a:sym typeface="Calibri" pitchFamily="34" charset="0"/>
              </a:defRPr>
            </a:lvl2pPr>
            <a:lvl3pPr marL="1143000" indent="-228600">
              <a:spcBef>
                <a:spcPct val="20000"/>
              </a:spcBef>
              <a:buFont typeface="Arial" charset="0"/>
              <a:buChar char="•"/>
              <a:defRPr sz="2400">
                <a:solidFill>
                  <a:schemeClr val="tx1"/>
                </a:solidFill>
                <a:latin typeface="Calibri" pitchFamily="34" charset="0"/>
                <a:ea typeface="ＭＳ Ｐゴシック" charset="-128"/>
                <a:sym typeface="Calibri" pitchFamily="34" charset="0"/>
              </a:defRPr>
            </a:lvl3pPr>
            <a:lvl4pPr marL="16002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4pPr>
            <a:lvl5pPr marL="2057400" indent="-228600">
              <a:spcBef>
                <a:spcPct val="20000"/>
              </a:spcBef>
              <a:buFont typeface="Arial" charset="0"/>
              <a:buChar char="»"/>
              <a:defRPr sz="2000">
                <a:solidFill>
                  <a:schemeClr val="tx1"/>
                </a:solidFill>
                <a:latin typeface="Calibri" pitchFamily="34" charset="0"/>
                <a:ea typeface="ＭＳ Ｐゴシック" charset="-128"/>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sym typeface="Calibri" pitchFamily="34" charset="0"/>
              </a:defRPr>
            </a:lvl9pPr>
          </a:lstStyle>
          <a:p>
            <a:pPr>
              <a:spcBef>
                <a:spcPct val="0"/>
              </a:spcBef>
              <a:buFontTx/>
              <a:buNone/>
            </a:pPr>
            <a:r>
              <a:rPr kumimoji="1" lang="en-US" altLang="ja-JP" sz="2400" b="0" dirty="0" smtClean="0">
                <a:solidFill>
                  <a:srgbClr val="000000"/>
                </a:solidFill>
                <a:latin typeface="Arial" charset="0"/>
                <a:ea typeface="ＭＳ Ｐ明朝" charset="-128"/>
                <a:cs typeface="Arial" charset="0"/>
                <a:sym typeface="Arial" charset="0"/>
              </a:rPr>
              <a:t>II</a:t>
            </a:r>
            <a:r>
              <a:rPr kumimoji="1" lang="en-US" altLang="ja-JP" sz="2400" b="0" dirty="0">
                <a:solidFill>
                  <a:srgbClr val="000000"/>
                </a:solidFill>
                <a:latin typeface="Arial" charset="0"/>
                <a:ea typeface="ＭＳ Ｐ明朝" charset="-128"/>
                <a:cs typeface="Arial" charset="0"/>
                <a:sym typeface="Arial" charset="0"/>
              </a:rPr>
              <a:t>. Proposal for amendments to General Guidelines for UN regulatory procedures and transitional provisions in UN Regulations  </a:t>
            </a:r>
            <a:endParaRPr kumimoji="1" lang="en-US" altLang="ja-JP" sz="2400" b="0" dirty="0">
              <a:solidFill>
                <a:srgbClr val="000000"/>
              </a:solidFill>
              <a:latin typeface="Arial" charset="0"/>
              <a:ea typeface="ＭＳ Ｐ明朝" charset="-128"/>
              <a:cs typeface="Arial" charset="0"/>
            </a:endParaRPr>
          </a:p>
        </p:txBody>
      </p:sp>
      <p:sp>
        <p:nvSpPr>
          <p:cNvPr id="5" name="テキスト ボックス 4"/>
          <p:cNvSpPr txBox="1"/>
          <p:nvPr/>
        </p:nvSpPr>
        <p:spPr>
          <a:xfrm>
            <a:off x="668524" y="1340768"/>
            <a:ext cx="8676964" cy="3908762"/>
          </a:xfrm>
          <a:prstGeom prst="rect">
            <a:avLst/>
          </a:prstGeom>
          <a:noFill/>
        </p:spPr>
        <p:txBody>
          <a:bodyPr wrap="square" rtlCol="0">
            <a:spAutoFit/>
          </a:bodyPr>
          <a:lstStyle/>
          <a:p>
            <a:r>
              <a:rPr lang="en-US" altLang="ja-JP" sz="2400" b="0" u="sng" dirty="0">
                <a:latin typeface="Arial" panose="020B0604020202020204" pitchFamily="34" charset="0"/>
                <a:cs typeface="Arial" panose="020B0604020202020204" pitchFamily="34" charset="0"/>
              </a:rPr>
              <a:t>Document WP.29/2017/67, Annex 1, paragraph V.5</a:t>
            </a:r>
            <a:r>
              <a:rPr lang="en-US" altLang="ja-JP" sz="2400" b="0" dirty="0">
                <a:latin typeface="Arial" panose="020B0604020202020204" pitchFamily="34" charset="0"/>
                <a:cs typeface="Arial" panose="020B0604020202020204" pitchFamily="34" charset="0"/>
              </a:rPr>
              <a:t>, </a:t>
            </a:r>
            <a:r>
              <a:rPr lang="en-US" altLang="ja-JP" sz="2400" b="0" dirty="0" smtClean="0">
                <a:latin typeface="Arial" panose="020B0604020202020204" pitchFamily="34" charset="0"/>
                <a:cs typeface="Arial" panose="020B0604020202020204" pitchFamily="34" charset="0"/>
              </a:rPr>
              <a:t>amend </a:t>
            </a:r>
            <a:r>
              <a:rPr lang="en-US" altLang="ja-JP" sz="2400" b="0" dirty="0">
                <a:latin typeface="Arial" panose="020B0604020202020204" pitchFamily="34" charset="0"/>
                <a:cs typeface="Arial" panose="020B0604020202020204" pitchFamily="34" charset="0"/>
              </a:rPr>
              <a:t>to read</a:t>
            </a:r>
            <a:r>
              <a:rPr lang="en-US" altLang="ja-JP" sz="2400" b="0" dirty="0" smtClean="0">
                <a:latin typeface="Arial" panose="020B0604020202020204" pitchFamily="34" charset="0"/>
                <a:cs typeface="Arial" panose="020B0604020202020204" pitchFamily="34" charset="0"/>
              </a:rPr>
              <a:t>:</a:t>
            </a:r>
          </a:p>
          <a:p>
            <a:endParaRPr lang="ja-JP" altLang="ja-JP" sz="800" b="0" dirty="0">
              <a:latin typeface="Arial" panose="020B0604020202020204" pitchFamily="34" charset="0"/>
              <a:cs typeface="Arial" panose="020B0604020202020204" pitchFamily="34" charset="0"/>
            </a:endParaRPr>
          </a:p>
          <a:p>
            <a:r>
              <a:rPr lang="en-US" altLang="ja-JP" sz="2400" b="0" dirty="0">
                <a:latin typeface="Arial" panose="020B0604020202020204" pitchFamily="34" charset="0"/>
                <a:cs typeface="Arial" panose="020B0604020202020204" pitchFamily="34" charset="0"/>
              </a:rPr>
              <a:t>"</a:t>
            </a:r>
            <a:r>
              <a:rPr lang="en-GB" altLang="ja-JP" sz="2400" b="0" dirty="0">
                <a:latin typeface="Arial" panose="020B0604020202020204" pitchFamily="34" charset="0"/>
                <a:cs typeface="Arial" panose="020B0604020202020204" pitchFamily="34" charset="0"/>
              </a:rPr>
              <a:t>V.5.	Notwithstanding the transitional provisions above, Contracting Parties who </a:t>
            </a:r>
            <a:r>
              <a:rPr lang="en-GB" altLang="ja-JP" sz="2400" u="sng" dirty="0">
                <a:latin typeface="Arial" panose="020B0604020202020204" pitchFamily="34" charset="0"/>
                <a:cs typeface="Arial" panose="020B0604020202020204" pitchFamily="34" charset="0"/>
              </a:rPr>
              <a:t>start to</a:t>
            </a:r>
            <a:r>
              <a:rPr lang="en-GB" altLang="ja-JP" sz="2400" b="0" dirty="0">
                <a:latin typeface="Arial" panose="020B0604020202020204" pitchFamily="34" charset="0"/>
                <a:cs typeface="Arial" panose="020B0604020202020204" pitchFamily="34" charset="0"/>
              </a:rPr>
              <a:t> </a:t>
            </a:r>
            <a:r>
              <a:rPr lang="en-GB" altLang="ja-JP" sz="2400" b="0" strike="sngStrike" dirty="0">
                <a:latin typeface="Arial" panose="020B0604020202020204" pitchFamily="34" charset="0"/>
                <a:cs typeface="Arial" panose="020B0604020202020204" pitchFamily="34" charset="0"/>
              </a:rPr>
              <a:t>shall</a:t>
            </a:r>
            <a:r>
              <a:rPr lang="en-GB" altLang="ja-JP" sz="2400" b="0" dirty="0">
                <a:latin typeface="Arial" panose="020B0604020202020204" pitchFamily="34" charset="0"/>
                <a:cs typeface="Arial" panose="020B0604020202020204" pitchFamily="34" charset="0"/>
              </a:rPr>
              <a:t> apply this UN Regulation after the date of entry into force of the most recent series of amendments are not obliged to accept UN type-approvals which were granted in accordance with any of the preceding series of amendments to this UN Regulation / are only obliged to accept UN type-approval granted in accordance with the XX series of amendments</a:t>
            </a:r>
            <a:r>
              <a:rPr lang="en-GB" altLang="ja-JP" sz="2400" b="0" dirty="0" smtClean="0">
                <a:latin typeface="Arial" panose="020B0604020202020204" pitchFamily="34" charset="0"/>
                <a:cs typeface="Arial" panose="020B0604020202020204" pitchFamily="34" charset="0"/>
              </a:rPr>
              <a:t>."</a:t>
            </a:r>
            <a:endParaRPr lang="ja-JP" altLang="ja-JP" sz="2400" b="0" dirty="0">
              <a:latin typeface="Arial" panose="020B0604020202020204" pitchFamily="34" charset="0"/>
              <a:cs typeface="Arial" panose="020B0604020202020204" pitchFamily="34" charset="0"/>
            </a:endParaRPr>
          </a:p>
        </p:txBody>
      </p:sp>
      <p:sp>
        <p:nvSpPr>
          <p:cNvPr id="6" name="テキスト ボックス 5"/>
          <p:cNvSpPr txBox="1"/>
          <p:nvPr/>
        </p:nvSpPr>
        <p:spPr>
          <a:xfrm>
            <a:off x="3764868" y="5697252"/>
            <a:ext cx="5040560" cy="400110"/>
          </a:xfrm>
          <a:prstGeom prst="rect">
            <a:avLst/>
          </a:prstGeom>
          <a:noFill/>
        </p:spPr>
        <p:txBody>
          <a:bodyPr wrap="square" rtlCol="0">
            <a:spAutoFit/>
          </a:bodyPr>
          <a:lstStyle/>
          <a:p>
            <a:r>
              <a:rPr kumimoji="1" lang="en-US" altLang="ja-JP" sz="2000" b="0" dirty="0" smtClean="0"/>
              <a:t>Please refer to document WP.29-172-11.</a:t>
            </a:r>
            <a:endParaRPr kumimoji="1" lang="ja-JP" altLang="en-US" sz="2000" b="0" dirty="0"/>
          </a:p>
        </p:txBody>
      </p:sp>
    </p:spTree>
    <p:extLst>
      <p:ext uri="{BB962C8B-B14F-4D97-AF65-F5344CB8AC3E}">
        <p14:creationId xmlns:p14="http://schemas.microsoft.com/office/powerpoint/2010/main" val="2046990010"/>
      </p:ext>
    </p:extLst>
  </p:cSld>
  <p:clrMapOvr>
    <a:masterClrMapping/>
  </p:clrMapOvr>
</p:sld>
</file>

<file path=ppt/theme/theme1.xml><?xml version="1.0" encoding="utf-8"?>
<a:theme xmlns:a="http://schemas.openxmlformats.org/drawingml/2006/main" name="8_Office テーマ">
  <a:themeElements>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7_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テーマ">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10534</TotalTime>
  <Pages>0</Pages>
  <Words>1210</Words>
  <Characters>0</Characters>
  <Application>Microsoft Office PowerPoint</Application>
  <DocSecurity>0</DocSecurity>
  <PresentationFormat>A4 Paper (210x297 mm)</PresentationFormat>
  <Lines>0</Lines>
  <Paragraphs>305</Paragraphs>
  <Slides>15</Slides>
  <Notes>0</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15</vt:i4>
      </vt:variant>
    </vt:vector>
  </HeadingPairs>
  <TitlesOfParts>
    <vt:vector size="26" baseType="lpstr">
      <vt:lpstr>ＭＳ Ｐゴシック</vt:lpstr>
      <vt:lpstr>SimSun</vt:lpstr>
      <vt:lpstr>Arial</vt:lpstr>
      <vt:lpstr>Calibri</vt:lpstr>
      <vt:lpstr>MS Mincho</vt:lpstr>
      <vt:lpstr>ＭＳ Ｐ明朝</vt:lpstr>
      <vt:lpstr>Wingdings</vt:lpstr>
      <vt:lpstr>8_Office テーマ</vt:lpstr>
      <vt:lpstr>Office テーマ</vt:lpstr>
      <vt:lpstr>OICA</vt:lpstr>
      <vt:lpstr>ワークシート</vt:lpstr>
      <vt:lpstr>Report to 172nd WP.29 session from  the 24th IWVTA Informal Group meeting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髯懈圜・ｽ・ｽ髯懶ｽｨ雋贋ｼ夲ｽｽ・ｺ繝ｻ・､鬯ｨ・ｾ陞溘ｈﾂ繝ｻ</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繧ｹ繝ｩ繧､繝・1</dc:title>
  <dc:creator>陦梧帆諠・ｱ蛹匁耳騾ｲ隱ｲ</dc:creator>
  <cp:lastModifiedBy>Marie-Claude Collet</cp:lastModifiedBy>
  <cp:revision>2832</cp:revision>
  <cp:lastPrinted>2017-06-20T10:22:19Z</cp:lastPrinted>
  <dcterms:created xsi:type="dcterms:W3CDTF">2013-05-22T07:56:00Z</dcterms:created>
  <dcterms:modified xsi:type="dcterms:W3CDTF">2017-06-20T10:22:29Z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1041-8.1.0.3373</vt:lpwstr>
  </property>
</Properties>
</file>