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139" r:id="rId1"/>
  </p:sldMasterIdLst>
  <p:notesMasterIdLst>
    <p:notesMasterId r:id="rId25"/>
  </p:notesMasterIdLst>
  <p:handoutMasterIdLst>
    <p:handoutMasterId r:id="rId26"/>
  </p:handoutMasterIdLst>
  <p:sldIdLst>
    <p:sldId id="611" r:id="rId2"/>
    <p:sldId id="564" r:id="rId3"/>
    <p:sldId id="602" r:id="rId4"/>
    <p:sldId id="560" r:id="rId5"/>
    <p:sldId id="583" r:id="rId6"/>
    <p:sldId id="582" r:id="rId7"/>
    <p:sldId id="589" r:id="rId8"/>
    <p:sldId id="584" r:id="rId9"/>
    <p:sldId id="585" r:id="rId10"/>
    <p:sldId id="603" r:id="rId11"/>
    <p:sldId id="587" r:id="rId12"/>
    <p:sldId id="590" r:id="rId13"/>
    <p:sldId id="609" r:id="rId14"/>
    <p:sldId id="618" r:id="rId15"/>
    <p:sldId id="595" r:id="rId16"/>
    <p:sldId id="622" r:id="rId17"/>
    <p:sldId id="596" r:id="rId18"/>
    <p:sldId id="597" r:id="rId19"/>
    <p:sldId id="623" r:id="rId20"/>
    <p:sldId id="616" r:id="rId21"/>
    <p:sldId id="620" r:id="rId22"/>
    <p:sldId id="617" r:id="rId23"/>
    <p:sldId id="612" r:id="rId24"/>
  </p:sldIdLst>
  <p:sldSz cx="9144000" cy="6858000" type="screen4x3"/>
  <p:notesSz cx="6797675" cy="9926638"/>
  <p:defaultTextStyle>
    <a:defPPr>
      <a:defRPr lang="en-US"/>
    </a:defPPr>
    <a:lvl1pPr algn="ctr" rtl="0" fontAlgn="base">
      <a:spcBef>
        <a:spcPct val="0"/>
      </a:spcBef>
      <a:spcAft>
        <a:spcPct val="0"/>
      </a:spcAft>
      <a:defRPr sz="1400" kern="1200">
        <a:solidFill>
          <a:schemeClr val="tx2"/>
        </a:solidFill>
        <a:latin typeface="Book Antiqua" pitchFamily="18" charset="0"/>
        <a:ea typeface="+mn-ea"/>
        <a:cs typeface="Arial" charset="0"/>
      </a:defRPr>
    </a:lvl1pPr>
    <a:lvl2pPr marL="457200" algn="ctr" rtl="0" fontAlgn="base">
      <a:spcBef>
        <a:spcPct val="0"/>
      </a:spcBef>
      <a:spcAft>
        <a:spcPct val="0"/>
      </a:spcAft>
      <a:defRPr sz="1400" kern="1200">
        <a:solidFill>
          <a:schemeClr val="tx2"/>
        </a:solidFill>
        <a:latin typeface="Book Antiqua" pitchFamily="18" charset="0"/>
        <a:ea typeface="+mn-ea"/>
        <a:cs typeface="Arial" charset="0"/>
      </a:defRPr>
    </a:lvl2pPr>
    <a:lvl3pPr marL="914400" algn="ctr" rtl="0" fontAlgn="base">
      <a:spcBef>
        <a:spcPct val="0"/>
      </a:spcBef>
      <a:spcAft>
        <a:spcPct val="0"/>
      </a:spcAft>
      <a:defRPr sz="1400" kern="1200">
        <a:solidFill>
          <a:schemeClr val="tx2"/>
        </a:solidFill>
        <a:latin typeface="Book Antiqua" pitchFamily="18" charset="0"/>
        <a:ea typeface="+mn-ea"/>
        <a:cs typeface="Arial" charset="0"/>
      </a:defRPr>
    </a:lvl3pPr>
    <a:lvl4pPr marL="1371600" algn="ctr" rtl="0" fontAlgn="base">
      <a:spcBef>
        <a:spcPct val="0"/>
      </a:spcBef>
      <a:spcAft>
        <a:spcPct val="0"/>
      </a:spcAft>
      <a:defRPr sz="1400" kern="1200">
        <a:solidFill>
          <a:schemeClr val="tx2"/>
        </a:solidFill>
        <a:latin typeface="Book Antiqua" pitchFamily="18" charset="0"/>
        <a:ea typeface="+mn-ea"/>
        <a:cs typeface="Arial" charset="0"/>
      </a:defRPr>
    </a:lvl4pPr>
    <a:lvl5pPr marL="1828800" algn="ctr" rtl="0" fontAlgn="base">
      <a:spcBef>
        <a:spcPct val="0"/>
      </a:spcBef>
      <a:spcAft>
        <a:spcPct val="0"/>
      </a:spcAft>
      <a:defRPr sz="1400" kern="1200">
        <a:solidFill>
          <a:schemeClr val="tx2"/>
        </a:solidFill>
        <a:latin typeface="Book Antiqua" pitchFamily="18" charset="0"/>
        <a:ea typeface="+mn-ea"/>
        <a:cs typeface="Arial" charset="0"/>
      </a:defRPr>
    </a:lvl5pPr>
    <a:lvl6pPr marL="2286000" algn="l" defTabSz="914400" rtl="0" eaLnBrk="1" latinLnBrk="0" hangingPunct="1">
      <a:defRPr sz="1400" kern="1200">
        <a:solidFill>
          <a:schemeClr val="tx2"/>
        </a:solidFill>
        <a:latin typeface="Book Antiqua" pitchFamily="18" charset="0"/>
        <a:ea typeface="+mn-ea"/>
        <a:cs typeface="Arial" charset="0"/>
      </a:defRPr>
    </a:lvl6pPr>
    <a:lvl7pPr marL="2743200" algn="l" defTabSz="914400" rtl="0" eaLnBrk="1" latinLnBrk="0" hangingPunct="1">
      <a:defRPr sz="1400" kern="1200">
        <a:solidFill>
          <a:schemeClr val="tx2"/>
        </a:solidFill>
        <a:latin typeface="Book Antiqua" pitchFamily="18" charset="0"/>
        <a:ea typeface="+mn-ea"/>
        <a:cs typeface="Arial" charset="0"/>
      </a:defRPr>
    </a:lvl7pPr>
    <a:lvl8pPr marL="3200400" algn="l" defTabSz="914400" rtl="0" eaLnBrk="1" latinLnBrk="0" hangingPunct="1">
      <a:defRPr sz="1400" kern="1200">
        <a:solidFill>
          <a:schemeClr val="tx2"/>
        </a:solidFill>
        <a:latin typeface="Book Antiqua" pitchFamily="18" charset="0"/>
        <a:ea typeface="+mn-ea"/>
        <a:cs typeface="Arial" charset="0"/>
      </a:defRPr>
    </a:lvl8pPr>
    <a:lvl9pPr marL="3657600" algn="l" defTabSz="914400" rtl="0" eaLnBrk="1" latinLnBrk="0" hangingPunct="1">
      <a:defRPr sz="1400" kern="1200">
        <a:solidFill>
          <a:schemeClr val="tx2"/>
        </a:solidFill>
        <a:latin typeface="Book Antiqua" pitchFamily="18"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66CC"/>
    <a:srgbClr val="FFFF99"/>
    <a:srgbClr val="6699FF"/>
    <a:srgbClr val="3399FF"/>
    <a:srgbClr val="0000FF"/>
    <a:srgbClr val="663300"/>
    <a:srgbClr val="009900"/>
    <a:srgbClr val="003399"/>
    <a:srgbClr val="4D80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45" autoAdjust="0"/>
    <p:restoredTop sz="99200" autoAdjust="0"/>
  </p:normalViewPr>
  <p:slideViewPr>
    <p:cSldViewPr>
      <p:cViewPr varScale="1">
        <p:scale>
          <a:sx n="115" d="100"/>
          <a:sy n="115" d="100"/>
        </p:scale>
        <p:origin x="1596" y="108"/>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varScale="1">
      <p:scale>
        <a:sx n="100" d="100"/>
        <a:sy n="100" d="100"/>
      </p:scale>
      <p:origin x="0" y="0"/>
    </p:cViewPr>
  </p:sorterViewPr>
  <p:notesViewPr>
    <p:cSldViewPr>
      <p:cViewPr varScale="1">
        <p:scale>
          <a:sx n="93" d="100"/>
          <a:sy n="93" d="100"/>
        </p:scale>
        <p:origin x="-3726"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02"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solidFill>
                  <a:schemeClr val="tx1"/>
                </a:solidFill>
                <a:latin typeface="Times New Roman" pitchFamily="18" charset="0"/>
              </a:defRPr>
            </a:lvl1pPr>
          </a:lstStyle>
          <a:p>
            <a:pPr>
              <a:defRPr/>
            </a:pPr>
            <a:endParaRPr lang="en-US"/>
          </a:p>
        </p:txBody>
      </p:sp>
      <p:sp>
        <p:nvSpPr>
          <p:cNvPr id="102403" name="Rectangle 3"/>
          <p:cNvSpPr>
            <a:spLocks noGrp="1" noChangeArrowheads="1"/>
          </p:cNvSpPr>
          <p:nvPr>
            <p:ph type="dt" sz="quarter" idx="1"/>
          </p:nvPr>
        </p:nvSpPr>
        <p:spPr bwMode="auto">
          <a:xfrm>
            <a:off x="3849688"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solidFill>
                  <a:schemeClr val="tx1"/>
                </a:solidFill>
                <a:latin typeface="Times New Roman" pitchFamily="18" charset="0"/>
              </a:defRPr>
            </a:lvl1pPr>
          </a:lstStyle>
          <a:p>
            <a:pPr>
              <a:defRPr/>
            </a:pPr>
            <a:endParaRPr lang="en-US"/>
          </a:p>
        </p:txBody>
      </p:sp>
      <p:sp>
        <p:nvSpPr>
          <p:cNvPr id="102404" name="Rectangle 4"/>
          <p:cNvSpPr>
            <a:spLocks noGrp="1" noChangeArrowheads="1"/>
          </p:cNvSpPr>
          <p:nvPr>
            <p:ph type="ftr" sz="quarter" idx="2"/>
          </p:nvPr>
        </p:nvSpPr>
        <p:spPr bwMode="auto">
          <a:xfrm>
            <a:off x="0" y="9428163"/>
            <a:ext cx="2946400"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solidFill>
                  <a:schemeClr val="tx1"/>
                </a:solidFill>
                <a:latin typeface="Times New Roman" pitchFamily="18" charset="0"/>
              </a:defRPr>
            </a:lvl1pPr>
          </a:lstStyle>
          <a:p>
            <a:pPr>
              <a:defRPr/>
            </a:pPr>
            <a:endParaRPr lang="en-US"/>
          </a:p>
        </p:txBody>
      </p:sp>
      <p:sp>
        <p:nvSpPr>
          <p:cNvPr id="102405" name="Rectangle 5"/>
          <p:cNvSpPr>
            <a:spLocks noGrp="1" noChangeArrowheads="1"/>
          </p:cNvSpPr>
          <p:nvPr>
            <p:ph type="sldNum" sz="quarter" idx="3"/>
          </p:nvPr>
        </p:nvSpPr>
        <p:spPr bwMode="auto">
          <a:xfrm>
            <a:off x="3849688" y="9428163"/>
            <a:ext cx="2946400" cy="496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solidFill>
                  <a:schemeClr val="tx1"/>
                </a:solidFill>
                <a:latin typeface="Times New Roman" pitchFamily="18" charset="0"/>
              </a:defRPr>
            </a:lvl1pPr>
          </a:lstStyle>
          <a:p>
            <a:pPr>
              <a:defRPr/>
            </a:pPr>
            <a:fld id="{439B4D5D-18B7-4285-8EA1-9D9D729BC2A2}" type="slidenum">
              <a:rPr lang="en-US"/>
              <a:pPr>
                <a:defRPr/>
              </a:pPr>
              <a:t>‹#›</a:t>
            </a:fld>
            <a:endParaRPr lang="en-US"/>
          </a:p>
        </p:txBody>
      </p:sp>
    </p:spTree>
    <p:extLst>
      <p:ext uri="{BB962C8B-B14F-4D97-AF65-F5344CB8AC3E}">
        <p14:creationId xmlns:p14="http://schemas.microsoft.com/office/powerpoint/2010/main" val="25711171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a:solidFill>
                  <a:schemeClr val="tx1"/>
                </a:solidFill>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solidFill>
                  <a:schemeClr val="tx1"/>
                </a:solidFill>
                <a:latin typeface="Times New Roman" pitchFamily="18"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906463" y="4714875"/>
            <a:ext cx="4984750"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a:solidFill>
                  <a:schemeClr val="tx1"/>
                </a:solidFill>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750"/>
            <a:ext cx="2946400"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solidFill>
                  <a:schemeClr val="tx1"/>
                </a:solidFill>
                <a:latin typeface="Times New Roman" pitchFamily="18" charset="0"/>
              </a:defRPr>
            </a:lvl1pPr>
          </a:lstStyle>
          <a:p>
            <a:pPr>
              <a:defRPr/>
            </a:pPr>
            <a:fld id="{66531302-7A87-4B08-AEEE-F79258363862}" type="slidenum">
              <a:rPr lang="en-US"/>
              <a:pPr>
                <a:defRPr/>
              </a:pPr>
              <a:t>‹#›</a:t>
            </a:fld>
            <a:endParaRPr lang="en-US"/>
          </a:p>
        </p:txBody>
      </p:sp>
    </p:spTree>
    <p:extLst>
      <p:ext uri="{BB962C8B-B14F-4D97-AF65-F5344CB8AC3E}">
        <p14:creationId xmlns:p14="http://schemas.microsoft.com/office/powerpoint/2010/main" val="84810998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sample </a:t>
            </a:r>
            <a:r>
              <a:rPr lang="en-US" b="1" dirty="0"/>
              <a:t>Title Slide with Picture </a:t>
            </a:r>
            <a:r>
              <a:rPr lang="en-US" dirty="0"/>
              <a:t>ideal for including a dark picture with a brief title and subtitle</a:t>
            </a:r>
            <a:r>
              <a:rPr lang="en-US" dirty="0" smtClean="0"/>
              <a:t>.</a:t>
            </a:r>
            <a:endParaRPr lang="en-US" dirty="0"/>
          </a:p>
        </p:txBody>
      </p:sp>
      <p:sp>
        <p:nvSpPr>
          <p:cNvPr id="4" name="Slide Number Placeholder 3"/>
          <p:cNvSpPr>
            <a:spLocks noGrp="1"/>
          </p:cNvSpPr>
          <p:nvPr>
            <p:ph type="sldNum" sz="quarter" idx="10"/>
          </p:nvPr>
        </p:nvSpPr>
        <p:spPr/>
        <p:txBody>
          <a:bodyPr/>
          <a:lstStyle/>
          <a:p>
            <a:fld id="{8547E1EE-0039-4797-B978-F453418260D1}"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60844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sample </a:t>
            </a:r>
            <a:r>
              <a:rPr lang="en-US" b="1" dirty="0"/>
              <a:t>Title Slide with Picture </a:t>
            </a:r>
            <a:r>
              <a:rPr lang="en-US" dirty="0"/>
              <a:t>ideal for including a dark picture with a brief title and subtitle</a:t>
            </a:r>
            <a:r>
              <a:rPr lang="en-US" dirty="0" smtClean="0"/>
              <a:t>.</a:t>
            </a:r>
            <a:endParaRPr lang="en-US" dirty="0"/>
          </a:p>
        </p:txBody>
      </p:sp>
      <p:sp>
        <p:nvSpPr>
          <p:cNvPr id="4" name="Slide Number Placeholder 3"/>
          <p:cNvSpPr>
            <a:spLocks noGrp="1"/>
          </p:cNvSpPr>
          <p:nvPr>
            <p:ph type="sldNum" sz="quarter" idx="10"/>
          </p:nvPr>
        </p:nvSpPr>
        <p:spPr/>
        <p:txBody>
          <a:bodyPr/>
          <a:lstStyle/>
          <a:p>
            <a:fld id="{8547E1EE-0039-4797-B978-F453418260D1}"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608440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p:bg>
      <p:bgPr>
        <a:blipFill dpi="0" rotWithShape="1">
          <a:blip r:embed="rId2" cstate="email">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1" name="Rectangle 10"/>
          <p:cNvSpPr/>
          <p:nvPr userDrawn="1"/>
        </p:nvSpPr>
        <p:spPr>
          <a:xfrm>
            <a:off x="-36512" y="0"/>
            <a:ext cx="9180512" cy="6858000"/>
          </a:xfrm>
          <a:prstGeom prst="rect">
            <a:avLst/>
          </a:prstGeom>
          <a:solidFill>
            <a:schemeClr val="bg1">
              <a:alpha val="40000"/>
            </a:schemeClr>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lnSpc>
                <a:spcPct val="90000"/>
              </a:lnSpc>
              <a:spcBef>
                <a:spcPts val="0"/>
              </a:spcBef>
              <a:spcAft>
                <a:spcPts val="0"/>
              </a:spcAft>
            </a:pPr>
            <a:endParaRPr lang="en-US" sz="1800" dirty="0" smtClean="0">
              <a:solidFill>
                <a:prstClr val="white"/>
              </a:solidFill>
              <a:latin typeface="Arial"/>
            </a:endParaRPr>
          </a:p>
        </p:txBody>
      </p:sp>
      <p:sp>
        <p:nvSpPr>
          <p:cNvPr id="2" name="Title 1"/>
          <p:cNvSpPr>
            <a:spLocks noGrp="1"/>
          </p:cNvSpPr>
          <p:nvPr>
            <p:ph type="ctrTitle"/>
          </p:nvPr>
        </p:nvSpPr>
        <p:spPr>
          <a:xfrm>
            <a:off x="457200" y="2763520"/>
            <a:ext cx="6858000" cy="1554480"/>
          </a:xfrm>
        </p:spPr>
        <p:txBody>
          <a:bodyPr/>
          <a:lstStyle>
            <a:lvl1pPr>
              <a:defRPr sz="5000" spc="-100"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457200" y="4419600"/>
            <a:ext cx="6858000" cy="1188720"/>
          </a:xfrm>
        </p:spPr>
        <p:txBody>
          <a:bodyPr>
            <a:noAutofit/>
          </a:bodyPr>
          <a:lstStyle>
            <a:lvl1pPr marL="0" indent="0" algn="l">
              <a:spcBef>
                <a:spcPts val="600"/>
              </a:spcBef>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copyright"/>
          <p:cNvSpPr txBox="1"/>
          <p:nvPr userDrawn="1"/>
        </p:nvSpPr>
        <p:spPr>
          <a:xfrm>
            <a:off x="457200" y="6482536"/>
            <a:ext cx="2819400" cy="223064"/>
          </a:xfrm>
          <a:prstGeom prst="rect">
            <a:avLst/>
          </a:prstGeom>
          <a:noFill/>
        </p:spPr>
        <p:txBody>
          <a:bodyPr wrap="square" lIns="0" tIns="0" rIns="0" bIns="0" rtlCol="0" anchor="b">
            <a:noAutofit/>
          </a:bodyPr>
          <a:lstStyle/>
          <a:p>
            <a:pPr algn="l" defTabSz="457200" fontAlgn="auto">
              <a:spcBef>
                <a:spcPts val="0"/>
              </a:spcBef>
              <a:spcAft>
                <a:spcPts val="0"/>
              </a:spcAft>
              <a:defRPr/>
            </a:pPr>
            <a:r>
              <a:rPr lang="en-US" sz="700" dirty="0" smtClean="0">
                <a:solidFill>
                  <a:srgbClr val="FFFFFF"/>
                </a:solidFill>
                <a:latin typeface="Arial"/>
                <a:cs typeface="Arial"/>
              </a:rPr>
              <a:t>.</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300192" y="5910070"/>
            <a:ext cx="2593853" cy="795530"/>
          </a:xfrm>
          <a:prstGeom prst="rect">
            <a:avLst/>
          </a:prstGeom>
        </p:spPr>
      </p:pic>
    </p:spTree>
    <p:extLst>
      <p:ext uri="{BB962C8B-B14F-4D97-AF65-F5344CB8AC3E}">
        <p14:creationId xmlns:p14="http://schemas.microsoft.com/office/powerpoint/2010/main" val="192459658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62000"/>
          </a:xfrm>
        </p:spPr>
        <p:txBody>
          <a:bodyPr anchor="b"/>
          <a:lstStyle>
            <a:lvl1pPr algn="l">
              <a:defRPr sz="2800" b="1"/>
            </a:lvl1pPr>
          </a:lstStyle>
          <a:p>
            <a:r>
              <a:rPr lang="en-US" smtClean="0"/>
              <a:t>Click to edit Master title style</a:t>
            </a:r>
            <a:endParaRPr lang="en-US" dirty="0"/>
          </a:p>
        </p:txBody>
      </p:sp>
      <p:sp>
        <p:nvSpPr>
          <p:cNvPr id="3" name="Picture Placeholder 2"/>
          <p:cNvSpPr>
            <a:spLocks noGrp="1"/>
          </p:cNvSpPr>
          <p:nvPr>
            <p:ph type="pic" idx="1"/>
          </p:nvPr>
        </p:nvSpPr>
        <p:spPr>
          <a:xfrm>
            <a:off x="457200" y="1295400"/>
            <a:ext cx="5029200" cy="4800600"/>
          </a:xfrm>
        </p:spPr>
        <p:txBody>
          <a:bodyPr tIns="457200">
            <a:no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5760720" y="1295400"/>
            <a:ext cx="2926080" cy="4800600"/>
          </a:xfrm>
        </p:spPr>
        <p:txBody>
          <a:bodyPr>
            <a:noAutofit/>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618702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62000"/>
          </a:xfrm>
        </p:spPr>
        <p:txBody>
          <a:bodyPr anchor="b"/>
          <a:lstStyle>
            <a:lvl1pPr algn="l">
              <a:defRPr sz="2800" b="1"/>
            </a:lvl1pPr>
          </a:lstStyle>
          <a:p>
            <a:r>
              <a:rPr lang="en-US" smtClean="0"/>
              <a:t>Click to edit Master title style</a:t>
            </a:r>
            <a:endParaRPr lang="en-US" dirty="0"/>
          </a:p>
        </p:txBody>
      </p:sp>
      <p:sp>
        <p:nvSpPr>
          <p:cNvPr id="3" name="Picture Placeholder 2"/>
          <p:cNvSpPr>
            <a:spLocks noGrp="1"/>
          </p:cNvSpPr>
          <p:nvPr>
            <p:ph type="pic" idx="1"/>
          </p:nvPr>
        </p:nvSpPr>
        <p:spPr>
          <a:xfrm>
            <a:off x="457200" y="1295400"/>
            <a:ext cx="5029200" cy="4800600"/>
          </a:xfrm>
        </p:spPr>
        <p:txBody>
          <a:bodyPr tIns="457200">
            <a:no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8" name="Text Placeholder 8"/>
          <p:cNvSpPr>
            <a:spLocks noGrp="1"/>
          </p:cNvSpPr>
          <p:nvPr>
            <p:ph type="body" sz="quarter" idx="13"/>
          </p:nvPr>
        </p:nvSpPr>
        <p:spPr>
          <a:xfrm>
            <a:off x="5760720" y="1295400"/>
            <a:ext cx="2926080" cy="48006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402119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Two Pictures with Captions">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62000"/>
          </a:xfrm>
        </p:spPr>
        <p:txBody>
          <a:bodyPr anchor="b"/>
          <a:lstStyle>
            <a:lvl1pPr algn="l">
              <a:defRPr sz="2800" b="1"/>
            </a:lvl1pPr>
          </a:lstStyle>
          <a:p>
            <a:r>
              <a:rPr lang="en-US" smtClean="0"/>
              <a:t>Click to edit Master title style</a:t>
            </a:r>
            <a:endParaRPr lang="en-US" dirty="0"/>
          </a:p>
        </p:txBody>
      </p:sp>
      <p:sp>
        <p:nvSpPr>
          <p:cNvPr id="3" name="Picture Placeholder 2"/>
          <p:cNvSpPr>
            <a:spLocks noGrp="1"/>
          </p:cNvSpPr>
          <p:nvPr>
            <p:ph type="pic" idx="1"/>
          </p:nvPr>
        </p:nvSpPr>
        <p:spPr>
          <a:xfrm>
            <a:off x="457200" y="1295400"/>
            <a:ext cx="3986784" cy="3505200"/>
          </a:xfrm>
        </p:spPr>
        <p:txBody>
          <a:bodyPr tIns="457200">
            <a:no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8" name="Picture Placeholder 2"/>
          <p:cNvSpPr>
            <a:spLocks noGrp="1"/>
          </p:cNvSpPr>
          <p:nvPr>
            <p:ph type="pic" idx="13"/>
          </p:nvPr>
        </p:nvSpPr>
        <p:spPr>
          <a:xfrm>
            <a:off x="4700016" y="1295400"/>
            <a:ext cx="3986784" cy="3505200"/>
          </a:xfrm>
        </p:spPr>
        <p:txBody>
          <a:bodyPr tIns="457200">
            <a:no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4953000"/>
            <a:ext cx="3986784" cy="1130490"/>
          </a:xfrm>
        </p:spPr>
        <p:txBody>
          <a:bodyPr>
            <a:no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3"/>
          <p:cNvSpPr>
            <a:spLocks noGrp="1"/>
          </p:cNvSpPr>
          <p:nvPr>
            <p:ph type="body" sz="half" idx="14"/>
          </p:nvPr>
        </p:nvSpPr>
        <p:spPr>
          <a:xfrm>
            <a:off x="4700016" y="4953000"/>
            <a:ext cx="3986784" cy="1130490"/>
          </a:xfrm>
        </p:spPr>
        <p:txBody>
          <a:bodyPr>
            <a:noAutofit/>
          </a:bodyPr>
          <a:lstStyle>
            <a:lvl1pPr marL="0" indent="0">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02629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62000"/>
          </a:xfrm>
        </p:spPr>
        <p:txBody>
          <a:bodyPr anchor="b"/>
          <a:lstStyle>
            <a:lvl1pPr algn="l">
              <a:defRPr sz="2800" b="1"/>
            </a:lvl1pPr>
          </a:lstStyle>
          <a:p>
            <a:r>
              <a:rPr lang="en-US" smtClean="0"/>
              <a:t>Click to edit Master title style</a:t>
            </a:r>
            <a:endParaRPr lang="en-US" dirty="0"/>
          </a:p>
        </p:txBody>
      </p:sp>
      <p:sp>
        <p:nvSpPr>
          <p:cNvPr id="3" name="Picture Placeholder 2"/>
          <p:cNvSpPr>
            <a:spLocks noGrp="1"/>
          </p:cNvSpPr>
          <p:nvPr>
            <p:ph type="pic" idx="1"/>
          </p:nvPr>
        </p:nvSpPr>
        <p:spPr>
          <a:xfrm>
            <a:off x="457200" y="1295400"/>
            <a:ext cx="2560320" cy="2743200"/>
          </a:xfrm>
        </p:spPr>
        <p:txBody>
          <a:bodyPr tIns="457200">
            <a:no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4211392"/>
            <a:ext cx="2560320" cy="1884608"/>
          </a:xfrm>
        </p:spPr>
        <p:txBody>
          <a:bodyPr>
            <a:no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Picture Placeholder 2"/>
          <p:cNvSpPr>
            <a:spLocks noGrp="1"/>
          </p:cNvSpPr>
          <p:nvPr>
            <p:ph type="pic" idx="15"/>
          </p:nvPr>
        </p:nvSpPr>
        <p:spPr>
          <a:xfrm>
            <a:off x="3291840" y="1295400"/>
            <a:ext cx="2560320" cy="2743200"/>
          </a:xfrm>
        </p:spPr>
        <p:txBody>
          <a:bodyPr tIns="457200">
            <a:no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11" name="Picture Placeholder 2"/>
          <p:cNvSpPr>
            <a:spLocks noGrp="1"/>
          </p:cNvSpPr>
          <p:nvPr>
            <p:ph type="pic" idx="16"/>
          </p:nvPr>
        </p:nvSpPr>
        <p:spPr>
          <a:xfrm>
            <a:off x="6126480" y="1295400"/>
            <a:ext cx="2560320" cy="2743200"/>
          </a:xfrm>
        </p:spPr>
        <p:txBody>
          <a:bodyPr tIns="457200">
            <a:noAutofit/>
          </a:bodyPr>
          <a:lstStyle>
            <a:lvl1pPr marL="0" indent="0" algn="ct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12" name="Text Placeholder 3"/>
          <p:cNvSpPr>
            <a:spLocks noGrp="1"/>
          </p:cNvSpPr>
          <p:nvPr>
            <p:ph type="body" sz="half" idx="17"/>
          </p:nvPr>
        </p:nvSpPr>
        <p:spPr>
          <a:xfrm>
            <a:off x="3291840" y="4211392"/>
            <a:ext cx="2560320" cy="1884608"/>
          </a:xfrm>
        </p:spPr>
        <p:txBody>
          <a:bodyPr>
            <a:no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3" name="Text Placeholder 3"/>
          <p:cNvSpPr>
            <a:spLocks noGrp="1"/>
          </p:cNvSpPr>
          <p:nvPr>
            <p:ph type="body" sz="half" idx="18"/>
          </p:nvPr>
        </p:nvSpPr>
        <p:spPr>
          <a:xfrm>
            <a:off x="6126480" y="4211392"/>
            <a:ext cx="2560320" cy="1884608"/>
          </a:xfrm>
        </p:spPr>
        <p:txBody>
          <a:bodyPr>
            <a:noAutofit/>
          </a:bodyPr>
          <a:lstStyle>
            <a:lvl1pPr marL="0" indent="0">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49799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lvl8pPr>
              <a:defRPr/>
            </a:lvl8pPr>
          </a:lstStyle>
          <a:p>
            <a:pPr lvl="0"/>
            <a:r>
              <a:rPr lang="en-US" dirty="0" smtClean="0"/>
              <a:t>Click to edit Master text styles</a:t>
            </a:r>
          </a:p>
          <a:p>
            <a:pPr lvl="1"/>
            <a:r>
              <a:rPr lang="en-US" dirty="0" smtClean="0"/>
              <a:t>Second level</a:t>
            </a:r>
          </a:p>
          <a:p>
            <a:pPr lvl="2"/>
            <a:r>
              <a:rPr lang="en-US" dirty="0" smtClean="0"/>
              <a:t>Third level </a:t>
            </a:r>
            <a:endParaRPr lang="en-US" dirty="0"/>
          </a:p>
        </p:txBody>
      </p:sp>
    </p:spTree>
    <p:extLst>
      <p:ext uri="{BB962C8B-B14F-4D97-AF65-F5344CB8AC3E}">
        <p14:creationId xmlns:p14="http://schemas.microsoft.com/office/powerpoint/2010/main" val="43899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xfrm>
            <a:off x="250825" y="6381750"/>
            <a:ext cx="1905000" cy="215900"/>
          </a:xfrm>
          <a:prstGeom prst="rect">
            <a:avLst/>
          </a:prstGeom>
          <a:ln/>
        </p:spPr>
        <p:txBody>
          <a:bodyPr/>
          <a:lstStyle>
            <a:lvl1pPr>
              <a:defRPr/>
            </a:lvl1pPr>
          </a:lstStyle>
          <a:p>
            <a:pPr>
              <a:defRPr/>
            </a:pPr>
            <a:endParaRPr lang="en-US"/>
          </a:p>
        </p:txBody>
      </p:sp>
    </p:spTree>
    <p:extLst>
      <p:ext uri="{BB962C8B-B14F-4D97-AF65-F5344CB8AC3E}">
        <p14:creationId xmlns:p14="http://schemas.microsoft.com/office/powerpoint/2010/main" val="3605762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763520"/>
            <a:ext cx="6858000" cy="1554480"/>
          </a:xfrm>
        </p:spPr>
        <p:txBody>
          <a:bodyPr/>
          <a:lstStyle>
            <a:lvl1pPr>
              <a:defRPr sz="5000" spc="-100" baseline="0"/>
            </a:lvl1pPr>
          </a:lstStyle>
          <a:p>
            <a:r>
              <a:rPr lang="en-US" dirty="0" smtClean="0"/>
              <a:t>Click to edit Master title style</a:t>
            </a:r>
            <a:endParaRPr lang="en-US" dirty="0"/>
          </a:p>
        </p:txBody>
      </p:sp>
      <p:sp>
        <p:nvSpPr>
          <p:cNvPr id="3" name="Subtitle 2"/>
          <p:cNvSpPr>
            <a:spLocks noGrp="1"/>
          </p:cNvSpPr>
          <p:nvPr>
            <p:ph type="subTitle" idx="1"/>
          </p:nvPr>
        </p:nvSpPr>
        <p:spPr>
          <a:xfrm>
            <a:off x="457200" y="4419600"/>
            <a:ext cx="6858000" cy="1188720"/>
          </a:xfrm>
        </p:spPr>
        <p:txBody>
          <a:bodyPr>
            <a:noAutofit/>
          </a:bodyPr>
          <a:lstStyle>
            <a:lvl1pPr marL="0" indent="0" algn="l">
              <a:spcBef>
                <a:spcPts val="600"/>
              </a:spcBef>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copyright"/>
          <p:cNvSpPr txBox="1"/>
          <p:nvPr userDrawn="1"/>
        </p:nvSpPr>
        <p:spPr>
          <a:xfrm>
            <a:off x="457200" y="6482536"/>
            <a:ext cx="2819400" cy="223064"/>
          </a:xfrm>
          <a:prstGeom prst="rect">
            <a:avLst/>
          </a:prstGeom>
          <a:noFill/>
        </p:spPr>
        <p:txBody>
          <a:bodyPr wrap="square" lIns="0" tIns="0" rIns="0" bIns="0" rtlCol="0" anchor="b">
            <a:noAutofit/>
          </a:bodyPr>
          <a:lstStyle/>
          <a:p>
            <a:pPr algn="l" defTabSz="457200" fontAlgn="auto">
              <a:spcBef>
                <a:spcPts val="0"/>
              </a:spcBef>
              <a:spcAft>
                <a:spcPts val="0"/>
              </a:spcAft>
              <a:defRPr/>
            </a:pPr>
            <a:r>
              <a:rPr lang="en-US" sz="700" dirty="0" smtClean="0">
                <a:solidFill>
                  <a:srgbClr val="F8F8F8">
                    <a:lumMod val="75000"/>
                  </a:srgbClr>
                </a:solidFill>
                <a:latin typeface="Arial"/>
                <a:cs typeface="Arial"/>
              </a:rPr>
              <a:t> </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0352" y="5505467"/>
            <a:ext cx="1152128" cy="1200133"/>
          </a:xfrm>
          <a:prstGeom prst="rect">
            <a:avLst/>
          </a:prstGeom>
        </p:spPr>
      </p:pic>
    </p:spTree>
    <p:extLst>
      <p:ext uri="{BB962C8B-B14F-4D97-AF65-F5344CB8AC3E}">
        <p14:creationId xmlns:p14="http://schemas.microsoft.com/office/powerpoint/2010/main" val="2542841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6858000" cy="1828800"/>
          </a:xfrm>
        </p:spPr>
        <p:txBody>
          <a:bodyPr anchor="t"/>
          <a:lstStyle>
            <a:lvl1pPr algn="l">
              <a:defRPr sz="3200" b="1" cap="none" spc="-100" baseline="0"/>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4419600"/>
            <a:ext cx="6858000" cy="1188720"/>
          </a:xfrm>
        </p:spPr>
        <p:txBody>
          <a:bodyPr anchor="t">
            <a:noAutofit/>
          </a:bodyPr>
          <a:lstStyle>
            <a:lvl1pPr marL="0" indent="0">
              <a:spcBef>
                <a:spcPts val="60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Tree>
    <p:extLst>
      <p:ext uri="{BB962C8B-B14F-4D97-AF65-F5344CB8AC3E}">
        <p14:creationId xmlns:p14="http://schemas.microsoft.com/office/powerpoint/2010/main" val="2054330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 </a:t>
            </a:r>
            <a:endParaRPr lang="en-US" dirty="0"/>
          </a:p>
        </p:txBody>
      </p:sp>
    </p:spTree>
    <p:extLst>
      <p:ext uri="{BB962C8B-B14F-4D97-AF65-F5344CB8AC3E}">
        <p14:creationId xmlns:p14="http://schemas.microsoft.com/office/powerpoint/2010/main" val="175701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8" name="Text Placeholder 7"/>
          <p:cNvSpPr>
            <a:spLocks noGrp="1"/>
          </p:cNvSpPr>
          <p:nvPr>
            <p:ph type="body" sz="quarter" idx="13" hasCustomPrompt="1"/>
          </p:nvPr>
        </p:nvSpPr>
        <p:spPr>
          <a:xfrm>
            <a:off x="457200" y="1133856"/>
            <a:ext cx="8229600" cy="274320"/>
          </a:xfrm>
        </p:spPr>
        <p:txBody>
          <a:bodyPr>
            <a:noAutofit/>
          </a:bodyPr>
          <a:lstStyle>
            <a:lvl1pPr marL="0" indent="0">
              <a:spcBef>
                <a:spcPts val="0"/>
              </a:spcBef>
              <a:buNone/>
              <a:defRPr sz="1800">
                <a:solidFill>
                  <a:schemeClr val="accent1"/>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lang="en-US" dirty="0" smtClean="0"/>
              <a:t>Click to add subtitle</a:t>
            </a:r>
          </a:p>
        </p:txBody>
      </p:sp>
      <p:sp>
        <p:nvSpPr>
          <p:cNvPr id="3" name="Content Placeholder 2"/>
          <p:cNvSpPr>
            <a:spLocks noGrp="1"/>
          </p:cNvSpPr>
          <p:nvPr>
            <p:ph idx="1"/>
          </p:nvPr>
        </p:nvSpPr>
        <p:spPr>
          <a:xfrm>
            <a:off x="457200" y="1676399"/>
            <a:ext cx="82296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3609470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7"/>
          <p:cNvSpPr>
            <a:spLocks noGrp="1"/>
          </p:cNvSpPr>
          <p:nvPr>
            <p:ph type="body" sz="quarter" idx="13" hasCustomPrompt="1"/>
          </p:nvPr>
        </p:nvSpPr>
        <p:spPr>
          <a:xfrm>
            <a:off x="457200" y="1133856"/>
            <a:ext cx="8229600" cy="260574"/>
          </a:xfrm>
        </p:spPr>
        <p:txBody>
          <a:bodyPr>
            <a:noAutofit/>
          </a:bodyPr>
          <a:lstStyle>
            <a:lvl1pPr marL="0" indent="0">
              <a:spcBef>
                <a:spcPts val="0"/>
              </a:spcBef>
              <a:buNone/>
              <a:defRPr sz="1800">
                <a:solidFill>
                  <a:srgbClr val="0A1F5A"/>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lang="en-US" dirty="0" smtClean="0"/>
              <a:t>Click to add subtitle</a:t>
            </a:r>
          </a:p>
        </p:txBody>
      </p:sp>
    </p:spTree>
    <p:extLst>
      <p:ext uri="{BB962C8B-B14F-4D97-AF65-F5344CB8AC3E}">
        <p14:creationId xmlns:p14="http://schemas.microsoft.com/office/powerpoint/2010/main" val="40091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620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295401"/>
            <a:ext cx="3986784" cy="4800600"/>
          </a:xfrm>
        </p:spPr>
        <p:txBody>
          <a:bodyPr>
            <a:normAutofit/>
          </a:bodyPr>
          <a:lstStyle>
            <a:lvl1pPr>
              <a:defRPr sz="2000"/>
            </a:lvl1pPr>
            <a:lvl2pPr>
              <a:defRPr sz="2000"/>
            </a:lvl2pPr>
            <a:lvl3pPr>
              <a:defRPr sz="2000"/>
            </a:lvl3pPr>
            <a:lvl4pPr>
              <a:defRPr sz="2000"/>
            </a:lvl4pPr>
            <a:lvl5pPr>
              <a:defRPr sz="1200"/>
            </a:lvl5pPr>
            <a:lvl6pPr marL="914400" indent="0">
              <a:buNone/>
              <a:defRPr sz="1200"/>
            </a:lvl6pPr>
            <a:lvl7pPr>
              <a:defRPr sz="1200"/>
            </a:lvl7pPr>
            <a:lvl8pPr>
              <a:defRPr sz="1200"/>
            </a:lvl8pPr>
            <a:lvl9pPr>
              <a:defRPr sz="1200"/>
            </a:lvl9pPr>
          </a:lstStyle>
          <a:p>
            <a:pPr lvl="0"/>
            <a:r>
              <a:rPr lang="en-US" dirty="0" smtClean="0"/>
              <a:t>Click to edit Master text styles</a:t>
            </a:r>
          </a:p>
          <a:p>
            <a:pPr lvl="1"/>
            <a:r>
              <a:rPr lang="en-US" dirty="0" smtClean="0"/>
              <a:t>Second level </a:t>
            </a:r>
          </a:p>
        </p:txBody>
      </p:sp>
      <p:sp>
        <p:nvSpPr>
          <p:cNvPr id="4" name="Content Placeholder 3"/>
          <p:cNvSpPr>
            <a:spLocks noGrp="1"/>
          </p:cNvSpPr>
          <p:nvPr>
            <p:ph sz="half" idx="2"/>
          </p:nvPr>
        </p:nvSpPr>
        <p:spPr>
          <a:xfrm>
            <a:off x="4700016" y="1295401"/>
            <a:ext cx="3986784" cy="4800600"/>
          </a:xfrm>
        </p:spPr>
        <p:txBody>
          <a:bodyPr>
            <a:normAutofit/>
          </a:bodyPr>
          <a:lstStyle>
            <a:lvl1pPr>
              <a:defRPr sz="2000"/>
            </a:lvl1pPr>
            <a:lvl2pPr>
              <a:defRPr sz="2000"/>
            </a:lvl2pPr>
            <a:lvl3pPr>
              <a:defRPr sz="2000"/>
            </a:lvl3pPr>
            <a:lvl4pPr>
              <a:defRPr sz="2000"/>
            </a:lvl4pPr>
            <a:lvl5pPr>
              <a:defRPr sz="1200"/>
            </a:lvl5pPr>
            <a:lvl6pPr>
              <a:defRPr sz="1200"/>
            </a:lvl6pPr>
            <a:lvl7pPr>
              <a:defRPr sz="1200"/>
            </a:lvl7pPr>
            <a:lvl8pPr>
              <a:defRPr sz="1200"/>
            </a:lvl8pPr>
            <a:lvl9pPr>
              <a:defRPr sz="1200"/>
            </a:lvl9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594418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ntent, Subtitle and Headings">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62000"/>
          </a:xfrm>
        </p:spPr>
        <p:txBody>
          <a:bodyPr/>
          <a:lstStyle>
            <a:lvl1pPr>
              <a:defRPr/>
            </a:lvl1pPr>
          </a:lstStyle>
          <a:p>
            <a:r>
              <a:rPr lang="en-US" smtClean="0"/>
              <a:t>Click to edit Master title style</a:t>
            </a:r>
            <a:endParaRPr lang="en-US" dirty="0"/>
          </a:p>
        </p:txBody>
      </p:sp>
      <p:sp>
        <p:nvSpPr>
          <p:cNvPr id="10" name="Text Placeholder 7"/>
          <p:cNvSpPr>
            <a:spLocks noGrp="1"/>
          </p:cNvSpPr>
          <p:nvPr>
            <p:ph type="body" sz="quarter" idx="13" hasCustomPrompt="1"/>
          </p:nvPr>
        </p:nvSpPr>
        <p:spPr>
          <a:xfrm>
            <a:off x="457200" y="1133856"/>
            <a:ext cx="8229600" cy="260574"/>
          </a:xfrm>
        </p:spPr>
        <p:txBody>
          <a:bodyPr>
            <a:noAutofit/>
          </a:bodyPr>
          <a:lstStyle>
            <a:lvl1pPr marL="0" indent="0">
              <a:spcBef>
                <a:spcPts val="0"/>
              </a:spcBef>
              <a:buNone/>
              <a:defRPr sz="1800">
                <a:solidFill>
                  <a:schemeClr val="accent1"/>
                </a:solidFill>
              </a:defRPr>
            </a:lvl1pPr>
            <a:lvl2pPr marL="0" indent="0">
              <a:spcBef>
                <a:spcPts val="0"/>
              </a:spcBef>
              <a:buNone/>
              <a:defRPr sz="1800"/>
            </a:lvl2pPr>
            <a:lvl3pPr marL="0" indent="0">
              <a:spcBef>
                <a:spcPts val="0"/>
              </a:spcBef>
              <a:buNone/>
              <a:defRPr sz="1800"/>
            </a:lvl3pPr>
            <a:lvl4pPr marL="0" indent="0">
              <a:spcBef>
                <a:spcPts val="0"/>
              </a:spcBef>
              <a:buNone/>
              <a:defRPr sz="1800"/>
            </a:lvl4pPr>
            <a:lvl5pPr marL="0" indent="0">
              <a:spcBef>
                <a:spcPts val="0"/>
              </a:spcBef>
              <a:buNone/>
              <a:defRPr sz="1800"/>
            </a:lvl5pPr>
            <a:lvl6pPr marL="0" indent="0">
              <a:spcBef>
                <a:spcPts val="0"/>
              </a:spcBef>
              <a:buNone/>
              <a:defRPr sz="1800"/>
            </a:lvl6pPr>
            <a:lvl7pPr marL="0" indent="0">
              <a:spcBef>
                <a:spcPts val="0"/>
              </a:spcBef>
              <a:buNone/>
              <a:defRPr sz="1800"/>
            </a:lvl7pPr>
            <a:lvl8pPr marL="0" indent="0">
              <a:spcBef>
                <a:spcPts val="0"/>
              </a:spcBef>
              <a:buNone/>
              <a:defRPr sz="1800"/>
            </a:lvl8pPr>
            <a:lvl9pPr marL="0" indent="0">
              <a:spcBef>
                <a:spcPts val="0"/>
              </a:spcBef>
              <a:buNone/>
              <a:defRPr sz="1800"/>
            </a:lvl9pPr>
          </a:lstStyle>
          <a:p>
            <a:pPr lvl="0"/>
            <a:r>
              <a:rPr lang="en-US" dirty="0" smtClean="0"/>
              <a:t>Click to add subtitle</a:t>
            </a:r>
          </a:p>
        </p:txBody>
      </p:sp>
      <p:sp>
        <p:nvSpPr>
          <p:cNvPr id="3" name="Text Placeholder 2"/>
          <p:cNvSpPr>
            <a:spLocks noGrp="1"/>
          </p:cNvSpPr>
          <p:nvPr>
            <p:ph type="body" idx="1" hasCustomPrompt="1"/>
          </p:nvPr>
        </p:nvSpPr>
        <p:spPr>
          <a:xfrm>
            <a:off x="457200" y="1676399"/>
            <a:ext cx="3986784" cy="274320"/>
          </a:xfrm>
        </p:spPr>
        <p:txBody>
          <a:bodyPr anchor="t">
            <a:no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add heading</a:t>
            </a:r>
          </a:p>
        </p:txBody>
      </p:sp>
      <p:sp>
        <p:nvSpPr>
          <p:cNvPr id="4" name="Content Placeholder 3"/>
          <p:cNvSpPr>
            <a:spLocks noGrp="1"/>
          </p:cNvSpPr>
          <p:nvPr>
            <p:ph sz="half" idx="2"/>
          </p:nvPr>
        </p:nvSpPr>
        <p:spPr>
          <a:xfrm>
            <a:off x="457200" y="2057401"/>
            <a:ext cx="3986784" cy="4038600"/>
          </a:xfrm>
        </p:spPr>
        <p:txBody>
          <a:bodyPr>
            <a:normAutofit/>
          </a:bodyPr>
          <a:lstStyle>
            <a:lvl1pPr>
              <a:defRPr sz="2000"/>
            </a:lvl1pPr>
            <a:lvl2pPr>
              <a:defRPr sz="20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dirty="0" smtClean="0"/>
              <a:t>Click to edit Master text styles</a:t>
            </a:r>
          </a:p>
          <a:p>
            <a:pPr lvl="1"/>
            <a:r>
              <a:rPr lang="en-US" dirty="0" smtClean="0"/>
              <a:t>Second level </a:t>
            </a:r>
          </a:p>
        </p:txBody>
      </p:sp>
      <p:sp>
        <p:nvSpPr>
          <p:cNvPr id="5" name="Text Placeholder 4"/>
          <p:cNvSpPr>
            <a:spLocks noGrp="1"/>
          </p:cNvSpPr>
          <p:nvPr>
            <p:ph type="body" sz="quarter" idx="3" hasCustomPrompt="1"/>
          </p:nvPr>
        </p:nvSpPr>
        <p:spPr>
          <a:xfrm>
            <a:off x="4700016" y="1676399"/>
            <a:ext cx="3986784" cy="274320"/>
          </a:xfrm>
        </p:spPr>
        <p:txBody>
          <a:bodyPr anchor="t">
            <a:no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add heading</a:t>
            </a:r>
          </a:p>
        </p:txBody>
      </p:sp>
      <p:sp>
        <p:nvSpPr>
          <p:cNvPr id="6" name="Content Placeholder 5"/>
          <p:cNvSpPr>
            <a:spLocks noGrp="1"/>
          </p:cNvSpPr>
          <p:nvPr>
            <p:ph sz="quarter" idx="4"/>
          </p:nvPr>
        </p:nvSpPr>
        <p:spPr>
          <a:xfrm>
            <a:off x="4700016" y="2057401"/>
            <a:ext cx="3986784" cy="4038600"/>
          </a:xfrm>
        </p:spPr>
        <p:txBody>
          <a:bodyPr>
            <a:normAutofit/>
          </a:bodyPr>
          <a:lstStyle>
            <a:lvl1pPr>
              <a:defRPr sz="2000"/>
            </a:lvl1pPr>
            <a:lvl2pPr>
              <a:defRPr sz="20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dirty="0" smtClean="0"/>
              <a:t>Click to edit Master text styles</a:t>
            </a:r>
          </a:p>
          <a:p>
            <a:pPr lvl="1"/>
            <a:r>
              <a:rPr lang="en-US" dirty="0" smtClean="0"/>
              <a:t>Second level l</a:t>
            </a:r>
          </a:p>
        </p:txBody>
      </p:sp>
    </p:spTree>
    <p:extLst>
      <p:ext uri="{BB962C8B-B14F-4D97-AF65-F5344CB8AC3E}">
        <p14:creationId xmlns:p14="http://schemas.microsoft.com/office/powerpoint/2010/main" val="2282803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62000"/>
          </a:xfrm>
        </p:spPr>
        <p:txBody>
          <a:bodyPr anchor="b"/>
          <a:lstStyle>
            <a:lvl1pPr algn="l">
              <a:defRPr sz="2800" b="1"/>
            </a:lvl1pPr>
          </a:lstStyle>
          <a:p>
            <a:r>
              <a:rPr lang="en-US" smtClean="0"/>
              <a:t>Click to edit Master title style</a:t>
            </a:r>
            <a:endParaRPr lang="en-US" dirty="0"/>
          </a:p>
        </p:txBody>
      </p:sp>
      <p:sp>
        <p:nvSpPr>
          <p:cNvPr id="3" name="Content Placeholder 2"/>
          <p:cNvSpPr>
            <a:spLocks noGrp="1"/>
          </p:cNvSpPr>
          <p:nvPr>
            <p:ph idx="1"/>
          </p:nvPr>
        </p:nvSpPr>
        <p:spPr>
          <a:xfrm>
            <a:off x="457200" y="1295401"/>
            <a:ext cx="5715000" cy="4800600"/>
          </a:xfrm>
        </p:spPr>
        <p:txBody>
          <a:bodyPr>
            <a:normAutofit/>
          </a:bodyPr>
          <a:lstStyle>
            <a:lvl1pPr>
              <a:defRPr sz="2000"/>
            </a:lvl1pPr>
            <a:lvl2pPr>
              <a:defRPr sz="2000"/>
            </a:lvl2pPr>
            <a:lvl3pPr>
              <a:defRPr sz="2000"/>
            </a:lvl3pPr>
            <a:lvl4pPr>
              <a:defRPr sz="1200"/>
            </a:lvl4pPr>
            <a:lvl5pPr>
              <a:defRPr sz="1200"/>
            </a:lvl5pPr>
            <a:lvl6pPr marL="914400" indent="0">
              <a:buNone/>
              <a:defRPr sz="1200"/>
            </a:lvl6pPr>
            <a:lvl7pPr>
              <a:defRPr sz="1200"/>
            </a:lvl7pPr>
            <a:lvl8pPr>
              <a:defRPr sz="1200"/>
            </a:lvl8pPr>
            <a:lvl9pPr>
              <a:defRPr sz="12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Text Placeholder 3"/>
          <p:cNvSpPr>
            <a:spLocks noGrp="1"/>
          </p:cNvSpPr>
          <p:nvPr>
            <p:ph type="body" sz="half" idx="2"/>
          </p:nvPr>
        </p:nvSpPr>
        <p:spPr>
          <a:xfrm>
            <a:off x="6400800" y="1295400"/>
            <a:ext cx="2286000" cy="4800600"/>
          </a:xfrm>
        </p:spPr>
        <p:txBody>
          <a:bodyPr>
            <a:noAutofit/>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94227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762000"/>
          </a:xfrm>
          <a:prstGeom prst="rect">
            <a:avLst/>
          </a:prstGeom>
        </p:spPr>
        <p:txBody>
          <a:bodyPr vert="horz" lIns="0" tIns="0" rIns="0" bIns="0" rtlCol="0" anchor="b"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295401"/>
            <a:ext cx="8229600" cy="4800600"/>
          </a:xfrm>
          <a:prstGeom prst="rect">
            <a:avLst/>
          </a:prstGeom>
        </p:spPr>
        <p:txBody>
          <a:bodyPr vert="horz" lIns="0" tIns="0" rIns="0" bIns="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pic>
        <p:nvPicPr>
          <p:cNvPr id="6" name="Picture 5"/>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7524328" y="199572"/>
            <a:ext cx="1512168" cy="462292"/>
          </a:xfrm>
          <a:prstGeom prst="rect">
            <a:avLst/>
          </a:prstGeom>
        </p:spPr>
      </p:pic>
    </p:spTree>
    <p:extLst>
      <p:ext uri="{BB962C8B-B14F-4D97-AF65-F5344CB8AC3E}">
        <p14:creationId xmlns:p14="http://schemas.microsoft.com/office/powerpoint/2010/main" val="4274512862"/>
      </p:ext>
    </p:extLst>
  </p:cSld>
  <p:clrMap bg1="lt1" tx1="dk1" bg2="lt2" tx2="dk2" accent1="accent1" accent2="accent2" accent3="accent3" accent4="accent4" accent5="accent5" accent6="accent6" hlink="hlink" folHlink="folHlink"/>
  <p:sldLayoutIdLst>
    <p:sldLayoutId id="2147484140" r:id="rId1"/>
    <p:sldLayoutId id="2147484141" r:id="rId2"/>
    <p:sldLayoutId id="2147484142" r:id="rId3"/>
    <p:sldLayoutId id="2147484143" r:id="rId4"/>
    <p:sldLayoutId id="2147484144" r:id="rId5"/>
    <p:sldLayoutId id="2147484145" r:id="rId6"/>
    <p:sldLayoutId id="2147484146" r:id="rId7"/>
    <p:sldLayoutId id="2147484147" r:id="rId8"/>
    <p:sldLayoutId id="2147484148" r:id="rId9"/>
    <p:sldLayoutId id="2147484149" r:id="rId10"/>
    <p:sldLayoutId id="2147484150" r:id="rId11"/>
    <p:sldLayoutId id="2147484151" r:id="rId12"/>
    <p:sldLayoutId id="2147484152" r:id="rId13"/>
    <p:sldLayoutId id="2147484153" r:id="rId14"/>
    <p:sldLayoutId id="2147484155"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3200" b="1" kern="1200">
          <a:solidFill>
            <a:schemeClr val="tx1"/>
          </a:solidFill>
          <a:latin typeface="Arial"/>
          <a:ea typeface="+mj-ea"/>
          <a:cs typeface="+mj-cs"/>
        </a:defRPr>
      </a:lvl1pPr>
    </p:titleStyle>
    <p:bodyStyle>
      <a:lvl1pPr marL="182880" indent="-182880" algn="l" defTabSz="914400" rtl="0" eaLnBrk="1" latinLnBrk="0" hangingPunct="1">
        <a:lnSpc>
          <a:spcPct val="90000"/>
        </a:lnSpc>
        <a:spcBef>
          <a:spcPts val="1200"/>
        </a:spcBef>
        <a:buClr>
          <a:schemeClr val="tx1"/>
        </a:buClr>
        <a:buFont typeface="HP Simplified" panose="020B0604020204020204" pitchFamily="34" charset="0"/>
        <a:buChar char="•"/>
        <a:defRPr sz="2000" kern="1200">
          <a:solidFill>
            <a:schemeClr val="tx1"/>
          </a:solidFill>
          <a:latin typeface="Arial"/>
          <a:ea typeface="+mn-ea"/>
          <a:cs typeface="+mn-cs"/>
        </a:defRPr>
      </a:lvl1pPr>
      <a:lvl2pPr marL="411480" indent="-182880" algn="l" defTabSz="914400" rtl="0" eaLnBrk="1" latinLnBrk="0" hangingPunct="1">
        <a:lnSpc>
          <a:spcPct val="90000"/>
        </a:lnSpc>
        <a:spcBef>
          <a:spcPts val="800"/>
        </a:spcBef>
        <a:buClr>
          <a:schemeClr val="tx1"/>
        </a:buClr>
        <a:buSzPct val="80000"/>
        <a:buFont typeface="HP Simplified" panose="020B0604020204020204" pitchFamily="34" charset="0"/>
        <a:buChar char="–"/>
        <a:defRPr sz="2000" kern="1200">
          <a:solidFill>
            <a:schemeClr val="tx1"/>
          </a:solidFill>
          <a:latin typeface="Arial"/>
          <a:ea typeface="+mn-ea"/>
          <a:cs typeface="+mn-cs"/>
        </a:defRPr>
      </a:lvl2pPr>
      <a:lvl3pPr marL="548640" indent="-137160" algn="l" defTabSz="914400" rtl="0" eaLnBrk="1" latinLnBrk="0" hangingPunct="1">
        <a:lnSpc>
          <a:spcPct val="90000"/>
        </a:lnSpc>
        <a:spcBef>
          <a:spcPts val="600"/>
        </a:spcBef>
        <a:buClr>
          <a:schemeClr val="tx1"/>
        </a:buClr>
        <a:buFont typeface="HP Simplified" panose="020B0604020204020204" pitchFamily="34" charset="0"/>
        <a:buChar char="•"/>
        <a:defRPr sz="2000" kern="1200">
          <a:solidFill>
            <a:schemeClr val="tx1"/>
          </a:solidFill>
          <a:latin typeface="Arial"/>
          <a:ea typeface="+mn-ea"/>
          <a:cs typeface="+mn-cs"/>
        </a:defRPr>
      </a:lvl3pPr>
      <a:lvl4pPr marL="73152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2000" kern="1200">
          <a:solidFill>
            <a:schemeClr val="tx1"/>
          </a:solidFill>
          <a:latin typeface="Arial"/>
          <a:ea typeface="+mn-ea"/>
          <a:cs typeface="+mn-cs"/>
        </a:defRPr>
      </a:lvl4pPr>
      <a:lvl5pPr marL="86868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Arial"/>
          <a:ea typeface="+mn-ea"/>
          <a:cs typeface="+mn-cs"/>
        </a:defRPr>
      </a:lvl5pPr>
      <a:lvl6pPr marL="105156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1200" kern="1200">
          <a:solidFill>
            <a:schemeClr val="tx1"/>
          </a:solidFill>
          <a:latin typeface="+mn-lt"/>
          <a:ea typeface="+mn-ea"/>
          <a:cs typeface="+mn-cs"/>
        </a:defRPr>
      </a:lvl6pPr>
      <a:lvl7pPr marL="118872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mn-lt"/>
          <a:ea typeface="+mn-ea"/>
          <a:cs typeface="+mn-cs"/>
        </a:defRPr>
      </a:lvl7pPr>
      <a:lvl8pPr marL="137160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1200" kern="1200">
          <a:solidFill>
            <a:schemeClr val="tx1"/>
          </a:solidFill>
          <a:latin typeface="+mn-lt"/>
          <a:ea typeface="+mn-ea"/>
          <a:cs typeface="+mn-cs"/>
        </a:defRPr>
      </a:lvl8pPr>
      <a:lvl9pPr marL="155448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5733256"/>
            <a:ext cx="4474840" cy="936104"/>
          </a:xfrm>
        </p:spPr>
        <p:txBody>
          <a:bodyPr/>
          <a:lstStyle/>
          <a:p>
            <a:pPr lvl="0" fontAlgn="base">
              <a:lnSpc>
                <a:spcPct val="100000"/>
              </a:lnSpc>
              <a:spcBef>
                <a:spcPts val="0"/>
              </a:spcBef>
              <a:spcAft>
                <a:spcPct val="0"/>
              </a:spcAft>
              <a:buClrTx/>
            </a:pPr>
            <a:r>
              <a:rPr lang="en-GB" altLang="en-US" b="1" dirty="0" smtClean="0">
                <a:solidFill>
                  <a:prstClr val="white"/>
                </a:solidFill>
                <a:latin typeface="Arial" panose="020B0604020202020204" pitchFamily="34" charset="0"/>
                <a:cs typeface="Arial" panose="020B0604020202020204" pitchFamily="34" charset="0"/>
              </a:rPr>
              <a:t>Robert Nowak </a:t>
            </a:r>
          </a:p>
          <a:p>
            <a:pPr lvl="0" fontAlgn="base">
              <a:lnSpc>
                <a:spcPct val="100000"/>
              </a:lnSpc>
              <a:spcBef>
                <a:spcPts val="0"/>
              </a:spcBef>
              <a:spcAft>
                <a:spcPct val="0"/>
              </a:spcAft>
              <a:buClrTx/>
            </a:pPr>
            <a:r>
              <a:rPr lang="en-GB" altLang="en-US" b="1" dirty="0" smtClean="0">
                <a:solidFill>
                  <a:prstClr val="white"/>
                </a:solidFill>
                <a:latin typeface="Arial" panose="020B0604020202020204" pitchFamily="34" charset="0"/>
                <a:cs typeface="Arial" panose="020B0604020202020204" pitchFamily="34" charset="0"/>
              </a:rPr>
              <a:t>Sustainable Transport </a:t>
            </a:r>
            <a:r>
              <a:rPr lang="en-GB" altLang="en-US" b="1" dirty="0">
                <a:solidFill>
                  <a:prstClr val="white"/>
                </a:solidFill>
                <a:latin typeface="Arial" panose="020B0604020202020204" pitchFamily="34" charset="0"/>
                <a:cs typeface="Arial" panose="020B0604020202020204" pitchFamily="34" charset="0"/>
              </a:rPr>
              <a:t>Division</a:t>
            </a:r>
          </a:p>
          <a:p>
            <a:pPr lvl="0" fontAlgn="base">
              <a:lnSpc>
                <a:spcPct val="100000"/>
              </a:lnSpc>
              <a:spcBef>
                <a:spcPts val="0"/>
              </a:spcBef>
              <a:spcAft>
                <a:spcPct val="0"/>
              </a:spcAft>
              <a:buClrTx/>
            </a:pPr>
            <a:r>
              <a:rPr lang="en-GB" altLang="en-US" b="1" dirty="0">
                <a:solidFill>
                  <a:prstClr val="white"/>
                </a:solidFill>
                <a:latin typeface="Arial" panose="020B0604020202020204" pitchFamily="34" charset="0"/>
                <a:cs typeface="Arial" panose="020B0604020202020204" pitchFamily="34" charset="0"/>
              </a:rPr>
              <a:t>G</a:t>
            </a:r>
            <a:r>
              <a:rPr lang="en-GB" altLang="en-US" b="1" dirty="0" smtClean="0">
                <a:solidFill>
                  <a:prstClr val="white"/>
                </a:solidFill>
                <a:latin typeface="Arial" panose="020B0604020202020204" pitchFamily="34" charset="0"/>
                <a:cs typeface="Arial" panose="020B0604020202020204" pitchFamily="34" charset="0"/>
              </a:rPr>
              <a:t>eneva, 23 November 2017</a:t>
            </a:r>
            <a:endParaRPr lang="en-US" dirty="0">
              <a:latin typeface="Arial" panose="020B0604020202020204" pitchFamily="34" charset="0"/>
              <a:cs typeface="Arial" panose="020B0604020202020204" pitchFamily="34" charset="0"/>
            </a:endParaRPr>
          </a:p>
        </p:txBody>
      </p:sp>
      <p:sp>
        <p:nvSpPr>
          <p:cNvPr id="5" name="Title 1"/>
          <p:cNvSpPr txBox="1">
            <a:spLocks/>
          </p:cNvSpPr>
          <p:nvPr/>
        </p:nvSpPr>
        <p:spPr>
          <a:xfrm>
            <a:off x="457200" y="1412777"/>
            <a:ext cx="8229600" cy="3672407"/>
          </a:xfrm>
          <a:prstGeom prst="rect">
            <a:avLst/>
          </a:prstGeom>
        </p:spPr>
        <p:txBody>
          <a:bodyPr vert="horz" lIns="0" tIns="0" rIns="0" bIns="0" rtlCol="0" anchor="b" anchorCtr="0">
            <a:noAutofit/>
          </a:bodyPr>
          <a:lstStyle>
            <a:lvl1pPr algn="l" defTabSz="914400" rtl="0" eaLnBrk="1" latinLnBrk="0" hangingPunct="1">
              <a:lnSpc>
                <a:spcPct val="90000"/>
              </a:lnSpc>
              <a:spcBef>
                <a:spcPct val="0"/>
              </a:spcBef>
              <a:buNone/>
              <a:defRPr sz="5000" b="1" kern="1200" spc="-100" baseline="0">
                <a:solidFill>
                  <a:schemeClr val="tx1"/>
                </a:solidFill>
                <a:latin typeface="Arial"/>
                <a:ea typeface="+mj-ea"/>
                <a:cs typeface="+mj-cs"/>
              </a:defRPr>
            </a:lvl1pPr>
          </a:lstStyle>
          <a:p>
            <a:pPr algn="ctr" fontAlgn="auto">
              <a:spcAft>
                <a:spcPts val="0"/>
              </a:spcAft>
            </a:pPr>
            <a:r>
              <a:rPr lang="en-GB" sz="3200" dirty="0" smtClean="0">
                <a:latin typeface="Calibri" panose="020F0502020204030204" pitchFamily="34" charset="0"/>
              </a:rPr>
              <a:t>Additional Protocol to the Convention on the Contract for the International Carriage of Goods by Road (CMR) concerning the Electronic Consignment Note</a:t>
            </a:r>
          </a:p>
          <a:p>
            <a:pPr algn="ctr" fontAlgn="auto">
              <a:spcAft>
                <a:spcPts val="0"/>
              </a:spcAft>
            </a:pPr>
            <a:endParaRPr lang="en-GB" sz="3200" dirty="0">
              <a:latin typeface="Calibri" panose="020F0502020204030204" pitchFamily="34" charset="0"/>
            </a:endParaRPr>
          </a:p>
          <a:p>
            <a:pPr algn="ctr" fontAlgn="auto">
              <a:spcAft>
                <a:spcPts val="0"/>
              </a:spcAft>
            </a:pPr>
            <a:r>
              <a:rPr lang="en-GB" sz="9600" dirty="0" smtClean="0">
                <a:latin typeface="Calibri" panose="020F0502020204030204" pitchFamily="34" charset="0"/>
              </a:rPr>
              <a:t>“e-CMR”</a:t>
            </a:r>
          </a:p>
          <a:p>
            <a:pPr algn="ctr" fontAlgn="auto">
              <a:spcAft>
                <a:spcPts val="0"/>
              </a:spcAft>
            </a:pPr>
            <a:endParaRPr lang="en-GB" sz="3200" dirty="0">
              <a:latin typeface="Calibri" panose="020F0502020204030204" pitchFamily="34" charset="0"/>
            </a:endParaRPr>
          </a:p>
          <a:p>
            <a:pPr algn="ctr" fontAlgn="auto">
              <a:spcAft>
                <a:spcPts val="0"/>
              </a:spcAft>
            </a:pPr>
            <a:r>
              <a:rPr lang="en-GB" sz="3200" dirty="0" smtClean="0">
                <a:latin typeface="Calibri" panose="020F0502020204030204" pitchFamily="34" charset="0"/>
              </a:rPr>
              <a:t> </a:t>
            </a:r>
            <a:endParaRPr lang="en-GB" sz="3200" dirty="0">
              <a:latin typeface="Calibri" panose="020F0502020204030204" pitchFamily="34" charset="0"/>
            </a:endParaRPr>
          </a:p>
        </p:txBody>
      </p:sp>
    </p:spTree>
    <p:extLst>
      <p:ext uri="{BB962C8B-B14F-4D97-AF65-F5344CB8AC3E}">
        <p14:creationId xmlns:p14="http://schemas.microsoft.com/office/powerpoint/2010/main" val="2795388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Slide Number Placeholder 3"/>
          <p:cNvSpPr>
            <a:spLocks noGrp="1"/>
          </p:cNvSpPr>
          <p:nvPr>
            <p:ph type="sldNum" sz="quarter" idx="4294967295"/>
          </p:nvPr>
        </p:nvSpPr>
        <p:spPr>
          <a:xfrm>
            <a:off x="6732588" y="6408738"/>
            <a:ext cx="2133600" cy="476250"/>
          </a:xfrm>
          <a:prstGeom prst="rect">
            <a:avLst/>
          </a:prstGeom>
          <a:noFill/>
        </p:spPr>
        <p:txBody>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fld id="{3C9FA7EA-D5E3-4A0F-A3FE-179CE728D8C9}" type="slidenum">
              <a:rPr lang="en-US" altLang="en-US" sz="1400" b="0" smtClean="0">
                <a:solidFill>
                  <a:prstClr val="black"/>
                </a:solidFill>
              </a:rPr>
              <a:pPr eaLnBrk="1" hangingPunct="1"/>
              <a:t>10</a:t>
            </a:fld>
            <a:endParaRPr lang="en-US" altLang="en-US" sz="1400" b="0" smtClean="0">
              <a:solidFill>
                <a:prstClr val="black"/>
              </a:solidFill>
            </a:endParaRPr>
          </a:p>
        </p:txBody>
      </p:sp>
      <p:sp>
        <p:nvSpPr>
          <p:cNvPr id="53254" name="Line 14"/>
          <p:cNvSpPr>
            <a:spLocks noChangeShapeType="1"/>
          </p:cNvSpPr>
          <p:nvPr/>
        </p:nvSpPr>
        <p:spPr bwMode="auto">
          <a:xfrm>
            <a:off x="4356100" y="4941888"/>
            <a:ext cx="0" cy="5746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solidFill>
                <a:srgbClr val="000000"/>
              </a:solidFill>
            </a:endParaRPr>
          </a:p>
        </p:txBody>
      </p:sp>
      <p:sp>
        <p:nvSpPr>
          <p:cNvPr id="3" name="TextBox 2"/>
          <p:cNvSpPr txBox="1"/>
          <p:nvPr/>
        </p:nvSpPr>
        <p:spPr>
          <a:xfrm>
            <a:off x="395536" y="476672"/>
            <a:ext cx="3672408" cy="324036"/>
          </a:xfrm>
          <a:prstGeom prst="rect">
            <a:avLst/>
          </a:prstGeom>
          <a:noFill/>
        </p:spPr>
        <p:txBody>
          <a:bodyPr wrap="square" lIns="0" tIns="0" rIns="0" bIns="0" rtlCol="0">
            <a:noAutofit/>
          </a:bodyPr>
          <a:lstStyle/>
          <a:p>
            <a:pPr>
              <a:lnSpc>
                <a:spcPct val="90000"/>
              </a:lnSpc>
            </a:pPr>
            <a:r>
              <a:rPr lang="fr-CH" sz="2000" b="1" dirty="0" err="1" smtClean="0">
                <a:solidFill>
                  <a:srgbClr val="000000"/>
                </a:solidFill>
                <a:latin typeface="Calibri" panose="020F0502020204030204" pitchFamily="34" charset="0"/>
              </a:rPr>
              <a:t>Liability</a:t>
            </a:r>
            <a:r>
              <a:rPr lang="fr-CH" sz="2000" b="1" dirty="0" smtClean="0">
                <a:solidFill>
                  <a:srgbClr val="000000"/>
                </a:solidFill>
                <a:latin typeface="Calibri" panose="020F0502020204030204" pitchFamily="34" charset="0"/>
              </a:rPr>
              <a:t> of </a:t>
            </a:r>
            <a:r>
              <a:rPr lang="fr-CH" sz="2000" b="1" dirty="0">
                <a:solidFill>
                  <a:srgbClr val="000000"/>
                </a:solidFill>
                <a:latin typeface="Calibri" panose="020F0502020204030204" pitchFamily="34" charset="0"/>
              </a:rPr>
              <a:t>the </a:t>
            </a:r>
            <a:r>
              <a:rPr lang="fr-CH" sz="2000" b="1" dirty="0" smtClean="0">
                <a:solidFill>
                  <a:srgbClr val="000000"/>
                </a:solidFill>
                <a:latin typeface="Calibri" panose="020F0502020204030204" pitchFamily="34" charset="0"/>
              </a:rPr>
              <a:t>carrier: Article  </a:t>
            </a:r>
            <a:r>
              <a:rPr lang="fr-CH" sz="2000" b="1" dirty="0">
                <a:solidFill>
                  <a:srgbClr val="000000"/>
                </a:solidFill>
                <a:latin typeface="Calibri" panose="020F0502020204030204" pitchFamily="34" charset="0"/>
              </a:rPr>
              <a:t>17</a:t>
            </a:r>
          </a:p>
          <a:p>
            <a:pPr>
              <a:lnSpc>
                <a:spcPct val="90000"/>
              </a:lnSpc>
            </a:pPr>
            <a:endParaRPr lang="en-GB" sz="2000" b="1" dirty="0" err="1" smtClean="0">
              <a:solidFill>
                <a:srgbClr val="000000"/>
              </a:solidFill>
              <a:latin typeface="Calibri" panose="020F0502020204030204" pitchFamily="34" charset="0"/>
            </a:endParaRPr>
          </a:p>
        </p:txBody>
      </p:sp>
      <p:sp>
        <p:nvSpPr>
          <p:cNvPr id="4" name="TextBox 3"/>
          <p:cNvSpPr txBox="1"/>
          <p:nvPr/>
        </p:nvSpPr>
        <p:spPr>
          <a:xfrm>
            <a:off x="827584" y="2420887"/>
            <a:ext cx="7344816" cy="2160241"/>
          </a:xfrm>
          <a:prstGeom prst="rect">
            <a:avLst/>
          </a:prstGeom>
          <a:noFill/>
        </p:spPr>
        <p:txBody>
          <a:bodyPr wrap="square" lIns="0" tIns="0" rIns="0" bIns="0" rtlCol="0">
            <a:noAutofit/>
          </a:bodyPr>
          <a:lstStyle/>
          <a:p>
            <a:pPr marL="457200" indent="-457200" algn="l">
              <a:lnSpc>
                <a:spcPct val="90000"/>
              </a:lnSpc>
              <a:buFont typeface="Arial" panose="020B0604020202020204" pitchFamily="34" charset="0"/>
              <a:buChar char="•"/>
            </a:pPr>
            <a:r>
              <a:rPr lang="en-GB" sz="2800" b="1" dirty="0" smtClean="0">
                <a:solidFill>
                  <a:srgbClr val="000000"/>
                </a:solidFill>
                <a:latin typeface="Calibri" panose="020F0502020204030204" pitchFamily="34" charset="0"/>
              </a:rPr>
              <a:t>The </a:t>
            </a:r>
            <a:r>
              <a:rPr lang="en-GB" sz="2800" b="1" dirty="0">
                <a:solidFill>
                  <a:srgbClr val="000000"/>
                </a:solidFill>
                <a:latin typeface="Calibri" panose="020F0502020204030204" pitchFamily="34" charset="0"/>
              </a:rPr>
              <a:t>carrier shall be liable for the total or partial loss of the goods and for damage thereto occurring between the time when he takes over the goods and the time of delivery, as well as for any delay in delivery</a:t>
            </a:r>
            <a:r>
              <a:rPr lang="en-GB" sz="2800" b="1" dirty="0" smtClean="0">
                <a:solidFill>
                  <a:srgbClr val="000000"/>
                </a:solidFill>
                <a:latin typeface="Calibri" panose="020F0502020204030204" pitchFamily="34" charset="0"/>
              </a:rPr>
              <a:t>.</a:t>
            </a:r>
          </a:p>
          <a:p>
            <a:pPr marL="457200" indent="-457200" algn="l">
              <a:lnSpc>
                <a:spcPct val="90000"/>
              </a:lnSpc>
              <a:buFont typeface="Arial" panose="020B0604020202020204" pitchFamily="34" charset="0"/>
              <a:buChar char="•"/>
            </a:pPr>
            <a:endParaRPr lang="en-GB" sz="2800" b="1" dirty="0" smtClean="0">
              <a:solidFill>
                <a:srgbClr val="000000"/>
              </a:solidFill>
              <a:latin typeface="Calibri" panose="020F0502020204030204" pitchFamily="34" charset="0"/>
            </a:endParaRPr>
          </a:p>
        </p:txBody>
      </p:sp>
    </p:spTree>
    <p:extLst>
      <p:ext uri="{BB962C8B-B14F-4D97-AF65-F5344CB8AC3E}">
        <p14:creationId xmlns:p14="http://schemas.microsoft.com/office/powerpoint/2010/main" val="3370830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Slide Number Placeholder 3"/>
          <p:cNvSpPr>
            <a:spLocks noGrp="1"/>
          </p:cNvSpPr>
          <p:nvPr>
            <p:ph type="sldNum" sz="quarter" idx="4294967295"/>
          </p:nvPr>
        </p:nvSpPr>
        <p:spPr>
          <a:xfrm>
            <a:off x="6732588" y="6408738"/>
            <a:ext cx="2133600" cy="476250"/>
          </a:xfrm>
          <a:prstGeom prst="rect">
            <a:avLst/>
          </a:prstGeom>
          <a:noFill/>
        </p:spPr>
        <p:txBody>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fld id="{3C9FA7EA-D5E3-4A0F-A3FE-179CE728D8C9}" type="slidenum">
              <a:rPr lang="en-US" altLang="en-US" sz="1400" b="0" smtClean="0"/>
              <a:pPr eaLnBrk="1" hangingPunct="1"/>
              <a:t>11</a:t>
            </a:fld>
            <a:endParaRPr lang="en-US" altLang="en-US" sz="1400" b="0" smtClean="0"/>
          </a:p>
        </p:txBody>
      </p:sp>
      <p:sp>
        <p:nvSpPr>
          <p:cNvPr id="53254" name="Line 14"/>
          <p:cNvSpPr>
            <a:spLocks noChangeShapeType="1"/>
          </p:cNvSpPr>
          <p:nvPr/>
        </p:nvSpPr>
        <p:spPr bwMode="auto">
          <a:xfrm>
            <a:off x="4356100" y="4941888"/>
            <a:ext cx="0" cy="5746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 name="TextBox 2"/>
          <p:cNvSpPr txBox="1"/>
          <p:nvPr/>
        </p:nvSpPr>
        <p:spPr>
          <a:xfrm>
            <a:off x="395536" y="476672"/>
            <a:ext cx="3384376" cy="324036"/>
          </a:xfrm>
          <a:prstGeom prst="rect">
            <a:avLst/>
          </a:prstGeom>
          <a:noFill/>
        </p:spPr>
        <p:txBody>
          <a:bodyPr wrap="square" lIns="0" tIns="0" rIns="0" bIns="0" rtlCol="0">
            <a:noAutofit/>
          </a:bodyPr>
          <a:lstStyle/>
          <a:p>
            <a:pPr lvl="0" algn="l">
              <a:lnSpc>
                <a:spcPct val="90000"/>
              </a:lnSpc>
            </a:pPr>
            <a:r>
              <a:rPr lang="fr-CH" sz="2000" b="1" dirty="0" smtClean="0">
                <a:latin typeface="Calibri" panose="020F0502020204030204" pitchFamily="34" charset="0"/>
              </a:rPr>
              <a:t>Compensation : </a:t>
            </a:r>
            <a:r>
              <a:rPr lang="fr-CH" sz="2000" b="1" dirty="0" smtClean="0">
                <a:solidFill>
                  <a:srgbClr val="000000"/>
                </a:solidFill>
                <a:latin typeface="Calibri" panose="020F0502020204030204" pitchFamily="34" charset="0"/>
              </a:rPr>
              <a:t>Article </a:t>
            </a:r>
            <a:r>
              <a:rPr lang="fr-CH" sz="2000" b="1" dirty="0">
                <a:solidFill>
                  <a:srgbClr val="000000"/>
                </a:solidFill>
                <a:latin typeface="Calibri" panose="020F0502020204030204" pitchFamily="34" charset="0"/>
              </a:rPr>
              <a:t>23</a:t>
            </a:r>
          </a:p>
          <a:p>
            <a:pPr>
              <a:lnSpc>
                <a:spcPct val="90000"/>
              </a:lnSpc>
            </a:pPr>
            <a:r>
              <a:rPr lang="fr-CH" sz="2000" b="1" dirty="0" smtClean="0">
                <a:latin typeface="Calibri" panose="020F0502020204030204" pitchFamily="34" charset="0"/>
              </a:rPr>
              <a:t> </a:t>
            </a:r>
            <a:endParaRPr lang="en-GB" sz="2000" b="1" dirty="0" err="1" smtClean="0">
              <a:latin typeface="Calibri" panose="020F0502020204030204" pitchFamily="34" charset="0"/>
            </a:endParaRPr>
          </a:p>
        </p:txBody>
      </p:sp>
      <p:sp>
        <p:nvSpPr>
          <p:cNvPr id="4" name="TextBox 3"/>
          <p:cNvSpPr txBox="1"/>
          <p:nvPr/>
        </p:nvSpPr>
        <p:spPr>
          <a:xfrm>
            <a:off x="827584" y="1340768"/>
            <a:ext cx="7632848" cy="4464496"/>
          </a:xfrm>
          <a:prstGeom prst="rect">
            <a:avLst/>
          </a:prstGeom>
          <a:noFill/>
        </p:spPr>
        <p:txBody>
          <a:bodyPr wrap="square" lIns="0" tIns="0" rIns="0" bIns="0" rtlCol="0">
            <a:noAutofit/>
          </a:bodyPr>
          <a:lstStyle/>
          <a:p>
            <a:pPr algn="l">
              <a:lnSpc>
                <a:spcPct val="90000"/>
              </a:lnSpc>
            </a:pPr>
            <a:endParaRPr lang="fr-CH" sz="2400" b="1" dirty="0" smtClean="0">
              <a:latin typeface="Calibri" panose="020F0502020204030204" pitchFamily="34" charset="0"/>
            </a:endParaRPr>
          </a:p>
          <a:p>
            <a:pPr algn="l">
              <a:lnSpc>
                <a:spcPct val="90000"/>
              </a:lnSpc>
              <a:buFontTx/>
              <a:buAutoNum type="arabicPeriod"/>
            </a:pPr>
            <a:r>
              <a:rPr lang="en-GB" sz="2400" b="1" dirty="0" smtClean="0">
                <a:latin typeface="Calibri" panose="020F0502020204030204" pitchFamily="34" charset="0"/>
              </a:rPr>
              <a:t> When</a:t>
            </a:r>
            <a:r>
              <a:rPr lang="en-GB" sz="2400" b="1" dirty="0">
                <a:latin typeface="Calibri" panose="020F0502020204030204" pitchFamily="34" charset="0"/>
              </a:rPr>
              <a:t>, under the provisions of this Convention, a carrier is liable </a:t>
            </a:r>
            <a:r>
              <a:rPr lang="en-GB" sz="2400" b="1" dirty="0" smtClean="0">
                <a:latin typeface="Calibri" panose="020F0502020204030204" pitchFamily="34" charset="0"/>
              </a:rPr>
              <a:t>for compensation </a:t>
            </a:r>
            <a:r>
              <a:rPr lang="en-GB" sz="2400" b="1" dirty="0">
                <a:latin typeface="Calibri" panose="020F0502020204030204" pitchFamily="34" charset="0"/>
              </a:rPr>
              <a:t>in respect of total or partial loss of goods, such compensation shall be calculated by reference to the value of the goods at the place and time at which they were accepted for carriage. </a:t>
            </a:r>
            <a:endParaRPr lang="en-GB" sz="2400" b="1" dirty="0" smtClean="0">
              <a:latin typeface="Calibri" panose="020F0502020204030204" pitchFamily="34" charset="0"/>
            </a:endParaRPr>
          </a:p>
          <a:p>
            <a:pPr algn="l">
              <a:lnSpc>
                <a:spcPct val="90000"/>
              </a:lnSpc>
            </a:pPr>
            <a:endParaRPr lang="en-GB" sz="2400" b="1" dirty="0" smtClean="0">
              <a:latin typeface="Calibri" panose="020F0502020204030204" pitchFamily="34" charset="0"/>
            </a:endParaRPr>
          </a:p>
          <a:p>
            <a:pPr algn="l">
              <a:lnSpc>
                <a:spcPct val="90000"/>
              </a:lnSpc>
            </a:pPr>
            <a:r>
              <a:rPr lang="en-GB" sz="2400" b="1" dirty="0" smtClean="0">
                <a:latin typeface="Calibri" panose="020F0502020204030204" pitchFamily="34" charset="0"/>
              </a:rPr>
              <a:t>…</a:t>
            </a:r>
          </a:p>
          <a:p>
            <a:pPr algn="l">
              <a:lnSpc>
                <a:spcPct val="90000"/>
              </a:lnSpc>
              <a:buFontTx/>
              <a:buAutoNum type="arabicPeriod"/>
            </a:pPr>
            <a:endParaRPr lang="en-GB" sz="2400" b="1" dirty="0">
              <a:latin typeface="Calibri" panose="020F0502020204030204" pitchFamily="34" charset="0"/>
            </a:endParaRPr>
          </a:p>
          <a:p>
            <a:pPr algn="l">
              <a:lnSpc>
                <a:spcPct val="90000"/>
              </a:lnSpc>
            </a:pPr>
            <a:r>
              <a:rPr lang="en-GB" sz="2400" b="1" dirty="0" smtClean="0">
                <a:latin typeface="Calibri" panose="020F0502020204030204" pitchFamily="34" charset="0"/>
              </a:rPr>
              <a:t>3</a:t>
            </a:r>
            <a:r>
              <a:rPr lang="en-GB" sz="2400" b="1" dirty="0">
                <a:latin typeface="Calibri" panose="020F0502020204030204" pitchFamily="34" charset="0"/>
              </a:rPr>
              <a:t>. Compensation shall not, however, exceed 25 francs per kilogram of gross weight short. "Franc" means the gold franc weighing 10/31 of a </a:t>
            </a:r>
            <a:r>
              <a:rPr lang="en-GB" sz="2400" b="1" dirty="0" err="1">
                <a:latin typeface="Calibri" panose="020F0502020204030204" pitchFamily="34" charset="0"/>
              </a:rPr>
              <a:t>gramme</a:t>
            </a:r>
            <a:r>
              <a:rPr lang="en-GB" sz="2400" b="1" dirty="0">
                <a:latin typeface="Calibri" panose="020F0502020204030204" pitchFamily="34" charset="0"/>
              </a:rPr>
              <a:t> and being of millesimal fineness 900. </a:t>
            </a:r>
          </a:p>
          <a:p>
            <a:pPr algn="l">
              <a:lnSpc>
                <a:spcPct val="90000"/>
              </a:lnSpc>
              <a:buAutoNum type="arabicPeriod"/>
            </a:pPr>
            <a:endParaRPr lang="en-GB" sz="2400" b="1" dirty="0" smtClean="0">
              <a:latin typeface="Calibri" panose="020F0502020204030204" pitchFamily="34" charset="0"/>
            </a:endParaRPr>
          </a:p>
          <a:p>
            <a:pPr algn="l">
              <a:lnSpc>
                <a:spcPct val="90000"/>
              </a:lnSpc>
              <a:buAutoNum type="arabicPeriod"/>
            </a:pPr>
            <a:endParaRPr lang="en-GB" sz="2400" b="1" dirty="0">
              <a:latin typeface="Calibri" panose="020F0502020204030204" pitchFamily="34" charset="0"/>
            </a:endParaRPr>
          </a:p>
          <a:p>
            <a:pPr algn="l">
              <a:lnSpc>
                <a:spcPct val="90000"/>
              </a:lnSpc>
              <a:buAutoNum type="arabicPeriod"/>
            </a:pPr>
            <a:endParaRPr lang="en-GB" sz="2400" b="1" dirty="0" smtClean="0">
              <a:latin typeface="Calibri" panose="020F0502020204030204" pitchFamily="34" charset="0"/>
            </a:endParaRPr>
          </a:p>
        </p:txBody>
      </p:sp>
      <p:sp>
        <p:nvSpPr>
          <p:cNvPr id="6" name="Oval 5"/>
          <p:cNvSpPr>
            <a:spLocks noChangeArrowheads="1"/>
          </p:cNvSpPr>
          <p:nvPr/>
        </p:nvSpPr>
        <p:spPr bwMode="auto">
          <a:xfrm>
            <a:off x="2771800" y="2420888"/>
            <a:ext cx="2520280" cy="792162"/>
          </a:xfrm>
          <a:prstGeom prst="ellipse">
            <a:avLst/>
          </a:prstGeom>
          <a:solidFill>
            <a:srgbClr val="FFFF00">
              <a:alpha val="20000"/>
            </a:srgbClr>
          </a:solidFill>
          <a:ln w="9525" algn="ctr">
            <a:noFill/>
            <a:round/>
            <a:headEnd/>
            <a:tailEnd/>
          </a:ln>
        </p:spPr>
        <p:txBody>
          <a:bodyPr wrap="none" anchor="ct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endParaRPr lang="en-GB" altLang="en-US"/>
          </a:p>
        </p:txBody>
      </p:sp>
      <p:sp>
        <p:nvSpPr>
          <p:cNvPr id="7" name="Oval 6"/>
          <p:cNvSpPr>
            <a:spLocks noChangeArrowheads="1"/>
          </p:cNvSpPr>
          <p:nvPr/>
        </p:nvSpPr>
        <p:spPr bwMode="auto">
          <a:xfrm>
            <a:off x="611560" y="4365030"/>
            <a:ext cx="2520280" cy="792162"/>
          </a:xfrm>
          <a:prstGeom prst="ellipse">
            <a:avLst/>
          </a:prstGeom>
          <a:solidFill>
            <a:srgbClr val="FFFF00">
              <a:alpha val="20000"/>
            </a:srgbClr>
          </a:solidFill>
          <a:ln w="9525" algn="ctr">
            <a:noFill/>
            <a:round/>
            <a:headEnd/>
            <a:tailEnd/>
          </a:ln>
        </p:spPr>
        <p:txBody>
          <a:bodyPr wrap="none" anchor="ct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endParaRPr lang="en-GB" altLang="en-US"/>
          </a:p>
        </p:txBody>
      </p:sp>
      <p:sp>
        <p:nvSpPr>
          <p:cNvPr id="8" name="Rectangle 3"/>
          <p:cNvSpPr txBox="1">
            <a:spLocks noChangeArrowheads="1"/>
          </p:cNvSpPr>
          <p:nvPr/>
        </p:nvSpPr>
        <p:spPr bwMode="auto">
          <a:xfrm>
            <a:off x="2867370" y="5547383"/>
            <a:ext cx="5737078" cy="7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algn="l" eaLnBrk="1" hangingPunct="1">
              <a:lnSpc>
                <a:spcPct val="90000"/>
              </a:lnSpc>
              <a:spcBef>
                <a:spcPct val="20000"/>
              </a:spcBef>
              <a:buFontTx/>
              <a:buChar char="•"/>
            </a:pPr>
            <a:r>
              <a:rPr lang="fr-CH" altLang="en-US" sz="1200" dirty="0" smtClean="0">
                <a:solidFill>
                  <a:srgbClr val="0000CC"/>
                </a:solidFill>
              </a:rPr>
              <a:t>«CMR Protocol»: </a:t>
            </a:r>
            <a:r>
              <a:rPr lang="fr-CH" altLang="en-US" sz="1200" dirty="0" err="1" smtClean="0">
                <a:solidFill>
                  <a:srgbClr val="0000CC"/>
                </a:solidFill>
              </a:rPr>
              <a:t>makes</a:t>
            </a:r>
            <a:r>
              <a:rPr lang="fr-CH" altLang="en-US" sz="1200" dirty="0" smtClean="0">
                <a:solidFill>
                  <a:srgbClr val="0000CC"/>
                </a:solidFill>
              </a:rPr>
              <a:t> </a:t>
            </a:r>
            <a:r>
              <a:rPr lang="fr-CH" altLang="en-US" sz="1200" dirty="0" err="1" smtClean="0">
                <a:solidFill>
                  <a:srgbClr val="0000CC"/>
                </a:solidFill>
              </a:rPr>
              <a:t>it</a:t>
            </a:r>
            <a:r>
              <a:rPr lang="fr-CH" altLang="en-US" sz="1200" dirty="0" smtClean="0">
                <a:solidFill>
                  <a:srgbClr val="0000CC"/>
                </a:solidFill>
              </a:rPr>
              <a:t> p</a:t>
            </a:r>
            <a:r>
              <a:rPr lang="en-GB" altLang="en-US" sz="1200" dirty="0" err="1" smtClean="0">
                <a:solidFill>
                  <a:srgbClr val="0000CC"/>
                </a:solidFill>
              </a:rPr>
              <a:t>ossible</a:t>
            </a:r>
            <a:r>
              <a:rPr lang="en-GB" altLang="en-US" sz="1200" dirty="0" smtClean="0">
                <a:solidFill>
                  <a:srgbClr val="0000CC"/>
                </a:solidFill>
              </a:rPr>
              <a:t> </a:t>
            </a:r>
            <a:r>
              <a:rPr lang="en-GB" altLang="en-US" sz="1200" dirty="0">
                <a:solidFill>
                  <a:srgbClr val="0000CC"/>
                </a:solidFill>
              </a:rPr>
              <a:t>to use </a:t>
            </a:r>
            <a:r>
              <a:rPr lang="fr-CH" altLang="en-US" sz="1200" dirty="0">
                <a:solidFill>
                  <a:srgbClr val="0000CC"/>
                </a:solidFill>
              </a:rPr>
              <a:t>the </a:t>
            </a:r>
            <a:r>
              <a:rPr lang="en-GB" altLang="en-US" sz="1200" dirty="0">
                <a:solidFill>
                  <a:srgbClr val="0000CC"/>
                </a:solidFill>
              </a:rPr>
              <a:t>IMF Special Drawing Rights (SDR</a:t>
            </a:r>
            <a:r>
              <a:rPr lang="en-GB" altLang="en-US" sz="1200" dirty="0" smtClean="0">
                <a:solidFill>
                  <a:srgbClr val="0000CC"/>
                </a:solidFill>
              </a:rPr>
              <a:t>)</a:t>
            </a:r>
          </a:p>
          <a:p>
            <a:pPr algn="l" eaLnBrk="1" hangingPunct="1">
              <a:lnSpc>
                <a:spcPct val="90000"/>
              </a:lnSpc>
              <a:spcBef>
                <a:spcPct val="20000"/>
              </a:spcBef>
              <a:buFontTx/>
              <a:buChar char="•"/>
            </a:pPr>
            <a:r>
              <a:rPr lang="en-GB" altLang="en-US" sz="1200" dirty="0" smtClean="0">
                <a:solidFill>
                  <a:srgbClr val="0000CC"/>
                </a:solidFill>
              </a:rPr>
              <a:t>Compensation shall not exceed 8.33 units per kilogram of gross weight short</a:t>
            </a:r>
          </a:p>
          <a:p>
            <a:pPr algn="l" eaLnBrk="1" hangingPunct="1">
              <a:lnSpc>
                <a:spcPct val="90000"/>
              </a:lnSpc>
              <a:spcBef>
                <a:spcPct val="20000"/>
              </a:spcBef>
              <a:buFontTx/>
              <a:buChar char="•"/>
            </a:pPr>
            <a:r>
              <a:rPr lang="fr-CH" altLang="en-US" sz="1200" dirty="0" smtClean="0">
                <a:solidFill>
                  <a:srgbClr val="0000CC"/>
                </a:solidFill>
              </a:rPr>
              <a:t>SDR 1 = </a:t>
            </a:r>
            <a:r>
              <a:rPr lang="fr-CH" altLang="en-US" sz="1200" dirty="0" err="1" smtClean="0">
                <a:solidFill>
                  <a:srgbClr val="0000CC"/>
                </a:solidFill>
              </a:rPr>
              <a:t>approx</a:t>
            </a:r>
            <a:r>
              <a:rPr lang="fr-CH" altLang="en-US" sz="1200" dirty="0" smtClean="0">
                <a:solidFill>
                  <a:srgbClr val="0000CC"/>
                </a:solidFill>
              </a:rPr>
              <a:t>. $1.4, SDR 8.33 = </a:t>
            </a:r>
            <a:r>
              <a:rPr lang="fr-CH" altLang="en-US" sz="1200" dirty="0" err="1" smtClean="0">
                <a:solidFill>
                  <a:srgbClr val="0000CC"/>
                </a:solidFill>
              </a:rPr>
              <a:t>approx</a:t>
            </a:r>
            <a:r>
              <a:rPr lang="fr-CH" altLang="en-US" sz="1200" dirty="0" smtClean="0">
                <a:solidFill>
                  <a:srgbClr val="0000CC"/>
                </a:solidFill>
              </a:rPr>
              <a:t>. $11.8</a:t>
            </a:r>
            <a:endParaRPr lang="en-GB" altLang="en-US" sz="1200" dirty="0">
              <a:solidFill>
                <a:srgbClr val="0000CC"/>
              </a:solidFill>
            </a:endParaRPr>
          </a:p>
        </p:txBody>
      </p:sp>
    </p:spTree>
    <p:extLst>
      <p:ext uri="{BB962C8B-B14F-4D97-AF65-F5344CB8AC3E}">
        <p14:creationId xmlns:p14="http://schemas.microsoft.com/office/powerpoint/2010/main" val="4153956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Slide Number Placeholder 3"/>
          <p:cNvSpPr>
            <a:spLocks noGrp="1"/>
          </p:cNvSpPr>
          <p:nvPr>
            <p:ph type="sldNum" sz="quarter" idx="4294967295"/>
          </p:nvPr>
        </p:nvSpPr>
        <p:spPr>
          <a:xfrm>
            <a:off x="6732588" y="6408738"/>
            <a:ext cx="2133600" cy="476250"/>
          </a:xfrm>
          <a:prstGeom prst="rect">
            <a:avLst/>
          </a:prstGeom>
          <a:noFill/>
        </p:spPr>
        <p:txBody>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fld id="{3C9FA7EA-D5E3-4A0F-A3FE-179CE728D8C9}" type="slidenum">
              <a:rPr lang="en-US" altLang="en-US" sz="1400" b="0" smtClean="0"/>
              <a:pPr eaLnBrk="1" hangingPunct="1"/>
              <a:t>12</a:t>
            </a:fld>
            <a:endParaRPr lang="en-US" altLang="en-US" sz="1400" b="0" smtClean="0"/>
          </a:p>
        </p:txBody>
      </p:sp>
      <p:sp>
        <p:nvSpPr>
          <p:cNvPr id="53254" name="Line 14"/>
          <p:cNvSpPr>
            <a:spLocks noChangeShapeType="1"/>
          </p:cNvSpPr>
          <p:nvPr/>
        </p:nvSpPr>
        <p:spPr bwMode="auto">
          <a:xfrm>
            <a:off x="4356100" y="4941888"/>
            <a:ext cx="0" cy="5746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 name="TextBox 2"/>
          <p:cNvSpPr txBox="1"/>
          <p:nvPr/>
        </p:nvSpPr>
        <p:spPr>
          <a:xfrm>
            <a:off x="395536" y="476672"/>
            <a:ext cx="3096344" cy="324036"/>
          </a:xfrm>
          <a:prstGeom prst="rect">
            <a:avLst/>
          </a:prstGeom>
          <a:noFill/>
        </p:spPr>
        <p:txBody>
          <a:bodyPr wrap="square" lIns="0" tIns="0" rIns="0" bIns="0" rtlCol="0">
            <a:noAutofit/>
          </a:bodyPr>
          <a:lstStyle/>
          <a:p>
            <a:pPr>
              <a:lnSpc>
                <a:spcPct val="90000"/>
              </a:lnSpc>
            </a:pPr>
            <a:r>
              <a:rPr lang="fr-CH" sz="2000" b="1" dirty="0" smtClean="0">
                <a:latin typeface="Calibri" panose="020F0502020204030204" pitchFamily="34" charset="0"/>
              </a:rPr>
              <a:t>Compensation</a:t>
            </a:r>
            <a:r>
              <a:rPr lang="en-GB" sz="2000" b="1" dirty="0" smtClean="0">
                <a:latin typeface="Calibri" panose="020F0502020204030204" pitchFamily="34" charset="0"/>
              </a:rPr>
              <a:t>: Article 23</a:t>
            </a:r>
          </a:p>
        </p:txBody>
      </p:sp>
      <p:sp>
        <p:nvSpPr>
          <p:cNvPr id="4" name="TextBox 3"/>
          <p:cNvSpPr txBox="1"/>
          <p:nvPr/>
        </p:nvSpPr>
        <p:spPr>
          <a:xfrm>
            <a:off x="827584" y="1628800"/>
            <a:ext cx="7632848" cy="3240360"/>
          </a:xfrm>
          <a:prstGeom prst="rect">
            <a:avLst/>
          </a:prstGeom>
          <a:noFill/>
        </p:spPr>
        <p:txBody>
          <a:bodyPr wrap="square" lIns="0" tIns="0" rIns="0" bIns="0" rtlCol="0">
            <a:noAutofit/>
          </a:bodyPr>
          <a:lstStyle/>
          <a:p>
            <a:pPr algn="l">
              <a:lnSpc>
                <a:spcPct val="90000"/>
              </a:lnSpc>
            </a:pPr>
            <a:endParaRPr lang="en-GB" sz="2200" b="1" dirty="0" smtClean="0">
              <a:latin typeface="Calibri" panose="020F0502020204030204" pitchFamily="34" charset="0"/>
            </a:endParaRPr>
          </a:p>
          <a:p>
            <a:pPr algn="l">
              <a:lnSpc>
                <a:spcPct val="90000"/>
              </a:lnSpc>
            </a:pPr>
            <a:r>
              <a:rPr lang="en-GB" sz="2200" b="1" dirty="0" smtClean="0">
                <a:latin typeface="Calibri" panose="020F0502020204030204" pitchFamily="34" charset="0"/>
              </a:rPr>
              <a:t>... </a:t>
            </a:r>
          </a:p>
          <a:p>
            <a:pPr algn="l">
              <a:lnSpc>
                <a:spcPct val="90000"/>
              </a:lnSpc>
            </a:pPr>
            <a:endParaRPr lang="en-GB" sz="2200" b="1" dirty="0" smtClean="0">
              <a:latin typeface="Calibri" panose="020F0502020204030204" pitchFamily="34" charset="0"/>
            </a:endParaRPr>
          </a:p>
          <a:p>
            <a:pPr algn="l">
              <a:lnSpc>
                <a:spcPct val="90000"/>
              </a:lnSpc>
            </a:pPr>
            <a:r>
              <a:rPr lang="en-GB" sz="2200" b="1" dirty="0" smtClean="0">
                <a:latin typeface="Calibri" panose="020F0502020204030204" pitchFamily="34" charset="0"/>
              </a:rPr>
              <a:t>6</a:t>
            </a:r>
            <a:r>
              <a:rPr lang="en-GB" sz="2200" b="1" dirty="0">
                <a:latin typeface="Calibri" panose="020F0502020204030204" pitchFamily="34" charset="0"/>
              </a:rPr>
              <a:t>. Higher compensation may only be claimed where the value of the goods or a special interest in delivery has been declared in accordance with articles 24 and 26. </a:t>
            </a:r>
            <a:endParaRPr lang="en-GB" sz="2200" b="1" dirty="0" smtClean="0">
              <a:latin typeface="Calibri" panose="020F0502020204030204" pitchFamily="34" charset="0"/>
            </a:endParaRPr>
          </a:p>
        </p:txBody>
      </p:sp>
      <p:sp>
        <p:nvSpPr>
          <p:cNvPr id="6" name="Oval 5"/>
          <p:cNvSpPr>
            <a:spLocks noChangeArrowheads="1"/>
          </p:cNvSpPr>
          <p:nvPr/>
        </p:nvSpPr>
        <p:spPr bwMode="auto">
          <a:xfrm>
            <a:off x="6228184" y="2276872"/>
            <a:ext cx="2520280" cy="792162"/>
          </a:xfrm>
          <a:prstGeom prst="ellipse">
            <a:avLst/>
          </a:prstGeom>
          <a:solidFill>
            <a:srgbClr val="FFFF00">
              <a:alpha val="20000"/>
            </a:srgbClr>
          </a:solidFill>
          <a:ln w="9525" algn="ctr">
            <a:noFill/>
            <a:round/>
            <a:headEnd/>
            <a:tailEnd/>
          </a:ln>
        </p:spPr>
        <p:txBody>
          <a:bodyPr wrap="none" anchor="ct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endParaRPr lang="en-GB" altLang="en-US"/>
          </a:p>
        </p:txBody>
      </p:sp>
    </p:spTree>
    <p:extLst>
      <p:ext uri="{BB962C8B-B14F-4D97-AF65-F5344CB8AC3E}">
        <p14:creationId xmlns:p14="http://schemas.microsoft.com/office/powerpoint/2010/main" val="2396751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0688"/>
            <a:ext cx="8229600" cy="545976"/>
          </a:xfrm>
        </p:spPr>
        <p:txBody>
          <a:bodyPr/>
          <a:lstStyle/>
          <a:p>
            <a:pPr algn="ctr"/>
            <a:r>
              <a:rPr lang="en-GB" sz="1800" dirty="0" smtClean="0">
                <a:latin typeface="Calibri" panose="020F0502020204030204" pitchFamily="34" charset="0"/>
              </a:rPr>
              <a:t>Additional Protocol to the Convention on the Contract for the International Carriage of Goods by Road </a:t>
            </a:r>
            <a:r>
              <a:rPr lang="en-GB" sz="1800" dirty="0">
                <a:latin typeface="Calibri" panose="020F0502020204030204" pitchFamily="34" charset="0"/>
              </a:rPr>
              <a:t>(CMR) </a:t>
            </a:r>
            <a:r>
              <a:rPr lang="en-GB" sz="1800" dirty="0" smtClean="0">
                <a:latin typeface="Calibri" panose="020F0502020204030204" pitchFamily="34" charset="0"/>
              </a:rPr>
              <a:t>concerning the Electronic Consignment Note </a:t>
            </a:r>
            <a:endParaRPr lang="en-GB" sz="1800" dirty="0">
              <a:latin typeface="Calibri" panose="020F0502020204030204" pitchFamily="34" charset="0"/>
            </a:endParaRPr>
          </a:p>
        </p:txBody>
      </p:sp>
      <p:sp>
        <p:nvSpPr>
          <p:cNvPr id="4" name="TextBox 3"/>
          <p:cNvSpPr txBox="1"/>
          <p:nvPr/>
        </p:nvSpPr>
        <p:spPr>
          <a:xfrm>
            <a:off x="827584" y="3573016"/>
            <a:ext cx="7704856" cy="1512168"/>
          </a:xfrm>
          <a:prstGeom prst="rect">
            <a:avLst/>
          </a:prstGeom>
          <a:noFill/>
        </p:spPr>
        <p:txBody>
          <a:bodyPr wrap="square" lIns="0" tIns="0" rIns="0" bIns="0" rtlCol="0">
            <a:noAutofit/>
          </a:bodyPr>
          <a:lstStyle/>
          <a:p>
            <a:pPr algn="l">
              <a:lnSpc>
                <a:spcPct val="90000"/>
              </a:lnSpc>
            </a:pPr>
            <a:r>
              <a:rPr lang="en-GB" sz="2800" b="1" dirty="0">
                <a:solidFill>
                  <a:srgbClr val="000000"/>
                </a:solidFill>
                <a:latin typeface="Calibri" panose="020F0502020204030204" pitchFamily="34" charset="0"/>
              </a:rPr>
              <a:t>DESIROUS OF supplementing the Convention in order to facilitate the optional making out of the consignment note by means of procedures used for the electronic recording and handling of data, </a:t>
            </a:r>
            <a:endParaRPr lang="en-GB" sz="2800" b="1" dirty="0" smtClean="0">
              <a:solidFill>
                <a:srgbClr val="000000"/>
              </a:solidFill>
              <a:latin typeface="Calibri" panose="020F0502020204030204" pitchFamily="34" charset="0"/>
            </a:endParaRPr>
          </a:p>
        </p:txBody>
      </p:sp>
      <p:sp>
        <p:nvSpPr>
          <p:cNvPr id="5" name="Oval 4"/>
          <p:cNvSpPr>
            <a:spLocks noChangeArrowheads="1"/>
          </p:cNvSpPr>
          <p:nvPr/>
        </p:nvSpPr>
        <p:spPr bwMode="auto">
          <a:xfrm>
            <a:off x="1331640" y="4581128"/>
            <a:ext cx="3096344" cy="792162"/>
          </a:xfrm>
          <a:prstGeom prst="ellipse">
            <a:avLst/>
          </a:prstGeom>
          <a:solidFill>
            <a:srgbClr val="FFFF00">
              <a:alpha val="20000"/>
            </a:srgbClr>
          </a:solidFill>
          <a:ln w="9525" algn="ctr">
            <a:noFill/>
            <a:round/>
            <a:headEnd/>
            <a:tailEnd/>
          </a:ln>
        </p:spPr>
        <p:txBody>
          <a:bodyPr wrap="none" anchor="ct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endParaRPr lang="en-GB" altLang="en-US">
              <a:solidFill>
                <a:prstClr val="black"/>
              </a:solidFill>
            </a:endParaRPr>
          </a:p>
        </p:txBody>
      </p:sp>
      <p:sp>
        <p:nvSpPr>
          <p:cNvPr id="3" name="TextBox 2"/>
          <p:cNvSpPr txBox="1"/>
          <p:nvPr/>
        </p:nvSpPr>
        <p:spPr>
          <a:xfrm>
            <a:off x="789806" y="2636912"/>
            <a:ext cx="3600400" cy="360040"/>
          </a:xfrm>
          <a:prstGeom prst="rect">
            <a:avLst/>
          </a:prstGeom>
          <a:noFill/>
        </p:spPr>
        <p:txBody>
          <a:bodyPr wrap="square" lIns="0" tIns="0" rIns="0" bIns="0" rtlCol="0">
            <a:noAutofit/>
          </a:bodyPr>
          <a:lstStyle/>
          <a:p>
            <a:pPr algn="l">
              <a:lnSpc>
                <a:spcPct val="90000"/>
              </a:lnSpc>
            </a:pPr>
            <a:r>
              <a:rPr lang="fr-CH" sz="2400" b="1" dirty="0" smtClean="0">
                <a:solidFill>
                  <a:prstClr val="black"/>
                </a:solidFill>
                <a:latin typeface="Calibri" panose="020F0502020204030204" pitchFamily="34" charset="0"/>
              </a:rPr>
              <a:t>The </a:t>
            </a:r>
            <a:r>
              <a:rPr lang="fr-CH" sz="2400" b="1" dirty="0" err="1">
                <a:solidFill>
                  <a:prstClr val="black"/>
                </a:solidFill>
                <a:latin typeface="Calibri" panose="020F0502020204030204" pitchFamily="34" charset="0"/>
              </a:rPr>
              <a:t>Contracting</a:t>
            </a:r>
            <a:r>
              <a:rPr lang="fr-CH" sz="2400" b="1" dirty="0">
                <a:solidFill>
                  <a:prstClr val="black"/>
                </a:solidFill>
                <a:latin typeface="Calibri" panose="020F0502020204030204" pitchFamily="34" charset="0"/>
              </a:rPr>
              <a:t> </a:t>
            </a:r>
            <a:r>
              <a:rPr lang="fr-CH" sz="2400" b="1" dirty="0" smtClean="0">
                <a:solidFill>
                  <a:prstClr val="black"/>
                </a:solidFill>
                <a:latin typeface="Calibri" panose="020F0502020204030204" pitchFamily="34" charset="0"/>
              </a:rPr>
              <a:t>Parties …</a:t>
            </a:r>
            <a:endParaRPr lang="fr-CH" sz="2400" b="1" dirty="0">
              <a:solidFill>
                <a:prstClr val="black"/>
              </a:solidFill>
              <a:latin typeface="Calibri" panose="020F0502020204030204" pitchFamily="34" charset="0"/>
            </a:endParaRPr>
          </a:p>
        </p:txBody>
      </p:sp>
    </p:spTree>
    <p:extLst>
      <p:ext uri="{BB962C8B-B14F-4D97-AF65-F5344CB8AC3E}">
        <p14:creationId xmlns:p14="http://schemas.microsoft.com/office/powerpoint/2010/main" val="1594106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31640" y="1124744"/>
            <a:ext cx="6696075" cy="4953000"/>
          </a:xfrm>
          <a:prstGeom prst="rect">
            <a:avLst/>
          </a:prstGeom>
        </p:spPr>
      </p:pic>
      <p:sp>
        <p:nvSpPr>
          <p:cNvPr id="5" name="TextBox 1"/>
          <p:cNvSpPr txBox="1">
            <a:spLocks noChangeArrowheads="1"/>
          </p:cNvSpPr>
          <p:nvPr/>
        </p:nvSpPr>
        <p:spPr bwMode="auto">
          <a:xfrm>
            <a:off x="2483768" y="4653136"/>
            <a:ext cx="51110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r>
              <a:rPr lang="fr-CH" altLang="en-US" sz="4000" dirty="0" smtClean="0">
                <a:solidFill>
                  <a:srgbClr val="FF0000"/>
                </a:solidFill>
              </a:rPr>
              <a:t>13 </a:t>
            </a:r>
            <a:r>
              <a:rPr lang="fr-CH" altLang="en-US" sz="4000" dirty="0" err="1">
                <a:solidFill>
                  <a:srgbClr val="FF0000"/>
                </a:solidFill>
              </a:rPr>
              <a:t>Contracting</a:t>
            </a:r>
            <a:r>
              <a:rPr lang="fr-CH" altLang="en-US" sz="4000" dirty="0">
                <a:solidFill>
                  <a:srgbClr val="FF0000"/>
                </a:solidFill>
              </a:rPr>
              <a:t> Parties</a:t>
            </a:r>
            <a:endParaRPr lang="en-GB" altLang="en-US" sz="4000" dirty="0">
              <a:solidFill>
                <a:srgbClr val="FF0000"/>
              </a:solidFill>
            </a:endParaRPr>
          </a:p>
        </p:txBody>
      </p:sp>
    </p:spTree>
    <p:extLst>
      <p:ext uri="{BB962C8B-B14F-4D97-AF65-F5344CB8AC3E}">
        <p14:creationId xmlns:p14="http://schemas.microsoft.com/office/powerpoint/2010/main" val="3644154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indent="0">
              <a:buNone/>
            </a:pPr>
            <a:r>
              <a:rPr lang="en-GB" sz="2400" b="1" dirty="0" smtClean="0">
                <a:latin typeface="Calibri" panose="020F0502020204030204" pitchFamily="34" charset="0"/>
              </a:rPr>
              <a:t>Conditions </a:t>
            </a:r>
            <a:r>
              <a:rPr lang="en-GB" sz="2400" b="1" dirty="0">
                <a:latin typeface="Calibri" panose="020F0502020204030204" pitchFamily="34" charset="0"/>
              </a:rPr>
              <a:t>for the establishment of the electronic consignment note </a:t>
            </a:r>
            <a:endParaRPr lang="en-GB" sz="2400" b="1" dirty="0" smtClean="0">
              <a:latin typeface="Calibri" panose="020F0502020204030204" pitchFamily="34" charset="0"/>
            </a:endParaRPr>
          </a:p>
          <a:p>
            <a:pPr marL="0" indent="0">
              <a:buNone/>
            </a:pPr>
            <a:endParaRPr lang="en-GB" sz="2400" b="1" dirty="0" smtClean="0">
              <a:latin typeface="Calibri" panose="020F0502020204030204" pitchFamily="34" charset="0"/>
            </a:endParaRPr>
          </a:p>
          <a:p>
            <a:pPr marL="0" indent="0">
              <a:buNone/>
            </a:pPr>
            <a:r>
              <a:rPr lang="en-GB" sz="2400" b="1" dirty="0" smtClean="0">
                <a:latin typeface="Calibri" panose="020F0502020204030204" pitchFamily="34" charset="0"/>
              </a:rPr>
              <a:t>1</a:t>
            </a:r>
            <a:r>
              <a:rPr lang="en-GB" sz="2400" b="1" dirty="0">
                <a:latin typeface="Calibri" panose="020F0502020204030204" pitchFamily="34" charset="0"/>
              </a:rPr>
              <a:t>. The electronic consignment note shall contain the same particulars as the consignment note referred to in the Convention. </a:t>
            </a:r>
            <a:endParaRPr lang="en-GB" sz="2400" b="1" dirty="0" smtClean="0">
              <a:latin typeface="Calibri" panose="020F0502020204030204" pitchFamily="34" charset="0"/>
            </a:endParaRPr>
          </a:p>
          <a:p>
            <a:pPr marL="0" indent="0">
              <a:buNone/>
            </a:pPr>
            <a:endParaRPr lang="en-GB" sz="2400" b="1" dirty="0" smtClean="0">
              <a:latin typeface="Calibri" panose="020F0502020204030204" pitchFamily="34" charset="0"/>
            </a:endParaRPr>
          </a:p>
          <a:p>
            <a:pPr marL="0" indent="0">
              <a:buNone/>
            </a:pPr>
            <a:r>
              <a:rPr lang="en-GB" sz="2400" b="1" dirty="0" smtClean="0">
                <a:latin typeface="Calibri" panose="020F0502020204030204" pitchFamily="34" charset="0"/>
              </a:rPr>
              <a:t>2. The procedure used to issue the electronic consignment note shall ensure the integrity of the particulars contained therein from the time when it was first generated in its final form. </a:t>
            </a:r>
          </a:p>
          <a:p>
            <a:pPr marL="0" indent="0">
              <a:buNone/>
            </a:pPr>
            <a:r>
              <a:rPr lang="en-GB" sz="2400" b="1" dirty="0" smtClean="0">
                <a:latin typeface="Calibri" panose="020F0502020204030204" pitchFamily="34" charset="0"/>
              </a:rPr>
              <a:t>There is integrity when the particulars have remained complete and unaltered, apart from any addition or change which arises in the normal course of communication, storage and display. </a:t>
            </a:r>
            <a:endParaRPr lang="en-GB" sz="2400" b="1" dirty="0">
              <a:latin typeface="Calibri" panose="020F0502020204030204" pitchFamily="34" charset="0"/>
            </a:endParaRPr>
          </a:p>
        </p:txBody>
      </p:sp>
      <p:sp>
        <p:nvSpPr>
          <p:cNvPr id="4" name="TextBox 3"/>
          <p:cNvSpPr txBox="1"/>
          <p:nvPr/>
        </p:nvSpPr>
        <p:spPr>
          <a:xfrm>
            <a:off x="539552" y="476672"/>
            <a:ext cx="1296144" cy="252028"/>
          </a:xfrm>
          <a:prstGeom prst="rect">
            <a:avLst/>
          </a:prstGeom>
          <a:noFill/>
        </p:spPr>
        <p:txBody>
          <a:bodyPr wrap="square" lIns="0" tIns="0" rIns="0" bIns="0" rtlCol="0">
            <a:noAutofit/>
          </a:bodyPr>
          <a:lstStyle/>
          <a:p>
            <a:pPr lvl="0" algn="l" fontAlgn="auto">
              <a:lnSpc>
                <a:spcPct val="90000"/>
              </a:lnSpc>
              <a:spcBef>
                <a:spcPts val="1200"/>
              </a:spcBef>
              <a:spcAft>
                <a:spcPts val="0"/>
              </a:spcAft>
              <a:buClr>
                <a:prstClr val="black"/>
              </a:buClr>
            </a:pPr>
            <a:r>
              <a:rPr lang="en-GB" sz="2000" b="1" dirty="0">
                <a:solidFill>
                  <a:prstClr val="black"/>
                </a:solidFill>
                <a:latin typeface="Calibri" panose="020F0502020204030204" pitchFamily="34" charset="0"/>
                <a:cs typeface="+mn-cs"/>
              </a:rPr>
              <a:t>Article 4 </a:t>
            </a:r>
          </a:p>
        </p:txBody>
      </p:sp>
      <p:sp>
        <p:nvSpPr>
          <p:cNvPr id="5" name="Oval 4"/>
          <p:cNvSpPr/>
          <p:nvPr/>
        </p:nvSpPr>
        <p:spPr>
          <a:xfrm>
            <a:off x="6516216" y="2276872"/>
            <a:ext cx="1512168" cy="576064"/>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
        <p:nvSpPr>
          <p:cNvPr id="6" name="Oval 5"/>
          <p:cNvSpPr/>
          <p:nvPr/>
        </p:nvSpPr>
        <p:spPr>
          <a:xfrm>
            <a:off x="2339752" y="4077072"/>
            <a:ext cx="1512168" cy="576064"/>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
        <p:nvSpPr>
          <p:cNvPr id="7" name="Oval 6"/>
          <p:cNvSpPr/>
          <p:nvPr/>
        </p:nvSpPr>
        <p:spPr>
          <a:xfrm>
            <a:off x="395536" y="4797152"/>
            <a:ext cx="1512168" cy="576064"/>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Tree>
    <p:extLst>
      <p:ext uri="{BB962C8B-B14F-4D97-AF65-F5344CB8AC3E}">
        <p14:creationId xmlns:p14="http://schemas.microsoft.com/office/powerpoint/2010/main" val="3748279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55576" y="404664"/>
            <a:ext cx="3168352" cy="288032"/>
          </a:xfrm>
          <a:prstGeom prst="rect">
            <a:avLst/>
          </a:prstGeom>
          <a:noFill/>
        </p:spPr>
        <p:txBody>
          <a:bodyPr wrap="square" lIns="0" tIns="0" rIns="0" bIns="0" rtlCol="0">
            <a:noAutofit/>
          </a:bodyPr>
          <a:lstStyle/>
          <a:p>
            <a:pPr algn="l">
              <a:lnSpc>
                <a:spcPct val="90000"/>
              </a:lnSpc>
            </a:pPr>
            <a:r>
              <a:rPr lang="fr-CH" sz="2000" b="1" dirty="0" smtClean="0">
                <a:latin typeface="Calibri" panose="020F0502020204030204" pitchFamily="34" charset="0"/>
                <a:cs typeface="Calibri" panose="020F0502020204030204" pitchFamily="34" charset="0"/>
              </a:rPr>
              <a:t>Evidence in a court of </a:t>
            </a:r>
            <a:r>
              <a:rPr lang="fr-CH" sz="2000" b="1" dirty="0" err="1" smtClean="0">
                <a:latin typeface="Calibri" panose="020F0502020204030204" pitchFamily="34" charset="0"/>
                <a:cs typeface="Calibri" panose="020F0502020204030204" pitchFamily="34" charset="0"/>
              </a:rPr>
              <a:t>law</a:t>
            </a:r>
            <a:r>
              <a:rPr lang="fr-CH" sz="2000" b="1" dirty="0" smtClean="0">
                <a:latin typeface="Calibri" panose="020F0502020204030204" pitchFamily="34" charset="0"/>
                <a:cs typeface="Calibri" panose="020F0502020204030204" pitchFamily="34" charset="0"/>
              </a:rPr>
              <a:t> ….</a:t>
            </a:r>
            <a:endParaRPr lang="en-US" sz="2000" b="1" dirty="0" err="1" smtClean="0">
              <a:latin typeface="Calibri" panose="020F0502020204030204" pitchFamily="34" charset="0"/>
              <a:cs typeface="Calibri" panose="020F0502020204030204" pitchFamily="34" charset="0"/>
            </a:endParaRPr>
          </a:p>
        </p:txBody>
      </p:sp>
      <p:sp>
        <p:nvSpPr>
          <p:cNvPr id="6" name="TextBox 5"/>
          <p:cNvSpPr txBox="1"/>
          <p:nvPr/>
        </p:nvSpPr>
        <p:spPr>
          <a:xfrm>
            <a:off x="755576" y="1772816"/>
            <a:ext cx="7056784" cy="864096"/>
          </a:xfrm>
          <a:prstGeom prst="rect">
            <a:avLst/>
          </a:prstGeom>
          <a:noFill/>
        </p:spPr>
        <p:txBody>
          <a:bodyPr wrap="square" lIns="0" tIns="0" rIns="0" bIns="0" rtlCol="0">
            <a:noAutofit/>
          </a:bodyPr>
          <a:lstStyle/>
          <a:p>
            <a:pPr algn="l">
              <a:lnSpc>
                <a:spcPct val="90000"/>
              </a:lnSpc>
            </a:pPr>
            <a:r>
              <a:rPr lang="fr-CH" sz="2000" b="1" u="sng" dirty="0" smtClean="0">
                <a:latin typeface="Calibri" panose="020F0502020204030204" pitchFamily="34" charset="0"/>
                <a:cs typeface="Calibri" panose="020F0502020204030204" pitchFamily="34" charset="0"/>
              </a:rPr>
              <a:t>A </a:t>
            </a:r>
            <a:r>
              <a:rPr lang="fr-CH" sz="2000" b="1" u="sng" dirty="0" err="1" smtClean="0">
                <a:latin typeface="Calibri" panose="020F0502020204030204" pitchFamily="34" charset="0"/>
                <a:cs typeface="Calibri" panose="020F0502020204030204" pitchFamily="34" charset="0"/>
              </a:rPr>
              <a:t>paper-based</a:t>
            </a:r>
            <a:r>
              <a:rPr lang="fr-CH" sz="2000" b="1" u="sng" dirty="0" smtClean="0">
                <a:latin typeface="Calibri" panose="020F0502020204030204" pitchFamily="34" charset="0"/>
                <a:cs typeface="Calibri" panose="020F0502020204030204" pitchFamily="34" charset="0"/>
              </a:rPr>
              <a:t> CMR </a:t>
            </a:r>
            <a:r>
              <a:rPr lang="fr-CH" sz="2000" b="1" u="sng" dirty="0" err="1" smtClean="0">
                <a:latin typeface="Calibri" panose="020F0502020204030204" pitchFamily="34" charset="0"/>
                <a:cs typeface="Calibri" panose="020F0502020204030204" pitchFamily="34" charset="0"/>
              </a:rPr>
              <a:t>consignment</a:t>
            </a:r>
            <a:r>
              <a:rPr lang="fr-CH" sz="2000" b="1" u="sng" dirty="0" smtClean="0">
                <a:latin typeface="Calibri" panose="020F0502020204030204" pitchFamily="34" charset="0"/>
                <a:cs typeface="Calibri" panose="020F0502020204030204" pitchFamily="34" charset="0"/>
              </a:rPr>
              <a:t> note:</a:t>
            </a:r>
          </a:p>
          <a:p>
            <a:pPr algn="l">
              <a:lnSpc>
                <a:spcPct val="90000"/>
              </a:lnSpc>
            </a:pPr>
            <a:endParaRPr lang="fr-CH" sz="2000" b="1" dirty="0" smtClean="0">
              <a:latin typeface="Calibri" panose="020F0502020204030204" pitchFamily="34" charset="0"/>
              <a:cs typeface="Calibri" panose="020F0502020204030204" pitchFamily="34" charset="0"/>
            </a:endParaRPr>
          </a:p>
          <a:p>
            <a:pPr marL="342900" indent="-342900" algn="l">
              <a:lnSpc>
                <a:spcPct val="90000"/>
              </a:lnSpc>
              <a:buFont typeface="Arial" panose="020B0604020202020204" pitchFamily="34" charset="0"/>
              <a:buChar char="•"/>
            </a:pPr>
            <a:r>
              <a:rPr lang="fr-CH" sz="2000" b="1" dirty="0" smtClean="0">
                <a:latin typeface="Calibri" panose="020F0502020204030204" pitchFamily="34" charset="0"/>
                <a:cs typeface="Calibri" panose="020F0502020204030204" pitchFamily="34" charset="0"/>
              </a:rPr>
              <a:t>A </a:t>
            </a:r>
            <a:r>
              <a:rPr lang="fr-CH" sz="2000" b="1" dirty="0" err="1" smtClean="0">
                <a:latin typeface="Calibri" panose="020F0502020204030204" pitchFamily="34" charset="0"/>
                <a:cs typeface="Calibri" panose="020F0502020204030204" pitchFamily="34" charset="0"/>
              </a:rPr>
              <a:t>piece</a:t>
            </a:r>
            <a:r>
              <a:rPr lang="fr-CH" sz="2000" b="1" dirty="0" smtClean="0">
                <a:latin typeface="Calibri" panose="020F0502020204030204" pitchFamily="34" charset="0"/>
                <a:cs typeface="Calibri" panose="020F0502020204030204" pitchFamily="34" charset="0"/>
              </a:rPr>
              <a:t> of </a:t>
            </a:r>
            <a:r>
              <a:rPr lang="fr-CH" sz="2000" b="1" dirty="0" err="1" smtClean="0">
                <a:latin typeface="Calibri" panose="020F0502020204030204" pitchFamily="34" charset="0"/>
                <a:cs typeface="Calibri" panose="020F0502020204030204" pitchFamily="34" charset="0"/>
              </a:rPr>
              <a:t>paper</a:t>
            </a:r>
            <a:r>
              <a:rPr lang="fr-CH" sz="2000" b="1" dirty="0" smtClean="0">
                <a:latin typeface="Calibri" panose="020F0502020204030204" pitchFamily="34" charset="0"/>
                <a:cs typeface="Calibri" panose="020F0502020204030204" pitchFamily="34" charset="0"/>
              </a:rPr>
              <a:t> + </a:t>
            </a:r>
            <a:r>
              <a:rPr lang="fr-CH" sz="2000" b="1" dirty="0" err="1" smtClean="0">
                <a:latin typeface="Calibri" panose="020F0502020204030204" pitchFamily="34" charset="0"/>
                <a:cs typeface="Calibri" panose="020F0502020204030204" pitchFamily="34" charset="0"/>
              </a:rPr>
              <a:t>mandatory</a:t>
            </a:r>
            <a:r>
              <a:rPr lang="fr-CH" sz="2000" b="1" dirty="0" smtClean="0">
                <a:latin typeface="Calibri" panose="020F0502020204030204" pitchFamily="34" charset="0"/>
                <a:cs typeface="Calibri" panose="020F0502020204030204" pitchFamily="34" charset="0"/>
              </a:rPr>
              <a:t>/</a:t>
            </a:r>
            <a:r>
              <a:rPr lang="fr-CH" sz="2000" b="1" dirty="0" err="1" smtClean="0">
                <a:latin typeface="Calibri" panose="020F0502020204030204" pitchFamily="34" charset="0"/>
                <a:cs typeface="Calibri" panose="020F0502020204030204" pitchFamily="34" charset="0"/>
              </a:rPr>
              <a:t>optional</a:t>
            </a:r>
            <a:r>
              <a:rPr lang="fr-CH" sz="2000" b="1" dirty="0" smtClean="0">
                <a:latin typeface="Calibri" panose="020F0502020204030204" pitchFamily="34" charset="0"/>
                <a:cs typeface="Calibri" panose="020F0502020204030204" pitchFamily="34" charset="0"/>
              </a:rPr>
              <a:t> </a:t>
            </a:r>
            <a:r>
              <a:rPr lang="fr-CH" sz="2000" b="1" dirty="0" err="1" smtClean="0">
                <a:latin typeface="Calibri" panose="020F0502020204030204" pitchFamily="34" charset="0"/>
                <a:cs typeface="Calibri" panose="020F0502020204030204" pitchFamily="34" charset="0"/>
              </a:rPr>
              <a:t>particulars</a:t>
            </a:r>
            <a:r>
              <a:rPr lang="fr-CH" sz="2000" b="1" dirty="0" smtClean="0">
                <a:latin typeface="Calibri" panose="020F0502020204030204" pitchFamily="34" charset="0"/>
                <a:cs typeface="Calibri" panose="020F0502020204030204" pitchFamily="34" charset="0"/>
              </a:rPr>
              <a:t> (Article 6, CMR) </a:t>
            </a:r>
            <a:endParaRPr lang="en-US" sz="2000" b="1" dirty="0" err="1" smtClean="0">
              <a:latin typeface="Calibri" panose="020F0502020204030204" pitchFamily="34" charset="0"/>
              <a:cs typeface="Calibri" panose="020F0502020204030204" pitchFamily="34" charset="0"/>
            </a:endParaRPr>
          </a:p>
        </p:txBody>
      </p:sp>
      <p:sp>
        <p:nvSpPr>
          <p:cNvPr id="7" name="TextBox 6"/>
          <p:cNvSpPr txBox="1"/>
          <p:nvPr/>
        </p:nvSpPr>
        <p:spPr>
          <a:xfrm>
            <a:off x="755576" y="3933056"/>
            <a:ext cx="7776864" cy="1872208"/>
          </a:xfrm>
          <a:prstGeom prst="rect">
            <a:avLst/>
          </a:prstGeom>
          <a:noFill/>
        </p:spPr>
        <p:txBody>
          <a:bodyPr wrap="square" lIns="0" tIns="0" rIns="0" bIns="0" rtlCol="0">
            <a:noAutofit/>
          </a:bodyPr>
          <a:lstStyle/>
          <a:p>
            <a:pPr algn="l">
              <a:lnSpc>
                <a:spcPct val="90000"/>
              </a:lnSpc>
            </a:pPr>
            <a:r>
              <a:rPr lang="fr-CH" sz="2000" b="1" u="sng" dirty="0" smtClean="0">
                <a:latin typeface="Calibri" panose="020F0502020204030204" pitchFamily="34" charset="0"/>
                <a:cs typeface="Calibri" panose="020F0502020204030204" pitchFamily="34" charset="0"/>
              </a:rPr>
              <a:t>An </a:t>
            </a:r>
            <a:r>
              <a:rPr lang="fr-CH" sz="2000" b="1" u="sng" dirty="0" err="1" smtClean="0">
                <a:latin typeface="Calibri" panose="020F0502020204030204" pitchFamily="34" charset="0"/>
                <a:cs typeface="Calibri" panose="020F0502020204030204" pitchFamily="34" charset="0"/>
              </a:rPr>
              <a:t>electronic</a:t>
            </a:r>
            <a:r>
              <a:rPr lang="fr-CH" sz="2000" b="1" u="sng" dirty="0" smtClean="0">
                <a:latin typeface="Calibri" panose="020F0502020204030204" pitchFamily="34" charset="0"/>
                <a:cs typeface="Calibri" panose="020F0502020204030204" pitchFamily="34" charset="0"/>
              </a:rPr>
              <a:t> CMR </a:t>
            </a:r>
            <a:r>
              <a:rPr lang="fr-CH" sz="2000" b="1" u="sng" dirty="0" err="1" smtClean="0">
                <a:latin typeface="Calibri" panose="020F0502020204030204" pitchFamily="34" charset="0"/>
                <a:cs typeface="Calibri" panose="020F0502020204030204" pitchFamily="34" charset="0"/>
              </a:rPr>
              <a:t>consignment</a:t>
            </a:r>
            <a:r>
              <a:rPr lang="fr-CH" sz="2000" b="1" u="sng" dirty="0" smtClean="0">
                <a:latin typeface="Calibri" panose="020F0502020204030204" pitchFamily="34" charset="0"/>
                <a:cs typeface="Calibri" panose="020F0502020204030204" pitchFamily="34" charset="0"/>
              </a:rPr>
              <a:t> note:</a:t>
            </a:r>
          </a:p>
          <a:p>
            <a:pPr algn="l">
              <a:lnSpc>
                <a:spcPct val="90000"/>
              </a:lnSpc>
            </a:pPr>
            <a:endParaRPr lang="fr-CH" sz="2000" b="1" dirty="0" smtClean="0">
              <a:solidFill>
                <a:srgbClr val="FF0000"/>
              </a:solidFill>
              <a:latin typeface="Calibri" panose="020F0502020204030204" pitchFamily="34" charset="0"/>
              <a:cs typeface="Calibri" panose="020F0502020204030204" pitchFamily="34" charset="0"/>
            </a:endParaRPr>
          </a:p>
          <a:p>
            <a:pPr marL="342900" indent="-342900" algn="l">
              <a:lnSpc>
                <a:spcPct val="90000"/>
              </a:lnSpc>
              <a:buFont typeface="Arial" panose="020B0604020202020204" pitchFamily="34" charset="0"/>
              <a:buChar char="•"/>
            </a:pPr>
            <a:r>
              <a:rPr lang="fr-CH" sz="2000" b="1" strike="sngStrike" dirty="0" smtClean="0">
                <a:solidFill>
                  <a:srgbClr val="FF0000"/>
                </a:solidFill>
                <a:latin typeface="Calibri" panose="020F0502020204030204" pitchFamily="34" charset="0"/>
                <a:cs typeface="Calibri" panose="020F0502020204030204" pitchFamily="34" charset="0"/>
              </a:rPr>
              <a:t>A </a:t>
            </a:r>
            <a:r>
              <a:rPr lang="fr-CH" sz="2000" b="1" strike="sngStrike" dirty="0" err="1" smtClean="0">
                <a:solidFill>
                  <a:srgbClr val="FF0000"/>
                </a:solidFill>
                <a:latin typeface="Calibri" panose="020F0502020204030204" pitchFamily="34" charset="0"/>
                <a:cs typeface="Calibri" panose="020F0502020204030204" pitchFamily="34" charset="0"/>
              </a:rPr>
              <a:t>piece</a:t>
            </a:r>
            <a:r>
              <a:rPr lang="fr-CH" sz="2000" b="1" strike="sngStrike" dirty="0" smtClean="0">
                <a:solidFill>
                  <a:srgbClr val="FF0000"/>
                </a:solidFill>
                <a:latin typeface="Calibri" panose="020F0502020204030204" pitchFamily="34" charset="0"/>
                <a:cs typeface="Calibri" panose="020F0502020204030204" pitchFamily="34" charset="0"/>
              </a:rPr>
              <a:t> of </a:t>
            </a:r>
            <a:r>
              <a:rPr lang="fr-CH" sz="2000" b="1" strike="sngStrike" dirty="0" err="1" smtClean="0">
                <a:solidFill>
                  <a:srgbClr val="FF0000"/>
                </a:solidFill>
                <a:latin typeface="Calibri" panose="020F0502020204030204" pitchFamily="34" charset="0"/>
                <a:cs typeface="Calibri" panose="020F0502020204030204" pitchFamily="34" charset="0"/>
              </a:rPr>
              <a:t>paper</a:t>
            </a:r>
            <a:r>
              <a:rPr lang="fr-CH" sz="2000" b="1" strike="sngStrike" dirty="0" smtClean="0">
                <a:solidFill>
                  <a:srgbClr val="FF0000"/>
                </a:solidFill>
                <a:latin typeface="Calibri" panose="020F0502020204030204" pitchFamily="34" charset="0"/>
                <a:cs typeface="Calibri" panose="020F0502020204030204" pitchFamily="34" charset="0"/>
              </a:rPr>
              <a:t> + </a:t>
            </a:r>
            <a:r>
              <a:rPr lang="fr-CH" sz="2000" b="1" dirty="0" err="1" smtClean="0">
                <a:latin typeface="Calibri" panose="020F0502020204030204" pitchFamily="34" charset="0"/>
                <a:cs typeface="Calibri" panose="020F0502020204030204" pitchFamily="34" charset="0"/>
              </a:rPr>
              <a:t>mandatory</a:t>
            </a:r>
            <a:r>
              <a:rPr lang="fr-CH" sz="2000" b="1" dirty="0" smtClean="0">
                <a:latin typeface="Calibri" panose="020F0502020204030204" pitchFamily="34" charset="0"/>
                <a:cs typeface="Calibri" panose="020F0502020204030204" pitchFamily="34" charset="0"/>
              </a:rPr>
              <a:t>/</a:t>
            </a:r>
            <a:r>
              <a:rPr lang="fr-CH" sz="2000" b="1" dirty="0" err="1" smtClean="0">
                <a:latin typeface="Calibri" panose="020F0502020204030204" pitchFamily="34" charset="0"/>
                <a:cs typeface="Calibri" panose="020F0502020204030204" pitchFamily="34" charset="0"/>
              </a:rPr>
              <a:t>optional</a:t>
            </a:r>
            <a:r>
              <a:rPr lang="fr-CH" sz="2000" b="1" dirty="0" smtClean="0">
                <a:latin typeface="Calibri" panose="020F0502020204030204" pitchFamily="34" charset="0"/>
                <a:cs typeface="Calibri" panose="020F0502020204030204" pitchFamily="34" charset="0"/>
              </a:rPr>
              <a:t> </a:t>
            </a:r>
            <a:r>
              <a:rPr lang="fr-CH" sz="2000" b="1" dirty="0" err="1" smtClean="0">
                <a:latin typeface="Calibri" panose="020F0502020204030204" pitchFamily="34" charset="0"/>
                <a:cs typeface="Calibri" panose="020F0502020204030204" pitchFamily="34" charset="0"/>
              </a:rPr>
              <a:t>particulars</a:t>
            </a:r>
            <a:r>
              <a:rPr lang="fr-CH" sz="2000" b="1" dirty="0" smtClean="0">
                <a:latin typeface="Calibri" panose="020F0502020204030204" pitchFamily="34" charset="0"/>
                <a:cs typeface="Calibri" panose="020F0502020204030204" pitchFamily="34" charset="0"/>
              </a:rPr>
              <a:t> (Article 6, CMR)</a:t>
            </a:r>
          </a:p>
          <a:p>
            <a:pPr algn="l">
              <a:lnSpc>
                <a:spcPct val="90000"/>
              </a:lnSpc>
            </a:pPr>
            <a:endParaRPr lang="fr-CH" sz="2000" b="1" dirty="0" smtClean="0">
              <a:latin typeface="Calibri" panose="020F0502020204030204" pitchFamily="34" charset="0"/>
              <a:cs typeface="Calibri" panose="020F0502020204030204" pitchFamily="34" charset="0"/>
            </a:endParaRPr>
          </a:p>
          <a:p>
            <a:pPr marL="342900" indent="-342900" algn="l">
              <a:lnSpc>
                <a:spcPct val="90000"/>
              </a:lnSpc>
              <a:buFont typeface="Arial" panose="020B0604020202020204" pitchFamily="34" charset="0"/>
              <a:buChar char="•"/>
            </a:pPr>
            <a:r>
              <a:rPr lang="en-GB" sz="2000" b="1" dirty="0" smtClean="0">
                <a:latin typeface="Calibri" panose="020F0502020204030204" pitchFamily="34" charset="0"/>
              </a:rPr>
              <a:t>“Agreement” </a:t>
            </a:r>
            <a:r>
              <a:rPr lang="en-GB" sz="2000" b="1" dirty="0">
                <a:latin typeface="Calibri" panose="020F0502020204030204" pitchFamily="34" charset="0"/>
              </a:rPr>
              <a:t>on the procedures and their implementation in order to comply with the requirements of </a:t>
            </a:r>
            <a:r>
              <a:rPr lang="en-GB" sz="2000" b="1" dirty="0" err="1" smtClean="0">
                <a:latin typeface="Calibri" panose="020F0502020204030204" pitchFamily="34" charset="0"/>
              </a:rPr>
              <a:t>eCMR</a:t>
            </a:r>
            <a:r>
              <a:rPr lang="en-GB" sz="2000" b="1" dirty="0" smtClean="0">
                <a:latin typeface="Calibri" panose="020F0502020204030204" pitchFamily="34" charset="0"/>
              </a:rPr>
              <a:t> Protocol (Article 5(1), e-CMR)</a:t>
            </a:r>
            <a:endParaRPr lang="en-US" sz="2000" b="1" dirty="0" err="1"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90010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4784"/>
            <a:ext cx="8229600" cy="4005807"/>
          </a:xfrm>
        </p:spPr>
        <p:txBody>
          <a:bodyPr>
            <a:normAutofit/>
          </a:bodyPr>
          <a:lstStyle/>
          <a:p>
            <a:pPr marL="0" indent="0">
              <a:buNone/>
            </a:pPr>
            <a:r>
              <a:rPr lang="en-GB" sz="2800" b="1" dirty="0" smtClean="0">
                <a:latin typeface="Calibri" panose="020F0502020204030204" pitchFamily="34" charset="0"/>
              </a:rPr>
              <a:t>Implementation </a:t>
            </a:r>
            <a:r>
              <a:rPr lang="en-GB" sz="2800" b="1" dirty="0">
                <a:latin typeface="Calibri" panose="020F0502020204030204" pitchFamily="34" charset="0"/>
              </a:rPr>
              <a:t>of the electronic consignment </a:t>
            </a:r>
            <a:r>
              <a:rPr lang="en-GB" sz="2800" b="1" dirty="0" smtClean="0">
                <a:latin typeface="Calibri" panose="020F0502020204030204" pitchFamily="34" charset="0"/>
              </a:rPr>
              <a:t>note</a:t>
            </a:r>
          </a:p>
          <a:p>
            <a:pPr marL="0" indent="0">
              <a:buNone/>
            </a:pPr>
            <a:endParaRPr lang="en-GB" sz="2800" b="1" dirty="0">
              <a:latin typeface="Calibri" panose="020F0502020204030204" pitchFamily="34" charset="0"/>
            </a:endParaRPr>
          </a:p>
          <a:p>
            <a:pPr marL="0" indent="0">
              <a:buNone/>
            </a:pPr>
            <a:r>
              <a:rPr lang="en-GB" sz="2800" b="1" dirty="0" smtClean="0">
                <a:latin typeface="Calibri" panose="020F0502020204030204" pitchFamily="34" charset="0"/>
              </a:rPr>
              <a:t> </a:t>
            </a:r>
          </a:p>
          <a:p>
            <a:pPr marL="457200" indent="-457200">
              <a:buAutoNum type="arabicPeriod"/>
            </a:pPr>
            <a:r>
              <a:rPr lang="en-GB" sz="2800" b="1" dirty="0" smtClean="0">
                <a:latin typeface="Calibri" panose="020F0502020204030204" pitchFamily="34" charset="0"/>
              </a:rPr>
              <a:t>The parties interested in the performance of the contract of carriage shall agree on the procedures and their implementation in order to comply with the requirements of this Protocol and the Convention, in particular as regards:</a:t>
            </a:r>
            <a:endParaRPr lang="en-GB" sz="2800" b="1" dirty="0">
              <a:latin typeface="Calibri" panose="020F0502020204030204" pitchFamily="34" charset="0"/>
            </a:endParaRPr>
          </a:p>
        </p:txBody>
      </p:sp>
      <p:sp>
        <p:nvSpPr>
          <p:cNvPr id="2" name="TextBox 1"/>
          <p:cNvSpPr txBox="1"/>
          <p:nvPr/>
        </p:nvSpPr>
        <p:spPr>
          <a:xfrm>
            <a:off x="539552" y="332656"/>
            <a:ext cx="1008112" cy="324036"/>
          </a:xfrm>
          <a:prstGeom prst="rect">
            <a:avLst/>
          </a:prstGeom>
          <a:noFill/>
        </p:spPr>
        <p:txBody>
          <a:bodyPr wrap="square" lIns="0" tIns="0" rIns="0" bIns="0" rtlCol="0">
            <a:noAutofit/>
          </a:bodyPr>
          <a:lstStyle/>
          <a:p>
            <a:pPr lvl="0" algn="l" fontAlgn="auto">
              <a:lnSpc>
                <a:spcPct val="90000"/>
              </a:lnSpc>
              <a:spcBef>
                <a:spcPts val="1200"/>
              </a:spcBef>
              <a:spcAft>
                <a:spcPts val="0"/>
              </a:spcAft>
              <a:buClr>
                <a:prstClr val="black"/>
              </a:buClr>
            </a:pPr>
            <a:r>
              <a:rPr lang="en-GB" sz="2000" b="1" dirty="0">
                <a:solidFill>
                  <a:prstClr val="black"/>
                </a:solidFill>
                <a:latin typeface="Calibri" panose="020F0502020204030204" pitchFamily="34" charset="0"/>
                <a:cs typeface="+mn-cs"/>
              </a:rPr>
              <a:t>Article 5 </a:t>
            </a:r>
          </a:p>
        </p:txBody>
      </p:sp>
      <p:sp>
        <p:nvSpPr>
          <p:cNvPr id="4" name="Oval 3"/>
          <p:cNvSpPr/>
          <p:nvPr/>
        </p:nvSpPr>
        <p:spPr>
          <a:xfrm>
            <a:off x="395536" y="2924944"/>
            <a:ext cx="7776864" cy="1008112"/>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Tree>
    <p:extLst>
      <p:ext uri="{BB962C8B-B14F-4D97-AF65-F5344CB8AC3E}">
        <p14:creationId xmlns:p14="http://schemas.microsoft.com/office/powerpoint/2010/main" val="126597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0872" y="1124744"/>
            <a:ext cx="8229600" cy="5373959"/>
          </a:xfrm>
        </p:spPr>
        <p:txBody>
          <a:bodyPr>
            <a:noAutofit/>
          </a:bodyPr>
          <a:lstStyle/>
          <a:p>
            <a:pPr marL="457200" indent="-457200">
              <a:buAutoNum type="alphaLcParenBoth"/>
            </a:pPr>
            <a:r>
              <a:rPr lang="en-GB" sz="2400" b="1" dirty="0" smtClean="0">
                <a:latin typeface="Calibri" panose="020F0502020204030204" pitchFamily="34" charset="0"/>
              </a:rPr>
              <a:t>The </a:t>
            </a:r>
            <a:r>
              <a:rPr lang="en-GB" sz="2400" b="1" dirty="0">
                <a:latin typeface="Calibri" panose="020F0502020204030204" pitchFamily="34" charset="0"/>
              </a:rPr>
              <a:t>method for the issuance and the delivery of the electronic consignment note to the entitled party; </a:t>
            </a:r>
            <a:endParaRPr lang="en-GB" sz="2400" b="1" dirty="0" smtClean="0">
              <a:latin typeface="Calibri" panose="020F0502020204030204" pitchFamily="34" charset="0"/>
            </a:endParaRPr>
          </a:p>
          <a:p>
            <a:pPr marL="457200" indent="-457200">
              <a:buAutoNum type="alphaLcParenBoth"/>
            </a:pPr>
            <a:r>
              <a:rPr lang="en-GB" sz="2400" b="1" dirty="0" smtClean="0">
                <a:latin typeface="Calibri" panose="020F0502020204030204" pitchFamily="34" charset="0"/>
              </a:rPr>
              <a:t>An </a:t>
            </a:r>
            <a:r>
              <a:rPr lang="en-GB" sz="2400" b="1" dirty="0">
                <a:latin typeface="Calibri" panose="020F0502020204030204" pitchFamily="34" charset="0"/>
              </a:rPr>
              <a:t>assurance that the electronic consignment note retains its integrity; </a:t>
            </a:r>
            <a:endParaRPr lang="en-GB" sz="2400" b="1" dirty="0" smtClean="0">
              <a:latin typeface="Calibri" panose="020F0502020204030204" pitchFamily="34" charset="0"/>
            </a:endParaRPr>
          </a:p>
          <a:p>
            <a:pPr marL="457200" indent="-457200">
              <a:buAutoNum type="alphaLcParenBoth"/>
            </a:pPr>
            <a:r>
              <a:rPr lang="en-GB" sz="2400" b="1" dirty="0" smtClean="0">
                <a:latin typeface="Calibri" panose="020F0502020204030204" pitchFamily="34" charset="0"/>
              </a:rPr>
              <a:t>The </a:t>
            </a:r>
            <a:r>
              <a:rPr lang="en-GB" sz="2400" b="1" dirty="0">
                <a:latin typeface="Calibri" panose="020F0502020204030204" pitchFamily="34" charset="0"/>
              </a:rPr>
              <a:t>manner in which the party entitled to the rights arising out of the electronic consignment note is able to demonstrate that entitlement; </a:t>
            </a:r>
            <a:endParaRPr lang="en-GB" sz="2400" b="1" dirty="0" smtClean="0">
              <a:latin typeface="Calibri" panose="020F0502020204030204" pitchFamily="34" charset="0"/>
            </a:endParaRPr>
          </a:p>
          <a:p>
            <a:pPr marL="457200" indent="-457200">
              <a:buAutoNum type="alphaLcParenBoth"/>
            </a:pPr>
            <a:r>
              <a:rPr lang="en-GB" sz="2400" b="1" dirty="0" smtClean="0">
                <a:latin typeface="Calibri" panose="020F0502020204030204" pitchFamily="34" charset="0"/>
              </a:rPr>
              <a:t>The </a:t>
            </a:r>
            <a:r>
              <a:rPr lang="en-GB" sz="2400" b="1" dirty="0">
                <a:latin typeface="Calibri" panose="020F0502020204030204" pitchFamily="34" charset="0"/>
              </a:rPr>
              <a:t>way in which confirmation is given that delivery to the consignee has been effected; </a:t>
            </a:r>
            <a:endParaRPr lang="en-GB" sz="2400" b="1" dirty="0" smtClean="0">
              <a:latin typeface="Calibri" panose="020F0502020204030204" pitchFamily="34" charset="0"/>
            </a:endParaRPr>
          </a:p>
          <a:p>
            <a:pPr marL="457200" indent="-457200">
              <a:buAutoNum type="alphaLcParenBoth"/>
            </a:pPr>
            <a:r>
              <a:rPr lang="en-GB" sz="2400" b="1" dirty="0" smtClean="0">
                <a:latin typeface="Calibri" panose="020F0502020204030204" pitchFamily="34" charset="0"/>
              </a:rPr>
              <a:t>The </a:t>
            </a:r>
            <a:r>
              <a:rPr lang="en-GB" sz="2400" b="1" dirty="0">
                <a:latin typeface="Calibri" panose="020F0502020204030204" pitchFamily="34" charset="0"/>
              </a:rPr>
              <a:t>procedures for supplementing or amending the electronic consignment note; and </a:t>
            </a:r>
            <a:endParaRPr lang="en-GB" sz="2400" b="1" dirty="0" smtClean="0">
              <a:latin typeface="Calibri" panose="020F0502020204030204" pitchFamily="34" charset="0"/>
            </a:endParaRPr>
          </a:p>
          <a:p>
            <a:pPr marL="457200" indent="-457200">
              <a:buAutoNum type="alphaLcParenBoth"/>
            </a:pPr>
            <a:r>
              <a:rPr lang="en-GB" sz="2400" b="1" dirty="0" smtClean="0">
                <a:latin typeface="Calibri" panose="020F0502020204030204" pitchFamily="34" charset="0"/>
              </a:rPr>
              <a:t>The </a:t>
            </a:r>
            <a:r>
              <a:rPr lang="en-GB" sz="2400" b="1" dirty="0">
                <a:latin typeface="Calibri" panose="020F0502020204030204" pitchFamily="34" charset="0"/>
              </a:rPr>
              <a:t>procedures for the possible replacement of the electronic consignment note by a consignment note issued by different means. </a:t>
            </a:r>
          </a:p>
        </p:txBody>
      </p:sp>
      <p:sp>
        <p:nvSpPr>
          <p:cNvPr id="4" name="TextBox 3"/>
          <p:cNvSpPr txBox="1"/>
          <p:nvPr/>
        </p:nvSpPr>
        <p:spPr>
          <a:xfrm>
            <a:off x="539552" y="332656"/>
            <a:ext cx="1800200" cy="324036"/>
          </a:xfrm>
          <a:prstGeom prst="rect">
            <a:avLst/>
          </a:prstGeom>
          <a:noFill/>
        </p:spPr>
        <p:txBody>
          <a:bodyPr wrap="square" lIns="0" tIns="0" rIns="0" bIns="0" rtlCol="0">
            <a:noAutofit/>
          </a:bodyPr>
          <a:lstStyle/>
          <a:p>
            <a:pPr lvl="0" algn="l" fontAlgn="auto">
              <a:lnSpc>
                <a:spcPct val="90000"/>
              </a:lnSpc>
              <a:spcBef>
                <a:spcPts val="1200"/>
              </a:spcBef>
              <a:spcAft>
                <a:spcPts val="0"/>
              </a:spcAft>
              <a:buClr>
                <a:prstClr val="black"/>
              </a:buClr>
            </a:pPr>
            <a:r>
              <a:rPr lang="en-GB" sz="2000" b="1" dirty="0">
                <a:solidFill>
                  <a:prstClr val="black"/>
                </a:solidFill>
                <a:latin typeface="Calibri" panose="020F0502020204030204" pitchFamily="34" charset="0"/>
                <a:cs typeface="+mn-cs"/>
              </a:rPr>
              <a:t>Article </a:t>
            </a:r>
            <a:r>
              <a:rPr lang="en-GB" sz="2000" b="1" dirty="0" smtClean="0">
                <a:solidFill>
                  <a:prstClr val="black"/>
                </a:solidFill>
                <a:latin typeface="Calibri" panose="020F0502020204030204" pitchFamily="34" charset="0"/>
                <a:cs typeface="+mn-cs"/>
              </a:rPr>
              <a:t>5 cont’d </a:t>
            </a:r>
            <a:endParaRPr lang="en-GB" sz="2000" b="1" dirty="0">
              <a:solidFill>
                <a:prstClr val="black"/>
              </a:solidFill>
              <a:latin typeface="Calibri" panose="020F0502020204030204" pitchFamily="34" charset="0"/>
              <a:cs typeface="+mn-cs"/>
            </a:endParaRPr>
          </a:p>
        </p:txBody>
      </p:sp>
      <p:sp>
        <p:nvSpPr>
          <p:cNvPr id="5" name="Oval 4"/>
          <p:cNvSpPr/>
          <p:nvPr/>
        </p:nvSpPr>
        <p:spPr>
          <a:xfrm>
            <a:off x="1331640" y="1052736"/>
            <a:ext cx="1512168" cy="576064"/>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
        <p:nvSpPr>
          <p:cNvPr id="6" name="Oval 5"/>
          <p:cNvSpPr/>
          <p:nvPr/>
        </p:nvSpPr>
        <p:spPr>
          <a:xfrm>
            <a:off x="1583668" y="5373216"/>
            <a:ext cx="1512168" cy="576064"/>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
        <p:nvSpPr>
          <p:cNvPr id="7" name="Oval 6"/>
          <p:cNvSpPr/>
          <p:nvPr/>
        </p:nvSpPr>
        <p:spPr>
          <a:xfrm>
            <a:off x="1475656" y="4509120"/>
            <a:ext cx="1512168" cy="576064"/>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
        <p:nvSpPr>
          <p:cNvPr id="8" name="Oval 7"/>
          <p:cNvSpPr/>
          <p:nvPr/>
        </p:nvSpPr>
        <p:spPr>
          <a:xfrm>
            <a:off x="1115616" y="3789040"/>
            <a:ext cx="1512168" cy="576064"/>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
        <p:nvSpPr>
          <p:cNvPr id="9" name="Oval 8"/>
          <p:cNvSpPr/>
          <p:nvPr/>
        </p:nvSpPr>
        <p:spPr>
          <a:xfrm>
            <a:off x="1259632" y="2636912"/>
            <a:ext cx="1512168" cy="576064"/>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
        <p:nvSpPr>
          <p:cNvPr id="10" name="Oval 9"/>
          <p:cNvSpPr/>
          <p:nvPr/>
        </p:nvSpPr>
        <p:spPr>
          <a:xfrm>
            <a:off x="1259632" y="1844824"/>
            <a:ext cx="1512168" cy="576064"/>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Tree>
    <p:extLst>
      <p:ext uri="{BB962C8B-B14F-4D97-AF65-F5344CB8AC3E}">
        <p14:creationId xmlns:p14="http://schemas.microsoft.com/office/powerpoint/2010/main" val="3928437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84784"/>
            <a:ext cx="8229600" cy="4005807"/>
          </a:xfrm>
        </p:spPr>
        <p:txBody>
          <a:bodyPr>
            <a:normAutofit/>
          </a:bodyPr>
          <a:lstStyle/>
          <a:p>
            <a:pPr marL="0" indent="0">
              <a:buNone/>
            </a:pPr>
            <a:r>
              <a:rPr lang="en-GB" sz="2800" b="1" dirty="0" smtClean="0">
                <a:latin typeface="Calibri" panose="020F0502020204030204" pitchFamily="34" charset="0"/>
              </a:rPr>
              <a:t>Implementation </a:t>
            </a:r>
            <a:r>
              <a:rPr lang="en-GB" sz="2800" b="1" dirty="0">
                <a:latin typeface="Calibri" panose="020F0502020204030204" pitchFamily="34" charset="0"/>
              </a:rPr>
              <a:t>of the electronic consignment </a:t>
            </a:r>
            <a:r>
              <a:rPr lang="en-GB" sz="2800" b="1" dirty="0" smtClean="0">
                <a:latin typeface="Calibri" panose="020F0502020204030204" pitchFamily="34" charset="0"/>
              </a:rPr>
              <a:t>note</a:t>
            </a:r>
          </a:p>
          <a:p>
            <a:pPr marL="0" indent="0">
              <a:buNone/>
            </a:pPr>
            <a:endParaRPr lang="en-GB" sz="2800" b="1" dirty="0">
              <a:latin typeface="Calibri" panose="020F0502020204030204" pitchFamily="34" charset="0"/>
            </a:endParaRPr>
          </a:p>
          <a:p>
            <a:pPr marL="0" indent="0">
              <a:buNone/>
            </a:pPr>
            <a:r>
              <a:rPr lang="en-GB" sz="2800" b="1" dirty="0" smtClean="0">
                <a:latin typeface="Calibri" panose="020F0502020204030204" pitchFamily="34" charset="0"/>
              </a:rPr>
              <a:t> </a:t>
            </a:r>
          </a:p>
          <a:p>
            <a:pPr marL="457200" indent="-457200">
              <a:buAutoNum type="arabicPeriod"/>
            </a:pPr>
            <a:r>
              <a:rPr lang="en-GB" sz="2800" b="1" dirty="0" smtClean="0">
                <a:latin typeface="Calibri" panose="020F0502020204030204" pitchFamily="34" charset="0"/>
              </a:rPr>
              <a:t>The parties interested in the performance of the contract of carriage shall agree on the procedures and their implementation in order to comply with the requirements of this Protocol and the Convention, in particular as regards:</a:t>
            </a:r>
            <a:endParaRPr lang="en-GB" sz="2800" b="1" dirty="0">
              <a:latin typeface="Calibri" panose="020F0502020204030204" pitchFamily="34" charset="0"/>
            </a:endParaRPr>
          </a:p>
        </p:txBody>
      </p:sp>
      <p:sp>
        <p:nvSpPr>
          <p:cNvPr id="2" name="TextBox 1"/>
          <p:cNvSpPr txBox="1"/>
          <p:nvPr/>
        </p:nvSpPr>
        <p:spPr>
          <a:xfrm>
            <a:off x="539552" y="332656"/>
            <a:ext cx="1008112" cy="324036"/>
          </a:xfrm>
          <a:prstGeom prst="rect">
            <a:avLst/>
          </a:prstGeom>
          <a:noFill/>
        </p:spPr>
        <p:txBody>
          <a:bodyPr wrap="square" lIns="0" tIns="0" rIns="0" bIns="0" rtlCol="0">
            <a:noAutofit/>
          </a:bodyPr>
          <a:lstStyle/>
          <a:p>
            <a:pPr lvl="0" algn="l" fontAlgn="auto">
              <a:lnSpc>
                <a:spcPct val="90000"/>
              </a:lnSpc>
              <a:spcBef>
                <a:spcPts val="1200"/>
              </a:spcBef>
              <a:spcAft>
                <a:spcPts val="0"/>
              </a:spcAft>
              <a:buClr>
                <a:prstClr val="black"/>
              </a:buClr>
            </a:pPr>
            <a:r>
              <a:rPr lang="en-GB" sz="2000" b="1" dirty="0">
                <a:solidFill>
                  <a:prstClr val="black"/>
                </a:solidFill>
                <a:latin typeface="Calibri" panose="020F0502020204030204" pitchFamily="34" charset="0"/>
                <a:cs typeface="+mn-cs"/>
              </a:rPr>
              <a:t>Article 5 </a:t>
            </a:r>
          </a:p>
        </p:txBody>
      </p:sp>
      <p:sp>
        <p:nvSpPr>
          <p:cNvPr id="4" name="Oval 3"/>
          <p:cNvSpPr/>
          <p:nvPr/>
        </p:nvSpPr>
        <p:spPr>
          <a:xfrm>
            <a:off x="395536" y="2924944"/>
            <a:ext cx="7776864" cy="1008112"/>
          </a:xfrm>
          <a:prstGeom prst="ellipse">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GB" dirty="0" err="1" smtClean="0"/>
          </a:p>
        </p:txBody>
      </p:sp>
    </p:spTree>
    <p:extLst>
      <p:ext uri="{BB962C8B-B14F-4D97-AF65-F5344CB8AC3E}">
        <p14:creationId xmlns:p14="http://schemas.microsoft.com/office/powerpoint/2010/main" val="435975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1688" y="1089620"/>
            <a:ext cx="6772275" cy="5219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0179" name="Slide Number Placeholder 3"/>
          <p:cNvSpPr>
            <a:spLocks noGrp="1"/>
          </p:cNvSpPr>
          <p:nvPr>
            <p:ph type="sldNum" sz="quarter" idx="4294967295"/>
          </p:nvPr>
        </p:nvSpPr>
        <p:spPr>
          <a:xfrm>
            <a:off x="6732588" y="6408738"/>
            <a:ext cx="2133600" cy="476250"/>
          </a:xfrm>
          <a:prstGeom prst="rect">
            <a:avLst/>
          </a:prstGeom>
          <a:noFill/>
        </p:spPr>
        <p:txBody>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fld id="{CD172703-9254-4E14-B8CB-068BC45F3C6D}" type="slidenum">
              <a:rPr lang="en-US" altLang="en-US" sz="1400" b="0" smtClean="0"/>
              <a:pPr eaLnBrk="1" hangingPunct="1"/>
              <a:t>2</a:t>
            </a:fld>
            <a:endParaRPr lang="en-US" altLang="en-US" sz="1400" b="0" smtClean="0"/>
          </a:p>
        </p:txBody>
      </p:sp>
      <p:sp>
        <p:nvSpPr>
          <p:cNvPr id="50182" name="Line 14"/>
          <p:cNvSpPr>
            <a:spLocks noChangeShapeType="1"/>
          </p:cNvSpPr>
          <p:nvPr/>
        </p:nvSpPr>
        <p:spPr bwMode="auto">
          <a:xfrm>
            <a:off x="4356100" y="4941888"/>
            <a:ext cx="0" cy="5746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 name="TextBox 1"/>
          <p:cNvSpPr txBox="1">
            <a:spLocks noChangeArrowheads="1"/>
          </p:cNvSpPr>
          <p:nvPr/>
        </p:nvSpPr>
        <p:spPr bwMode="auto">
          <a:xfrm>
            <a:off x="2701304" y="4809207"/>
            <a:ext cx="5111056"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r>
              <a:rPr lang="fr-CH" altLang="en-US" sz="4000" dirty="0">
                <a:solidFill>
                  <a:srgbClr val="FF0000"/>
                </a:solidFill>
              </a:rPr>
              <a:t>55 </a:t>
            </a:r>
            <a:r>
              <a:rPr lang="fr-CH" altLang="en-US" sz="4000" dirty="0" err="1">
                <a:solidFill>
                  <a:srgbClr val="FF0000"/>
                </a:solidFill>
              </a:rPr>
              <a:t>Contracting</a:t>
            </a:r>
            <a:r>
              <a:rPr lang="fr-CH" altLang="en-US" sz="4000" dirty="0">
                <a:solidFill>
                  <a:srgbClr val="FF0000"/>
                </a:solidFill>
              </a:rPr>
              <a:t> Parties</a:t>
            </a:r>
            <a:endParaRPr lang="en-GB" altLang="en-US" sz="4000" dirty="0">
              <a:solidFill>
                <a:srgbClr val="FF0000"/>
              </a:solidFill>
            </a:endParaRPr>
          </a:p>
        </p:txBody>
      </p:sp>
    </p:spTree>
    <p:extLst>
      <p:ext uri="{BB962C8B-B14F-4D97-AF65-F5344CB8AC3E}">
        <p14:creationId xmlns:p14="http://schemas.microsoft.com/office/powerpoint/2010/main" val="3012918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971600" y="116632"/>
            <a:ext cx="6408712" cy="3333750"/>
          </a:xfrm>
          <a:prstGeom prst="rect">
            <a:avLst/>
          </a:prstGeom>
          <a:ln>
            <a:solidFill>
              <a:schemeClr val="accent1"/>
            </a:solidFill>
          </a:ln>
        </p:spPr>
      </p:pic>
      <p:sp>
        <p:nvSpPr>
          <p:cNvPr id="4" name="Oval 3"/>
          <p:cNvSpPr/>
          <p:nvPr/>
        </p:nvSpPr>
        <p:spPr bwMode="auto">
          <a:xfrm>
            <a:off x="3059832" y="1556792"/>
            <a:ext cx="2520280" cy="72008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2"/>
              </a:solidFill>
              <a:effectLst/>
              <a:latin typeface="Book Antiqua" pitchFamily="18" charset="0"/>
              <a:cs typeface="Arial" charset="0"/>
            </a:endParaRPr>
          </a:p>
        </p:txBody>
      </p:sp>
      <p:sp>
        <p:nvSpPr>
          <p:cNvPr id="6" name="Oval 5"/>
          <p:cNvSpPr/>
          <p:nvPr/>
        </p:nvSpPr>
        <p:spPr bwMode="auto">
          <a:xfrm>
            <a:off x="3347864" y="1517233"/>
            <a:ext cx="1584176" cy="50405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2"/>
              </a:solidFill>
              <a:effectLst/>
              <a:latin typeface="Book Antiqua" pitchFamily="18" charset="0"/>
              <a:cs typeface="Arial" charset="0"/>
            </a:endParaRPr>
          </a:p>
        </p:txBody>
      </p:sp>
      <p:sp>
        <p:nvSpPr>
          <p:cNvPr id="2" name="TextBox 1"/>
          <p:cNvSpPr txBox="1"/>
          <p:nvPr/>
        </p:nvSpPr>
        <p:spPr>
          <a:xfrm>
            <a:off x="1115616" y="620688"/>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9" name="TextBox 8"/>
          <p:cNvSpPr txBox="1"/>
          <p:nvPr/>
        </p:nvSpPr>
        <p:spPr>
          <a:xfrm>
            <a:off x="2627784" y="980728"/>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10" name="TextBox 9"/>
          <p:cNvSpPr txBox="1"/>
          <p:nvPr/>
        </p:nvSpPr>
        <p:spPr>
          <a:xfrm>
            <a:off x="5796136" y="2060848"/>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11" name="TextBox 10"/>
          <p:cNvSpPr txBox="1"/>
          <p:nvPr/>
        </p:nvSpPr>
        <p:spPr>
          <a:xfrm>
            <a:off x="2195736" y="476672"/>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Carriers</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12" name="TextBox 11"/>
          <p:cNvSpPr txBox="1"/>
          <p:nvPr/>
        </p:nvSpPr>
        <p:spPr>
          <a:xfrm>
            <a:off x="1115616" y="1628800"/>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13" name="TextBox 12"/>
          <p:cNvSpPr txBox="1"/>
          <p:nvPr/>
        </p:nvSpPr>
        <p:spPr>
          <a:xfrm>
            <a:off x="2555776" y="2060848"/>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14" name="TextBox 13"/>
          <p:cNvSpPr txBox="1"/>
          <p:nvPr/>
        </p:nvSpPr>
        <p:spPr>
          <a:xfrm>
            <a:off x="1115616" y="2502559"/>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15" name="TextBox 14"/>
          <p:cNvSpPr txBox="1"/>
          <p:nvPr/>
        </p:nvSpPr>
        <p:spPr>
          <a:xfrm>
            <a:off x="3635896" y="1340768"/>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16" name="TextBox 15"/>
          <p:cNvSpPr txBox="1"/>
          <p:nvPr/>
        </p:nvSpPr>
        <p:spPr>
          <a:xfrm>
            <a:off x="4334272" y="692696"/>
            <a:ext cx="1368152" cy="297628"/>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17" name="TextBox 16"/>
          <p:cNvSpPr txBox="1"/>
          <p:nvPr/>
        </p:nvSpPr>
        <p:spPr>
          <a:xfrm>
            <a:off x="4486672" y="2276872"/>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18" name="TextBox 17"/>
          <p:cNvSpPr txBox="1"/>
          <p:nvPr/>
        </p:nvSpPr>
        <p:spPr>
          <a:xfrm>
            <a:off x="5364088" y="2852936"/>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19" name="TextBox 18"/>
          <p:cNvSpPr txBox="1"/>
          <p:nvPr/>
        </p:nvSpPr>
        <p:spPr>
          <a:xfrm>
            <a:off x="4791472" y="1412776"/>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20" name="TextBox 19"/>
          <p:cNvSpPr txBox="1"/>
          <p:nvPr/>
        </p:nvSpPr>
        <p:spPr>
          <a:xfrm>
            <a:off x="1412032" y="1196752"/>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21" name="TextBox 20"/>
          <p:cNvSpPr txBox="1"/>
          <p:nvPr/>
        </p:nvSpPr>
        <p:spPr>
          <a:xfrm>
            <a:off x="3059832" y="2293640"/>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22" name="TextBox 21"/>
          <p:cNvSpPr txBox="1"/>
          <p:nvPr/>
        </p:nvSpPr>
        <p:spPr>
          <a:xfrm>
            <a:off x="5652120" y="1772816"/>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23" name="TextBox 22"/>
          <p:cNvSpPr txBox="1"/>
          <p:nvPr/>
        </p:nvSpPr>
        <p:spPr>
          <a:xfrm>
            <a:off x="1412032" y="2996952"/>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24" name="TextBox 23"/>
          <p:cNvSpPr txBox="1"/>
          <p:nvPr/>
        </p:nvSpPr>
        <p:spPr>
          <a:xfrm>
            <a:off x="1412032" y="2276872"/>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25" name="TextBox 24"/>
          <p:cNvSpPr txBox="1"/>
          <p:nvPr/>
        </p:nvSpPr>
        <p:spPr>
          <a:xfrm>
            <a:off x="4139952" y="1988840"/>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26" name="TextBox 25"/>
          <p:cNvSpPr txBox="1"/>
          <p:nvPr/>
        </p:nvSpPr>
        <p:spPr>
          <a:xfrm>
            <a:off x="5724128" y="548680"/>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27" name="TextBox 26"/>
          <p:cNvSpPr txBox="1"/>
          <p:nvPr/>
        </p:nvSpPr>
        <p:spPr>
          <a:xfrm>
            <a:off x="3779912" y="2996952"/>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28" name="TextBox 27"/>
          <p:cNvSpPr txBox="1"/>
          <p:nvPr/>
        </p:nvSpPr>
        <p:spPr>
          <a:xfrm>
            <a:off x="2483768" y="1628800"/>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29" name="TextBox 28"/>
          <p:cNvSpPr txBox="1"/>
          <p:nvPr/>
        </p:nvSpPr>
        <p:spPr>
          <a:xfrm>
            <a:off x="5508104" y="980728"/>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30" name="TextBox 29"/>
          <p:cNvSpPr txBox="1"/>
          <p:nvPr/>
        </p:nvSpPr>
        <p:spPr>
          <a:xfrm>
            <a:off x="5948536" y="2564904"/>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31" name="TextBox 30"/>
          <p:cNvSpPr txBox="1"/>
          <p:nvPr/>
        </p:nvSpPr>
        <p:spPr>
          <a:xfrm>
            <a:off x="3995936" y="2708920"/>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32" name="TextBox 31"/>
          <p:cNvSpPr txBox="1"/>
          <p:nvPr/>
        </p:nvSpPr>
        <p:spPr>
          <a:xfrm>
            <a:off x="5948536" y="260648"/>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33" name="TextBox 32"/>
          <p:cNvSpPr txBox="1"/>
          <p:nvPr/>
        </p:nvSpPr>
        <p:spPr>
          <a:xfrm>
            <a:off x="2339752" y="2688459"/>
            <a:ext cx="1368152" cy="236485"/>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34" name="TextBox 33"/>
          <p:cNvSpPr txBox="1"/>
          <p:nvPr/>
        </p:nvSpPr>
        <p:spPr>
          <a:xfrm>
            <a:off x="2699792" y="1268760"/>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35" name="TextBox 34"/>
          <p:cNvSpPr txBox="1"/>
          <p:nvPr/>
        </p:nvSpPr>
        <p:spPr>
          <a:xfrm>
            <a:off x="4211960" y="188640"/>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36" name="TextBox 35"/>
          <p:cNvSpPr txBox="1"/>
          <p:nvPr/>
        </p:nvSpPr>
        <p:spPr>
          <a:xfrm>
            <a:off x="755576" y="1988840"/>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37" name="TextBox 36"/>
          <p:cNvSpPr txBox="1"/>
          <p:nvPr/>
        </p:nvSpPr>
        <p:spPr>
          <a:xfrm>
            <a:off x="1475656" y="188640"/>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38" name="TextBox 37"/>
          <p:cNvSpPr txBox="1"/>
          <p:nvPr/>
        </p:nvSpPr>
        <p:spPr>
          <a:xfrm>
            <a:off x="4139952" y="980728"/>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40" name="TextBox 39"/>
          <p:cNvSpPr txBox="1"/>
          <p:nvPr/>
        </p:nvSpPr>
        <p:spPr>
          <a:xfrm>
            <a:off x="2627784" y="2924944"/>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41" name="TextBox 40"/>
          <p:cNvSpPr txBox="1"/>
          <p:nvPr/>
        </p:nvSpPr>
        <p:spPr>
          <a:xfrm>
            <a:off x="6156176" y="1196752"/>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42" name="TextBox 41"/>
          <p:cNvSpPr txBox="1"/>
          <p:nvPr/>
        </p:nvSpPr>
        <p:spPr>
          <a:xfrm>
            <a:off x="3419872" y="404664"/>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cxnSp>
        <p:nvCxnSpPr>
          <p:cNvPr id="44" name="Straight Connector 43"/>
          <p:cNvCxnSpPr/>
          <p:nvPr/>
        </p:nvCxnSpPr>
        <p:spPr>
          <a:xfrm>
            <a:off x="9676" y="3460045"/>
            <a:ext cx="900100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5" name="Content Placeholder 2"/>
          <p:cNvSpPr txBox="1">
            <a:spLocks/>
          </p:cNvSpPr>
          <p:nvPr/>
        </p:nvSpPr>
        <p:spPr>
          <a:xfrm>
            <a:off x="467544" y="4149080"/>
            <a:ext cx="7797552" cy="1944216"/>
          </a:xfrm>
          <a:prstGeom prst="rect">
            <a:avLst/>
          </a:prstGeom>
        </p:spPr>
        <p:txBody>
          <a:bodyPr>
            <a:noAutofit/>
          </a:bodyPr>
          <a:lstStyle>
            <a:lvl1pPr marL="182880" indent="-182880" algn="l" defTabSz="914400" rtl="0" eaLnBrk="1" latinLnBrk="0" hangingPunct="1">
              <a:lnSpc>
                <a:spcPct val="90000"/>
              </a:lnSpc>
              <a:spcBef>
                <a:spcPts val="1200"/>
              </a:spcBef>
              <a:buClr>
                <a:schemeClr val="tx1"/>
              </a:buClr>
              <a:buFont typeface="HP Simplified" panose="020B0604020204020204" pitchFamily="34" charset="0"/>
              <a:buChar char="•"/>
              <a:defRPr sz="2000" kern="1200">
                <a:solidFill>
                  <a:schemeClr val="tx1"/>
                </a:solidFill>
                <a:latin typeface="Arial"/>
                <a:ea typeface="+mn-ea"/>
                <a:cs typeface="+mn-cs"/>
              </a:defRPr>
            </a:lvl1pPr>
            <a:lvl2pPr marL="411480" indent="-182880" algn="l" defTabSz="914400" rtl="0" eaLnBrk="1" latinLnBrk="0" hangingPunct="1">
              <a:lnSpc>
                <a:spcPct val="90000"/>
              </a:lnSpc>
              <a:spcBef>
                <a:spcPts val="800"/>
              </a:spcBef>
              <a:buClr>
                <a:schemeClr val="tx1"/>
              </a:buClr>
              <a:buSzPct val="80000"/>
              <a:buFont typeface="HP Simplified" panose="020B0604020204020204" pitchFamily="34" charset="0"/>
              <a:buChar char="–"/>
              <a:defRPr sz="2000" kern="1200">
                <a:solidFill>
                  <a:schemeClr val="tx1"/>
                </a:solidFill>
                <a:latin typeface="Arial"/>
                <a:ea typeface="+mn-ea"/>
                <a:cs typeface="+mn-cs"/>
              </a:defRPr>
            </a:lvl2pPr>
            <a:lvl3pPr marL="548640" indent="-137160" algn="l" defTabSz="914400" rtl="0" eaLnBrk="1" latinLnBrk="0" hangingPunct="1">
              <a:lnSpc>
                <a:spcPct val="90000"/>
              </a:lnSpc>
              <a:spcBef>
                <a:spcPts val="600"/>
              </a:spcBef>
              <a:buClr>
                <a:schemeClr val="tx1"/>
              </a:buClr>
              <a:buFont typeface="HP Simplified" panose="020B0604020204020204" pitchFamily="34" charset="0"/>
              <a:buChar char="•"/>
              <a:defRPr sz="2000" kern="1200">
                <a:solidFill>
                  <a:schemeClr val="tx1"/>
                </a:solidFill>
                <a:latin typeface="Arial"/>
                <a:ea typeface="+mn-ea"/>
                <a:cs typeface="+mn-cs"/>
              </a:defRPr>
            </a:lvl3pPr>
            <a:lvl4pPr marL="73152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2000" kern="1200">
                <a:solidFill>
                  <a:schemeClr val="tx1"/>
                </a:solidFill>
                <a:latin typeface="Arial"/>
                <a:ea typeface="+mn-ea"/>
                <a:cs typeface="+mn-cs"/>
              </a:defRPr>
            </a:lvl4pPr>
            <a:lvl5pPr marL="86868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Arial"/>
                <a:ea typeface="+mn-ea"/>
                <a:cs typeface="+mn-cs"/>
              </a:defRPr>
            </a:lvl5pPr>
            <a:lvl6pPr marL="105156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1200" kern="1200">
                <a:solidFill>
                  <a:schemeClr val="tx1"/>
                </a:solidFill>
                <a:latin typeface="+mn-lt"/>
                <a:ea typeface="+mn-ea"/>
                <a:cs typeface="+mn-cs"/>
              </a:defRPr>
            </a:lvl6pPr>
            <a:lvl7pPr marL="118872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mn-lt"/>
                <a:ea typeface="+mn-ea"/>
                <a:cs typeface="+mn-cs"/>
              </a:defRPr>
            </a:lvl7pPr>
            <a:lvl8pPr marL="1371600" indent="-137160" algn="l" defTabSz="914400" rtl="0" eaLnBrk="1" latinLnBrk="0" hangingPunct="1">
              <a:lnSpc>
                <a:spcPct val="90000"/>
              </a:lnSpc>
              <a:spcBef>
                <a:spcPts val="600"/>
              </a:spcBef>
              <a:buClr>
                <a:schemeClr val="tx1"/>
              </a:buClr>
              <a:buSzPct val="80000"/>
              <a:buFont typeface="HP Simplified" panose="020B0604020204020204" pitchFamily="34" charset="0"/>
              <a:buChar char="–"/>
              <a:defRPr sz="1200" kern="1200">
                <a:solidFill>
                  <a:schemeClr val="tx1"/>
                </a:solidFill>
                <a:latin typeface="+mn-lt"/>
                <a:ea typeface="+mn-ea"/>
                <a:cs typeface="+mn-cs"/>
              </a:defRPr>
            </a:lvl8pPr>
            <a:lvl9pPr marL="1554480" indent="-137160" algn="l" defTabSz="914400" rtl="0" eaLnBrk="1" latinLnBrk="0" hangingPunct="1">
              <a:lnSpc>
                <a:spcPct val="90000"/>
              </a:lnSpc>
              <a:spcBef>
                <a:spcPts val="600"/>
              </a:spcBef>
              <a:buClr>
                <a:schemeClr val="tx1"/>
              </a:buClr>
              <a:buFont typeface="HP Simplified" panose="020B0604020204020204" pitchFamily="34" charset="0"/>
              <a:buChar char="•"/>
              <a:defRPr sz="1200" kern="1200">
                <a:solidFill>
                  <a:schemeClr val="tx1"/>
                </a:solidFill>
                <a:latin typeface="+mn-lt"/>
                <a:ea typeface="+mn-ea"/>
                <a:cs typeface="+mn-cs"/>
              </a:defRPr>
            </a:lvl9pPr>
          </a:lstStyle>
          <a:p>
            <a:pPr marL="457200" indent="-457200" fontAlgn="auto">
              <a:spcAft>
                <a:spcPts val="0"/>
              </a:spcAft>
              <a:buFont typeface="HP Simplified" panose="020B0604020204020204" pitchFamily="34" charset="0"/>
              <a:buAutoNum type="alphaLcParenBoth"/>
            </a:pPr>
            <a:r>
              <a:rPr lang="en-GB" sz="1000" b="1" dirty="0" smtClean="0">
                <a:latin typeface="Calibri" panose="020F0502020204030204" pitchFamily="34" charset="0"/>
              </a:rPr>
              <a:t>The method for the issuance and the delivery of the electronic consignment note to the entitled party; </a:t>
            </a:r>
          </a:p>
          <a:p>
            <a:pPr marL="457200" indent="-457200" fontAlgn="auto">
              <a:spcAft>
                <a:spcPts val="0"/>
              </a:spcAft>
              <a:buFont typeface="HP Simplified" panose="020B0604020204020204" pitchFamily="34" charset="0"/>
              <a:buAutoNum type="alphaLcParenBoth"/>
            </a:pPr>
            <a:r>
              <a:rPr lang="en-GB" sz="1000" b="1" dirty="0" smtClean="0">
                <a:latin typeface="Calibri" panose="020F0502020204030204" pitchFamily="34" charset="0"/>
              </a:rPr>
              <a:t>An assurance that the electronic consignment note retains its integrity; </a:t>
            </a:r>
          </a:p>
          <a:p>
            <a:pPr marL="457200" indent="-457200" fontAlgn="auto">
              <a:spcAft>
                <a:spcPts val="0"/>
              </a:spcAft>
              <a:buFont typeface="HP Simplified" panose="020B0604020204020204" pitchFamily="34" charset="0"/>
              <a:buAutoNum type="alphaLcParenBoth"/>
            </a:pPr>
            <a:r>
              <a:rPr lang="en-GB" sz="1000" b="1" dirty="0" smtClean="0">
                <a:latin typeface="Calibri" panose="020F0502020204030204" pitchFamily="34" charset="0"/>
              </a:rPr>
              <a:t>The manner in which the party entitled to the rights arising out of the electronic consignment note is able to demonstrate that entitlement; </a:t>
            </a:r>
          </a:p>
          <a:p>
            <a:pPr marL="457200" indent="-457200" fontAlgn="auto">
              <a:spcAft>
                <a:spcPts val="0"/>
              </a:spcAft>
              <a:buFont typeface="HP Simplified" panose="020B0604020204020204" pitchFamily="34" charset="0"/>
              <a:buAutoNum type="alphaLcParenBoth"/>
            </a:pPr>
            <a:r>
              <a:rPr lang="en-GB" sz="1000" b="1" dirty="0" smtClean="0">
                <a:latin typeface="Calibri" panose="020F0502020204030204" pitchFamily="34" charset="0"/>
              </a:rPr>
              <a:t>The way in which confirmation is given that delivery to the consignee has been effected; </a:t>
            </a:r>
          </a:p>
          <a:p>
            <a:pPr marL="457200" indent="-457200" fontAlgn="auto">
              <a:spcAft>
                <a:spcPts val="0"/>
              </a:spcAft>
              <a:buFont typeface="HP Simplified" panose="020B0604020204020204" pitchFamily="34" charset="0"/>
              <a:buAutoNum type="alphaLcParenBoth"/>
            </a:pPr>
            <a:r>
              <a:rPr lang="en-GB" sz="1000" b="1" dirty="0" smtClean="0">
                <a:latin typeface="Calibri" panose="020F0502020204030204" pitchFamily="34" charset="0"/>
              </a:rPr>
              <a:t>The procedures for supplementing or amending the electronic consignment note; and </a:t>
            </a:r>
          </a:p>
          <a:p>
            <a:pPr marL="457200" indent="-457200" fontAlgn="auto">
              <a:spcAft>
                <a:spcPts val="0"/>
              </a:spcAft>
              <a:buFont typeface="HP Simplified" panose="020B0604020204020204" pitchFamily="34" charset="0"/>
              <a:buAutoNum type="alphaLcParenBoth"/>
            </a:pPr>
            <a:r>
              <a:rPr lang="en-GB" sz="1000" b="1" dirty="0" smtClean="0">
                <a:latin typeface="Calibri" panose="020F0502020204030204" pitchFamily="34" charset="0"/>
              </a:rPr>
              <a:t>The procedures for the possible replacement of the electronic consignment note by a consignment note issued by different means. </a:t>
            </a:r>
            <a:endParaRPr lang="en-GB" sz="1000" b="1" dirty="0">
              <a:latin typeface="Calibri" panose="020F0502020204030204" pitchFamily="34" charset="0"/>
            </a:endParaRPr>
          </a:p>
        </p:txBody>
      </p:sp>
      <p:sp>
        <p:nvSpPr>
          <p:cNvPr id="46" name="Oval 45"/>
          <p:cNvSpPr/>
          <p:nvPr/>
        </p:nvSpPr>
        <p:spPr>
          <a:xfrm>
            <a:off x="827584" y="3820085"/>
            <a:ext cx="1368152" cy="2673959"/>
          </a:xfrm>
          <a:prstGeom prst="ellipse">
            <a:avLst/>
          </a:prstGeom>
          <a:solidFill>
            <a:srgbClr val="FFFF00">
              <a:alpha val="20000"/>
            </a:srgbClr>
          </a:solid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49" name="Rectangle 48"/>
          <p:cNvSpPr/>
          <p:nvPr/>
        </p:nvSpPr>
        <p:spPr>
          <a:xfrm>
            <a:off x="899592" y="1892893"/>
            <a:ext cx="1503784" cy="938662"/>
          </a:xfrm>
          <a:prstGeom prst="rect">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50" name="Up Arrow 49"/>
          <p:cNvSpPr/>
          <p:nvPr/>
        </p:nvSpPr>
        <p:spPr>
          <a:xfrm>
            <a:off x="1187624" y="2780928"/>
            <a:ext cx="720080" cy="967149"/>
          </a:xfrm>
          <a:prstGeom prst="upArrow">
            <a:avLst/>
          </a:prstGeom>
          <a:noFill/>
          <a:ln w="38100">
            <a:solidFill>
              <a:srgbClr val="0000CC"/>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51" name="TextBox 50"/>
          <p:cNvSpPr txBox="1"/>
          <p:nvPr/>
        </p:nvSpPr>
        <p:spPr>
          <a:xfrm>
            <a:off x="5940152" y="3068960"/>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52" name="Rectangle 51"/>
          <p:cNvSpPr/>
          <p:nvPr/>
        </p:nvSpPr>
        <p:spPr>
          <a:xfrm>
            <a:off x="5710808" y="2492896"/>
            <a:ext cx="1503784" cy="1041715"/>
          </a:xfrm>
          <a:prstGeom prst="rect">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53" name="Bent-Up Arrow 52"/>
          <p:cNvSpPr/>
          <p:nvPr/>
        </p:nvSpPr>
        <p:spPr>
          <a:xfrm>
            <a:off x="2403376" y="3613978"/>
            <a:ext cx="4472880" cy="1759238"/>
          </a:xfrm>
          <a:prstGeom prst="bentUpArrow">
            <a:avLst/>
          </a:prstGeom>
          <a:noFill/>
          <a:ln w="38100">
            <a:solidFill>
              <a:srgbClr val="0000CC"/>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54" name="Rectangle 53"/>
          <p:cNvSpPr/>
          <p:nvPr/>
        </p:nvSpPr>
        <p:spPr>
          <a:xfrm>
            <a:off x="2660928" y="979952"/>
            <a:ext cx="1296144" cy="998196"/>
          </a:xfrm>
          <a:prstGeom prst="rect">
            <a:avLst/>
          </a:prstGeom>
          <a:solidFill>
            <a:srgbClr val="FFFF00">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55" name="TextBox 54"/>
          <p:cNvSpPr txBox="1"/>
          <p:nvPr/>
        </p:nvSpPr>
        <p:spPr>
          <a:xfrm>
            <a:off x="4499992" y="404664"/>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56" name="TextBox 55"/>
          <p:cNvSpPr txBox="1"/>
          <p:nvPr/>
        </p:nvSpPr>
        <p:spPr>
          <a:xfrm>
            <a:off x="4067944" y="1556792"/>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57" name="TextBox 56"/>
          <p:cNvSpPr txBox="1"/>
          <p:nvPr/>
        </p:nvSpPr>
        <p:spPr>
          <a:xfrm>
            <a:off x="971600" y="908720"/>
            <a:ext cx="1368152" cy="288032"/>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Sender</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58" name="TextBox 57"/>
          <p:cNvSpPr txBox="1"/>
          <p:nvPr/>
        </p:nvSpPr>
        <p:spPr>
          <a:xfrm>
            <a:off x="5580112" y="1556792"/>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59" name="TextBox 58"/>
          <p:cNvSpPr txBox="1"/>
          <p:nvPr/>
        </p:nvSpPr>
        <p:spPr>
          <a:xfrm>
            <a:off x="4427984" y="3212976"/>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60" name="TextBox 59"/>
          <p:cNvSpPr txBox="1"/>
          <p:nvPr/>
        </p:nvSpPr>
        <p:spPr>
          <a:xfrm>
            <a:off x="3275856" y="1916832"/>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61" name="Up Arrow 60"/>
          <p:cNvSpPr/>
          <p:nvPr/>
        </p:nvSpPr>
        <p:spPr>
          <a:xfrm>
            <a:off x="2987824" y="2058291"/>
            <a:ext cx="720080" cy="2666853"/>
          </a:xfrm>
          <a:prstGeom prst="upArrow">
            <a:avLst/>
          </a:prstGeom>
          <a:noFill/>
          <a:ln w="38100">
            <a:solidFill>
              <a:srgbClr val="0000CC"/>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Tree>
    <p:extLst>
      <p:ext uri="{BB962C8B-B14F-4D97-AF65-F5344CB8AC3E}">
        <p14:creationId xmlns:p14="http://schemas.microsoft.com/office/powerpoint/2010/main" val="2115384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animBg="1"/>
      <p:bldP spid="49" grpId="0" animBg="1"/>
      <p:bldP spid="50" grpId="0" animBg="1"/>
      <p:bldP spid="52" grpId="0" animBg="1"/>
      <p:bldP spid="53" grpId="0" animBg="1"/>
      <p:bldP spid="54" grpId="0" animBg="1"/>
      <p:bldP spid="6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923928" y="3706688"/>
            <a:ext cx="4662909" cy="2530624"/>
          </a:xfrm>
          <a:prstGeom prst="rect">
            <a:avLst/>
          </a:prstGeom>
        </p:spPr>
      </p:pic>
      <p:pic>
        <p:nvPicPr>
          <p:cNvPr id="3" name="Picture 2"/>
          <p:cNvPicPr>
            <a:picLocks noChangeAspect="1"/>
          </p:cNvPicPr>
          <p:nvPr/>
        </p:nvPicPr>
        <p:blipFill rotWithShape="1">
          <a:blip r:embed="rId3"/>
          <a:srcRect l="24646" t="15495" r="26952" b="21768"/>
          <a:stretch/>
        </p:blipFill>
        <p:spPr>
          <a:xfrm>
            <a:off x="3995936" y="332656"/>
            <a:ext cx="2160240" cy="2057372"/>
          </a:xfrm>
          <a:prstGeom prst="rect">
            <a:avLst/>
          </a:prstGeom>
        </p:spPr>
      </p:pic>
      <p:sp>
        <p:nvSpPr>
          <p:cNvPr id="7" name="TextBox 6"/>
          <p:cNvSpPr txBox="1"/>
          <p:nvPr/>
        </p:nvSpPr>
        <p:spPr>
          <a:xfrm>
            <a:off x="827584" y="980728"/>
            <a:ext cx="2160240" cy="360040"/>
          </a:xfrm>
          <a:prstGeom prst="rect">
            <a:avLst/>
          </a:prstGeom>
          <a:noFill/>
        </p:spPr>
        <p:txBody>
          <a:bodyPr wrap="square" lIns="0" tIns="0" rIns="0" bIns="0" rtlCol="0">
            <a:noAutofit/>
          </a:bodyPr>
          <a:lstStyle/>
          <a:p>
            <a:pPr algn="l">
              <a:lnSpc>
                <a:spcPct val="90000"/>
              </a:lnSpc>
            </a:pPr>
            <a:r>
              <a:rPr lang="fr-CH" sz="2000" b="1" dirty="0" err="1" smtClean="0">
                <a:latin typeface="Calibri" panose="020F0502020204030204" pitchFamily="34" charset="0"/>
                <a:cs typeface="Calibri" panose="020F0502020204030204" pitchFamily="34" charset="0"/>
              </a:rPr>
              <a:t>Contracting</a:t>
            </a:r>
            <a:r>
              <a:rPr lang="fr-CH" sz="2000" b="1" dirty="0" smtClean="0">
                <a:latin typeface="Calibri" panose="020F0502020204030204" pitchFamily="34" charset="0"/>
                <a:cs typeface="Calibri" panose="020F0502020204030204" pitchFamily="34" charset="0"/>
              </a:rPr>
              <a:t> Parties</a:t>
            </a:r>
            <a:endParaRPr lang="en-US" sz="2000" b="1" dirty="0" err="1" smtClean="0">
              <a:latin typeface="Calibri" panose="020F0502020204030204" pitchFamily="34" charset="0"/>
              <a:cs typeface="Calibri" panose="020F0502020204030204" pitchFamily="34" charset="0"/>
            </a:endParaRPr>
          </a:p>
        </p:txBody>
      </p:sp>
      <p:sp>
        <p:nvSpPr>
          <p:cNvPr id="13" name="TextBox 12"/>
          <p:cNvSpPr txBox="1"/>
          <p:nvPr/>
        </p:nvSpPr>
        <p:spPr>
          <a:xfrm>
            <a:off x="259904" y="4149080"/>
            <a:ext cx="3231976" cy="417093"/>
          </a:xfrm>
          <a:prstGeom prst="rect">
            <a:avLst/>
          </a:prstGeom>
          <a:noFill/>
        </p:spPr>
        <p:txBody>
          <a:bodyPr wrap="square" lIns="0" tIns="0" rIns="0" bIns="0" rtlCol="0">
            <a:noAutofit/>
          </a:bodyPr>
          <a:lstStyle/>
          <a:p>
            <a:pPr algn="l">
              <a:lnSpc>
                <a:spcPct val="90000"/>
              </a:lnSpc>
            </a:pPr>
            <a:r>
              <a:rPr lang="fr-CH" sz="2000" b="1" dirty="0" err="1" smtClean="0">
                <a:latin typeface="Calibri" panose="020F0502020204030204" pitchFamily="34" charset="0"/>
                <a:cs typeface="Calibri" panose="020F0502020204030204" pitchFamily="34" charset="0"/>
              </a:rPr>
              <a:t>Senders</a:t>
            </a:r>
            <a:r>
              <a:rPr lang="fr-CH" sz="2000" b="1" dirty="0" smtClean="0">
                <a:latin typeface="Calibri" panose="020F0502020204030204" pitchFamily="34" charset="0"/>
                <a:cs typeface="Calibri" panose="020F0502020204030204" pitchFamily="34" charset="0"/>
              </a:rPr>
              <a:t>, Carriers, </a:t>
            </a:r>
            <a:r>
              <a:rPr lang="fr-CH" sz="2000" b="1" dirty="0" err="1" smtClean="0">
                <a:latin typeface="Calibri" panose="020F0502020204030204" pitchFamily="34" charset="0"/>
                <a:cs typeface="Calibri" panose="020F0502020204030204" pitchFamily="34" charset="0"/>
              </a:rPr>
              <a:t>Consignees</a:t>
            </a:r>
            <a:endParaRPr lang="en-US" sz="2000" b="1" dirty="0" err="1" smtClean="0">
              <a:latin typeface="Calibri" panose="020F0502020204030204" pitchFamily="34" charset="0"/>
              <a:cs typeface="Calibri" panose="020F0502020204030204" pitchFamily="34" charset="0"/>
            </a:endParaRPr>
          </a:p>
        </p:txBody>
      </p:sp>
      <p:sp>
        <p:nvSpPr>
          <p:cNvPr id="15" name="Oval 14"/>
          <p:cNvSpPr/>
          <p:nvPr/>
        </p:nvSpPr>
        <p:spPr>
          <a:xfrm>
            <a:off x="5122432" y="3861048"/>
            <a:ext cx="2041856" cy="2088232"/>
          </a:xfrm>
          <a:prstGeom prst="ellipse">
            <a:avLst/>
          </a:prstGeom>
          <a:solidFill>
            <a:srgbClr val="FFFF00"/>
          </a:solidFill>
          <a:ln w="381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17" name="TextBox 16"/>
          <p:cNvSpPr txBox="1"/>
          <p:nvPr/>
        </p:nvSpPr>
        <p:spPr>
          <a:xfrm>
            <a:off x="5243280" y="4797152"/>
            <a:ext cx="1849000" cy="288032"/>
          </a:xfrm>
          <a:prstGeom prst="rect">
            <a:avLst/>
          </a:prstGeom>
          <a:noFill/>
        </p:spPr>
        <p:txBody>
          <a:bodyPr wrap="square" lIns="0" tIns="0" rIns="0" bIns="0" rtlCol="0">
            <a:noAutofit/>
          </a:bodyPr>
          <a:lstStyle/>
          <a:p>
            <a:pPr>
              <a:lnSpc>
                <a:spcPct val="90000"/>
              </a:lnSpc>
            </a:pPr>
            <a:r>
              <a:rPr lang="fr-CH" sz="1800" b="1" dirty="0" smtClean="0">
                <a:latin typeface="Calibri" panose="020F0502020204030204" pitchFamily="34" charset="0"/>
                <a:cs typeface="Calibri" panose="020F0502020204030204" pitchFamily="34" charset="0"/>
              </a:rPr>
              <a:t>«e-CMR Platform»</a:t>
            </a:r>
          </a:p>
          <a:p>
            <a:pPr>
              <a:lnSpc>
                <a:spcPct val="90000"/>
              </a:lnSpc>
            </a:pPr>
            <a:endParaRPr lang="fr-CH" sz="1800" b="1" dirty="0" smtClean="0">
              <a:latin typeface="Calibri" panose="020F0502020204030204" pitchFamily="34" charset="0"/>
              <a:cs typeface="Calibri" panose="020F0502020204030204" pitchFamily="34" charset="0"/>
            </a:endParaRPr>
          </a:p>
          <a:p>
            <a:pPr>
              <a:lnSpc>
                <a:spcPct val="90000"/>
              </a:lnSpc>
            </a:pPr>
            <a:endParaRPr lang="en-US" sz="1800" b="1" dirty="0" err="1" smtClean="0">
              <a:latin typeface="Calibri" panose="020F0502020204030204" pitchFamily="34" charset="0"/>
              <a:cs typeface="Calibri" panose="020F0502020204030204" pitchFamily="34" charset="0"/>
            </a:endParaRPr>
          </a:p>
        </p:txBody>
      </p:sp>
      <p:sp>
        <p:nvSpPr>
          <p:cNvPr id="18" name="Left-Right Arrow 17"/>
          <p:cNvSpPr/>
          <p:nvPr/>
        </p:nvSpPr>
        <p:spPr>
          <a:xfrm rot="10800000">
            <a:off x="4067944" y="4365103"/>
            <a:ext cx="1008112" cy="288032"/>
          </a:xfrm>
          <a:prstGeom prst="leftRightArrow">
            <a:avLst/>
          </a:prstGeom>
          <a:solidFill>
            <a:srgbClr val="0000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19" name="Left-Right Arrow 18"/>
          <p:cNvSpPr/>
          <p:nvPr/>
        </p:nvSpPr>
        <p:spPr>
          <a:xfrm rot="10800000">
            <a:off x="4067942" y="5373215"/>
            <a:ext cx="1008113" cy="288032"/>
          </a:xfrm>
          <a:prstGeom prst="leftRightArrow">
            <a:avLst/>
          </a:prstGeom>
          <a:solidFill>
            <a:srgbClr val="0000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20" name="Left-Right Arrow 19"/>
          <p:cNvSpPr/>
          <p:nvPr/>
        </p:nvSpPr>
        <p:spPr>
          <a:xfrm rot="10800000">
            <a:off x="7236296" y="4365102"/>
            <a:ext cx="1008112" cy="288033"/>
          </a:xfrm>
          <a:prstGeom prst="leftRightArrow">
            <a:avLst/>
          </a:prstGeom>
          <a:solidFill>
            <a:srgbClr val="0000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21" name="Left-Right Arrow 20"/>
          <p:cNvSpPr/>
          <p:nvPr/>
        </p:nvSpPr>
        <p:spPr>
          <a:xfrm rot="10800000">
            <a:off x="7236296" y="5373215"/>
            <a:ext cx="1008112" cy="288032"/>
          </a:xfrm>
          <a:prstGeom prst="leftRightArrow">
            <a:avLst/>
          </a:prstGeom>
          <a:solidFill>
            <a:srgbClr val="0000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6" name="TextBox 5"/>
          <p:cNvSpPr txBox="1"/>
          <p:nvPr/>
        </p:nvSpPr>
        <p:spPr>
          <a:xfrm>
            <a:off x="755576" y="1628800"/>
            <a:ext cx="2880320" cy="216024"/>
          </a:xfrm>
          <a:prstGeom prst="rect">
            <a:avLst/>
          </a:prstGeom>
          <a:noFill/>
        </p:spPr>
        <p:txBody>
          <a:bodyPr wrap="square" lIns="0" tIns="0" rIns="0" bIns="0" rtlCol="0">
            <a:noAutofit/>
          </a:bodyPr>
          <a:lstStyle/>
          <a:p>
            <a:pPr algn="l">
              <a:lnSpc>
                <a:spcPct val="90000"/>
              </a:lnSpc>
            </a:pPr>
            <a:r>
              <a:rPr lang="fr-CH" sz="2000" b="1" smtClean="0">
                <a:solidFill>
                  <a:srgbClr val="FF0000"/>
                </a:solidFill>
                <a:latin typeface="Calibri" panose="020F0502020204030204" pitchFamily="34" charset="0"/>
                <a:cs typeface="Calibri" panose="020F0502020204030204" pitchFamily="34" charset="0"/>
              </a:rPr>
              <a:t>13  </a:t>
            </a:r>
            <a:r>
              <a:rPr lang="fr-CH" sz="2000" b="1" dirty="0" smtClean="0">
                <a:solidFill>
                  <a:srgbClr val="FF0000"/>
                </a:solidFill>
                <a:latin typeface="Calibri" panose="020F0502020204030204" pitchFamily="34" charset="0"/>
                <a:cs typeface="Calibri" panose="020F0502020204030204" pitchFamily="34" charset="0"/>
              </a:rPr>
              <a:t>-----------------&gt; 55</a:t>
            </a:r>
            <a:endParaRPr lang="en-US" sz="2000" b="1" dirty="0" err="1" smtClean="0">
              <a:solidFill>
                <a:srgbClr val="FF0000"/>
              </a:solidFill>
              <a:latin typeface="Calibri" panose="020F0502020204030204" pitchFamily="34" charset="0"/>
              <a:cs typeface="Calibri" panose="020F0502020204030204" pitchFamily="34" charset="0"/>
            </a:endParaRPr>
          </a:p>
        </p:txBody>
      </p:sp>
      <p:sp>
        <p:nvSpPr>
          <p:cNvPr id="22" name="TextBox 21"/>
          <p:cNvSpPr txBox="1"/>
          <p:nvPr/>
        </p:nvSpPr>
        <p:spPr>
          <a:xfrm>
            <a:off x="251520" y="4941168"/>
            <a:ext cx="3600400" cy="1137173"/>
          </a:xfrm>
          <a:prstGeom prst="rect">
            <a:avLst/>
          </a:prstGeom>
          <a:noFill/>
        </p:spPr>
        <p:txBody>
          <a:bodyPr wrap="square" lIns="0" tIns="0" rIns="0" bIns="0" rtlCol="0">
            <a:noAutofit/>
          </a:bodyPr>
          <a:lstStyle/>
          <a:p>
            <a:pPr algn="l">
              <a:lnSpc>
                <a:spcPct val="90000"/>
              </a:lnSpc>
            </a:pPr>
            <a:r>
              <a:rPr lang="fr-CH" sz="2000" b="1" dirty="0" err="1" smtClean="0">
                <a:solidFill>
                  <a:srgbClr val="FF0000"/>
                </a:solidFill>
                <a:latin typeface="Calibri" panose="020F0502020204030204" pitchFamily="34" charset="0"/>
                <a:cs typeface="Calibri" panose="020F0502020204030204" pitchFamily="34" charset="0"/>
              </a:rPr>
              <a:t>Create</a:t>
            </a:r>
            <a:r>
              <a:rPr lang="fr-CH" sz="2000" b="1" dirty="0" smtClean="0">
                <a:solidFill>
                  <a:srgbClr val="FF0000"/>
                </a:solidFill>
                <a:latin typeface="Calibri" panose="020F0502020204030204" pitchFamily="34" charset="0"/>
                <a:cs typeface="Calibri" panose="020F0502020204030204" pitchFamily="34" charset="0"/>
              </a:rPr>
              <a:t> a </a:t>
            </a:r>
            <a:r>
              <a:rPr lang="fr-CH" sz="2000" b="1" dirty="0" err="1" smtClean="0">
                <a:solidFill>
                  <a:srgbClr val="FF0000"/>
                </a:solidFill>
                <a:latin typeface="Calibri" panose="020F0502020204030204" pitchFamily="34" charset="0"/>
                <a:cs typeface="Calibri" panose="020F0502020204030204" pitchFamily="34" charset="0"/>
              </a:rPr>
              <a:t>common</a:t>
            </a:r>
            <a:r>
              <a:rPr lang="fr-CH" sz="2000" b="1" dirty="0" smtClean="0">
                <a:solidFill>
                  <a:srgbClr val="FF0000"/>
                </a:solidFill>
                <a:latin typeface="Calibri" panose="020F0502020204030204" pitchFamily="34" charset="0"/>
                <a:cs typeface="Calibri" panose="020F0502020204030204" pitchFamily="34" charset="0"/>
              </a:rPr>
              <a:t> </a:t>
            </a:r>
            <a:r>
              <a:rPr lang="fr-CH" sz="2000" b="1" dirty="0" err="1" smtClean="0">
                <a:solidFill>
                  <a:srgbClr val="FF0000"/>
                </a:solidFill>
                <a:latin typeface="Calibri" panose="020F0502020204030204" pitchFamily="34" charset="0"/>
                <a:cs typeface="Calibri" panose="020F0502020204030204" pitchFamily="34" charset="0"/>
              </a:rPr>
              <a:t>platorm</a:t>
            </a:r>
            <a:r>
              <a:rPr lang="fr-CH" sz="2000" b="1" dirty="0" smtClean="0">
                <a:solidFill>
                  <a:srgbClr val="FF0000"/>
                </a:solidFill>
                <a:latin typeface="Calibri" panose="020F0502020204030204" pitchFamily="34" charset="0"/>
                <a:cs typeface="Calibri" panose="020F0502020204030204" pitchFamily="34" charset="0"/>
              </a:rPr>
              <a:t> «e-CMR Central» for all </a:t>
            </a:r>
            <a:r>
              <a:rPr lang="fr-CH" sz="2000" b="1" dirty="0" err="1" smtClean="0">
                <a:solidFill>
                  <a:srgbClr val="FF0000"/>
                </a:solidFill>
                <a:latin typeface="Calibri" panose="020F0502020204030204" pitchFamily="34" charset="0"/>
                <a:cs typeface="Calibri" panose="020F0502020204030204" pitchFamily="34" charset="0"/>
              </a:rPr>
              <a:t>interested</a:t>
            </a:r>
            <a:r>
              <a:rPr lang="fr-CH" sz="2000" b="1" dirty="0" smtClean="0">
                <a:solidFill>
                  <a:srgbClr val="FF0000"/>
                </a:solidFill>
                <a:latin typeface="Calibri" panose="020F0502020204030204" pitchFamily="34" charset="0"/>
                <a:cs typeface="Calibri" panose="020F0502020204030204" pitchFamily="34" charset="0"/>
              </a:rPr>
              <a:t> parties to </a:t>
            </a:r>
            <a:r>
              <a:rPr lang="fr-CH" sz="2000" b="1" dirty="0" err="1" smtClean="0">
                <a:solidFill>
                  <a:srgbClr val="FF0000"/>
                </a:solidFill>
                <a:latin typeface="Calibri" panose="020F0502020204030204" pitchFamily="34" charset="0"/>
                <a:cs typeface="Calibri" panose="020F0502020204030204" pitchFamily="34" charset="0"/>
              </a:rPr>
              <a:t>create</a:t>
            </a:r>
            <a:r>
              <a:rPr lang="fr-CH" sz="2000" b="1" dirty="0" smtClean="0">
                <a:solidFill>
                  <a:srgbClr val="FF0000"/>
                </a:solidFill>
                <a:latin typeface="Calibri" panose="020F0502020204030204" pitchFamily="34" charset="0"/>
                <a:cs typeface="Calibri" panose="020F0502020204030204" pitchFamily="34" charset="0"/>
              </a:rPr>
              <a:t> and exchange information</a:t>
            </a:r>
            <a:endParaRPr lang="en-US" sz="2000" b="1" dirty="0" err="1" smtClean="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8028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animBg="1"/>
      <p:bldP spid="17" grpId="0"/>
      <p:bldP spid="18" grpId="0" animBg="1"/>
      <p:bldP spid="19" grpId="0" animBg="1"/>
      <p:bldP spid="20" grpId="0" animBg="1"/>
      <p:bldP spid="21" grpId="0" animBg="1"/>
      <p:bldP spid="6" grpId="0"/>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6777632" y="4005065"/>
            <a:ext cx="1512168" cy="1368151"/>
          </a:xfrm>
          <a:prstGeom prst="ellipse">
            <a:avLst/>
          </a:prstGeom>
          <a:solidFill>
            <a:srgbClr val="0000CC">
              <a:alpha val="20000"/>
            </a:srgb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4" name="Oval 3"/>
          <p:cNvSpPr/>
          <p:nvPr/>
        </p:nvSpPr>
        <p:spPr bwMode="auto">
          <a:xfrm>
            <a:off x="3059832" y="1556792"/>
            <a:ext cx="2520280" cy="72008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2"/>
              </a:solidFill>
              <a:effectLst/>
              <a:latin typeface="Book Antiqua" pitchFamily="18" charset="0"/>
              <a:cs typeface="Arial" charset="0"/>
            </a:endParaRPr>
          </a:p>
        </p:txBody>
      </p:sp>
      <p:sp>
        <p:nvSpPr>
          <p:cNvPr id="6" name="Oval 5"/>
          <p:cNvSpPr/>
          <p:nvPr/>
        </p:nvSpPr>
        <p:spPr bwMode="auto">
          <a:xfrm>
            <a:off x="3347864" y="1517233"/>
            <a:ext cx="1584176" cy="50405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2"/>
              </a:solidFill>
              <a:effectLst/>
              <a:latin typeface="Book Antiqua" pitchFamily="18" charset="0"/>
              <a:cs typeface="Arial" charset="0"/>
            </a:endParaRPr>
          </a:p>
        </p:txBody>
      </p:sp>
      <p:sp>
        <p:nvSpPr>
          <p:cNvPr id="7" name="Oval 6"/>
          <p:cNvSpPr/>
          <p:nvPr/>
        </p:nvSpPr>
        <p:spPr>
          <a:xfrm>
            <a:off x="3419872" y="3573016"/>
            <a:ext cx="2041856" cy="2088232"/>
          </a:xfrm>
          <a:prstGeom prst="ellipse">
            <a:avLst/>
          </a:prstGeom>
          <a:solidFill>
            <a:srgbClr val="FFFF00"/>
          </a:solidFill>
          <a:ln w="381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39" name="TextBox 38"/>
          <p:cNvSpPr txBox="1"/>
          <p:nvPr/>
        </p:nvSpPr>
        <p:spPr>
          <a:xfrm>
            <a:off x="3515088" y="3933056"/>
            <a:ext cx="1849000" cy="1656184"/>
          </a:xfrm>
          <a:prstGeom prst="rect">
            <a:avLst/>
          </a:prstGeom>
          <a:noFill/>
        </p:spPr>
        <p:txBody>
          <a:bodyPr wrap="square" lIns="0" tIns="0" rIns="0" bIns="0" rtlCol="0">
            <a:noAutofit/>
          </a:bodyPr>
          <a:lstStyle/>
          <a:p>
            <a:pPr>
              <a:lnSpc>
                <a:spcPct val="90000"/>
              </a:lnSpc>
            </a:pPr>
            <a:r>
              <a:rPr lang="fr-CH" sz="1800" b="1" dirty="0" smtClean="0">
                <a:latin typeface="Calibri" panose="020F0502020204030204" pitchFamily="34" charset="0"/>
                <a:cs typeface="Calibri" panose="020F0502020204030204" pitchFamily="34" charset="0"/>
              </a:rPr>
              <a:t>UNECE, SC.1</a:t>
            </a:r>
          </a:p>
          <a:p>
            <a:pPr>
              <a:lnSpc>
                <a:spcPct val="90000"/>
              </a:lnSpc>
            </a:pPr>
            <a:endParaRPr lang="fr-CH" sz="1800" b="1" dirty="0" smtClean="0">
              <a:latin typeface="Calibri" panose="020F0502020204030204" pitchFamily="34" charset="0"/>
              <a:cs typeface="Calibri" panose="020F0502020204030204" pitchFamily="34" charset="0"/>
            </a:endParaRPr>
          </a:p>
          <a:p>
            <a:pPr>
              <a:lnSpc>
                <a:spcPct val="90000"/>
              </a:lnSpc>
            </a:pPr>
            <a:r>
              <a:rPr lang="fr-CH" sz="1800" b="1" dirty="0" smtClean="0">
                <a:latin typeface="Calibri" panose="020F0502020204030204" pitchFamily="34" charset="0"/>
                <a:cs typeface="Calibri" panose="020F0502020204030204" pitchFamily="34" charset="0"/>
              </a:rPr>
              <a:t>«</a:t>
            </a:r>
            <a:r>
              <a:rPr lang="fr-CH" sz="1800" b="1" dirty="0" err="1" smtClean="0">
                <a:latin typeface="Calibri" panose="020F0502020204030204" pitchFamily="34" charset="0"/>
                <a:cs typeface="Calibri" panose="020F0502020204030204" pitchFamily="34" charset="0"/>
              </a:rPr>
              <a:t>eCMR</a:t>
            </a:r>
            <a:r>
              <a:rPr lang="fr-CH" sz="1800" b="1" dirty="0" smtClean="0">
                <a:latin typeface="Calibri" panose="020F0502020204030204" pitchFamily="34" charset="0"/>
                <a:cs typeface="Calibri" panose="020F0502020204030204" pitchFamily="34" charset="0"/>
              </a:rPr>
              <a:t>–Platform»</a:t>
            </a:r>
          </a:p>
          <a:p>
            <a:pPr>
              <a:lnSpc>
                <a:spcPct val="90000"/>
              </a:lnSpc>
            </a:pPr>
            <a:endParaRPr lang="fr-CH" sz="1800" b="1" dirty="0" smtClean="0">
              <a:latin typeface="Calibri" panose="020F0502020204030204" pitchFamily="34" charset="0"/>
              <a:cs typeface="Calibri" panose="020F0502020204030204" pitchFamily="34" charset="0"/>
            </a:endParaRPr>
          </a:p>
          <a:p>
            <a:pPr>
              <a:lnSpc>
                <a:spcPct val="90000"/>
              </a:lnSpc>
            </a:pPr>
            <a:r>
              <a:rPr lang="fr-CH" sz="1800" b="1" dirty="0" err="1" smtClean="0">
                <a:latin typeface="Calibri" panose="020F0502020204030204" pitchFamily="34" charset="0"/>
                <a:cs typeface="Calibri" panose="020F0502020204030204" pitchFamily="34" charset="0"/>
              </a:rPr>
              <a:t>Contracting</a:t>
            </a:r>
            <a:r>
              <a:rPr lang="fr-CH" sz="1800" b="1" dirty="0" smtClean="0">
                <a:latin typeface="Calibri" panose="020F0502020204030204" pitchFamily="34" charset="0"/>
                <a:cs typeface="Calibri" panose="020F0502020204030204" pitchFamily="34" charset="0"/>
              </a:rPr>
              <a:t> parties</a:t>
            </a:r>
          </a:p>
          <a:p>
            <a:pPr>
              <a:lnSpc>
                <a:spcPct val="90000"/>
              </a:lnSpc>
            </a:pPr>
            <a:endParaRPr lang="en-US" sz="1800" b="1" dirty="0" err="1" smtClean="0">
              <a:latin typeface="Calibri" panose="020F0502020204030204" pitchFamily="34" charset="0"/>
              <a:cs typeface="Calibri" panose="020F0502020204030204" pitchFamily="34" charset="0"/>
            </a:endParaRPr>
          </a:p>
        </p:txBody>
      </p:sp>
      <p:sp>
        <p:nvSpPr>
          <p:cNvPr id="40" name="TextBox 39"/>
          <p:cNvSpPr txBox="1"/>
          <p:nvPr/>
        </p:nvSpPr>
        <p:spPr>
          <a:xfrm>
            <a:off x="1475656" y="4149080"/>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Senders</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41" name="TextBox 40"/>
          <p:cNvSpPr txBox="1"/>
          <p:nvPr/>
        </p:nvSpPr>
        <p:spPr>
          <a:xfrm>
            <a:off x="1475656" y="4797152"/>
            <a:ext cx="1368152" cy="278369"/>
          </a:xfrm>
          <a:prstGeom prst="rect">
            <a:avLst/>
          </a:prstGeom>
          <a:noFill/>
        </p:spPr>
        <p:txBody>
          <a:bodyPr wrap="square" lIns="0" tIns="0" rIns="0" bIns="0" rtlCol="0">
            <a:noAutofit/>
          </a:bodyPr>
          <a:lstStyle/>
          <a:p>
            <a:pPr>
              <a:lnSpc>
                <a:spcPct val="90000"/>
              </a:lnSpc>
            </a:pPr>
            <a:r>
              <a:rPr lang="fr-CH" sz="1800" b="1" dirty="0" smtClean="0">
                <a:solidFill>
                  <a:srgbClr val="FF0000"/>
                </a:solidFill>
                <a:latin typeface="Calibri" panose="020F0502020204030204" pitchFamily="34" charset="0"/>
                <a:cs typeface="Calibri" panose="020F0502020204030204" pitchFamily="34" charset="0"/>
              </a:rPr>
              <a:t>Carriers</a:t>
            </a:r>
            <a:endParaRPr lang="en-US" sz="1800" b="1" dirty="0" err="1" smtClean="0">
              <a:solidFill>
                <a:srgbClr val="FF0000"/>
              </a:solidFill>
              <a:latin typeface="Calibri" panose="020F0502020204030204" pitchFamily="34" charset="0"/>
              <a:cs typeface="Calibri" panose="020F0502020204030204" pitchFamily="34" charset="0"/>
            </a:endParaRPr>
          </a:p>
        </p:txBody>
      </p:sp>
      <p:sp>
        <p:nvSpPr>
          <p:cNvPr id="42" name="TextBox 41"/>
          <p:cNvSpPr txBox="1"/>
          <p:nvPr/>
        </p:nvSpPr>
        <p:spPr>
          <a:xfrm>
            <a:off x="3779912" y="2708920"/>
            <a:ext cx="1368152" cy="288032"/>
          </a:xfrm>
          <a:prstGeom prst="rect">
            <a:avLst/>
          </a:prstGeom>
          <a:noFill/>
        </p:spPr>
        <p:txBody>
          <a:bodyPr wrap="square" lIns="0" tIns="0" rIns="0" bIns="0" rtlCol="0">
            <a:noAutofit/>
          </a:bodyPr>
          <a:lstStyle/>
          <a:p>
            <a:pPr>
              <a:lnSpc>
                <a:spcPct val="90000"/>
              </a:lnSpc>
            </a:pPr>
            <a:r>
              <a:rPr lang="fr-CH" sz="1800" b="1" dirty="0" err="1" smtClean="0">
                <a:solidFill>
                  <a:srgbClr val="FF0000"/>
                </a:solidFill>
                <a:latin typeface="Calibri" panose="020F0502020204030204" pitchFamily="34" charset="0"/>
                <a:cs typeface="Calibri" panose="020F0502020204030204" pitchFamily="34" charset="0"/>
              </a:rPr>
              <a:t>Consignees</a:t>
            </a:r>
            <a:endParaRPr lang="en-US" sz="1800" b="1" dirty="0" err="1" smtClean="0">
              <a:solidFill>
                <a:srgbClr val="FF0000"/>
              </a:solidFill>
              <a:latin typeface="Calibri" panose="020F0502020204030204" pitchFamily="34" charset="0"/>
              <a:cs typeface="Calibri" panose="020F0502020204030204" pitchFamily="34" charset="0"/>
            </a:endParaRPr>
          </a:p>
        </p:txBody>
      </p:sp>
      <p:cxnSp>
        <p:nvCxnSpPr>
          <p:cNvPr id="44" name="Straight Connector 43"/>
          <p:cNvCxnSpPr/>
          <p:nvPr/>
        </p:nvCxnSpPr>
        <p:spPr>
          <a:xfrm>
            <a:off x="35496" y="2564904"/>
            <a:ext cx="9001000" cy="0"/>
          </a:xfrm>
          <a:prstGeom prst="line">
            <a:avLst/>
          </a:prstGeom>
          <a:ln w="12700">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5" name="Left-Right Arrow 4"/>
          <p:cNvSpPr/>
          <p:nvPr/>
        </p:nvSpPr>
        <p:spPr>
          <a:xfrm>
            <a:off x="1279918" y="4365104"/>
            <a:ext cx="2019106" cy="504056"/>
          </a:xfrm>
          <a:prstGeom prst="leftRightArrow">
            <a:avLst/>
          </a:prstGeom>
          <a:solidFill>
            <a:srgbClr val="0000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47" name="Left-Right Arrow 46"/>
          <p:cNvSpPr/>
          <p:nvPr/>
        </p:nvSpPr>
        <p:spPr>
          <a:xfrm rot="5400000">
            <a:off x="4175956" y="3032956"/>
            <a:ext cx="576064" cy="504056"/>
          </a:xfrm>
          <a:prstGeom prst="leftRightArrow">
            <a:avLst/>
          </a:prstGeom>
          <a:solidFill>
            <a:srgbClr val="0000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8" name="Rectangle 7"/>
          <p:cNvSpPr/>
          <p:nvPr/>
        </p:nvSpPr>
        <p:spPr>
          <a:xfrm>
            <a:off x="1205880" y="620688"/>
            <a:ext cx="6246440" cy="1477328"/>
          </a:xfrm>
          <a:prstGeom prst="rect">
            <a:avLst/>
          </a:prstGeom>
        </p:spPr>
        <p:txBody>
          <a:bodyPr wrap="square">
            <a:spAutoFit/>
          </a:bodyPr>
          <a:lstStyle/>
          <a:p>
            <a:r>
              <a:rPr lang="en-GB" sz="1800" b="1" dirty="0" smtClean="0">
                <a:latin typeface="Calibri" panose="020F0502020204030204" pitchFamily="34" charset="0"/>
              </a:rPr>
              <a:t>Article 5</a:t>
            </a:r>
          </a:p>
          <a:p>
            <a:r>
              <a:rPr lang="en-GB" sz="1800" b="1" dirty="0" smtClean="0">
                <a:latin typeface="Calibri" panose="020F0502020204030204" pitchFamily="34" charset="0"/>
              </a:rPr>
              <a:t>The </a:t>
            </a:r>
            <a:r>
              <a:rPr lang="en-GB" sz="1800" b="1" dirty="0">
                <a:latin typeface="Calibri" panose="020F0502020204030204" pitchFamily="34" charset="0"/>
              </a:rPr>
              <a:t>parties interested in the performance of the contract of carriage shall agree on the procedures and their implementation in order to comply with the requirements of this </a:t>
            </a:r>
            <a:r>
              <a:rPr lang="en-GB" sz="1800" b="1" dirty="0" smtClean="0">
                <a:latin typeface="Calibri" panose="020F0502020204030204" pitchFamily="34" charset="0"/>
              </a:rPr>
              <a:t>Protocol … </a:t>
            </a:r>
            <a:endParaRPr lang="en-US" sz="1800" dirty="0"/>
          </a:p>
        </p:txBody>
      </p:sp>
      <p:sp>
        <p:nvSpPr>
          <p:cNvPr id="19" name="Rectangle 3"/>
          <p:cNvSpPr txBox="1">
            <a:spLocks noChangeArrowheads="1"/>
          </p:cNvSpPr>
          <p:nvPr/>
        </p:nvSpPr>
        <p:spPr bwMode="auto">
          <a:xfrm>
            <a:off x="7020272" y="4509120"/>
            <a:ext cx="1056558" cy="257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marL="0" indent="0" algn="l" eaLnBrk="1" hangingPunct="1">
              <a:lnSpc>
                <a:spcPct val="90000"/>
              </a:lnSpc>
              <a:spcBef>
                <a:spcPct val="20000"/>
              </a:spcBef>
            </a:pPr>
            <a:r>
              <a:rPr lang="fr-CH" altLang="en-US" sz="1800" dirty="0" smtClean="0">
                <a:solidFill>
                  <a:srgbClr val="0000CC"/>
                </a:solidFill>
              </a:rPr>
              <a:t>Customs</a:t>
            </a:r>
            <a:endParaRPr lang="en-GB" altLang="en-US" sz="1800" dirty="0" smtClean="0">
              <a:solidFill>
                <a:srgbClr val="0000CC"/>
              </a:solidFill>
            </a:endParaRPr>
          </a:p>
        </p:txBody>
      </p:sp>
      <p:sp>
        <p:nvSpPr>
          <p:cNvPr id="3" name="Left Arrow 2"/>
          <p:cNvSpPr/>
          <p:nvPr/>
        </p:nvSpPr>
        <p:spPr>
          <a:xfrm>
            <a:off x="5674304" y="4437112"/>
            <a:ext cx="913920" cy="504056"/>
          </a:xfrm>
          <a:prstGeom prst="leftArrow">
            <a:avLst/>
          </a:prstGeom>
          <a:solidFill>
            <a:srgbClr val="0000CC"/>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
        <p:nvSpPr>
          <p:cNvPr id="9" name="TextBox 8"/>
          <p:cNvSpPr txBox="1"/>
          <p:nvPr/>
        </p:nvSpPr>
        <p:spPr>
          <a:xfrm>
            <a:off x="6084168" y="3998423"/>
            <a:ext cx="360040" cy="438690"/>
          </a:xfrm>
          <a:prstGeom prst="rect">
            <a:avLst/>
          </a:prstGeom>
          <a:noFill/>
        </p:spPr>
        <p:txBody>
          <a:bodyPr wrap="square" lIns="0" tIns="0" rIns="0" bIns="0" rtlCol="0">
            <a:noAutofit/>
          </a:bodyPr>
          <a:lstStyle/>
          <a:p>
            <a:pPr>
              <a:lnSpc>
                <a:spcPct val="90000"/>
              </a:lnSpc>
            </a:pPr>
            <a:r>
              <a:rPr lang="fr-CH" sz="4400" b="1" dirty="0" smtClean="0">
                <a:solidFill>
                  <a:srgbClr val="0000CC"/>
                </a:solidFill>
                <a:latin typeface="Calibri" panose="020F0502020204030204" pitchFamily="34" charset="0"/>
                <a:cs typeface="Calibri" panose="020F0502020204030204" pitchFamily="34" charset="0"/>
              </a:rPr>
              <a:t>?</a:t>
            </a:r>
            <a:endParaRPr lang="en-US" sz="4400" b="1" dirty="0" err="1" smtClean="0">
              <a:solidFill>
                <a:srgbClr val="0000CC"/>
              </a:solidFill>
              <a:latin typeface="Calibri" panose="020F0502020204030204" pitchFamily="34" charset="0"/>
              <a:cs typeface="Calibri" panose="020F0502020204030204" pitchFamily="34" charset="0"/>
            </a:endParaRPr>
          </a:p>
        </p:txBody>
      </p:sp>
      <p:sp>
        <p:nvSpPr>
          <p:cNvPr id="10" name="Rectangle 9"/>
          <p:cNvSpPr/>
          <p:nvPr/>
        </p:nvSpPr>
        <p:spPr>
          <a:xfrm>
            <a:off x="5580112" y="3356992"/>
            <a:ext cx="3384376" cy="2664296"/>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dirty="0" err="1" smtClean="0"/>
          </a:p>
        </p:txBody>
      </p:sp>
    </p:spTree>
    <p:extLst>
      <p:ext uri="{BB962C8B-B14F-4D97-AF65-F5344CB8AC3E}">
        <p14:creationId xmlns:p14="http://schemas.microsoft.com/office/powerpoint/2010/main" val="912714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xit" presetSubtype="0" fill="hold" grpId="0" nodeType="clickEffect">
                                  <p:stCondLst>
                                    <p:cond delay="0"/>
                                  </p:stCondLst>
                                  <p:childTnLst>
                                    <p:animEffect transition="out" filter="fade">
                                      <p:cBhvr>
                                        <p:cTn id="10" dur="500"/>
                                        <p:tgtEl>
                                          <p:spTgt spid="10"/>
                                        </p:tgtEl>
                                      </p:cBhvr>
                                    </p:animEffect>
                                    <p:set>
                                      <p:cBhvr>
                                        <p:cTn id="11"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6000" r="-6000"/>
          </a:stretch>
        </a:blipFill>
        <a:effectLst/>
      </p:bgPr>
    </p:bg>
    <p:spTree>
      <p:nvGrpSpPr>
        <p:cNvPr id="1" name=""/>
        <p:cNvGrpSpPr/>
        <p:nvPr/>
      </p:nvGrpSpPr>
      <p:grpSpPr>
        <a:xfrm>
          <a:off x="0" y="0"/>
          <a:ext cx="0" cy="0"/>
          <a:chOff x="0" y="0"/>
          <a:chExt cx="0" cy="0"/>
        </a:xfrm>
      </p:grpSpPr>
      <p:sp>
        <p:nvSpPr>
          <p:cNvPr id="4" name="Text Box 10"/>
          <p:cNvSpPr txBox="1">
            <a:spLocks noChangeArrowheads="1"/>
          </p:cNvSpPr>
          <p:nvPr/>
        </p:nvSpPr>
        <p:spPr bwMode="auto">
          <a:xfrm>
            <a:off x="2160240" y="5838363"/>
            <a:ext cx="486003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fr-CH" altLang="en-US" sz="4800" b="1" dirty="0" smtClean="0">
                <a:solidFill>
                  <a:prstClr val="white"/>
                </a:solidFill>
                <a:latin typeface="Arial" panose="020B0604020202020204" pitchFamily="34" charset="0"/>
                <a:cs typeface="Arial" panose="020B0604020202020204" pitchFamily="34" charset="0"/>
              </a:rPr>
              <a:t>www.unece.org</a:t>
            </a:r>
            <a:endParaRPr lang="en-US" altLang="en-US" sz="4800" b="1" dirty="0" smtClean="0">
              <a:solidFill>
                <a:prstClr val="white"/>
              </a:solidFill>
              <a:latin typeface="Arial" panose="020B0604020202020204" pitchFamily="34" charset="0"/>
              <a:cs typeface="Arial" panose="020B0604020202020204" pitchFamily="34" charset="0"/>
            </a:endParaRPr>
          </a:p>
        </p:txBody>
      </p:sp>
      <p:sp>
        <p:nvSpPr>
          <p:cNvPr id="3" name="TextBox 2"/>
          <p:cNvSpPr txBox="1">
            <a:spLocks noChangeArrowheads="1"/>
          </p:cNvSpPr>
          <p:nvPr/>
        </p:nvSpPr>
        <p:spPr bwMode="auto">
          <a:xfrm>
            <a:off x="1260029" y="692696"/>
            <a:ext cx="633630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r>
              <a:rPr lang="fr-CH" altLang="en-US" sz="2800" dirty="0">
                <a:solidFill>
                  <a:prstClr val="white"/>
                </a:solidFill>
              </a:rPr>
              <a:t>Robert.Nowak@unece.org</a:t>
            </a:r>
            <a:endParaRPr lang="en-GB" altLang="en-US" sz="2800" dirty="0">
              <a:solidFill>
                <a:prstClr val="white"/>
              </a:solidFill>
            </a:endParaRPr>
          </a:p>
        </p:txBody>
      </p:sp>
      <p:sp>
        <p:nvSpPr>
          <p:cNvPr id="5" name="TextBox 1"/>
          <p:cNvSpPr txBox="1">
            <a:spLocks noChangeArrowheads="1"/>
          </p:cNvSpPr>
          <p:nvPr/>
        </p:nvSpPr>
        <p:spPr bwMode="auto">
          <a:xfrm>
            <a:off x="2411065" y="188640"/>
            <a:ext cx="38891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r>
              <a:rPr lang="fr-CH" altLang="en-US" sz="2800" dirty="0">
                <a:solidFill>
                  <a:prstClr val="white"/>
                </a:solidFill>
              </a:rPr>
              <a:t>Questions</a:t>
            </a:r>
            <a:r>
              <a:rPr lang="fr-CH" altLang="en-US" sz="2800" dirty="0" smtClean="0">
                <a:solidFill>
                  <a:prstClr val="white"/>
                </a:solidFill>
              </a:rPr>
              <a:t>:</a:t>
            </a:r>
            <a:endParaRPr lang="fr-CH" altLang="en-US" sz="2800" dirty="0">
              <a:solidFill>
                <a:prstClr val="white"/>
              </a:solidFill>
            </a:endParaRPr>
          </a:p>
        </p:txBody>
      </p:sp>
    </p:spTree>
    <p:extLst>
      <p:ext uri="{BB962C8B-B14F-4D97-AF65-F5344CB8AC3E}">
        <p14:creationId xmlns:p14="http://schemas.microsoft.com/office/powerpoint/2010/main" val="1728567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Slide Number Placeholder 3"/>
          <p:cNvSpPr>
            <a:spLocks noGrp="1"/>
          </p:cNvSpPr>
          <p:nvPr>
            <p:ph type="sldNum" sz="quarter" idx="4294967295"/>
          </p:nvPr>
        </p:nvSpPr>
        <p:spPr>
          <a:xfrm>
            <a:off x="6732588" y="6408738"/>
            <a:ext cx="2133600" cy="476250"/>
          </a:xfrm>
          <a:prstGeom prst="rect">
            <a:avLst/>
          </a:prstGeom>
          <a:noFill/>
        </p:spPr>
        <p:txBody>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fld id="{5AF4E7E8-5104-47EC-B2E4-F60545B3F686}" type="slidenum">
              <a:rPr lang="en-US" altLang="en-US" sz="1400" b="0" smtClean="0">
                <a:solidFill>
                  <a:prstClr val="black"/>
                </a:solidFill>
              </a:rPr>
              <a:pPr eaLnBrk="1" hangingPunct="1"/>
              <a:t>3</a:t>
            </a:fld>
            <a:endParaRPr lang="en-US" altLang="en-US" sz="1400" b="0" smtClean="0">
              <a:solidFill>
                <a:prstClr val="black"/>
              </a:solidFill>
            </a:endParaRPr>
          </a:p>
        </p:txBody>
      </p:sp>
      <p:sp>
        <p:nvSpPr>
          <p:cNvPr id="51206" name="Line 14"/>
          <p:cNvSpPr>
            <a:spLocks noChangeShapeType="1"/>
          </p:cNvSpPr>
          <p:nvPr/>
        </p:nvSpPr>
        <p:spPr bwMode="auto">
          <a:xfrm>
            <a:off x="4356100" y="4941888"/>
            <a:ext cx="0" cy="5746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solidFill>
                <a:srgbClr val="000000"/>
              </a:solidFill>
            </a:endParaRPr>
          </a:p>
        </p:txBody>
      </p:sp>
      <p:sp>
        <p:nvSpPr>
          <p:cNvPr id="51207" name="Rectangle 3"/>
          <p:cNvSpPr txBox="1">
            <a:spLocks noChangeArrowheads="1"/>
          </p:cNvSpPr>
          <p:nvPr/>
        </p:nvSpPr>
        <p:spPr bwMode="auto">
          <a:xfrm>
            <a:off x="367342" y="1772816"/>
            <a:ext cx="8458200" cy="2232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000" b="1">
                <a:solidFill>
                  <a:schemeClr val="tx1"/>
                </a:solidFill>
                <a:latin typeface="Calibri" pitchFamily="34" charset="0"/>
                <a:cs typeface="Arial" charset="0"/>
              </a:defRPr>
            </a:lvl1pPr>
            <a:lvl2pPr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algn="l" eaLnBrk="1" hangingPunct="1">
              <a:lnSpc>
                <a:spcPct val="90000"/>
              </a:lnSpc>
              <a:spcBef>
                <a:spcPct val="20000"/>
              </a:spcBef>
            </a:pPr>
            <a:endParaRPr lang="fr-CH" altLang="en-US" sz="2800" dirty="0">
              <a:solidFill>
                <a:prstClr val="black"/>
              </a:solidFill>
            </a:endParaRPr>
          </a:p>
          <a:p>
            <a:pPr algn="l" eaLnBrk="1" hangingPunct="1">
              <a:lnSpc>
                <a:spcPct val="90000"/>
              </a:lnSpc>
              <a:spcBef>
                <a:spcPct val="20000"/>
              </a:spcBef>
              <a:buFontTx/>
              <a:buChar char="•"/>
            </a:pPr>
            <a:r>
              <a:rPr lang="fr-CH" altLang="en-US" sz="2800" dirty="0" err="1" smtClean="0">
                <a:solidFill>
                  <a:prstClr val="black"/>
                </a:solidFill>
              </a:rPr>
              <a:t>Contract</a:t>
            </a:r>
            <a:r>
              <a:rPr lang="fr-CH" altLang="en-US" sz="2800" dirty="0" smtClean="0">
                <a:solidFill>
                  <a:prstClr val="black"/>
                </a:solidFill>
              </a:rPr>
              <a:t> </a:t>
            </a:r>
            <a:r>
              <a:rPr lang="fr-CH" altLang="en-US" sz="2800" dirty="0">
                <a:solidFill>
                  <a:prstClr val="black"/>
                </a:solidFill>
              </a:rPr>
              <a:t>conditions </a:t>
            </a:r>
          </a:p>
          <a:p>
            <a:pPr algn="l" eaLnBrk="1" hangingPunct="1">
              <a:lnSpc>
                <a:spcPct val="90000"/>
              </a:lnSpc>
              <a:spcBef>
                <a:spcPct val="20000"/>
              </a:spcBef>
              <a:buFontTx/>
              <a:buChar char="•"/>
            </a:pPr>
            <a:r>
              <a:rPr lang="fr-CH" altLang="en-US" sz="2800" dirty="0" err="1" smtClean="0">
                <a:solidFill>
                  <a:prstClr val="black"/>
                </a:solidFill>
              </a:rPr>
              <a:t>Contract</a:t>
            </a:r>
            <a:r>
              <a:rPr lang="fr-CH" altLang="en-US" sz="2800" dirty="0" smtClean="0">
                <a:solidFill>
                  <a:prstClr val="black"/>
                </a:solidFill>
              </a:rPr>
              <a:t> </a:t>
            </a:r>
            <a:r>
              <a:rPr lang="fr-CH" altLang="en-US" sz="2800" dirty="0">
                <a:solidFill>
                  <a:prstClr val="black"/>
                </a:solidFill>
              </a:rPr>
              <a:t>document </a:t>
            </a:r>
            <a:r>
              <a:rPr lang="fr-CH" altLang="en-US" sz="2800" dirty="0" smtClean="0">
                <a:solidFill>
                  <a:prstClr val="black"/>
                </a:solidFill>
              </a:rPr>
              <a:t>(</a:t>
            </a:r>
            <a:r>
              <a:rPr lang="fr-CH" altLang="en-US" sz="2800" dirty="0" err="1" smtClean="0">
                <a:solidFill>
                  <a:prstClr val="black"/>
                </a:solidFill>
              </a:rPr>
              <a:t>consignment</a:t>
            </a:r>
            <a:r>
              <a:rPr lang="fr-CH" altLang="en-US" sz="2800" dirty="0" smtClean="0">
                <a:solidFill>
                  <a:prstClr val="black"/>
                </a:solidFill>
              </a:rPr>
              <a:t> note)</a:t>
            </a:r>
          </a:p>
          <a:p>
            <a:pPr algn="l" eaLnBrk="1" hangingPunct="1">
              <a:lnSpc>
                <a:spcPct val="90000"/>
              </a:lnSpc>
              <a:spcBef>
                <a:spcPct val="20000"/>
              </a:spcBef>
              <a:buFontTx/>
              <a:buChar char="•"/>
            </a:pPr>
            <a:r>
              <a:rPr lang="fr-CH" altLang="en-US" sz="2800" dirty="0" err="1" smtClean="0">
                <a:solidFill>
                  <a:prstClr val="black"/>
                </a:solidFill>
              </a:rPr>
              <a:t>Definition</a:t>
            </a:r>
            <a:r>
              <a:rPr lang="fr-CH" altLang="en-US" sz="2800" dirty="0" smtClean="0">
                <a:solidFill>
                  <a:prstClr val="black"/>
                </a:solidFill>
              </a:rPr>
              <a:t> of </a:t>
            </a:r>
            <a:r>
              <a:rPr lang="en-GB" altLang="en-US" sz="2800" dirty="0">
                <a:solidFill>
                  <a:prstClr val="black"/>
                </a:solidFill>
              </a:rPr>
              <a:t>carrier’s liability limits in case of </a:t>
            </a:r>
            <a:r>
              <a:rPr lang="en-GB" altLang="en-US" sz="2800" dirty="0" smtClean="0">
                <a:solidFill>
                  <a:prstClr val="black"/>
                </a:solidFill>
              </a:rPr>
              <a:t>total, partial </a:t>
            </a:r>
            <a:r>
              <a:rPr lang="en-GB" altLang="en-US" sz="2800" dirty="0">
                <a:solidFill>
                  <a:prstClr val="black"/>
                </a:solidFill>
              </a:rPr>
              <a:t>loss of </a:t>
            </a:r>
            <a:r>
              <a:rPr lang="en-GB" altLang="en-US" sz="2800" dirty="0" smtClean="0">
                <a:solidFill>
                  <a:prstClr val="black"/>
                </a:solidFill>
              </a:rPr>
              <a:t>goods, or delay</a:t>
            </a:r>
          </a:p>
        </p:txBody>
      </p:sp>
      <p:sp>
        <p:nvSpPr>
          <p:cNvPr id="2" name="TextBox 1"/>
          <p:cNvSpPr txBox="1"/>
          <p:nvPr/>
        </p:nvSpPr>
        <p:spPr>
          <a:xfrm>
            <a:off x="467544" y="404664"/>
            <a:ext cx="1944216" cy="360040"/>
          </a:xfrm>
          <a:prstGeom prst="rect">
            <a:avLst/>
          </a:prstGeom>
          <a:noFill/>
        </p:spPr>
        <p:txBody>
          <a:bodyPr wrap="square" lIns="0" tIns="0" rIns="0" bIns="0" rtlCol="0">
            <a:noAutofit/>
          </a:bodyPr>
          <a:lstStyle/>
          <a:p>
            <a:pPr algn="l">
              <a:lnSpc>
                <a:spcPct val="90000"/>
              </a:lnSpc>
              <a:spcBef>
                <a:spcPct val="20000"/>
              </a:spcBef>
            </a:pPr>
            <a:r>
              <a:rPr lang="fr-CH" altLang="en-US" sz="2000" b="1" dirty="0">
                <a:solidFill>
                  <a:srgbClr val="000000"/>
                </a:solidFill>
                <a:latin typeface="Calibri" panose="020F0502020204030204" pitchFamily="34" charset="0"/>
              </a:rPr>
              <a:t>Key </a:t>
            </a:r>
            <a:r>
              <a:rPr lang="fr-CH" altLang="en-US" sz="2000" b="1" dirty="0" smtClean="0">
                <a:solidFill>
                  <a:srgbClr val="000000"/>
                </a:solidFill>
                <a:latin typeface="Calibri" panose="020F0502020204030204" pitchFamily="34" charset="0"/>
              </a:rPr>
              <a:t>provisions:</a:t>
            </a:r>
            <a:endParaRPr lang="fr-CH" altLang="en-US" sz="2000" b="1" dirty="0">
              <a:solidFill>
                <a:srgbClr val="000000"/>
              </a:solidFill>
              <a:latin typeface="Calibri" panose="020F0502020204030204" pitchFamily="34" charset="0"/>
            </a:endParaRPr>
          </a:p>
        </p:txBody>
      </p:sp>
    </p:spTree>
    <p:extLst>
      <p:ext uri="{BB962C8B-B14F-4D97-AF65-F5344CB8AC3E}">
        <p14:creationId xmlns:p14="http://schemas.microsoft.com/office/powerpoint/2010/main" val="1527017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bwMode="auto">
          <a:xfrm>
            <a:off x="3059832" y="1556792"/>
            <a:ext cx="2520280" cy="72008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2"/>
              </a:solidFill>
              <a:effectLst/>
              <a:latin typeface="Book Antiqua" pitchFamily="18" charset="0"/>
              <a:cs typeface="Arial" charset="0"/>
            </a:endParaRPr>
          </a:p>
        </p:txBody>
      </p:sp>
      <p:sp>
        <p:nvSpPr>
          <p:cNvPr id="6" name="Oval 5"/>
          <p:cNvSpPr/>
          <p:nvPr/>
        </p:nvSpPr>
        <p:spPr bwMode="auto">
          <a:xfrm>
            <a:off x="3347864" y="1517233"/>
            <a:ext cx="1584176" cy="504056"/>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2"/>
              </a:solidFill>
              <a:effectLst/>
              <a:latin typeface="Book Antiqua" pitchFamily="18" charset="0"/>
              <a:cs typeface="Arial" charset="0"/>
            </a:endParaRPr>
          </a:p>
        </p:txBody>
      </p:sp>
      <p:sp>
        <p:nvSpPr>
          <p:cNvPr id="2" name="TextBox 1"/>
          <p:cNvSpPr txBox="1"/>
          <p:nvPr/>
        </p:nvSpPr>
        <p:spPr>
          <a:xfrm>
            <a:off x="107504" y="332656"/>
            <a:ext cx="3600400" cy="324036"/>
          </a:xfrm>
          <a:prstGeom prst="rect">
            <a:avLst/>
          </a:prstGeom>
          <a:noFill/>
        </p:spPr>
        <p:txBody>
          <a:bodyPr wrap="square" lIns="0" tIns="0" rIns="0" bIns="0" rtlCol="0">
            <a:noAutofit/>
          </a:bodyPr>
          <a:lstStyle/>
          <a:p>
            <a:pPr>
              <a:lnSpc>
                <a:spcPct val="90000"/>
              </a:lnSpc>
            </a:pPr>
            <a:r>
              <a:rPr lang="fr-CH" sz="2000" b="1" dirty="0" smtClean="0">
                <a:latin typeface="Calibri" panose="020F0502020204030204" pitchFamily="34" charset="0"/>
              </a:rPr>
              <a:t>Scope of application: Article 1</a:t>
            </a:r>
            <a:endParaRPr lang="en-GB" sz="2000" b="1" dirty="0" err="1" smtClean="0">
              <a:latin typeface="Calibri" panose="020F0502020204030204" pitchFamily="34" charset="0"/>
            </a:endParaRPr>
          </a:p>
        </p:txBody>
      </p:sp>
      <p:sp>
        <p:nvSpPr>
          <p:cNvPr id="3" name="TextBox 2"/>
          <p:cNvSpPr txBox="1"/>
          <p:nvPr/>
        </p:nvSpPr>
        <p:spPr>
          <a:xfrm>
            <a:off x="611560" y="1881269"/>
            <a:ext cx="7992888" cy="2195803"/>
          </a:xfrm>
          <a:prstGeom prst="rect">
            <a:avLst/>
          </a:prstGeom>
          <a:noFill/>
        </p:spPr>
        <p:txBody>
          <a:bodyPr wrap="square" lIns="0" tIns="0" rIns="0" bIns="0" rtlCol="0">
            <a:noAutofit/>
          </a:bodyPr>
          <a:lstStyle/>
          <a:p>
            <a:pPr marL="457200" indent="-457200" algn="l">
              <a:lnSpc>
                <a:spcPct val="90000"/>
              </a:lnSpc>
              <a:buFont typeface="Arial" panose="020B0604020202020204" pitchFamily="34" charset="0"/>
              <a:buChar char="•"/>
            </a:pPr>
            <a:r>
              <a:rPr lang="fr-CH" sz="2800" b="1" dirty="0" smtClean="0">
                <a:latin typeface="Calibri" panose="020F0502020204030204" pitchFamily="34" charset="0"/>
                <a:cs typeface="Calibri" panose="020F0502020204030204" pitchFamily="34" charset="0"/>
              </a:rPr>
              <a:t>…</a:t>
            </a:r>
            <a:r>
              <a:rPr lang="fr-CH" sz="2800" b="1" dirty="0" err="1" smtClean="0">
                <a:latin typeface="Calibri" panose="020F0502020204030204" pitchFamily="34" charset="0"/>
                <a:cs typeface="Calibri" panose="020F0502020204030204" pitchFamily="34" charset="0"/>
              </a:rPr>
              <a:t>apply</a:t>
            </a:r>
            <a:r>
              <a:rPr lang="fr-CH" sz="2800" b="1" dirty="0" smtClean="0">
                <a:latin typeface="Calibri" panose="020F0502020204030204" pitchFamily="34" charset="0"/>
                <a:cs typeface="Calibri" panose="020F0502020204030204" pitchFamily="34" charset="0"/>
              </a:rPr>
              <a:t> to </a:t>
            </a:r>
            <a:r>
              <a:rPr lang="fr-CH" sz="2800" b="1" dirty="0" err="1" smtClean="0">
                <a:latin typeface="Calibri" panose="020F0502020204030204" pitchFamily="34" charset="0"/>
                <a:cs typeface="Calibri" panose="020F0502020204030204" pitchFamily="34" charset="0"/>
              </a:rPr>
              <a:t>every</a:t>
            </a:r>
            <a:r>
              <a:rPr lang="fr-CH" sz="2800" b="1" dirty="0" smtClean="0">
                <a:latin typeface="Calibri" panose="020F0502020204030204" pitchFamily="34" charset="0"/>
                <a:cs typeface="Calibri" panose="020F0502020204030204" pitchFamily="34" charset="0"/>
              </a:rPr>
              <a:t> </a:t>
            </a:r>
            <a:r>
              <a:rPr lang="fr-CH" sz="2800" b="1" dirty="0" err="1" smtClean="0">
                <a:latin typeface="Calibri" panose="020F0502020204030204" pitchFamily="34" charset="0"/>
                <a:cs typeface="Calibri" panose="020F0502020204030204" pitchFamily="34" charset="0"/>
              </a:rPr>
              <a:t>contract</a:t>
            </a:r>
            <a:r>
              <a:rPr lang="fr-CH" sz="2800" b="1" dirty="0" smtClean="0">
                <a:latin typeface="Calibri" panose="020F0502020204030204" pitchFamily="34" charset="0"/>
                <a:cs typeface="Calibri" panose="020F0502020204030204" pitchFamily="34" charset="0"/>
              </a:rPr>
              <a:t> for the </a:t>
            </a:r>
            <a:r>
              <a:rPr lang="fr-CH" sz="2800" b="1" dirty="0" err="1" smtClean="0">
                <a:latin typeface="Calibri" panose="020F0502020204030204" pitchFamily="34" charset="0"/>
                <a:cs typeface="Calibri" panose="020F0502020204030204" pitchFamily="34" charset="0"/>
              </a:rPr>
              <a:t>carriage</a:t>
            </a:r>
            <a:r>
              <a:rPr lang="fr-CH" sz="2800" b="1" dirty="0" smtClean="0">
                <a:latin typeface="Calibri" panose="020F0502020204030204" pitchFamily="34" charset="0"/>
                <a:cs typeface="Calibri" panose="020F0502020204030204" pitchFamily="34" charset="0"/>
              </a:rPr>
              <a:t> of </a:t>
            </a:r>
            <a:r>
              <a:rPr lang="fr-CH" sz="2800" b="1" dirty="0" err="1" smtClean="0">
                <a:latin typeface="Calibri" panose="020F0502020204030204" pitchFamily="34" charset="0"/>
                <a:cs typeface="Calibri" panose="020F0502020204030204" pitchFamily="34" charset="0"/>
              </a:rPr>
              <a:t>goods</a:t>
            </a:r>
            <a:r>
              <a:rPr lang="fr-CH" sz="2800" b="1" dirty="0" smtClean="0">
                <a:latin typeface="Calibri" panose="020F0502020204030204" pitchFamily="34" charset="0"/>
                <a:cs typeface="Calibri" panose="020F0502020204030204" pitchFamily="34" charset="0"/>
              </a:rPr>
              <a:t> by road in </a:t>
            </a:r>
            <a:r>
              <a:rPr lang="fr-CH" sz="2800" b="1" dirty="0" err="1" smtClean="0">
                <a:latin typeface="Calibri" panose="020F0502020204030204" pitchFamily="34" charset="0"/>
                <a:cs typeface="Calibri" panose="020F0502020204030204" pitchFamily="34" charset="0"/>
              </a:rPr>
              <a:t>vehicles</a:t>
            </a:r>
            <a:r>
              <a:rPr lang="fr-CH" sz="2800" b="1" dirty="0" smtClean="0">
                <a:latin typeface="Calibri" panose="020F0502020204030204" pitchFamily="34" charset="0"/>
                <a:cs typeface="Calibri" panose="020F0502020204030204" pitchFamily="34" charset="0"/>
              </a:rPr>
              <a:t> for </a:t>
            </a:r>
            <a:r>
              <a:rPr lang="fr-CH" sz="2800" b="1" dirty="0" err="1" smtClean="0">
                <a:latin typeface="Calibri" panose="020F0502020204030204" pitchFamily="34" charset="0"/>
                <a:cs typeface="Calibri" panose="020F0502020204030204" pitchFamily="34" charset="0"/>
              </a:rPr>
              <a:t>reward</a:t>
            </a:r>
            <a:r>
              <a:rPr lang="fr-CH" sz="2800" b="1" dirty="0" smtClean="0">
                <a:latin typeface="Calibri" panose="020F0502020204030204" pitchFamily="34" charset="0"/>
                <a:cs typeface="Calibri" panose="020F0502020204030204" pitchFamily="34" charset="0"/>
              </a:rPr>
              <a:t> … </a:t>
            </a:r>
          </a:p>
          <a:p>
            <a:pPr marL="457200" indent="-457200" algn="l">
              <a:lnSpc>
                <a:spcPct val="90000"/>
              </a:lnSpc>
              <a:buFont typeface="Arial" panose="020B0604020202020204" pitchFamily="34" charset="0"/>
              <a:buChar char="•"/>
            </a:pPr>
            <a:endParaRPr lang="fr-CH" sz="2800" b="1" dirty="0" smtClean="0">
              <a:latin typeface="Calibri" panose="020F0502020204030204" pitchFamily="34" charset="0"/>
              <a:cs typeface="Calibri" panose="020F0502020204030204" pitchFamily="34" charset="0"/>
            </a:endParaRPr>
          </a:p>
          <a:p>
            <a:pPr marL="457200" indent="-457200" algn="l">
              <a:lnSpc>
                <a:spcPct val="90000"/>
              </a:lnSpc>
              <a:buFont typeface="Arial" panose="020B0604020202020204" pitchFamily="34" charset="0"/>
              <a:buChar char="•"/>
            </a:pPr>
            <a:r>
              <a:rPr lang="fr-CH" sz="2800" b="1" dirty="0" err="1" smtClean="0">
                <a:latin typeface="Calibri" panose="020F0502020204030204" pitchFamily="34" charset="0"/>
                <a:cs typeface="Calibri" panose="020F0502020204030204" pitchFamily="34" charset="0"/>
              </a:rPr>
              <a:t>origin</a:t>
            </a:r>
            <a:r>
              <a:rPr lang="fr-CH" sz="2800" b="1" dirty="0" smtClean="0">
                <a:latin typeface="Calibri" panose="020F0502020204030204" pitchFamily="34" charset="0"/>
                <a:cs typeface="Calibri" panose="020F0502020204030204" pitchFamily="34" charset="0"/>
              </a:rPr>
              <a:t> and destination </a:t>
            </a:r>
            <a:r>
              <a:rPr lang="fr-CH" sz="2800" b="1" dirty="0" err="1" smtClean="0">
                <a:latin typeface="Calibri" panose="020F0502020204030204" pitchFamily="34" charset="0"/>
                <a:cs typeface="Calibri" panose="020F0502020204030204" pitchFamily="34" charset="0"/>
              </a:rPr>
              <a:t>situated</a:t>
            </a:r>
            <a:r>
              <a:rPr lang="fr-CH" sz="2800" b="1" dirty="0" smtClean="0">
                <a:latin typeface="Calibri" panose="020F0502020204030204" pitchFamily="34" charset="0"/>
                <a:cs typeface="Calibri" panose="020F0502020204030204" pitchFamily="34" charset="0"/>
              </a:rPr>
              <a:t> in </a:t>
            </a:r>
            <a:r>
              <a:rPr lang="fr-CH" sz="2800" b="1" dirty="0" err="1" smtClean="0">
                <a:latin typeface="Calibri" panose="020F0502020204030204" pitchFamily="34" charset="0"/>
                <a:cs typeface="Calibri" panose="020F0502020204030204" pitchFamily="34" charset="0"/>
              </a:rPr>
              <a:t>two</a:t>
            </a:r>
            <a:r>
              <a:rPr lang="fr-CH" sz="2800" b="1" dirty="0" smtClean="0">
                <a:latin typeface="Calibri" panose="020F0502020204030204" pitchFamily="34" charset="0"/>
                <a:cs typeface="Calibri" panose="020F0502020204030204" pitchFamily="34" charset="0"/>
              </a:rPr>
              <a:t> </a:t>
            </a:r>
            <a:r>
              <a:rPr lang="fr-CH" sz="2800" b="1" dirty="0" err="1" smtClean="0">
                <a:latin typeface="Calibri" panose="020F0502020204030204" pitchFamily="34" charset="0"/>
                <a:cs typeface="Calibri" panose="020F0502020204030204" pitchFamily="34" charset="0"/>
              </a:rPr>
              <a:t>different</a:t>
            </a:r>
            <a:r>
              <a:rPr lang="fr-CH" sz="2800" b="1" dirty="0" smtClean="0">
                <a:latin typeface="Calibri" panose="020F0502020204030204" pitchFamily="34" charset="0"/>
                <a:cs typeface="Calibri" panose="020F0502020204030204" pitchFamily="34" charset="0"/>
              </a:rPr>
              <a:t> countries (one of </a:t>
            </a:r>
            <a:r>
              <a:rPr lang="fr-CH" sz="2800" b="1" dirty="0" err="1" smtClean="0">
                <a:latin typeface="Calibri" panose="020F0502020204030204" pitchFamily="34" charset="0"/>
                <a:cs typeface="Calibri" panose="020F0502020204030204" pitchFamily="34" charset="0"/>
              </a:rPr>
              <a:t>them</a:t>
            </a:r>
            <a:r>
              <a:rPr lang="fr-CH" sz="2800" b="1" dirty="0" smtClean="0">
                <a:latin typeface="Calibri" panose="020F0502020204030204" pitchFamily="34" charset="0"/>
                <a:cs typeface="Calibri" panose="020F0502020204030204" pitchFamily="34" charset="0"/>
              </a:rPr>
              <a:t> a </a:t>
            </a:r>
            <a:r>
              <a:rPr lang="fr-CH" sz="2800" b="1" dirty="0" err="1" smtClean="0">
                <a:latin typeface="Calibri" panose="020F0502020204030204" pitchFamily="34" charset="0"/>
                <a:cs typeface="Calibri" panose="020F0502020204030204" pitchFamily="34" charset="0"/>
              </a:rPr>
              <a:t>Contracting</a:t>
            </a:r>
            <a:r>
              <a:rPr lang="fr-CH" sz="2800" b="1" dirty="0" smtClean="0">
                <a:latin typeface="Calibri" panose="020F0502020204030204" pitchFamily="34" charset="0"/>
                <a:cs typeface="Calibri" panose="020F0502020204030204" pitchFamily="34" charset="0"/>
              </a:rPr>
              <a:t> Party)</a:t>
            </a:r>
            <a:endParaRPr lang="en-US" sz="2800" b="1" dirty="0" err="1"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079550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Slide Number Placeholder 3"/>
          <p:cNvSpPr>
            <a:spLocks noGrp="1"/>
          </p:cNvSpPr>
          <p:nvPr>
            <p:ph type="sldNum" sz="quarter" idx="4294967295"/>
          </p:nvPr>
        </p:nvSpPr>
        <p:spPr>
          <a:xfrm>
            <a:off x="6732588" y="6408738"/>
            <a:ext cx="2133600" cy="476250"/>
          </a:xfrm>
          <a:prstGeom prst="rect">
            <a:avLst/>
          </a:prstGeom>
          <a:noFill/>
        </p:spPr>
        <p:txBody>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fld id="{B4E8A07A-D986-403A-8E49-4B04AEDD92F5}" type="slidenum">
              <a:rPr lang="en-US" altLang="en-US" sz="1400" b="0" smtClean="0"/>
              <a:pPr eaLnBrk="1" hangingPunct="1"/>
              <a:t>5</a:t>
            </a:fld>
            <a:endParaRPr lang="en-US" altLang="en-US" sz="1400" b="0" smtClean="0"/>
          </a:p>
        </p:txBody>
      </p:sp>
      <p:sp>
        <p:nvSpPr>
          <p:cNvPr id="52230" name="Line 14"/>
          <p:cNvSpPr>
            <a:spLocks noChangeShapeType="1"/>
          </p:cNvSpPr>
          <p:nvPr/>
        </p:nvSpPr>
        <p:spPr bwMode="auto">
          <a:xfrm>
            <a:off x="4356100" y="4941888"/>
            <a:ext cx="0" cy="5746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 name="TextBox 4"/>
          <p:cNvSpPr txBox="1"/>
          <p:nvPr/>
        </p:nvSpPr>
        <p:spPr>
          <a:xfrm>
            <a:off x="755576" y="2312876"/>
            <a:ext cx="7776864" cy="1476164"/>
          </a:xfrm>
          <a:prstGeom prst="rect">
            <a:avLst/>
          </a:prstGeom>
          <a:noFill/>
        </p:spPr>
        <p:txBody>
          <a:bodyPr wrap="square" lIns="0" tIns="0" rIns="0" bIns="0" rtlCol="0">
            <a:noAutofit/>
          </a:bodyPr>
          <a:lstStyle/>
          <a:p>
            <a:pPr algn="l">
              <a:lnSpc>
                <a:spcPct val="90000"/>
              </a:lnSpc>
            </a:pPr>
            <a:endParaRPr lang="en-GB" sz="2800" b="1" dirty="0" smtClean="0">
              <a:latin typeface="Calibri" panose="020F0502020204030204" pitchFamily="34" charset="0"/>
            </a:endParaRPr>
          </a:p>
          <a:p>
            <a:pPr algn="l">
              <a:lnSpc>
                <a:spcPct val="90000"/>
              </a:lnSpc>
            </a:pPr>
            <a:r>
              <a:rPr lang="en-GB" sz="2800" b="1" dirty="0" smtClean="0">
                <a:latin typeface="Calibri" panose="020F0502020204030204" pitchFamily="34" charset="0"/>
              </a:rPr>
              <a:t>The </a:t>
            </a:r>
            <a:r>
              <a:rPr lang="en-GB" sz="2800" b="1" dirty="0">
                <a:latin typeface="Calibri" panose="020F0502020204030204" pitchFamily="34" charset="0"/>
              </a:rPr>
              <a:t>contract of carriage shall be confirmed by the making out of a consignment note. </a:t>
            </a:r>
            <a:endParaRPr lang="en-GB" sz="2800" b="1" dirty="0" smtClean="0">
              <a:latin typeface="Calibri" panose="020F0502020204030204" pitchFamily="34" charset="0"/>
            </a:endParaRPr>
          </a:p>
        </p:txBody>
      </p:sp>
      <p:sp>
        <p:nvSpPr>
          <p:cNvPr id="6" name="TextBox 5"/>
          <p:cNvSpPr txBox="1"/>
          <p:nvPr/>
        </p:nvSpPr>
        <p:spPr>
          <a:xfrm>
            <a:off x="395536" y="332656"/>
            <a:ext cx="3096344" cy="288032"/>
          </a:xfrm>
          <a:prstGeom prst="rect">
            <a:avLst/>
          </a:prstGeom>
          <a:noFill/>
        </p:spPr>
        <p:txBody>
          <a:bodyPr wrap="square" lIns="0" tIns="0" rIns="0" bIns="0" rtlCol="0">
            <a:noAutofit/>
          </a:bodyPr>
          <a:lstStyle/>
          <a:p>
            <a:pPr lvl="0">
              <a:lnSpc>
                <a:spcPct val="90000"/>
              </a:lnSpc>
            </a:pPr>
            <a:r>
              <a:rPr lang="en-GB" sz="2000" b="1" dirty="0" smtClean="0">
                <a:solidFill>
                  <a:srgbClr val="000000"/>
                </a:solidFill>
                <a:latin typeface="Calibri" panose="020F0502020204030204" pitchFamily="34" charset="0"/>
              </a:rPr>
              <a:t>Contract of carriage: Article </a:t>
            </a:r>
            <a:r>
              <a:rPr lang="en-GB" sz="2000" b="1" dirty="0">
                <a:solidFill>
                  <a:srgbClr val="000000"/>
                </a:solidFill>
                <a:latin typeface="Calibri" panose="020F0502020204030204" pitchFamily="34" charset="0"/>
              </a:rPr>
              <a:t>4</a:t>
            </a:r>
          </a:p>
        </p:txBody>
      </p:sp>
    </p:spTree>
    <p:extLst>
      <p:ext uri="{BB962C8B-B14F-4D97-AF65-F5344CB8AC3E}">
        <p14:creationId xmlns:p14="http://schemas.microsoft.com/office/powerpoint/2010/main" val="1571918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9" y="1196752"/>
            <a:ext cx="8208911" cy="4824536"/>
          </a:xfrm>
          <a:prstGeom prst="rect">
            <a:avLst/>
          </a:prstGeom>
          <a:noFill/>
        </p:spPr>
        <p:txBody>
          <a:bodyPr wrap="square" lIns="0" tIns="0" rIns="0" bIns="0" rtlCol="0">
            <a:noAutofit/>
          </a:bodyPr>
          <a:lstStyle/>
          <a:p>
            <a:pPr algn="l">
              <a:lnSpc>
                <a:spcPct val="90000"/>
              </a:lnSpc>
            </a:pPr>
            <a:r>
              <a:rPr lang="en-GB" sz="2000" b="1" dirty="0">
                <a:latin typeface="Calibri" panose="020F0502020204030204" pitchFamily="34" charset="0"/>
              </a:rPr>
              <a:t>The consignment note shall contain the following particulars</a:t>
            </a:r>
            <a:r>
              <a:rPr lang="en-GB" sz="2000" b="1" dirty="0" smtClean="0">
                <a:latin typeface="Calibri" panose="020F0502020204030204" pitchFamily="34" charset="0"/>
              </a:rPr>
              <a:t>:</a:t>
            </a:r>
          </a:p>
          <a:p>
            <a:pPr algn="l">
              <a:lnSpc>
                <a:spcPct val="90000"/>
              </a:lnSpc>
            </a:pPr>
            <a:endParaRPr lang="en-GB" sz="2000" b="1" dirty="0" smtClean="0">
              <a:latin typeface="Calibri" panose="020F0502020204030204" pitchFamily="34" charset="0"/>
            </a:endParaRPr>
          </a:p>
          <a:p>
            <a:pPr algn="l">
              <a:lnSpc>
                <a:spcPct val="90000"/>
              </a:lnSpc>
            </a:pPr>
            <a:endParaRPr lang="en-GB" sz="2000" b="1" dirty="0" smtClean="0">
              <a:latin typeface="Calibri" panose="020F0502020204030204" pitchFamily="34" charset="0"/>
            </a:endParaRPr>
          </a:p>
          <a:p>
            <a:pPr marL="342900" indent="-342900" algn="l">
              <a:lnSpc>
                <a:spcPct val="90000"/>
              </a:lnSpc>
              <a:buAutoNum type="alphaLcParenBoth"/>
            </a:pPr>
            <a:r>
              <a:rPr lang="en-GB" sz="2000" b="1" dirty="0" smtClean="0">
                <a:latin typeface="Calibri" panose="020F0502020204030204" pitchFamily="34" charset="0"/>
              </a:rPr>
              <a:t>The </a:t>
            </a:r>
            <a:r>
              <a:rPr lang="en-GB" sz="2000" b="1" dirty="0">
                <a:latin typeface="Calibri" panose="020F0502020204030204" pitchFamily="34" charset="0"/>
              </a:rPr>
              <a:t>date of the consignment note and the place at which it is made out; </a:t>
            </a:r>
            <a:endParaRPr lang="en-GB" sz="2000" b="1" dirty="0" smtClean="0">
              <a:latin typeface="Calibri" panose="020F0502020204030204" pitchFamily="34" charset="0"/>
            </a:endParaRPr>
          </a:p>
          <a:p>
            <a:pPr marL="342900" indent="-342900" algn="l">
              <a:lnSpc>
                <a:spcPct val="90000"/>
              </a:lnSpc>
              <a:buAutoNum type="alphaLcParenBoth"/>
            </a:pPr>
            <a:endParaRPr lang="en-GB" sz="2000" b="1" dirty="0" smtClean="0">
              <a:latin typeface="Calibri" panose="020F0502020204030204" pitchFamily="34" charset="0"/>
            </a:endParaRPr>
          </a:p>
          <a:p>
            <a:pPr marL="342900" indent="-342900" algn="l">
              <a:lnSpc>
                <a:spcPct val="90000"/>
              </a:lnSpc>
              <a:buAutoNum type="alphaLcParenBoth"/>
            </a:pPr>
            <a:r>
              <a:rPr lang="en-GB" sz="2000" b="1" dirty="0" smtClean="0">
                <a:latin typeface="Calibri" panose="020F0502020204030204" pitchFamily="34" charset="0"/>
              </a:rPr>
              <a:t>The </a:t>
            </a:r>
            <a:r>
              <a:rPr lang="en-GB" sz="2000" b="1" dirty="0">
                <a:latin typeface="Calibri" panose="020F0502020204030204" pitchFamily="34" charset="0"/>
              </a:rPr>
              <a:t>name and address of the sender; </a:t>
            </a:r>
            <a:endParaRPr lang="en-GB" sz="2000" b="1" dirty="0" smtClean="0">
              <a:latin typeface="Calibri" panose="020F0502020204030204" pitchFamily="34" charset="0"/>
            </a:endParaRPr>
          </a:p>
          <a:p>
            <a:pPr marL="342900" indent="-342900" algn="l">
              <a:lnSpc>
                <a:spcPct val="90000"/>
              </a:lnSpc>
              <a:buAutoNum type="alphaLcParenBoth"/>
            </a:pPr>
            <a:endParaRPr lang="en-GB" sz="2000" b="1" dirty="0" smtClean="0">
              <a:latin typeface="Calibri" panose="020F0502020204030204" pitchFamily="34" charset="0"/>
            </a:endParaRPr>
          </a:p>
          <a:p>
            <a:pPr marL="342900" indent="-342900" algn="l">
              <a:lnSpc>
                <a:spcPct val="90000"/>
              </a:lnSpc>
              <a:buAutoNum type="alphaLcParenBoth"/>
            </a:pPr>
            <a:r>
              <a:rPr lang="en-GB" sz="2000" b="1" dirty="0" smtClean="0">
                <a:latin typeface="Calibri" panose="020F0502020204030204" pitchFamily="34" charset="0"/>
              </a:rPr>
              <a:t>The </a:t>
            </a:r>
            <a:r>
              <a:rPr lang="en-GB" sz="2000" b="1" dirty="0">
                <a:latin typeface="Calibri" panose="020F0502020204030204" pitchFamily="34" charset="0"/>
              </a:rPr>
              <a:t>name and address of the carrier; </a:t>
            </a:r>
            <a:endParaRPr lang="en-GB" sz="2000" b="1" dirty="0" smtClean="0">
              <a:latin typeface="Calibri" panose="020F0502020204030204" pitchFamily="34" charset="0"/>
            </a:endParaRPr>
          </a:p>
          <a:p>
            <a:pPr marL="342900" indent="-342900" algn="l">
              <a:lnSpc>
                <a:spcPct val="90000"/>
              </a:lnSpc>
              <a:buAutoNum type="alphaLcParenBoth"/>
            </a:pPr>
            <a:endParaRPr lang="en-GB" sz="2000" b="1" dirty="0" smtClean="0">
              <a:latin typeface="Calibri" panose="020F0502020204030204" pitchFamily="34" charset="0"/>
            </a:endParaRPr>
          </a:p>
          <a:p>
            <a:pPr marL="342900" indent="-342900" algn="l">
              <a:lnSpc>
                <a:spcPct val="90000"/>
              </a:lnSpc>
              <a:buAutoNum type="alphaLcParenBoth"/>
            </a:pPr>
            <a:r>
              <a:rPr lang="en-GB" sz="2000" b="1" dirty="0" smtClean="0">
                <a:latin typeface="Calibri" panose="020F0502020204030204" pitchFamily="34" charset="0"/>
              </a:rPr>
              <a:t>The </a:t>
            </a:r>
            <a:r>
              <a:rPr lang="en-GB" sz="2000" b="1" dirty="0">
                <a:latin typeface="Calibri" panose="020F0502020204030204" pitchFamily="34" charset="0"/>
              </a:rPr>
              <a:t>place and the date of taking over of the goods and the place designated for delivery; </a:t>
            </a:r>
            <a:endParaRPr lang="en-GB" sz="2000" b="1" dirty="0" smtClean="0">
              <a:latin typeface="Calibri" panose="020F0502020204030204" pitchFamily="34" charset="0"/>
            </a:endParaRPr>
          </a:p>
          <a:p>
            <a:pPr marL="342900" indent="-342900" algn="l">
              <a:lnSpc>
                <a:spcPct val="90000"/>
              </a:lnSpc>
              <a:buAutoNum type="alphaLcParenBoth"/>
            </a:pPr>
            <a:endParaRPr lang="en-GB" sz="2000" b="1" dirty="0" smtClean="0">
              <a:latin typeface="Calibri" panose="020F0502020204030204" pitchFamily="34" charset="0"/>
            </a:endParaRPr>
          </a:p>
          <a:p>
            <a:pPr marL="342900" indent="-342900" algn="l">
              <a:lnSpc>
                <a:spcPct val="90000"/>
              </a:lnSpc>
              <a:buAutoNum type="alphaLcParenBoth"/>
            </a:pPr>
            <a:r>
              <a:rPr lang="en-GB" sz="2000" b="1" dirty="0" smtClean="0">
                <a:latin typeface="Calibri" panose="020F0502020204030204" pitchFamily="34" charset="0"/>
              </a:rPr>
              <a:t>The </a:t>
            </a:r>
            <a:r>
              <a:rPr lang="en-GB" sz="2000" b="1" dirty="0">
                <a:latin typeface="Calibri" panose="020F0502020204030204" pitchFamily="34" charset="0"/>
              </a:rPr>
              <a:t>name and address of the consignee; </a:t>
            </a:r>
            <a:endParaRPr lang="en-GB" sz="2000" b="1" dirty="0" smtClean="0">
              <a:latin typeface="Calibri" panose="020F0502020204030204" pitchFamily="34" charset="0"/>
            </a:endParaRPr>
          </a:p>
          <a:p>
            <a:pPr marL="342900" indent="-342900" algn="l">
              <a:lnSpc>
                <a:spcPct val="90000"/>
              </a:lnSpc>
              <a:buAutoNum type="alphaLcParenBoth"/>
            </a:pPr>
            <a:endParaRPr lang="en-GB" sz="2000" b="1" dirty="0" smtClean="0">
              <a:latin typeface="Calibri" panose="020F0502020204030204" pitchFamily="34" charset="0"/>
            </a:endParaRPr>
          </a:p>
          <a:p>
            <a:pPr marL="342900" indent="-342900" algn="l">
              <a:lnSpc>
                <a:spcPct val="90000"/>
              </a:lnSpc>
              <a:buAutoNum type="alphaLcParenBoth"/>
            </a:pPr>
            <a:r>
              <a:rPr lang="en-GB" sz="2000" b="1" dirty="0" smtClean="0">
                <a:latin typeface="Calibri" panose="020F0502020204030204" pitchFamily="34" charset="0"/>
              </a:rPr>
              <a:t>The </a:t>
            </a:r>
            <a:r>
              <a:rPr lang="en-GB" sz="2000" b="1" dirty="0">
                <a:latin typeface="Calibri" panose="020F0502020204030204" pitchFamily="34" charset="0"/>
              </a:rPr>
              <a:t>description in common use of the nature of the goods and the method of packing, and, in the case of dangerous goods, their generally recognized description; </a:t>
            </a:r>
            <a:endParaRPr lang="en-GB" sz="2000" b="1" dirty="0" smtClean="0">
              <a:latin typeface="Calibri" panose="020F0502020204030204" pitchFamily="34" charset="0"/>
            </a:endParaRPr>
          </a:p>
        </p:txBody>
      </p:sp>
      <p:sp>
        <p:nvSpPr>
          <p:cNvPr id="52227" name="Slide Number Placeholder 3"/>
          <p:cNvSpPr>
            <a:spLocks noGrp="1"/>
          </p:cNvSpPr>
          <p:nvPr>
            <p:ph type="sldNum" sz="quarter" idx="4294967295"/>
          </p:nvPr>
        </p:nvSpPr>
        <p:spPr>
          <a:xfrm>
            <a:off x="6732588" y="6408738"/>
            <a:ext cx="2133600" cy="476250"/>
          </a:xfrm>
          <a:prstGeom prst="rect">
            <a:avLst/>
          </a:prstGeom>
          <a:noFill/>
        </p:spPr>
        <p:txBody>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fld id="{B4E8A07A-D986-403A-8E49-4B04AEDD92F5}" type="slidenum">
              <a:rPr lang="en-US" altLang="en-US" sz="1400" b="0" smtClean="0"/>
              <a:pPr eaLnBrk="1" hangingPunct="1"/>
              <a:t>6</a:t>
            </a:fld>
            <a:endParaRPr lang="en-US" altLang="en-US" sz="1400" b="0" smtClean="0"/>
          </a:p>
        </p:txBody>
      </p:sp>
      <p:sp>
        <p:nvSpPr>
          <p:cNvPr id="52230" name="Line 14"/>
          <p:cNvSpPr>
            <a:spLocks noChangeShapeType="1"/>
          </p:cNvSpPr>
          <p:nvPr/>
        </p:nvSpPr>
        <p:spPr bwMode="auto">
          <a:xfrm>
            <a:off x="4356100" y="4941888"/>
            <a:ext cx="0" cy="5746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TextBox 11"/>
          <p:cNvSpPr txBox="1"/>
          <p:nvPr/>
        </p:nvSpPr>
        <p:spPr>
          <a:xfrm>
            <a:off x="395536" y="332656"/>
            <a:ext cx="3096344" cy="288032"/>
          </a:xfrm>
          <a:prstGeom prst="rect">
            <a:avLst/>
          </a:prstGeom>
          <a:noFill/>
        </p:spPr>
        <p:txBody>
          <a:bodyPr wrap="square" lIns="0" tIns="0" rIns="0" bIns="0" rtlCol="0">
            <a:noAutofit/>
          </a:bodyPr>
          <a:lstStyle/>
          <a:p>
            <a:pPr lvl="0">
              <a:lnSpc>
                <a:spcPct val="90000"/>
              </a:lnSpc>
            </a:pPr>
            <a:r>
              <a:rPr lang="en-GB" sz="2000" b="1" dirty="0" smtClean="0">
                <a:solidFill>
                  <a:srgbClr val="000000"/>
                </a:solidFill>
                <a:latin typeface="Calibri" panose="020F0502020204030204" pitchFamily="34" charset="0"/>
              </a:rPr>
              <a:t>Contract of carriage: Article 6</a:t>
            </a:r>
            <a:endParaRPr lang="en-GB" sz="2000" b="1"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333575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3529" y="1412776"/>
            <a:ext cx="8208911" cy="4104456"/>
          </a:xfrm>
          <a:prstGeom prst="rect">
            <a:avLst/>
          </a:prstGeom>
          <a:noFill/>
        </p:spPr>
        <p:txBody>
          <a:bodyPr wrap="square" lIns="0" tIns="0" rIns="0" bIns="0" rtlCol="0">
            <a:noAutofit/>
          </a:bodyPr>
          <a:lstStyle/>
          <a:p>
            <a:pPr algn="l">
              <a:lnSpc>
                <a:spcPct val="90000"/>
              </a:lnSpc>
            </a:pPr>
            <a:endParaRPr lang="en-GB" sz="2000" b="1" dirty="0" smtClean="0">
              <a:latin typeface="Calibri" panose="020F0502020204030204" pitchFamily="34" charset="0"/>
            </a:endParaRPr>
          </a:p>
          <a:p>
            <a:pPr algn="l">
              <a:lnSpc>
                <a:spcPct val="90000"/>
              </a:lnSpc>
            </a:pPr>
            <a:r>
              <a:rPr lang="en-GB" sz="2000" b="1" dirty="0" smtClean="0">
                <a:latin typeface="Calibri" panose="020F0502020204030204" pitchFamily="34" charset="0"/>
              </a:rPr>
              <a:t>(g) The </a:t>
            </a:r>
            <a:r>
              <a:rPr lang="en-GB" sz="2000" b="1" dirty="0">
                <a:latin typeface="Calibri" panose="020F0502020204030204" pitchFamily="34" charset="0"/>
              </a:rPr>
              <a:t>number of packages and their special marks and numbers; </a:t>
            </a:r>
            <a:endParaRPr lang="en-GB" sz="2000" b="1" dirty="0" smtClean="0">
              <a:latin typeface="Calibri" panose="020F0502020204030204" pitchFamily="34" charset="0"/>
            </a:endParaRPr>
          </a:p>
          <a:p>
            <a:pPr algn="l">
              <a:lnSpc>
                <a:spcPct val="90000"/>
              </a:lnSpc>
            </a:pPr>
            <a:endParaRPr lang="en-GB" sz="2000" b="1" dirty="0">
              <a:latin typeface="Calibri" panose="020F0502020204030204" pitchFamily="34" charset="0"/>
            </a:endParaRPr>
          </a:p>
          <a:p>
            <a:pPr algn="l">
              <a:lnSpc>
                <a:spcPct val="90000"/>
              </a:lnSpc>
            </a:pPr>
            <a:r>
              <a:rPr lang="en-GB" sz="2000" b="1" dirty="0" smtClean="0">
                <a:latin typeface="Calibri" panose="020F0502020204030204" pitchFamily="34" charset="0"/>
              </a:rPr>
              <a:t>(h) The </a:t>
            </a:r>
            <a:r>
              <a:rPr lang="en-GB" sz="2000" b="1" dirty="0">
                <a:latin typeface="Calibri" panose="020F0502020204030204" pitchFamily="34" charset="0"/>
              </a:rPr>
              <a:t>gross weight of the goods or their quantity otherwise expressed; </a:t>
            </a:r>
            <a:endParaRPr lang="en-GB" sz="2000" b="1" dirty="0" smtClean="0">
              <a:latin typeface="Calibri" panose="020F0502020204030204" pitchFamily="34" charset="0"/>
            </a:endParaRPr>
          </a:p>
          <a:p>
            <a:pPr algn="l">
              <a:lnSpc>
                <a:spcPct val="90000"/>
              </a:lnSpc>
            </a:pPr>
            <a:endParaRPr lang="en-GB" sz="2000" b="1" dirty="0" smtClean="0">
              <a:latin typeface="Calibri" panose="020F0502020204030204" pitchFamily="34" charset="0"/>
            </a:endParaRPr>
          </a:p>
          <a:p>
            <a:pPr algn="l">
              <a:lnSpc>
                <a:spcPct val="90000"/>
              </a:lnSpc>
            </a:pPr>
            <a:r>
              <a:rPr lang="en-GB" sz="2000" b="1" dirty="0" smtClean="0">
                <a:latin typeface="Calibri" panose="020F0502020204030204" pitchFamily="34" charset="0"/>
              </a:rPr>
              <a:t>(</a:t>
            </a:r>
            <a:r>
              <a:rPr lang="en-GB" sz="2000" b="1" dirty="0" err="1" smtClean="0">
                <a:latin typeface="Calibri" panose="020F0502020204030204" pitchFamily="34" charset="0"/>
              </a:rPr>
              <a:t>i</a:t>
            </a:r>
            <a:r>
              <a:rPr lang="en-GB" sz="2000" b="1" dirty="0" smtClean="0">
                <a:latin typeface="Calibri" panose="020F0502020204030204" pitchFamily="34" charset="0"/>
              </a:rPr>
              <a:t>) Charges </a:t>
            </a:r>
            <a:r>
              <a:rPr lang="en-GB" sz="2000" b="1" dirty="0">
                <a:latin typeface="Calibri" panose="020F0502020204030204" pitchFamily="34" charset="0"/>
              </a:rPr>
              <a:t>relating to the carriage (carriage charges, supplementary charges, </a:t>
            </a:r>
            <a:endParaRPr lang="en-GB" sz="2000" b="1" dirty="0" smtClean="0">
              <a:latin typeface="Calibri" panose="020F0502020204030204" pitchFamily="34" charset="0"/>
            </a:endParaRPr>
          </a:p>
          <a:p>
            <a:pPr algn="l">
              <a:lnSpc>
                <a:spcPct val="90000"/>
              </a:lnSpc>
            </a:pPr>
            <a:r>
              <a:rPr lang="en-GB" sz="2000" b="1" dirty="0" smtClean="0">
                <a:latin typeface="Calibri" panose="020F0502020204030204" pitchFamily="34" charset="0"/>
              </a:rPr>
              <a:t>customs </a:t>
            </a:r>
            <a:r>
              <a:rPr lang="en-GB" sz="2000" b="1" dirty="0">
                <a:latin typeface="Calibri" panose="020F0502020204030204" pitchFamily="34" charset="0"/>
              </a:rPr>
              <a:t>duties and other charges incurred from the making of the contract to the time of delivery); </a:t>
            </a:r>
            <a:endParaRPr lang="en-GB" sz="2000" b="1" dirty="0" smtClean="0">
              <a:latin typeface="Calibri" panose="020F0502020204030204" pitchFamily="34" charset="0"/>
            </a:endParaRPr>
          </a:p>
          <a:p>
            <a:pPr algn="l">
              <a:lnSpc>
                <a:spcPct val="90000"/>
              </a:lnSpc>
            </a:pPr>
            <a:endParaRPr lang="en-GB" sz="2000" b="1" dirty="0">
              <a:latin typeface="Calibri" panose="020F0502020204030204" pitchFamily="34" charset="0"/>
            </a:endParaRPr>
          </a:p>
          <a:p>
            <a:pPr algn="l">
              <a:lnSpc>
                <a:spcPct val="90000"/>
              </a:lnSpc>
            </a:pPr>
            <a:r>
              <a:rPr lang="en-GB" sz="2000" b="1" dirty="0" smtClean="0">
                <a:latin typeface="Calibri" panose="020F0502020204030204" pitchFamily="34" charset="0"/>
              </a:rPr>
              <a:t>(j) The </a:t>
            </a:r>
            <a:r>
              <a:rPr lang="en-GB" sz="2000" b="1" dirty="0">
                <a:latin typeface="Calibri" panose="020F0502020204030204" pitchFamily="34" charset="0"/>
              </a:rPr>
              <a:t>requisite instructions for Customs and other formalities; </a:t>
            </a:r>
          </a:p>
          <a:p>
            <a:pPr algn="l">
              <a:lnSpc>
                <a:spcPct val="90000"/>
              </a:lnSpc>
            </a:pPr>
            <a:endParaRPr lang="en-GB" sz="2000" b="1" dirty="0" smtClean="0">
              <a:latin typeface="Calibri" panose="020F0502020204030204" pitchFamily="34" charset="0"/>
            </a:endParaRPr>
          </a:p>
          <a:p>
            <a:pPr algn="l">
              <a:lnSpc>
                <a:spcPct val="90000"/>
              </a:lnSpc>
            </a:pPr>
            <a:r>
              <a:rPr lang="en-GB" sz="2000" b="1" dirty="0" smtClean="0">
                <a:latin typeface="Calibri" panose="020F0502020204030204" pitchFamily="34" charset="0"/>
              </a:rPr>
              <a:t>(k) A </a:t>
            </a:r>
            <a:r>
              <a:rPr lang="en-GB" sz="2000" b="1" dirty="0">
                <a:latin typeface="Calibri" panose="020F0502020204030204" pitchFamily="34" charset="0"/>
              </a:rPr>
              <a:t>statement that the carriage is subject, notwithstanding any clause to the contrary, to the provisions of this Convention.</a:t>
            </a:r>
            <a:endParaRPr lang="en-GB" sz="2000" b="1" dirty="0" smtClean="0">
              <a:latin typeface="Calibri" panose="020F0502020204030204" pitchFamily="34" charset="0"/>
            </a:endParaRPr>
          </a:p>
        </p:txBody>
      </p:sp>
      <p:sp>
        <p:nvSpPr>
          <p:cNvPr id="52227" name="Slide Number Placeholder 3"/>
          <p:cNvSpPr>
            <a:spLocks noGrp="1"/>
          </p:cNvSpPr>
          <p:nvPr>
            <p:ph type="sldNum" sz="quarter" idx="4294967295"/>
          </p:nvPr>
        </p:nvSpPr>
        <p:spPr>
          <a:xfrm>
            <a:off x="6732588" y="6408738"/>
            <a:ext cx="2133600" cy="476250"/>
          </a:xfrm>
          <a:prstGeom prst="rect">
            <a:avLst/>
          </a:prstGeom>
          <a:noFill/>
        </p:spPr>
        <p:txBody>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fld id="{B4E8A07A-D986-403A-8E49-4B04AEDD92F5}" type="slidenum">
              <a:rPr lang="en-US" altLang="en-US" sz="1400" b="0" smtClean="0"/>
              <a:pPr eaLnBrk="1" hangingPunct="1"/>
              <a:t>7</a:t>
            </a:fld>
            <a:endParaRPr lang="en-US" altLang="en-US" sz="1400" b="0" smtClean="0"/>
          </a:p>
        </p:txBody>
      </p:sp>
      <p:sp>
        <p:nvSpPr>
          <p:cNvPr id="52230" name="Line 14"/>
          <p:cNvSpPr>
            <a:spLocks noChangeShapeType="1"/>
          </p:cNvSpPr>
          <p:nvPr/>
        </p:nvSpPr>
        <p:spPr bwMode="auto">
          <a:xfrm>
            <a:off x="4356100" y="4941888"/>
            <a:ext cx="0" cy="5746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 name="TextBox 11"/>
          <p:cNvSpPr txBox="1"/>
          <p:nvPr/>
        </p:nvSpPr>
        <p:spPr>
          <a:xfrm>
            <a:off x="395536" y="332656"/>
            <a:ext cx="4032448" cy="288032"/>
          </a:xfrm>
          <a:prstGeom prst="rect">
            <a:avLst/>
          </a:prstGeom>
          <a:noFill/>
        </p:spPr>
        <p:txBody>
          <a:bodyPr wrap="square" lIns="0" tIns="0" rIns="0" bIns="0" rtlCol="0">
            <a:noAutofit/>
          </a:bodyPr>
          <a:lstStyle/>
          <a:p>
            <a:pPr lvl="0">
              <a:lnSpc>
                <a:spcPct val="90000"/>
              </a:lnSpc>
            </a:pPr>
            <a:r>
              <a:rPr lang="en-GB" sz="2000" b="1" dirty="0" smtClean="0">
                <a:solidFill>
                  <a:srgbClr val="000000"/>
                </a:solidFill>
                <a:latin typeface="Calibri" panose="020F0502020204030204" pitchFamily="34" charset="0"/>
              </a:rPr>
              <a:t>Contract of carriage: Article 6 (cont’d)</a:t>
            </a:r>
            <a:endParaRPr lang="en-GB" sz="2000" b="1"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479062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7" y="1412776"/>
            <a:ext cx="8208911" cy="4392488"/>
          </a:xfrm>
          <a:prstGeom prst="rect">
            <a:avLst/>
          </a:prstGeom>
          <a:noFill/>
        </p:spPr>
        <p:txBody>
          <a:bodyPr wrap="square" lIns="0" tIns="0" rIns="0" bIns="0" rtlCol="0">
            <a:noAutofit/>
          </a:bodyPr>
          <a:lstStyle/>
          <a:p>
            <a:pPr algn="l">
              <a:lnSpc>
                <a:spcPct val="90000"/>
              </a:lnSpc>
            </a:pPr>
            <a:r>
              <a:rPr lang="en-GB" sz="2400" b="1" dirty="0">
                <a:latin typeface="Calibri" panose="020F0502020204030204" pitchFamily="34" charset="0"/>
              </a:rPr>
              <a:t>Where applicable, the consignment note shall also contain the following particulars</a:t>
            </a:r>
            <a:r>
              <a:rPr lang="en-GB" sz="2400" b="1" dirty="0" smtClean="0">
                <a:latin typeface="Calibri" panose="020F0502020204030204" pitchFamily="34" charset="0"/>
              </a:rPr>
              <a:t>:</a:t>
            </a:r>
          </a:p>
          <a:p>
            <a:pPr algn="l">
              <a:lnSpc>
                <a:spcPct val="90000"/>
              </a:lnSpc>
            </a:pPr>
            <a:endParaRPr lang="en-GB" sz="2400" b="1" dirty="0" smtClean="0">
              <a:latin typeface="Calibri" panose="020F0502020204030204" pitchFamily="34" charset="0"/>
            </a:endParaRPr>
          </a:p>
          <a:p>
            <a:pPr marL="457200" indent="-457200" algn="l">
              <a:lnSpc>
                <a:spcPct val="90000"/>
              </a:lnSpc>
              <a:buAutoNum type="alphaLcParenBoth"/>
            </a:pPr>
            <a:r>
              <a:rPr lang="en-GB" sz="2400" b="1" dirty="0" smtClean="0">
                <a:latin typeface="Calibri" panose="020F0502020204030204" pitchFamily="34" charset="0"/>
              </a:rPr>
              <a:t>A </a:t>
            </a:r>
            <a:r>
              <a:rPr lang="en-GB" sz="2400" b="1" dirty="0">
                <a:latin typeface="Calibri" panose="020F0502020204030204" pitchFamily="34" charset="0"/>
              </a:rPr>
              <a:t>statement that </a:t>
            </a:r>
            <a:r>
              <a:rPr lang="en-GB" sz="2400" b="1" dirty="0" err="1">
                <a:latin typeface="Calibri" panose="020F0502020204030204" pitchFamily="34" charset="0"/>
              </a:rPr>
              <a:t>transshipment</a:t>
            </a:r>
            <a:r>
              <a:rPr lang="en-GB" sz="2400" b="1" dirty="0">
                <a:latin typeface="Calibri" panose="020F0502020204030204" pitchFamily="34" charset="0"/>
              </a:rPr>
              <a:t> is not allowed; </a:t>
            </a:r>
            <a:endParaRPr lang="en-GB" sz="2400" b="1" dirty="0" smtClean="0">
              <a:latin typeface="Calibri" panose="020F0502020204030204" pitchFamily="34" charset="0"/>
            </a:endParaRPr>
          </a:p>
          <a:p>
            <a:pPr marL="457200" indent="-457200" algn="l">
              <a:lnSpc>
                <a:spcPct val="90000"/>
              </a:lnSpc>
              <a:buAutoNum type="alphaLcParenBoth"/>
            </a:pPr>
            <a:r>
              <a:rPr lang="en-GB" sz="2400" b="1" dirty="0" smtClean="0">
                <a:latin typeface="Calibri" panose="020F0502020204030204" pitchFamily="34" charset="0"/>
              </a:rPr>
              <a:t>The </a:t>
            </a:r>
            <a:r>
              <a:rPr lang="en-GB" sz="2400" b="1" dirty="0">
                <a:latin typeface="Calibri" panose="020F0502020204030204" pitchFamily="34" charset="0"/>
              </a:rPr>
              <a:t>charges which the sender undertakes to pay; </a:t>
            </a:r>
            <a:endParaRPr lang="en-GB" sz="2400" b="1" dirty="0" smtClean="0">
              <a:latin typeface="Calibri" panose="020F0502020204030204" pitchFamily="34" charset="0"/>
            </a:endParaRPr>
          </a:p>
          <a:p>
            <a:pPr marL="457200" indent="-457200" algn="l">
              <a:lnSpc>
                <a:spcPct val="90000"/>
              </a:lnSpc>
              <a:buAutoNum type="alphaLcParenBoth"/>
            </a:pPr>
            <a:r>
              <a:rPr lang="en-GB" sz="2400" b="1" dirty="0" smtClean="0">
                <a:latin typeface="Calibri" panose="020F0502020204030204" pitchFamily="34" charset="0"/>
              </a:rPr>
              <a:t>The </a:t>
            </a:r>
            <a:r>
              <a:rPr lang="en-GB" sz="2400" b="1" dirty="0">
                <a:latin typeface="Calibri" panose="020F0502020204030204" pitchFamily="34" charset="0"/>
              </a:rPr>
              <a:t>amount of "cash on delivery" charges; </a:t>
            </a:r>
            <a:endParaRPr lang="en-GB" sz="2400" b="1" dirty="0" smtClean="0">
              <a:latin typeface="Calibri" panose="020F0502020204030204" pitchFamily="34" charset="0"/>
            </a:endParaRPr>
          </a:p>
          <a:p>
            <a:pPr marL="457200" indent="-457200" algn="l">
              <a:lnSpc>
                <a:spcPct val="90000"/>
              </a:lnSpc>
              <a:buAutoNum type="alphaLcParenBoth"/>
            </a:pPr>
            <a:r>
              <a:rPr lang="en-GB" sz="2400" b="1" dirty="0" smtClean="0">
                <a:latin typeface="Calibri" panose="020F0502020204030204" pitchFamily="34" charset="0"/>
              </a:rPr>
              <a:t>A </a:t>
            </a:r>
            <a:r>
              <a:rPr lang="en-GB" sz="2400" b="1" dirty="0">
                <a:latin typeface="Calibri" panose="020F0502020204030204" pitchFamily="34" charset="0"/>
              </a:rPr>
              <a:t>declaration of the value of the goods and the amount representing special interest in delivery; </a:t>
            </a:r>
            <a:endParaRPr lang="en-GB" sz="2400" b="1" dirty="0" smtClean="0">
              <a:latin typeface="Calibri" panose="020F0502020204030204" pitchFamily="34" charset="0"/>
            </a:endParaRPr>
          </a:p>
          <a:p>
            <a:pPr marL="457200" indent="-457200" algn="l">
              <a:lnSpc>
                <a:spcPct val="90000"/>
              </a:lnSpc>
              <a:buAutoNum type="alphaLcParenBoth"/>
            </a:pPr>
            <a:r>
              <a:rPr lang="en-GB" sz="2400" b="1" dirty="0" smtClean="0">
                <a:latin typeface="Calibri" panose="020F0502020204030204" pitchFamily="34" charset="0"/>
              </a:rPr>
              <a:t>The </a:t>
            </a:r>
            <a:r>
              <a:rPr lang="en-GB" sz="2400" b="1" dirty="0">
                <a:latin typeface="Calibri" panose="020F0502020204030204" pitchFamily="34" charset="0"/>
              </a:rPr>
              <a:t>sender's instructions to the carrier regarding insurance of the goods; </a:t>
            </a:r>
            <a:endParaRPr lang="en-GB" sz="2400" b="1" dirty="0" smtClean="0">
              <a:latin typeface="Calibri" panose="020F0502020204030204" pitchFamily="34" charset="0"/>
            </a:endParaRPr>
          </a:p>
          <a:p>
            <a:pPr marL="457200" indent="-457200" algn="l">
              <a:lnSpc>
                <a:spcPct val="90000"/>
              </a:lnSpc>
              <a:buAutoNum type="alphaLcParenBoth"/>
            </a:pPr>
            <a:r>
              <a:rPr lang="en-GB" sz="2400" b="1" smtClean="0">
                <a:latin typeface="Calibri" panose="020F0502020204030204" pitchFamily="34" charset="0"/>
              </a:rPr>
              <a:t>The </a:t>
            </a:r>
            <a:r>
              <a:rPr lang="en-GB" sz="2400" b="1" dirty="0">
                <a:latin typeface="Calibri" panose="020F0502020204030204" pitchFamily="34" charset="0"/>
              </a:rPr>
              <a:t>agreed time limit within which the carriage is to be carried out</a:t>
            </a:r>
            <a:r>
              <a:rPr lang="en-GB" sz="2400" b="1">
                <a:latin typeface="Calibri" panose="020F0502020204030204" pitchFamily="34" charset="0"/>
              </a:rPr>
              <a:t>; </a:t>
            </a:r>
            <a:endParaRPr lang="en-GB" sz="2400" b="1" smtClean="0">
              <a:latin typeface="Calibri" panose="020F0502020204030204" pitchFamily="34" charset="0"/>
            </a:endParaRPr>
          </a:p>
          <a:p>
            <a:pPr marL="457200" indent="-457200" algn="l">
              <a:lnSpc>
                <a:spcPct val="90000"/>
              </a:lnSpc>
              <a:buAutoNum type="alphaLcParenBoth"/>
            </a:pPr>
            <a:r>
              <a:rPr lang="en-GB" sz="2400" b="1" smtClean="0">
                <a:latin typeface="Calibri" panose="020F0502020204030204" pitchFamily="34" charset="0"/>
              </a:rPr>
              <a:t>A </a:t>
            </a:r>
            <a:r>
              <a:rPr lang="en-GB" sz="2400" b="1" dirty="0">
                <a:latin typeface="Calibri" panose="020F0502020204030204" pitchFamily="34" charset="0"/>
              </a:rPr>
              <a:t>list of the documents handed to the carrier. </a:t>
            </a:r>
            <a:endParaRPr lang="en-GB" sz="2400" b="1" dirty="0" smtClean="0">
              <a:latin typeface="Calibri" panose="020F0502020204030204" pitchFamily="34" charset="0"/>
            </a:endParaRPr>
          </a:p>
        </p:txBody>
      </p:sp>
      <p:sp>
        <p:nvSpPr>
          <p:cNvPr id="52227" name="Slide Number Placeholder 3"/>
          <p:cNvSpPr>
            <a:spLocks noGrp="1"/>
          </p:cNvSpPr>
          <p:nvPr>
            <p:ph type="sldNum" sz="quarter" idx="4294967295"/>
          </p:nvPr>
        </p:nvSpPr>
        <p:spPr>
          <a:xfrm>
            <a:off x="6732588" y="6408738"/>
            <a:ext cx="2133600" cy="476250"/>
          </a:xfrm>
          <a:prstGeom prst="rect">
            <a:avLst/>
          </a:prstGeom>
          <a:noFill/>
        </p:spPr>
        <p:txBody>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fld id="{B4E8A07A-D986-403A-8E49-4B04AEDD92F5}" type="slidenum">
              <a:rPr lang="en-US" altLang="en-US" sz="1400" b="0" smtClean="0"/>
              <a:pPr eaLnBrk="1" hangingPunct="1"/>
              <a:t>8</a:t>
            </a:fld>
            <a:endParaRPr lang="en-US" altLang="en-US" sz="1400" b="0" smtClean="0"/>
          </a:p>
        </p:txBody>
      </p:sp>
      <p:sp>
        <p:nvSpPr>
          <p:cNvPr id="52230" name="Line 14"/>
          <p:cNvSpPr>
            <a:spLocks noChangeShapeType="1"/>
          </p:cNvSpPr>
          <p:nvPr/>
        </p:nvSpPr>
        <p:spPr bwMode="auto">
          <a:xfrm>
            <a:off x="4356100" y="4941888"/>
            <a:ext cx="0" cy="5746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 name="TextBox 5"/>
          <p:cNvSpPr txBox="1"/>
          <p:nvPr/>
        </p:nvSpPr>
        <p:spPr>
          <a:xfrm>
            <a:off x="251520" y="332656"/>
            <a:ext cx="1584176" cy="288032"/>
          </a:xfrm>
          <a:prstGeom prst="rect">
            <a:avLst/>
          </a:prstGeom>
          <a:noFill/>
        </p:spPr>
        <p:txBody>
          <a:bodyPr wrap="square" lIns="0" tIns="0" rIns="0" bIns="0" rtlCol="0">
            <a:noAutofit/>
          </a:bodyPr>
          <a:lstStyle/>
          <a:p>
            <a:pPr lvl="0">
              <a:lnSpc>
                <a:spcPct val="90000"/>
              </a:lnSpc>
            </a:pPr>
            <a:r>
              <a:rPr lang="en-GB" sz="2000" b="1" dirty="0">
                <a:solidFill>
                  <a:srgbClr val="000000"/>
                </a:solidFill>
                <a:latin typeface="Calibri" panose="020F0502020204030204" pitchFamily="34" charset="0"/>
              </a:rPr>
              <a:t>Article </a:t>
            </a:r>
            <a:r>
              <a:rPr lang="en-GB" sz="2000" b="1" dirty="0" smtClean="0">
                <a:solidFill>
                  <a:srgbClr val="000000"/>
                </a:solidFill>
                <a:latin typeface="Calibri" panose="020F0502020204030204" pitchFamily="34" charset="0"/>
              </a:rPr>
              <a:t>6</a:t>
            </a:r>
            <a:endParaRPr lang="en-GB" sz="2000" b="1"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80885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Slide Number Placeholder 3"/>
          <p:cNvSpPr>
            <a:spLocks noGrp="1"/>
          </p:cNvSpPr>
          <p:nvPr>
            <p:ph type="sldNum" sz="quarter" idx="4294967295"/>
          </p:nvPr>
        </p:nvSpPr>
        <p:spPr>
          <a:xfrm>
            <a:off x="6732588" y="6408738"/>
            <a:ext cx="2133600" cy="476250"/>
          </a:xfrm>
          <a:prstGeom prst="rect">
            <a:avLst/>
          </a:prstGeom>
          <a:noFill/>
        </p:spPr>
        <p:txBody>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fld id="{B4E8A07A-D986-403A-8E49-4B04AEDD92F5}" type="slidenum">
              <a:rPr lang="en-US" altLang="en-US" sz="1400" b="0" smtClean="0"/>
              <a:pPr eaLnBrk="1" hangingPunct="1"/>
              <a:t>9</a:t>
            </a:fld>
            <a:endParaRPr lang="en-US" altLang="en-US" sz="1400" b="0" smtClean="0"/>
          </a:p>
        </p:txBody>
      </p:sp>
      <p:sp>
        <p:nvSpPr>
          <p:cNvPr id="52230" name="Line 14"/>
          <p:cNvSpPr>
            <a:spLocks noChangeShapeType="1"/>
          </p:cNvSpPr>
          <p:nvPr/>
        </p:nvSpPr>
        <p:spPr bwMode="auto">
          <a:xfrm>
            <a:off x="4356100" y="4941888"/>
            <a:ext cx="0" cy="574675"/>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 name="TextBox 1"/>
          <p:cNvSpPr txBox="1">
            <a:spLocks noChangeArrowheads="1"/>
          </p:cNvSpPr>
          <p:nvPr/>
        </p:nvSpPr>
        <p:spPr bwMode="auto">
          <a:xfrm>
            <a:off x="179512" y="395372"/>
            <a:ext cx="25835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r>
              <a:rPr lang="fr-CH" altLang="en-US" dirty="0" err="1"/>
              <a:t>Consignment</a:t>
            </a:r>
            <a:r>
              <a:rPr lang="fr-CH" altLang="en-US" dirty="0"/>
              <a:t> note</a:t>
            </a:r>
            <a:endParaRPr lang="en-GB" altLang="en-US" dirty="0"/>
          </a:p>
        </p:txBody>
      </p:sp>
      <p:pic>
        <p:nvPicPr>
          <p:cNvPr id="52232" name="Picture 8"/>
          <p:cNvPicPr>
            <a:picLocks noChangeAspect="1" noChangeArrowheads="1"/>
          </p:cNvPicPr>
          <p:nvPr/>
        </p:nvPicPr>
        <p:blipFill rotWithShape="1">
          <a:blip r:embed="rId2">
            <a:extLst>
              <a:ext uri="{28A0092B-C50C-407E-A947-70E740481C1C}">
                <a14:useLocalDpi xmlns:a14="http://schemas.microsoft.com/office/drawing/2010/main" val="0"/>
              </a:ext>
            </a:extLst>
          </a:blip>
          <a:srcRect l="34828" t="5934" r="35086" b="16156"/>
          <a:stretch/>
        </p:blipFill>
        <p:spPr bwMode="auto">
          <a:xfrm>
            <a:off x="2771800" y="155170"/>
            <a:ext cx="4464496" cy="6504317"/>
          </a:xfrm>
          <a:prstGeom prst="rect">
            <a:avLst/>
          </a:prstGeom>
          <a:noFill/>
          <a:ln w="9525" algn="ctr">
            <a:solidFill>
              <a:schemeClr val="tx1"/>
            </a:solidFill>
            <a:miter lim="800000"/>
            <a:headEnd/>
            <a:tailEnd/>
          </a:ln>
          <a:effectLst/>
          <a:extLst>
            <a:ext uri="{909E8E84-426E-40DD-AFC4-6F175D3DCCD1}">
              <a14:hiddenFill xmlns:a14="http://schemas.microsoft.com/office/drawing/2010/main">
                <a:solidFill>
                  <a:srgbClr val="FF0000">
                    <a:alpha val="39999"/>
                  </a:srgb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a:spLocks noChangeArrowheads="1"/>
          </p:cNvSpPr>
          <p:nvPr/>
        </p:nvSpPr>
        <p:spPr bwMode="auto">
          <a:xfrm>
            <a:off x="2843808" y="6608385"/>
            <a:ext cx="1800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Calibri" pitchFamily="34" charset="0"/>
                <a:cs typeface="Arial" charset="0"/>
              </a:defRPr>
            </a:lvl1pPr>
            <a:lvl2pPr marL="742950" indent="-285750" eaLnBrk="0" hangingPunct="0">
              <a:defRPr sz="2000" b="1">
                <a:solidFill>
                  <a:schemeClr val="tx1"/>
                </a:solidFill>
                <a:latin typeface="Calibri" pitchFamily="34" charset="0"/>
                <a:cs typeface="Arial" charset="0"/>
              </a:defRPr>
            </a:lvl2pPr>
            <a:lvl3pPr marL="1143000" indent="-228600" eaLnBrk="0" hangingPunct="0">
              <a:defRPr sz="2000" b="1">
                <a:solidFill>
                  <a:schemeClr val="tx1"/>
                </a:solidFill>
                <a:latin typeface="Calibri" pitchFamily="34" charset="0"/>
                <a:cs typeface="Arial" charset="0"/>
              </a:defRPr>
            </a:lvl3pPr>
            <a:lvl4pPr marL="1600200" indent="-228600" eaLnBrk="0" hangingPunct="0">
              <a:defRPr sz="2000" b="1">
                <a:solidFill>
                  <a:schemeClr val="tx1"/>
                </a:solidFill>
                <a:latin typeface="Calibri" pitchFamily="34" charset="0"/>
                <a:cs typeface="Arial" charset="0"/>
              </a:defRPr>
            </a:lvl4pPr>
            <a:lvl5pPr marL="2057400" indent="-228600" eaLnBrk="0" hangingPunct="0">
              <a:defRPr sz="2000" b="1">
                <a:solidFill>
                  <a:schemeClr val="tx1"/>
                </a:solidFill>
                <a:latin typeface="Calibri" pitchFamily="34" charset="0"/>
                <a:cs typeface="Arial" charset="0"/>
              </a:defRPr>
            </a:lvl5pPr>
            <a:lvl6pPr marL="2514600" indent="-228600" algn="ctr" eaLnBrk="0" fontAlgn="base" hangingPunct="0">
              <a:spcBef>
                <a:spcPct val="50000"/>
              </a:spcBef>
              <a:spcAft>
                <a:spcPct val="0"/>
              </a:spcAft>
              <a:defRPr sz="2000" b="1">
                <a:solidFill>
                  <a:schemeClr val="tx1"/>
                </a:solidFill>
                <a:latin typeface="Calibri" pitchFamily="34" charset="0"/>
                <a:cs typeface="Arial" charset="0"/>
              </a:defRPr>
            </a:lvl6pPr>
            <a:lvl7pPr marL="2971800" indent="-228600" algn="ctr" eaLnBrk="0" fontAlgn="base" hangingPunct="0">
              <a:spcBef>
                <a:spcPct val="50000"/>
              </a:spcBef>
              <a:spcAft>
                <a:spcPct val="0"/>
              </a:spcAft>
              <a:defRPr sz="2000" b="1">
                <a:solidFill>
                  <a:schemeClr val="tx1"/>
                </a:solidFill>
                <a:latin typeface="Calibri" pitchFamily="34" charset="0"/>
                <a:cs typeface="Arial" charset="0"/>
              </a:defRPr>
            </a:lvl7pPr>
            <a:lvl8pPr marL="3429000" indent="-228600" algn="ctr" eaLnBrk="0" fontAlgn="base" hangingPunct="0">
              <a:spcBef>
                <a:spcPct val="50000"/>
              </a:spcBef>
              <a:spcAft>
                <a:spcPct val="0"/>
              </a:spcAft>
              <a:defRPr sz="2000" b="1">
                <a:solidFill>
                  <a:schemeClr val="tx1"/>
                </a:solidFill>
                <a:latin typeface="Calibri" pitchFamily="34" charset="0"/>
                <a:cs typeface="Arial" charset="0"/>
              </a:defRPr>
            </a:lvl8pPr>
            <a:lvl9pPr marL="3886200" indent="-228600" algn="ctr" eaLnBrk="0" fontAlgn="base" hangingPunct="0">
              <a:spcBef>
                <a:spcPct val="50000"/>
              </a:spcBef>
              <a:spcAft>
                <a:spcPct val="0"/>
              </a:spcAft>
              <a:defRPr sz="2000" b="1">
                <a:solidFill>
                  <a:schemeClr val="tx1"/>
                </a:solidFill>
                <a:latin typeface="Calibri" pitchFamily="34" charset="0"/>
                <a:cs typeface="Arial" charset="0"/>
              </a:defRPr>
            </a:lvl9pPr>
          </a:lstStyle>
          <a:p>
            <a:pPr eaLnBrk="1" hangingPunct="1"/>
            <a:r>
              <a:rPr lang="fr-CH" altLang="en-US" sz="1200" dirty="0"/>
              <a:t>Source: ww.iru.org</a:t>
            </a:r>
            <a:endParaRPr lang="en-GB" altLang="en-US" sz="1200" dirty="0"/>
          </a:p>
        </p:txBody>
      </p:sp>
    </p:spTree>
    <p:extLst>
      <p:ext uri="{BB962C8B-B14F-4D97-AF65-F5344CB8AC3E}">
        <p14:creationId xmlns:p14="http://schemas.microsoft.com/office/powerpoint/2010/main" val="322493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UNECE_POTX_4x3">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HP Simplified">
      <a:majorFont>
        <a:latin typeface="HP Simplified"/>
        <a:ea typeface=""/>
        <a:cs typeface=""/>
      </a:majorFont>
      <a:minorFont>
        <a:latin typeface="HP Simplifi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noFill/>
          <a:miter lim="800000"/>
        </a:ln>
      </a:spPr>
      <a:bodyPr rtlCol="0" anchor="ctr"/>
      <a:lstStyle>
        <a:defPPr algn="ctr">
          <a:lnSpc>
            <a:spcPct val="90000"/>
          </a:lnSpc>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err="1" smtClean="0"/>
        </a:defPPr>
      </a:lstStyle>
    </a:txDef>
  </a:objectDefaults>
  <a:extraClrSchemeLst/>
  <a:custClrLst>
    <a:custClr name="65% HP blue">
      <a:srgbClr val="59BBE4"/>
    </a:custClr>
    <a:custClr name="15% HP blue">
      <a:srgbClr val="D9EFF9"/>
    </a:custClr>
    <a:custClr name="Green">
      <a:srgbClr val="008B2C"/>
    </a:custClr>
    <a:custClr name="75% Green">
      <a:srgbClr val="40A85F"/>
    </a:custClr>
    <a:custClr name="50% Green">
      <a:srgbClr val="7FC594"/>
    </a:custClr>
    <a:custClr name="25% Green">
      <a:srgbClr val="BFE2CA"/>
    </a:custClr>
    <a:custClr name="Orange">
      <a:srgbClr val="F05332"/>
    </a:custClr>
    <a:custClr name="75% Orange">
      <a:srgbClr val="F47E65"/>
    </a:custClr>
    <a:custClr name="50% Orange">
      <a:srgbClr val="F7A998"/>
    </a:custClr>
    <a:custClr name="25% Orange">
      <a:srgbClr val="FBD4C0"/>
    </a:custClr>
  </a:custClr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13848</TotalTime>
  <Words>1370</Words>
  <Application>Microsoft Office PowerPoint</Application>
  <PresentationFormat>On-screen Show (4:3)</PresentationFormat>
  <Paragraphs>197</Paragraphs>
  <Slides>23</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Book Antiqua</vt:lpstr>
      <vt:lpstr>Calibri</vt:lpstr>
      <vt:lpstr>HP Simplified</vt:lpstr>
      <vt:lpstr>Times New Roman</vt:lpstr>
      <vt:lpstr>UNECE_POTX_4x3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Additional Protocol to the Convention on the Contract for the International Carriage of Goods by Road (CMR) concerning the Electronic Consignment Note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UNECE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NOWAK</dc:creator>
  <cp:lastModifiedBy>Robert Nowak</cp:lastModifiedBy>
  <cp:revision>1349</cp:revision>
  <cp:lastPrinted>2013-11-28T16:34:16Z</cp:lastPrinted>
  <dcterms:created xsi:type="dcterms:W3CDTF">2006-08-10T12:43:08Z</dcterms:created>
  <dcterms:modified xsi:type="dcterms:W3CDTF">2017-11-23T11:36:32Z</dcterms:modified>
</cp:coreProperties>
</file>