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4"/>
  </p:notesMasterIdLst>
  <p:sldIdLst>
    <p:sldId id="425" r:id="rId2"/>
    <p:sldId id="426" r:id="rId3"/>
    <p:sldId id="427" r:id="rId4"/>
    <p:sldId id="428" r:id="rId5"/>
    <p:sldId id="429" r:id="rId6"/>
    <p:sldId id="430" r:id="rId7"/>
    <p:sldId id="431" r:id="rId8"/>
    <p:sldId id="432" r:id="rId9"/>
    <p:sldId id="433" r:id="rId10"/>
    <p:sldId id="434" r:id="rId11"/>
    <p:sldId id="435" r:id="rId12"/>
    <p:sldId id="436" r:id="rId13"/>
    <p:sldId id="437" r:id="rId14"/>
    <p:sldId id="438" r:id="rId15"/>
    <p:sldId id="448" r:id="rId16"/>
    <p:sldId id="447" r:id="rId17"/>
    <p:sldId id="449" r:id="rId18"/>
    <p:sldId id="450" r:id="rId19"/>
    <p:sldId id="451" r:id="rId20"/>
    <p:sldId id="452" r:id="rId21"/>
    <p:sldId id="453" r:id="rId22"/>
    <p:sldId id="454" r:id="rId23"/>
  </p:sldIdLst>
  <p:sldSz cx="9144000" cy="6858000" type="screen4x3"/>
  <p:notesSz cx="6858000" cy="9144000"/>
  <p:defaultTextStyle>
    <a:defPPr>
      <a:defRPr lang="it-IT"/>
    </a:defPPr>
    <a:lvl1pPr algn="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FF"/>
    <a:srgbClr val="00CC00"/>
    <a:srgbClr val="3333FF"/>
    <a:srgbClr val="66FF66"/>
    <a:srgbClr val="FFFFCC"/>
    <a:srgbClr val="D205FB"/>
    <a:srgbClr val="0000B8"/>
    <a:srgbClr val="0066CC"/>
    <a:srgbClr val="FC6204"/>
    <a:srgbClr val="00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735" autoAdjust="0"/>
    <p:restoredTop sz="93996" autoAdjust="0"/>
  </p:normalViewPr>
  <p:slideViewPr>
    <p:cSldViewPr snapToGrid="0">
      <p:cViewPr varScale="1">
        <p:scale>
          <a:sx n="80" d="100"/>
          <a:sy n="80" d="100"/>
        </p:scale>
        <p:origin x="-1670" y="-67"/>
      </p:cViewPr>
      <p:guideLst>
        <p:guide orient="horz" pos="960"/>
        <p:guide pos="292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90" d="100"/>
        <a:sy n="90" d="100"/>
      </p:scale>
      <p:origin x="0" y="0"/>
    </p:cViewPr>
  </p:sorterViewPr>
  <p:notesViewPr>
    <p:cSldViewPr snapToGrid="0">
      <p:cViewPr varScale="1">
        <p:scale>
          <a:sx n="89" d="100"/>
          <a:sy n="89" d="100"/>
        </p:scale>
        <p:origin x="-3762" y="-102"/>
      </p:cViewPr>
      <p:guideLst>
        <p:guide orient="horz" pos="2880"/>
        <p:guide pos="2160"/>
      </p:guideLst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450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noProof="0" smtClean="0"/>
              <a:t>Fare clic per modificare gli stili del testo dello schema</a:t>
            </a:r>
          </a:p>
          <a:p>
            <a:pPr lvl="1"/>
            <a:r>
              <a:rPr lang="it-IT" noProof="0" smtClean="0"/>
              <a:t>Secondo livello</a:t>
            </a:r>
          </a:p>
          <a:p>
            <a:pPr lvl="2"/>
            <a:r>
              <a:rPr lang="it-IT" noProof="0" smtClean="0"/>
              <a:t>Terzo livello</a:t>
            </a:r>
          </a:p>
          <a:p>
            <a:pPr lvl="3"/>
            <a:r>
              <a:rPr lang="it-IT" noProof="0" smtClean="0"/>
              <a:t>Quarto livello</a:t>
            </a:r>
          </a:p>
          <a:p>
            <a:pPr lvl="4"/>
            <a:r>
              <a:rPr lang="it-IT" noProof="0" smtClean="0"/>
              <a:t>Quinto livello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fld id="{C4B4F730-E3AC-4E37-9973-8AB243ECB66C}" type="slidenum">
              <a:rPr lang="it-IT"/>
              <a:pPr>
                <a:defRPr/>
              </a:pPr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7026969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6" name="Footer Placeholder 1"/>
          <p:cNvSpPr>
            <a:spLocks noGrp="1"/>
          </p:cNvSpPr>
          <p:nvPr userDrawn="1">
            <p:ph type="ftr" sz="quarter" idx="10"/>
          </p:nvPr>
        </p:nvSpPr>
        <p:spPr>
          <a:xfrm>
            <a:off x="3124200" y="6237312"/>
            <a:ext cx="2895600" cy="457200"/>
          </a:xfrm>
          <a:noFill/>
        </p:spPr>
        <p:txBody>
          <a:bodyPr/>
          <a:lstStyle/>
          <a:p>
            <a:r>
              <a:rPr lang="it-IT" smtClean="0">
                <a:latin typeface="Calibri" pitchFamily="34" charset="0"/>
              </a:rPr>
              <a:t>GRE-74-xx</a:t>
            </a:r>
            <a:endParaRPr lang="it-IT" sz="1400" smtClean="0"/>
          </a:p>
        </p:txBody>
      </p:sp>
      <p:sp>
        <p:nvSpPr>
          <p:cNvPr id="7" name="Slide Number Placeholder 2"/>
          <p:cNvSpPr>
            <a:spLocks noGrp="1"/>
          </p:cNvSpPr>
          <p:nvPr userDrawn="1">
            <p:ph type="sldNum" sz="quarter" idx="11"/>
          </p:nvPr>
        </p:nvSpPr>
        <p:spPr>
          <a:xfrm>
            <a:off x="6553200" y="6248400"/>
            <a:ext cx="1905000" cy="457200"/>
          </a:xfrm>
          <a:noFill/>
        </p:spPr>
        <p:txBody>
          <a:bodyPr/>
          <a:lstStyle/>
          <a:p>
            <a:fld id="{92C9F2BD-890F-449C-BD34-E7F525B14626}" type="slidenum">
              <a:rPr lang="it-IT" smtClean="0"/>
              <a:pPr/>
              <a:t>‹#›</a:t>
            </a:fld>
            <a:endParaRPr lang="it-IT" smtClean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1"/>
          <p:cNvSpPr>
            <a:spLocks noGrp="1"/>
          </p:cNvSpPr>
          <p:nvPr userDrawn="1">
            <p:ph type="ftr" sz="quarter" idx="10"/>
          </p:nvPr>
        </p:nvSpPr>
        <p:spPr>
          <a:xfrm>
            <a:off x="3124200" y="6237312"/>
            <a:ext cx="2895600" cy="457200"/>
          </a:xfrm>
          <a:noFill/>
        </p:spPr>
        <p:txBody>
          <a:bodyPr/>
          <a:lstStyle/>
          <a:p>
            <a:r>
              <a:rPr lang="it-IT" smtClean="0">
                <a:latin typeface="Calibri" pitchFamily="34" charset="0"/>
              </a:rPr>
              <a:t>GRE-74-xx</a:t>
            </a:r>
            <a:endParaRPr lang="it-IT" sz="1400" smtClean="0"/>
          </a:p>
        </p:txBody>
      </p:sp>
      <p:sp>
        <p:nvSpPr>
          <p:cNvPr id="7" name="Slide Number Placeholder 2"/>
          <p:cNvSpPr>
            <a:spLocks noGrp="1"/>
          </p:cNvSpPr>
          <p:nvPr userDrawn="1">
            <p:ph type="sldNum" sz="quarter" idx="11"/>
          </p:nvPr>
        </p:nvSpPr>
        <p:spPr>
          <a:xfrm>
            <a:off x="6553200" y="6248400"/>
            <a:ext cx="1905000" cy="457200"/>
          </a:xfrm>
          <a:noFill/>
        </p:spPr>
        <p:txBody>
          <a:bodyPr/>
          <a:lstStyle/>
          <a:p>
            <a:fld id="{92C9F2BD-890F-449C-BD34-E7F525B14626}" type="slidenum">
              <a:rPr lang="it-IT" smtClean="0"/>
              <a:pPr/>
              <a:t>‹#›</a:t>
            </a:fld>
            <a:endParaRPr lang="it-IT" smtClean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228600"/>
            <a:ext cx="1943100" cy="5638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28600"/>
            <a:ext cx="5676900" cy="5638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1"/>
          <p:cNvSpPr>
            <a:spLocks noGrp="1"/>
          </p:cNvSpPr>
          <p:nvPr userDrawn="1">
            <p:ph type="ftr" sz="quarter" idx="10"/>
          </p:nvPr>
        </p:nvSpPr>
        <p:spPr>
          <a:xfrm>
            <a:off x="3124200" y="6237312"/>
            <a:ext cx="2895600" cy="457200"/>
          </a:xfrm>
          <a:noFill/>
        </p:spPr>
        <p:txBody>
          <a:bodyPr/>
          <a:lstStyle/>
          <a:p>
            <a:r>
              <a:rPr lang="it-IT" smtClean="0">
                <a:latin typeface="Calibri" pitchFamily="34" charset="0"/>
              </a:rPr>
              <a:t>GRE-74-xx</a:t>
            </a:r>
            <a:endParaRPr lang="it-IT" sz="1400" smtClean="0"/>
          </a:p>
        </p:txBody>
      </p:sp>
      <p:sp>
        <p:nvSpPr>
          <p:cNvPr id="7" name="Slide Number Placeholder 2"/>
          <p:cNvSpPr>
            <a:spLocks noGrp="1"/>
          </p:cNvSpPr>
          <p:nvPr userDrawn="1">
            <p:ph type="sldNum" sz="quarter" idx="11"/>
          </p:nvPr>
        </p:nvSpPr>
        <p:spPr>
          <a:xfrm>
            <a:off x="6553200" y="6248400"/>
            <a:ext cx="1905000" cy="457200"/>
          </a:xfrm>
          <a:noFill/>
        </p:spPr>
        <p:txBody>
          <a:bodyPr/>
          <a:lstStyle/>
          <a:p>
            <a:fld id="{92C9F2BD-890F-449C-BD34-E7F525B14626}" type="slidenum">
              <a:rPr lang="it-IT" smtClean="0"/>
              <a:pPr/>
              <a:t>‹#›</a:t>
            </a:fld>
            <a:endParaRPr lang="it-IT" smtClean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28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685800" y="1752600"/>
            <a:ext cx="3810000" cy="4114800"/>
          </a:xfrm>
        </p:spPr>
        <p:txBody>
          <a:bodyPr/>
          <a:lstStyle/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8200" y="17526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Footer Placeholder 1"/>
          <p:cNvSpPr>
            <a:spLocks noGrp="1"/>
          </p:cNvSpPr>
          <p:nvPr userDrawn="1">
            <p:ph type="ftr" sz="quarter" idx="10"/>
          </p:nvPr>
        </p:nvSpPr>
        <p:spPr>
          <a:xfrm>
            <a:off x="3124200" y="6237312"/>
            <a:ext cx="2895600" cy="457200"/>
          </a:xfrm>
          <a:noFill/>
        </p:spPr>
        <p:txBody>
          <a:bodyPr/>
          <a:lstStyle/>
          <a:p>
            <a:r>
              <a:rPr lang="it-IT" smtClean="0">
                <a:latin typeface="Calibri" pitchFamily="34" charset="0"/>
              </a:rPr>
              <a:t>GRE-74-xx</a:t>
            </a:r>
            <a:endParaRPr lang="it-IT" sz="1400" smtClean="0"/>
          </a:p>
        </p:txBody>
      </p:sp>
      <p:sp>
        <p:nvSpPr>
          <p:cNvPr id="8" name="Slide Number Placeholder 2"/>
          <p:cNvSpPr>
            <a:spLocks noGrp="1"/>
          </p:cNvSpPr>
          <p:nvPr userDrawn="1">
            <p:ph type="sldNum" sz="quarter" idx="11"/>
          </p:nvPr>
        </p:nvSpPr>
        <p:spPr>
          <a:xfrm>
            <a:off x="6553200" y="6248400"/>
            <a:ext cx="1905000" cy="457200"/>
          </a:xfrm>
          <a:noFill/>
        </p:spPr>
        <p:txBody>
          <a:bodyPr/>
          <a:lstStyle/>
          <a:p>
            <a:fld id="{92C9F2BD-890F-449C-BD34-E7F525B14626}" type="slidenum">
              <a:rPr lang="it-IT" smtClean="0"/>
              <a:pPr/>
              <a:t>‹#›</a:t>
            </a:fld>
            <a:endParaRPr lang="it-IT" smtClean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28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85800" y="1752600"/>
            <a:ext cx="7772400" cy="4114800"/>
          </a:xfrm>
        </p:spPr>
        <p:txBody>
          <a:bodyPr/>
          <a:lstStyle/>
          <a:p>
            <a:pPr lvl="0"/>
            <a:endParaRPr lang="en-GB" noProof="0" smtClean="0"/>
          </a:p>
        </p:txBody>
      </p:sp>
      <p:sp>
        <p:nvSpPr>
          <p:cNvPr id="6" name="Footer Placeholder 1"/>
          <p:cNvSpPr>
            <a:spLocks noGrp="1"/>
          </p:cNvSpPr>
          <p:nvPr userDrawn="1">
            <p:ph type="ftr" sz="quarter" idx="10"/>
          </p:nvPr>
        </p:nvSpPr>
        <p:spPr>
          <a:xfrm>
            <a:off x="3124200" y="6237312"/>
            <a:ext cx="2895600" cy="457200"/>
          </a:xfrm>
          <a:noFill/>
        </p:spPr>
        <p:txBody>
          <a:bodyPr/>
          <a:lstStyle/>
          <a:p>
            <a:r>
              <a:rPr lang="it-IT" smtClean="0">
                <a:latin typeface="Calibri" pitchFamily="34" charset="0"/>
              </a:rPr>
              <a:t>GRE-74-xx</a:t>
            </a:r>
            <a:endParaRPr lang="it-IT" sz="1400" smtClean="0"/>
          </a:p>
        </p:txBody>
      </p:sp>
      <p:sp>
        <p:nvSpPr>
          <p:cNvPr id="7" name="Slide Number Placeholder 2"/>
          <p:cNvSpPr>
            <a:spLocks noGrp="1"/>
          </p:cNvSpPr>
          <p:nvPr userDrawn="1">
            <p:ph type="sldNum" sz="quarter" idx="11"/>
          </p:nvPr>
        </p:nvSpPr>
        <p:spPr>
          <a:xfrm>
            <a:off x="6553200" y="6248400"/>
            <a:ext cx="1905000" cy="457200"/>
          </a:xfrm>
          <a:noFill/>
        </p:spPr>
        <p:txBody>
          <a:bodyPr/>
          <a:lstStyle/>
          <a:p>
            <a:fld id="{92C9F2BD-890F-449C-BD34-E7F525B14626}" type="slidenum">
              <a:rPr lang="it-IT" smtClean="0"/>
              <a:pPr/>
              <a:t>‹#›</a:t>
            </a:fld>
            <a:endParaRPr lang="it-IT" smtClean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chartAndTx" preserve="1">
  <p:cSld name="Title, Ch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28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hart Placeholder 2"/>
          <p:cNvSpPr>
            <a:spLocks noGrp="1"/>
          </p:cNvSpPr>
          <p:nvPr>
            <p:ph type="chart" sz="half" idx="1"/>
          </p:nvPr>
        </p:nvSpPr>
        <p:spPr>
          <a:xfrm>
            <a:off x="685800" y="1752600"/>
            <a:ext cx="3810000" cy="4114800"/>
          </a:xfrm>
        </p:spPr>
        <p:txBody>
          <a:bodyPr/>
          <a:lstStyle/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8200" y="17526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Footer Placeholder 1"/>
          <p:cNvSpPr>
            <a:spLocks noGrp="1"/>
          </p:cNvSpPr>
          <p:nvPr userDrawn="1">
            <p:ph type="ftr" sz="quarter" idx="10"/>
          </p:nvPr>
        </p:nvSpPr>
        <p:spPr>
          <a:xfrm>
            <a:off x="3124200" y="6237312"/>
            <a:ext cx="2895600" cy="457200"/>
          </a:xfrm>
          <a:noFill/>
        </p:spPr>
        <p:txBody>
          <a:bodyPr/>
          <a:lstStyle/>
          <a:p>
            <a:r>
              <a:rPr lang="it-IT" smtClean="0">
                <a:latin typeface="Calibri" pitchFamily="34" charset="0"/>
              </a:rPr>
              <a:t>GRE-74-xx</a:t>
            </a:r>
            <a:endParaRPr lang="it-IT" sz="1400" smtClean="0"/>
          </a:p>
        </p:txBody>
      </p:sp>
      <p:sp>
        <p:nvSpPr>
          <p:cNvPr id="8" name="Slide Number Placeholder 2"/>
          <p:cNvSpPr>
            <a:spLocks noGrp="1"/>
          </p:cNvSpPr>
          <p:nvPr userDrawn="1">
            <p:ph type="sldNum" sz="quarter" idx="11"/>
          </p:nvPr>
        </p:nvSpPr>
        <p:spPr>
          <a:xfrm>
            <a:off x="6553200" y="6248400"/>
            <a:ext cx="1905000" cy="457200"/>
          </a:xfrm>
          <a:noFill/>
        </p:spPr>
        <p:txBody>
          <a:bodyPr/>
          <a:lstStyle/>
          <a:p>
            <a:fld id="{92C9F2BD-890F-449C-BD34-E7F525B14626}" type="slidenum">
              <a:rPr lang="it-IT" smtClean="0"/>
              <a:pPr/>
              <a:t>‹#›</a:t>
            </a:fld>
            <a:endParaRPr lang="it-IT" smtClean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1"/>
          <p:cNvSpPr>
            <a:spLocks noGrp="1"/>
          </p:cNvSpPr>
          <p:nvPr userDrawn="1">
            <p:ph type="ftr" sz="quarter" idx="10"/>
          </p:nvPr>
        </p:nvSpPr>
        <p:spPr>
          <a:xfrm>
            <a:off x="3124200" y="6237312"/>
            <a:ext cx="2895600" cy="457200"/>
          </a:xfrm>
          <a:noFill/>
        </p:spPr>
        <p:txBody>
          <a:bodyPr/>
          <a:lstStyle/>
          <a:p>
            <a:r>
              <a:rPr lang="it-IT" smtClean="0">
                <a:latin typeface="Calibri" pitchFamily="34" charset="0"/>
              </a:rPr>
              <a:t>GRE-74-xx</a:t>
            </a:r>
            <a:endParaRPr lang="it-IT" sz="1400" smtClean="0"/>
          </a:p>
        </p:txBody>
      </p:sp>
      <p:sp>
        <p:nvSpPr>
          <p:cNvPr id="7" name="Slide Number Placeholder 2"/>
          <p:cNvSpPr>
            <a:spLocks noGrp="1"/>
          </p:cNvSpPr>
          <p:nvPr userDrawn="1">
            <p:ph type="sldNum" sz="quarter" idx="11"/>
          </p:nvPr>
        </p:nvSpPr>
        <p:spPr>
          <a:xfrm>
            <a:off x="6553200" y="6248400"/>
            <a:ext cx="1905000" cy="457200"/>
          </a:xfrm>
          <a:noFill/>
        </p:spPr>
        <p:txBody>
          <a:bodyPr/>
          <a:lstStyle/>
          <a:p>
            <a:fld id="{92C9F2BD-890F-449C-BD34-E7F525B14626}" type="slidenum">
              <a:rPr lang="it-IT" smtClean="0"/>
              <a:pPr/>
              <a:t>‹#›</a:t>
            </a:fld>
            <a:endParaRPr lang="it-IT" smtClean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Footer Placeholder 1"/>
          <p:cNvSpPr>
            <a:spLocks noGrp="1"/>
          </p:cNvSpPr>
          <p:nvPr userDrawn="1">
            <p:ph type="ftr" sz="quarter" idx="10"/>
          </p:nvPr>
        </p:nvSpPr>
        <p:spPr>
          <a:xfrm>
            <a:off x="3124200" y="6237312"/>
            <a:ext cx="2895600" cy="457200"/>
          </a:xfrm>
          <a:noFill/>
        </p:spPr>
        <p:txBody>
          <a:bodyPr/>
          <a:lstStyle/>
          <a:p>
            <a:r>
              <a:rPr lang="it-IT" smtClean="0">
                <a:latin typeface="Calibri" pitchFamily="34" charset="0"/>
              </a:rPr>
              <a:t>GRE-74-xx</a:t>
            </a:r>
            <a:endParaRPr lang="it-IT" sz="1400" smtClean="0"/>
          </a:p>
        </p:txBody>
      </p:sp>
      <p:sp>
        <p:nvSpPr>
          <p:cNvPr id="7" name="Slide Number Placeholder 2"/>
          <p:cNvSpPr>
            <a:spLocks noGrp="1"/>
          </p:cNvSpPr>
          <p:nvPr userDrawn="1">
            <p:ph type="sldNum" sz="quarter" idx="11"/>
          </p:nvPr>
        </p:nvSpPr>
        <p:spPr>
          <a:xfrm>
            <a:off x="6553200" y="6248400"/>
            <a:ext cx="1905000" cy="457200"/>
          </a:xfrm>
          <a:noFill/>
        </p:spPr>
        <p:txBody>
          <a:bodyPr/>
          <a:lstStyle/>
          <a:p>
            <a:fld id="{92C9F2BD-890F-449C-BD34-E7F525B14626}" type="slidenum">
              <a:rPr lang="it-IT" smtClean="0"/>
              <a:pPr/>
              <a:t>‹#›</a:t>
            </a:fld>
            <a:endParaRPr lang="it-IT" smtClean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7526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526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Footer Placeholder 1"/>
          <p:cNvSpPr>
            <a:spLocks noGrp="1"/>
          </p:cNvSpPr>
          <p:nvPr userDrawn="1">
            <p:ph type="ftr" sz="quarter" idx="10"/>
          </p:nvPr>
        </p:nvSpPr>
        <p:spPr>
          <a:xfrm>
            <a:off x="3124200" y="6237312"/>
            <a:ext cx="2895600" cy="457200"/>
          </a:xfrm>
          <a:noFill/>
        </p:spPr>
        <p:txBody>
          <a:bodyPr/>
          <a:lstStyle/>
          <a:p>
            <a:r>
              <a:rPr lang="it-IT" smtClean="0">
                <a:latin typeface="Calibri" pitchFamily="34" charset="0"/>
              </a:rPr>
              <a:t>GRE-74-xx</a:t>
            </a:r>
            <a:endParaRPr lang="it-IT" sz="1400" smtClean="0"/>
          </a:p>
        </p:txBody>
      </p:sp>
      <p:sp>
        <p:nvSpPr>
          <p:cNvPr id="8" name="Slide Number Placeholder 2"/>
          <p:cNvSpPr>
            <a:spLocks noGrp="1"/>
          </p:cNvSpPr>
          <p:nvPr userDrawn="1">
            <p:ph type="sldNum" sz="quarter" idx="11"/>
          </p:nvPr>
        </p:nvSpPr>
        <p:spPr>
          <a:xfrm>
            <a:off x="6553200" y="6248400"/>
            <a:ext cx="1905000" cy="457200"/>
          </a:xfrm>
          <a:noFill/>
        </p:spPr>
        <p:txBody>
          <a:bodyPr/>
          <a:lstStyle/>
          <a:p>
            <a:fld id="{92C9F2BD-890F-449C-BD34-E7F525B14626}" type="slidenum">
              <a:rPr lang="it-IT" smtClean="0"/>
              <a:pPr/>
              <a:t>‹#›</a:t>
            </a:fld>
            <a:endParaRPr lang="it-IT" smtClean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9" name="Footer Placeholder 1"/>
          <p:cNvSpPr>
            <a:spLocks noGrp="1"/>
          </p:cNvSpPr>
          <p:nvPr userDrawn="1">
            <p:ph type="ftr" sz="quarter" idx="10"/>
          </p:nvPr>
        </p:nvSpPr>
        <p:spPr>
          <a:xfrm>
            <a:off x="3124200" y="6237312"/>
            <a:ext cx="2895600" cy="457200"/>
          </a:xfrm>
          <a:noFill/>
        </p:spPr>
        <p:txBody>
          <a:bodyPr/>
          <a:lstStyle/>
          <a:p>
            <a:r>
              <a:rPr lang="it-IT" smtClean="0">
                <a:latin typeface="Calibri" pitchFamily="34" charset="0"/>
              </a:rPr>
              <a:t>GRE-74-xx</a:t>
            </a:r>
            <a:endParaRPr lang="it-IT" sz="1400" smtClean="0"/>
          </a:p>
        </p:txBody>
      </p:sp>
      <p:sp>
        <p:nvSpPr>
          <p:cNvPr id="10" name="Slide Number Placeholder 2"/>
          <p:cNvSpPr>
            <a:spLocks noGrp="1"/>
          </p:cNvSpPr>
          <p:nvPr userDrawn="1">
            <p:ph type="sldNum" sz="quarter" idx="11"/>
          </p:nvPr>
        </p:nvSpPr>
        <p:spPr>
          <a:xfrm>
            <a:off x="6553200" y="6248400"/>
            <a:ext cx="1905000" cy="457200"/>
          </a:xfrm>
          <a:noFill/>
        </p:spPr>
        <p:txBody>
          <a:bodyPr/>
          <a:lstStyle/>
          <a:p>
            <a:fld id="{92C9F2BD-890F-449C-BD34-E7F525B14626}" type="slidenum">
              <a:rPr lang="it-IT" smtClean="0"/>
              <a:pPr/>
              <a:t>‹#›</a:t>
            </a:fld>
            <a:endParaRPr lang="it-IT" smtClean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5" name="Footer Placeholder 1"/>
          <p:cNvSpPr>
            <a:spLocks noGrp="1"/>
          </p:cNvSpPr>
          <p:nvPr userDrawn="1">
            <p:ph type="ftr" sz="quarter" idx="10"/>
          </p:nvPr>
        </p:nvSpPr>
        <p:spPr>
          <a:xfrm>
            <a:off x="3124200" y="6237312"/>
            <a:ext cx="2895600" cy="457200"/>
          </a:xfrm>
          <a:noFill/>
        </p:spPr>
        <p:txBody>
          <a:bodyPr/>
          <a:lstStyle/>
          <a:p>
            <a:r>
              <a:rPr lang="it-IT" smtClean="0">
                <a:latin typeface="Calibri" pitchFamily="34" charset="0"/>
              </a:rPr>
              <a:t>GRE-74-xx</a:t>
            </a:r>
            <a:endParaRPr lang="it-IT" sz="1400" smtClean="0"/>
          </a:p>
        </p:txBody>
      </p:sp>
      <p:sp>
        <p:nvSpPr>
          <p:cNvPr id="6" name="Slide Number Placeholder 2"/>
          <p:cNvSpPr>
            <a:spLocks noGrp="1"/>
          </p:cNvSpPr>
          <p:nvPr userDrawn="1">
            <p:ph type="sldNum" sz="quarter" idx="11"/>
          </p:nvPr>
        </p:nvSpPr>
        <p:spPr>
          <a:xfrm>
            <a:off x="6553200" y="6248400"/>
            <a:ext cx="1905000" cy="457200"/>
          </a:xfrm>
          <a:noFill/>
        </p:spPr>
        <p:txBody>
          <a:bodyPr/>
          <a:lstStyle/>
          <a:p>
            <a:fld id="{92C9F2BD-890F-449C-BD34-E7F525B14626}" type="slidenum">
              <a:rPr lang="it-IT" smtClean="0"/>
              <a:pPr/>
              <a:t>‹#›</a:t>
            </a:fld>
            <a:endParaRPr lang="it-IT" smtClean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1"/>
          <p:cNvSpPr>
            <a:spLocks noGrp="1"/>
          </p:cNvSpPr>
          <p:nvPr userDrawn="1">
            <p:ph type="ftr" sz="quarter" idx="10"/>
          </p:nvPr>
        </p:nvSpPr>
        <p:spPr>
          <a:xfrm>
            <a:off x="3124200" y="6237312"/>
            <a:ext cx="2895600" cy="457200"/>
          </a:xfrm>
          <a:noFill/>
        </p:spPr>
        <p:txBody>
          <a:bodyPr/>
          <a:lstStyle/>
          <a:p>
            <a:r>
              <a:rPr lang="it-IT" smtClean="0">
                <a:latin typeface="Calibri" pitchFamily="34" charset="0"/>
              </a:rPr>
              <a:t>GRE-74-xx</a:t>
            </a:r>
            <a:endParaRPr lang="it-IT" sz="1400" smtClean="0"/>
          </a:p>
        </p:txBody>
      </p:sp>
      <p:sp>
        <p:nvSpPr>
          <p:cNvPr id="7" name="Slide Number Placeholder 2"/>
          <p:cNvSpPr>
            <a:spLocks noGrp="1"/>
          </p:cNvSpPr>
          <p:nvPr userDrawn="1">
            <p:ph type="sldNum" sz="quarter" idx="11"/>
          </p:nvPr>
        </p:nvSpPr>
        <p:spPr>
          <a:xfrm>
            <a:off x="6553200" y="6248400"/>
            <a:ext cx="1905000" cy="457200"/>
          </a:xfrm>
          <a:noFill/>
        </p:spPr>
        <p:txBody>
          <a:bodyPr/>
          <a:lstStyle/>
          <a:p>
            <a:fld id="{92C9F2BD-890F-449C-BD34-E7F525B14626}" type="slidenum">
              <a:rPr lang="it-IT" smtClean="0"/>
              <a:pPr/>
              <a:t>‹#›</a:t>
            </a:fld>
            <a:endParaRPr lang="it-IT" smtClean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Footer Placeholder 1"/>
          <p:cNvSpPr>
            <a:spLocks noGrp="1"/>
          </p:cNvSpPr>
          <p:nvPr userDrawn="1">
            <p:ph type="ftr" sz="quarter" idx="10"/>
          </p:nvPr>
        </p:nvSpPr>
        <p:spPr>
          <a:xfrm>
            <a:off x="3124200" y="6237312"/>
            <a:ext cx="2895600" cy="457200"/>
          </a:xfrm>
          <a:noFill/>
        </p:spPr>
        <p:txBody>
          <a:bodyPr/>
          <a:lstStyle/>
          <a:p>
            <a:r>
              <a:rPr lang="it-IT" smtClean="0">
                <a:latin typeface="Calibri" pitchFamily="34" charset="0"/>
              </a:rPr>
              <a:t>GRE-74-xx</a:t>
            </a:r>
            <a:endParaRPr lang="it-IT" sz="1400" smtClean="0"/>
          </a:p>
        </p:txBody>
      </p:sp>
      <p:sp>
        <p:nvSpPr>
          <p:cNvPr id="8" name="Slide Number Placeholder 2"/>
          <p:cNvSpPr>
            <a:spLocks noGrp="1"/>
          </p:cNvSpPr>
          <p:nvPr userDrawn="1">
            <p:ph type="sldNum" sz="quarter" idx="11"/>
          </p:nvPr>
        </p:nvSpPr>
        <p:spPr>
          <a:xfrm>
            <a:off x="6553200" y="6248400"/>
            <a:ext cx="1905000" cy="457200"/>
          </a:xfrm>
          <a:noFill/>
        </p:spPr>
        <p:txBody>
          <a:bodyPr/>
          <a:lstStyle/>
          <a:p>
            <a:fld id="{92C9F2BD-890F-449C-BD34-E7F525B14626}" type="slidenum">
              <a:rPr lang="it-IT" smtClean="0"/>
              <a:pPr/>
              <a:t>‹#›</a:t>
            </a:fld>
            <a:endParaRPr lang="it-IT" smtClean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Footer Placeholder 1"/>
          <p:cNvSpPr>
            <a:spLocks noGrp="1"/>
          </p:cNvSpPr>
          <p:nvPr userDrawn="1">
            <p:ph type="ftr" sz="quarter" idx="10"/>
          </p:nvPr>
        </p:nvSpPr>
        <p:spPr>
          <a:xfrm>
            <a:off x="3124200" y="6237312"/>
            <a:ext cx="2895600" cy="457200"/>
          </a:xfrm>
          <a:noFill/>
        </p:spPr>
        <p:txBody>
          <a:bodyPr/>
          <a:lstStyle/>
          <a:p>
            <a:r>
              <a:rPr lang="it-IT" smtClean="0">
                <a:latin typeface="Calibri" pitchFamily="34" charset="0"/>
              </a:rPr>
              <a:t>GRE-74-xx</a:t>
            </a:r>
            <a:endParaRPr lang="it-IT" sz="1400" smtClean="0"/>
          </a:p>
        </p:txBody>
      </p:sp>
      <p:sp>
        <p:nvSpPr>
          <p:cNvPr id="8" name="Slide Number Placeholder 2"/>
          <p:cNvSpPr>
            <a:spLocks noGrp="1"/>
          </p:cNvSpPr>
          <p:nvPr userDrawn="1">
            <p:ph type="sldNum" sz="quarter" idx="11"/>
          </p:nvPr>
        </p:nvSpPr>
        <p:spPr>
          <a:xfrm>
            <a:off x="6553200" y="6248400"/>
            <a:ext cx="1905000" cy="457200"/>
          </a:xfrm>
          <a:noFill/>
        </p:spPr>
        <p:txBody>
          <a:bodyPr/>
          <a:lstStyle/>
          <a:p>
            <a:fld id="{92C9F2BD-890F-449C-BD34-E7F525B14626}" type="slidenum">
              <a:rPr lang="it-IT" smtClean="0"/>
              <a:pPr/>
              <a:t>‹#›</a:t>
            </a:fld>
            <a:endParaRPr lang="it-IT" smtClean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228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it-IT" smtClean="0"/>
              <a:t>Fare clic per modificare lo stile del titolo dello schema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7526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r>
              <a:rPr lang="it-IT" smtClean="0"/>
              <a:t>GRE-74-xx</a:t>
            </a:r>
            <a:endParaRPr lang="it-IT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D86DD45E-0221-4ACF-A69C-65A61901C5D4}" type="slidenum">
              <a:rPr lang="it-IT"/>
              <a:pPr>
                <a:defRPr/>
              </a:pPr>
              <a:t>‹#›</a:t>
            </a:fld>
            <a:endParaRPr lang="it-IT"/>
          </a:p>
        </p:txBody>
      </p:sp>
      <p:sp>
        <p:nvSpPr>
          <p:cNvPr id="1031" name="Text Box 7"/>
          <p:cNvSpPr txBox="1">
            <a:spLocks noChangeArrowheads="1"/>
          </p:cNvSpPr>
          <p:nvPr userDrawn="1"/>
        </p:nvSpPr>
        <p:spPr bwMode="auto">
          <a:xfrm>
            <a:off x="152400" y="6019800"/>
            <a:ext cx="2133600" cy="8382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l" eaLnBrk="0" hangingPunct="0">
              <a:defRPr/>
            </a:pPr>
            <a:r>
              <a:rPr lang="it-IT" sz="1800" i="1">
                <a:solidFill>
                  <a:srgbClr val="3333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  <a:t>G T B</a:t>
            </a:r>
          </a:p>
          <a:p>
            <a:pPr algn="l" eaLnBrk="0" hangingPunct="0">
              <a:defRPr/>
            </a:pPr>
            <a:r>
              <a:rPr lang="it-IT" sz="800" b="1" i="1">
                <a:solidFill>
                  <a:srgbClr val="333399"/>
                </a:solidFill>
                <a:latin typeface="Arial" charset="0"/>
              </a:rPr>
              <a:t>The International Automotive Lighting</a:t>
            </a:r>
            <a:br>
              <a:rPr lang="it-IT" sz="800" b="1" i="1">
                <a:solidFill>
                  <a:srgbClr val="333399"/>
                </a:solidFill>
                <a:latin typeface="Arial" charset="0"/>
              </a:rPr>
            </a:br>
            <a:r>
              <a:rPr lang="it-IT" sz="800" b="1" i="1">
                <a:solidFill>
                  <a:srgbClr val="333399"/>
                </a:solidFill>
                <a:latin typeface="Arial" charset="0"/>
              </a:rPr>
              <a:t>and Light Signalling Expert Group</a:t>
            </a:r>
          </a:p>
          <a:p>
            <a:pPr algn="l" eaLnBrk="0" hangingPunct="0">
              <a:spcBef>
                <a:spcPts val="600"/>
              </a:spcBef>
              <a:defRPr/>
            </a:pPr>
            <a:r>
              <a:rPr lang="it-IT" sz="800" b="1" i="1">
                <a:solidFill>
                  <a:srgbClr val="333399"/>
                </a:solidFill>
                <a:latin typeface="Arial" charset="0"/>
              </a:rPr>
              <a:t>G</a:t>
            </a:r>
            <a:r>
              <a:rPr lang="it-IT" sz="800" i="1">
                <a:solidFill>
                  <a:srgbClr val="333399"/>
                </a:solidFill>
                <a:latin typeface="Arial" charset="0"/>
              </a:rPr>
              <a:t>roupe de </a:t>
            </a:r>
            <a:r>
              <a:rPr lang="it-IT" sz="800" b="1" i="1">
                <a:solidFill>
                  <a:srgbClr val="333399"/>
                </a:solidFill>
                <a:latin typeface="Arial" charset="0"/>
              </a:rPr>
              <a:t>T</a:t>
            </a:r>
            <a:r>
              <a:rPr lang="it-IT" sz="800" i="1">
                <a:solidFill>
                  <a:srgbClr val="333399"/>
                </a:solidFill>
                <a:latin typeface="Arial" charset="0"/>
              </a:rPr>
              <a:t>ravail  “</a:t>
            </a:r>
            <a:r>
              <a:rPr lang="it-IT" sz="800" b="1" i="1">
                <a:solidFill>
                  <a:srgbClr val="333399"/>
                </a:solidFill>
                <a:latin typeface="Arial" charset="0"/>
              </a:rPr>
              <a:t>B</a:t>
            </a:r>
            <a:r>
              <a:rPr lang="it-IT" sz="800" i="1">
                <a:solidFill>
                  <a:srgbClr val="333399"/>
                </a:solidFill>
                <a:latin typeface="Arial" charset="0"/>
              </a:rPr>
              <a:t>ruxelles 1952”</a:t>
            </a:r>
            <a:r>
              <a:rPr lang="it-IT" sz="1000" i="1">
                <a:solidFill>
                  <a:srgbClr val="333399"/>
                </a:solidFill>
                <a:latin typeface="Arial" charset="0"/>
              </a:rPr>
              <a:t> </a:t>
            </a:r>
          </a:p>
        </p:txBody>
      </p:sp>
      <p:cxnSp>
        <p:nvCxnSpPr>
          <p:cNvPr id="2" name="Straight Connector 10"/>
          <p:cNvCxnSpPr>
            <a:cxnSpLocks noChangeShapeType="1"/>
          </p:cNvCxnSpPr>
          <p:nvPr userDrawn="1"/>
        </p:nvCxnSpPr>
        <p:spPr bwMode="auto">
          <a:xfrm>
            <a:off x="1066800" y="6172200"/>
            <a:ext cx="8077200" cy="0"/>
          </a:xfrm>
          <a:prstGeom prst="line">
            <a:avLst/>
          </a:prstGeom>
          <a:noFill/>
          <a:ln w="9525" algn="ctr">
            <a:solidFill>
              <a:srgbClr val="333399"/>
            </a:solidFill>
            <a:round/>
            <a:headEnd/>
            <a:tailEnd/>
          </a:ln>
        </p:spPr>
      </p:cxnSp>
      <p:cxnSp>
        <p:nvCxnSpPr>
          <p:cNvPr id="1032" name="Straight Connector 10"/>
          <p:cNvCxnSpPr>
            <a:cxnSpLocks noChangeShapeType="1"/>
          </p:cNvCxnSpPr>
          <p:nvPr userDrawn="1"/>
        </p:nvCxnSpPr>
        <p:spPr bwMode="auto">
          <a:xfrm>
            <a:off x="0" y="6172200"/>
            <a:ext cx="152400" cy="0"/>
          </a:xfrm>
          <a:prstGeom prst="line">
            <a:avLst/>
          </a:prstGeom>
          <a:noFill/>
          <a:ln w="9525" algn="ctr">
            <a:solidFill>
              <a:srgbClr val="333399"/>
            </a:solidFill>
            <a:round/>
            <a:headEnd/>
            <a:tailEnd/>
          </a:ln>
        </p:spPr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4937" r:id="rId1"/>
    <p:sldLayoutId id="2147484938" r:id="rId2"/>
    <p:sldLayoutId id="2147484939" r:id="rId3"/>
    <p:sldLayoutId id="2147484940" r:id="rId4"/>
    <p:sldLayoutId id="2147484941" r:id="rId5"/>
    <p:sldLayoutId id="2147484942" r:id="rId6"/>
    <p:sldLayoutId id="2147484943" r:id="rId7"/>
    <p:sldLayoutId id="2147484944" r:id="rId8"/>
    <p:sldLayoutId id="2147484945" r:id="rId9"/>
    <p:sldLayoutId id="2147484946" r:id="rId10"/>
    <p:sldLayoutId id="2147484947" r:id="rId11"/>
    <p:sldLayoutId id="2147484948" r:id="rId12"/>
    <p:sldLayoutId id="2147484949" r:id="rId13"/>
    <p:sldLayoutId id="2147484950" r:id="rId14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Tahoma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Tahoma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Tahoma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Tahom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Tahom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Tahom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Tahom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4"/>
          <p:cNvSpPr>
            <a:spLocks noGrp="1" noChangeArrowheads="1"/>
          </p:cNvSpPr>
          <p:nvPr>
            <p:ph type="ctrTitle"/>
          </p:nvPr>
        </p:nvSpPr>
        <p:spPr>
          <a:xfrm>
            <a:off x="679871" y="2469292"/>
            <a:ext cx="7772400" cy="1211263"/>
          </a:xfrm>
        </p:spPr>
        <p:txBody>
          <a:bodyPr/>
          <a:lstStyle/>
          <a:p>
            <a:pPr eaLnBrk="1" hangingPunct="1"/>
            <a:r>
              <a:rPr lang="en-US" altLang="cs-CZ" dirty="0" smtClean="0"/>
              <a:t> Night demonstration:</a:t>
            </a:r>
            <a:br>
              <a:rPr lang="en-US" altLang="cs-CZ" dirty="0" smtClean="0"/>
            </a:br>
            <a:r>
              <a:rPr lang="en-US" altLang="cs-CZ" dirty="0" smtClean="0"/>
              <a:t>H4 Halogen Reflector headlamp versus</a:t>
            </a:r>
            <a:br>
              <a:rPr lang="en-US" altLang="cs-CZ" dirty="0" smtClean="0"/>
            </a:br>
            <a:r>
              <a:rPr lang="en-US" altLang="cs-CZ" dirty="0" smtClean="0"/>
              <a:t>representative LED headlamp  </a:t>
            </a:r>
            <a:br>
              <a:rPr lang="en-US" altLang="cs-CZ" dirty="0" smtClean="0"/>
            </a:br>
            <a:r>
              <a:rPr lang="en-US" altLang="cs-CZ" dirty="0" smtClean="0"/>
              <a:t> </a:t>
            </a:r>
            <a:br>
              <a:rPr lang="en-US" altLang="cs-CZ" dirty="0" smtClean="0"/>
            </a:br>
            <a:endParaRPr lang="en-US" altLang="cs-CZ" dirty="0" smtClean="0"/>
          </a:p>
        </p:txBody>
      </p:sp>
      <p:sp>
        <p:nvSpPr>
          <p:cNvPr id="2" name="Textfeld 1"/>
          <p:cNvSpPr txBox="1"/>
          <p:nvPr/>
        </p:nvSpPr>
        <p:spPr>
          <a:xfrm>
            <a:off x="5813946" y="5287861"/>
            <a:ext cx="278414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dirty="0" err="1" smtClean="0"/>
              <a:t>Geneva</a:t>
            </a:r>
            <a:r>
              <a:rPr lang="de-DE" sz="2000" dirty="0" smtClean="0"/>
              <a:t>, 26.10.2016</a:t>
            </a:r>
          </a:p>
          <a:p>
            <a:r>
              <a:rPr lang="de-DE" sz="2000" dirty="0" smtClean="0"/>
              <a:t>Dr. Rainer Neumann</a:t>
            </a:r>
            <a:endParaRPr lang="de-DE" sz="2000" dirty="0"/>
          </a:p>
        </p:txBody>
      </p:sp>
      <p:sp>
        <p:nvSpPr>
          <p:cNvPr id="5" name="Segnaposto piè di pagina 1"/>
          <p:cNvSpPr>
            <a:spLocks noGrp="1"/>
          </p:cNvSpPr>
          <p:nvPr/>
        </p:nvSpPr>
        <p:spPr>
          <a:xfrm>
            <a:off x="3079750" y="6253316"/>
            <a:ext cx="3136900" cy="45720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it-IT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GTB </a:t>
            </a:r>
            <a:r>
              <a:rPr lang="it-IT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Document</a:t>
            </a:r>
            <a:r>
              <a:rPr lang="it-IT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No.CE-5360</a:t>
            </a:r>
            <a:endParaRPr lang="it-IT" sz="1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Foliennummernplatzhalter 4"/>
          <p:cNvSpPr>
            <a:spLocks noGrp="1"/>
          </p:cNvSpPr>
          <p:nvPr>
            <p:ph type="sldNum" sz="quarter" idx="11"/>
          </p:nvPr>
        </p:nvSpPr>
        <p:spPr>
          <a:xfrm>
            <a:off x="6553200" y="6248400"/>
            <a:ext cx="1905000" cy="457200"/>
          </a:xfrm>
        </p:spPr>
        <p:txBody>
          <a:bodyPr/>
          <a:lstStyle/>
          <a:p>
            <a:fld id="{92C9F2BD-890F-449C-BD34-E7F525B14626}" type="slidenum">
              <a:rPr lang="it-IT" smtClean="0"/>
              <a:pPr/>
              <a:t>1</a:t>
            </a:fld>
            <a:endParaRPr lang="it-IT" dirty="0" smtClean="0"/>
          </a:p>
        </p:txBody>
      </p:sp>
      <p:graphicFrame>
        <p:nvGraphicFramePr>
          <p:cNvPr id="8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61810108"/>
              </p:ext>
            </p:extLst>
          </p:nvPr>
        </p:nvGraphicFramePr>
        <p:xfrm>
          <a:off x="200472" y="332656"/>
          <a:ext cx="9317310" cy="619125"/>
        </p:xfrm>
        <a:graphic>
          <a:graphicData uri="http://schemas.openxmlformats.org/drawingml/2006/table">
            <a:tbl>
              <a:tblPr/>
              <a:tblGrid>
                <a:gridCol w="4890736"/>
                <a:gridCol w="4426574"/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1200"/>
                        </a:spcAft>
                      </a:pPr>
                      <a:r>
                        <a:rPr lang="en-GB" sz="1600" dirty="0">
                          <a:latin typeface="Times New Roman"/>
                          <a:ea typeface="Times New Roman"/>
                          <a:cs typeface="Times New Roman"/>
                        </a:rPr>
                        <a:t>Transmitted by the expert from GTB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530225" indent="4763">
                        <a:lnSpc>
                          <a:spcPts val="1200"/>
                        </a:lnSpc>
                        <a:spcAft>
                          <a:spcPts val="600"/>
                        </a:spcAft>
                      </a:pPr>
                      <a:r>
                        <a:rPr lang="en-GB" sz="1600" u="sng" dirty="0">
                          <a:latin typeface="Times New Roman"/>
                          <a:ea typeface="Times New Roman"/>
                          <a:cs typeface="Times New Roman"/>
                        </a:rPr>
                        <a:t>Informal Document No</a:t>
                      </a:r>
                      <a:r>
                        <a:rPr lang="en-GB" sz="1600" dirty="0">
                          <a:latin typeface="Times New Roman"/>
                          <a:ea typeface="Times New Roman"/>
                          <a:cs typeface="Times New Roman"/>
                        </a:rPr>
                        <a:t>. </a:t>
                      </a:r>
                      <a:r>
                        <a:rPr lang="en-GB" sz="16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GRE-76-25</a:t>
                      </a:r>
                      <a:endParaRPr lang="en-GB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530225" indent="4763">
                        <a:lnSpc>
                          <a:spcPts val="1200"/>
                        </a:lnSpc>
                        <a:spcAft>
                          <a:spcPts val="600"/>
                        </a:spcAft>
                      </a:pPr>
                      <a:r>
                        <a:rPr lang="en-GB" sz="1600" dirty="0" smtClean="0">
                          <a:latin typeface="Times New Roman"/>
                          <a:ea typeface="MS Mincho"/>
                          <a:cs typeface="Times New Roman"/>
                        </a:rPr>
                        <a:t>(76th </a:t>
                      </a:r>
                      <a:r>
                        <a:rPr lang="en-GB" sz="1600" dirty="0">
                          <a:latin typeface="Times New Roman"/>
                          <a:ea typeface="MS Mincho"/>
                          <a:cs typeface="Times New Roman"/>
                        </a:rPr>
                        <a:t>GRE, </a:t>
                      </a:r>
                      <a:r>
                        <a:rPr lang="en-US" sz="1600" dirty="0" smtClean="0">
                          <a:latin typeface="Times New Roman"/>
                          <a:ea typeface="Times New Roman"/>
                          <a:cs typeface="Times New Roman"/>
                        </a:rPr>
                        <a:t>25-28</a:t>
                      </a:r>
                      <a:r>
                        <a:rPr lang="en-US" sz="1600" baseline="0" dirty="0" smtClean="0">
                          <a:latin typeface="Times New Roman"/>
                          <a:ea typeface="Times New Roman"/>
                          <a:cs typeface="Times New Roman"/>
                        </a:rPr>
                        <a:t> October </a:t>
                      </a:r>
                      <a:r>
                        <a:rPr lang="en-US" sz="1600" dirty="0" smtClean="0">
                          <a:latin typeface="Times New Roman"/>
                          <a:ea typeface="Times New Roman"/>
                          <a:cs typeface="Times New Roman"/>
                        </a:rPr>
                        <a:t>2016,</a:t>
                      </a:r>
                      <a:endParaRPr lang="en-GB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530225" indent="4763">
                        <a:lnSpc>
                          <a:spcPts val="1200"/>
                        </a:lnSpc>
                        <a:spcAft>
                          <a:spcPts val="600"/>
                        </a:spcAft>
                      </a:pPr>
                      <a:r>
                        <a:rPr lang="en-GB" sz="1600" dirty="0">
                          <a:latin typeface="Times New Roman"/>
                          <a:ea typeface="Times New Roman"/>
                          <a:cs typeface="Times New Roman"/>
                        </a:rPr>
                        <a:t>agenda item </a:t>
                      </a:r>
                      <a:r>
                        <a:rPr lang="en-GB" sz="1600" dirty="0" smtClean="0">
                          <a:latin typeface="Times New Roman"/>
                          <a:ea typeface="Times New Roman"/>
                          <a:cs typeface="Times New Roman"/>
                        </a:rPr>
                        <a:t>7 (f))</a:t>
                      </a:r>
                      <a:endParaRPr lang="en-GB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59572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cs-CZ" sz="2400" dirty="0" smtClean="0"/>
              <a:t>Reflector Headlamp </a:t>
            </a:r>
            <a:r>
              <a:rPr lang="cs-CZ" altLang="cs-CZ" sz="2400" dirty="0" smtClean="0"/>
              <a:t>H4</a:t>
            </a:r>
            <a:r>
              <a:rPr lang="en-US" altLang="cs-CZ" sz="2400" dirty="0" smtClean="0"/>
              <a:t> , 155mm diameter , 467 lm</a:t>
            </a:r>
            <a:endParaRPr lang="cs-CZ" dirty="0"/>
          </a:p>
        </p:txBody>
      </p:sp>
      <p:pic>
        <p:nvPicPr>
          <p:cNvPr id="5" name="Obrázek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13348"/>
            <a:ext cx="9144000" cy="4231304"/>
          </a:xfrm>
          <a:prstGeom prst="rect">
            <a:avLst/>
          </a:prstGeom>
        </p:spPr>
      </p:pic>
      <p:sp>
        <p:nvSpPr>
          <p:cNvPr id="6" name="Segnaposto piè di pagina 1"/>
          <p:cNvSpPr>
            <a:spLocks noGrp="1"/>
          </p:cNvSpPr>
          <p:nvPr/>
        </p:nvSpPr>
        <p:spPr>
          <a:xfrm>
            <a:off x="3079750" y="6253316"/>
            <a:ext cx="3136900" cy="45720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it-IT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GTB </a:t>
            </a:r>
            <a:r>
              <a:rPr lang="it-IT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Document</a:t>
            </a:r>
            <a:r>
              <a:rPr lang="it-IT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No.CE-5360</a:t>
            </a:r>
            <a:endParaRPr lang="it-IT" sz="1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Foliennummernplatzhalter 4"/>
          <p:cNvSpPr>
            <a:spLocks noGrp="1"/>
          </p:cNvSpPr>
          <p:nvPr>
            <p:ph type="sldNum" sz="quarter" idx="11"/>
          </p:nvPr>
        </p:nvSpPr>
        <p:spPr>
          <a:xfrm>
            <a:off x="6553200" y="6248400"/>
            <a:ext cx="1905000" cy="457200"/>
          </a:xfrm>
        </p:spPr>
        <p:txBody>
          <a:bodyPr/>
          <a:lstStyle/>
          <a:p>
            <a:fld id="{92C9F2BD-890F-449C-BD34-E7F525B14626}" type="slidenum">
              <a:rPr lang="it-IT" smtClean="0"/>
              <a:pPr/>
              <a:t>10</a:t>
            </a:fld>
            <a:endParaRPr lang="it-IT" dirty="0" smtClean="0"/>
          </a:p>
        </p:txBody>
      </p:sp>
    </p:spTree>
    <p:extLst>
      <p:ext uri="{BB962C8B-B14F-4D97-AF65-F5344CB8AC3E}">
        <p14:creationId xmlns:p14="http://schemas.microsoft.com/office/powerpoint/2010/main" val="481086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cs-CZ" sz="2400" dirty="0" smtClean="0"/>
              <a:t>Reflector Headlamp </a:t>
            </a:r>
            <a:r>
              <a:rPr lang="cs-CZ" altLang="cs-CZ" sz="2400" dirty="0" smtClean="0"/>
              <a:t>H4</a:t>
            </a:r>
            <a:r>
              <a:rPr lang="de-DE" altLang="cs-CZ" sz="2400" dirty="0" smtClean="0"/>
              <a:t> , 155mm </a:t>
            </a:r>
            <a:r>
              <a:rPr lang="de-DE" altLang="cs-CZ" sz="2400" dirty="0" err="1" smtClean="0"/>
              <a:t>diameter</a:t>
            </a:r>
            <a:r>
              <a:rPr lang="de-DE" altLang="cs-CZ" sz="2400" dirty="0" smtClean="0"/>
              <a:t>,</a:t>
            </a:r>
            <a:r>
              <a:rPr lang="en-US" altLang="cs-CZ" sz="2400" dirty="0" smtClean="0"/>
              <a:t>  </a:t>
            </a:r>
            <a:r>
              <a:rPr lang="sk-SK" altLang="cs-CZ" sz="2400" dirty="0" smtClean="0"/>
              <a:t>400 </a:t>
            </a:r>
            <a:r>
              <a:rPr lang="de-DE" altLang="cs-CZ" sz="2400" dirty="0" smtClean="0"/>
              <a:t>lm</a:t>
            </a:r>
            <a:endParaRPr lang="cs-CZ" dirty="0"/>
          </a:p>
        </p:txBody>
      </p:sp>
      <p:pic>
        <p:nvPicPr>
          <p:cNvPr id="8" name="Obrázek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20495"/>
            <a:ext cx="9144000" cy="4217009"/>
          </a:xfrm>
          <a:prstGeom prst="rect">
            <a:avLst/>
          </a:prstGeom>
        </p:spPr>
      </p:pic>
      <p:sp>
        <p:nvSpPr>
          <p:cNvPr id="5" name="Segnaposto piè di pagina 1"/>
          <p:cNvSpPr>
            <a:spLocks noGrp="1"/>
          </p:cNvSpPr>
          <p:nvPr/>
        </p:nvSpPr>
        <p:spPr>
          <a:xfrm>
            <a:off x="3079750" y="6253316"/>
            <a:ext cx="3136900" cy="45720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it-IT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GTB </a:t>
            </a:r>
            <a:r>
              <a:rPr lang="it-IT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Document</a:t>
            </a:r>
            <a:r>
              <a:rPr lang="it-IT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No.CE-5360</a:t>
            </a:r>
            <a:endParaRPr lang="it-IT" sz="1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Foliennummernplatzhalter 4"/>
          <p:cNvSpPr>
            <a:spLocks noGrp="1"/>
          </p:cNvSpPr>
          <p:nvPr>
            <p:ph type="sldNum" sz="quarter" idx="11"/>
          </p:nvPr>
        </p:nvSpPr>
        <p:spPr>
          <a:xfrm>
            <a:off x="6553200" y="6248400"/>
            <a:ext cx="1905000" cy="457200"/>
          </a:xfrm>
        </p:spPr>
        <p:txBody>
          <a:bodyPr/>
          <a:lstStyle/>
          <a:p>
            <a:fld id="{92C9F2BD-890F-449C-BD34-E7F525B14626}" type="slidenum">
              <a:rPr lang="it-IT" smtClean="0"/>
              <a:pPr/>
              <a:t>11</a:t>
            </a:fld>
            <a:endParaRPr lang="it-IT" dirty="0" smtClean="0"/>
          </a:p>
        </p:txBody>
      </p:sp>
    </p:spTree>
    <p:extLst>
      <p:ext uri="{BB962C8B-B14F-4D97-AF65-F5344CB8AC3E}">
        <p14:creationId xmlns:p14="http://schemas.microsoft.com/office/powerpoint/2010/main" val="3662603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cs-CZ" sz="2400" dirty="0" smtClean="0"/>
              <a:t>Reflector Headlamp </a:t>
            </a:r>
            <a:r>
              <a:rPr lang="cs-CZ" altLang="cs-CZ" sz="2400" dirty="0" smtClean="0"/>
              <a:t>H4</a:t>
            </a:r>
            <a:r>
              <a:rPr lang="de-DE" altLang="cs-CZ" sz="2400" dirty="0" smtClean="0"/>
              <a:t> ,</a:t>
            </a:r>
            <a:r>
              <a:rPr lang="en-US" altLang="cs-CZ" sz="2400" dirty="0" smtClean="0"/>
              <a:t> 155mm diameter,  </a:t>
            </a:r>
            <a:r>
              <a:rPr lang="sk-SK" altLang="cs-CZ" sz="2400" dirty="0" smtClean="0"/>
              <a:t>300 </a:t>
            </a:r>
            <a:r>
              <a:rPr lang="de-DE" altLang="cs-CZ" sz="2400" dirty="0" smtClean="0"/>
              <a:t>lm</a:t>
            </a:r>
            <a:endParaRPr lang="cs-CZ" dirty="0"/>
          </a:p>
        </p:txBody>
      </p:sp>
      <p:pic>
        <p:nvPicPr>
          <p:cNvPr id="3" name="Obrázek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06200"/>
            <a:ext cx="9144000" cy="4245599"/>
          </a:xfrm>
          <a:prstGeom prst="rect">
            <a:avLst/>
          </a:prstGeom>
        </p:spPr>
      </p:pic>
      <p:sp>
        <p:nvSpPr>
          <p:cNvPr id="5" name="Segnaposto piè di pagina 1"/>
          <p:cNvSpPr>
            <a:spLocks noGrp="1"/>
          </p:cNvSpPr>
          <p:nvPr/>
        </p:nvSpPr>
        <p:spPr>
          <a:xfrm>
            <a:off x="3079750" y="6253316"/>
            <a:ext cx="3136900" cy="45720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it-IT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GTB </a:t>
            </a:r>
            <a:r>
              <a:rPr lang="it-IT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Document</a:t>
            </a:r>
            <a:r>
              <a:rPr lang="it-IT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No.CE-5360</a:t>
            </a:r>
            <a:endParaRPr lang="it-IT" sz="1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Foliennummernplatzhalter 4"/>
          <p:cNvSpPr>
            <a:spLocks noGrp="1"/>
          </p:cNvSpPr>
          <p:nvPr>
            <p:ph type="sldNum" sz="quarter" idx="11"/>
          </p:nvPr>
        </p:nvSpPr>
        <p:spPr>
          <a:xfrm>
            <a:off x="6553200" y="6248400"/>
            <a:ext cx="1905000" cy="457200"/>
          </a:xfrm>
        </p:spPr>
        <p:txBody>
          <a:bodyPr/>
          <a:lstStyle/>
          <a:p>
            <a:fld id="{92C9F2BD-890F-449C-BD34-E7F525B14626}" type="slidenum">
              <a:rPr lang="it-IT" smtClean="0"/>
              <a:pPr/>
              <a:t>12</a:t>
            </a:fld>
            <a:endParaRPr lang="it-IT" dirty="0" smtClean="0"/>
          </a:p>
        </p:txBody>
      </p:sp>
    </p:spTree>
    <p:extLst>
      <p:ext uri="{BB962C8B-B14F-4D97-AF65-F5344CB8AC3E}">
        <p14:creationId xmlns:p14="http://schemas.microsoft.com/office/powerpoint/2010/main" val="3851710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cs-CZ" sz="2400" dirty="0" smtClean="0"/>
              <a:t>Reflector Headlamp </a:t>
            </a:r>
            <a:r>
              <a:rPr lang="cs-CZ" altLang="cs-CZ" sz="2400" dirty="0" smtClean="0"/>
              <a:t>H4</a:t>
            </a:r>
            <a:r>
              <a:rPr lang="de-DE" altLang="cs-CZ" sz="2400" dirty="0" smtClean="0"/>
              <a:t> , 155mm </a:t>
            </a:r>
            <a:r>
              <a:rPr lang="de-DE" altLang="cs-CZ" sz="2400" dirty="0" err="1" smtClean="0"/>
              <a:t>diameter</a:t>
            </a:r>
            <a:r>
              <a:rPr lang="de-DE" altLang="cs-CZ" sz="2400" dirty="0" smtClean="0"/>
              <a:t>, </a:t>
            </a:r>
            <a:r>
              <a:rPr lang="en-US" altLang="cs-CZ" sz="2400" dirty="0" smtClean="0"/>
              <a:t> </a:t>
            </a:r>
            <a:r>
              <a:rPr lang="sk-SK" altLang="cs-CZ" sz="2400" dirty="0" smtClean="0"/>
              <a:t>200</a:t>
            </a:r>
            <a:r>
              <a:rPr lang="de-DE" altLang="cs-CZ" sz="2400" dirty="0" smtClean="0"/>
              <a:t>lm</a:t>
            </a:r>
            <a:r>
              <a:rPr lang="sk-SK" altLang="cs-CZ" sz="2400" dirty="0" smtClean="0"/>
              <a:t> </a:t>
            </a:r>
            <a:endParaRPr lang="cs-CZ" dirty="0"/>
          </a:p>
        </p:txBody>
      </p:sp>
      <p:pic>
        <p:nvPicPr>
          <p:cNvPr id="3" name="Obrázek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05093"/>
            <a:ext cx="9144000" cy="4247813"/>
          </a:xfrm>
          <a:prstGeom prst="rect">
            <a:avLst/>
          </a:prstGeom>
        </p:spPr>
      </p:pic>
      <p:sp>
        <p:nvSpPr>
          <p:cNvPr id="5" name="Segnaposto piè di pagina 1"/>
          <p:cNvSpPr>
            <a:spLocks noGrp="1"/>
          </p:cNvSpPr>
          <p:nvPr/>
        </p:nvSpPr>
        <p:spPr>
          <a:xfrm>
            <a:off x="3079750" y="6253316"/>
            <a:ext cx="3136900" cy="45720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it-IT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GTB </a:t>
            </a:r>
            <a:r>
              <a:rPr lang="it-IT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Document</a:t>
            </a:r>
            <a:r>
              <a:rPr lang="it-IT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No.CE-5360</a:t>
            </a:r>
            <a:endParaRPr lang="it-IT" sz="1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Foliennummernplatzhalter 4"/>
          <p:cNvSpPr>
            <a:spLocks noGrp="1"/>
          </p:cNvSpPr>
          <p:nvPr>
            <p:ph type="sldNum" sz="quarter" idx="11"/>
          </p:nvPr>
        </p:nvSpPr>
        <p:spPr>
          <a:xfrm>
            <a:off x="6553200" y="6248400"/>
            <a:ext cx="1905000" cy="457200"/>
          </a:xfrm>
        </p:spPr>
        <p:txBody>
          <a:bodyPr/>
          <a:lstStyle/>
          <a:p>
            <a:fld id="{92C9F2BD-890F-449C-BD34-E7F525B14626}" type="slidenum">
              <a:rPr lang="it-IT" smtClean="0"/>
              <a:pPr/>
              <a:t>13</a:t>
            </a:fld>
            <a:endParaRPr lang="it-IT" dirty="0" smtClean="0"/>
          </a:p>
        </p:txBody>
      </p:sp>
    </p:spTree>
    <p:extLst>
      <p:ext uri="{BB962C8B-B14F-4D97-AF65-F5344CB8AC3E}">
        <p14:creationId xmlns:p14="http://schemas.microsoft.com/office/powerpoint/2010/main" val="994548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cs-CZ" sz="2400" dirty="0" smtClean="0"/>
              <a:t>Reflector Headlamp </a:t>
            </a:r>
            <a:r>
              <a:rPr lang="cs-CZ" altLang="cs-CZ" sz="2400" dirty="0" smtClean="0"/>
              <a:t>H4</a:t>
            </a:r>
            <a:r>
              <a:rPr lang="de-DE" altLang="cs-CZ" sz="2400" dirty="0" smtClean="0"/>
              <a:t> , 155mm </a:t>
            </a:r>
            <a:r>
              <a:rPr lang="de-DE" altLang="cs-CZ" sz="2400" dirty="0" err="1" smtClean="0"/>
              <a:t>diameter</a:t>
            </a:r>
            <a:r>
              <a:rPr lang="de-DE" altLang="cs-CZ" sz="2400" dirty="0" smtClean="0"/>
              <a:t>, </a:t>
            </a:r>
            <a:r>
              <a:rPr lang="en-US" altLang="cs-CZ" sz="2400" dirty="0" smtClean="0"/>
              <a:t> </a:t>
            </a:r>
            <a:r>
              <a:rPr lang="sk-SK" altLang="cs-CZ" sz="2400" dirty="0" smtClean="0"/>
              <a:t>100</a:t>
            </a:r>
            <a:r>
              <a:rPr lang="de-DE" altLang="cs-CZ" sz="2400" dirty="0" smtClean="0"/>
              <a:t>lm</a:t>
            </a:r>
            <a:endParaRPr lang="cs-CZ" dirty="0"/>
          </a:p>
        </p:txBody>
      </p:sp>
      <p:pic>
        <p:nvPicPr>
          <p:cNvPr id="3" name="Obrázek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01435"/>
            <a:ext cx="9144000" cy="4255129"/>
          </a:xfrm>
          <a:prstGeom prst="rect">
            <a:avLst/>
          </a:prstGeom>
        </p:spPr>
      </p:pic>
      <p:sp>
        <p:nvSpPr>
          <p:cNvPr id="5" name="Segnaposto piè di pagina 1"/>
          <p:cNvSpPr>
            <a:spLocks noGrp="1"/>
          </p:cNvSpPr>
          <p:nvPr/>
        </p:nvSpPr>
        <p:spPr>
          <a:xfrm>
            <a:off x="3079750" y="6253316"/>
            <a:ext cx="3136900" cy="45720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it-IT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GTB </a:t>
            </a:r>
            <a:r>
              <a:rPr lang="it-IT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Document</a:t>
            </a:r>
            <a:r>
              <a:rPr lang="it-IT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No.CE-5360</a:t>
            </a:r>
            <a:endParaRPr lang="it-IT" sz="1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Foliennummernplatzhalter 4"/>
          <p:cNvSpPr>
            <a:spLocks noGrp="1"/>
          </p:cNvSpPr>
          <p:nvPr>
            <p:ph type="sldNum" sz="quarter" idx="11"/>
          </p:nvPr>
        </p:nvSpPr>
        <p:spPr>
          <a:xfrm>
            <a:off x="6553200" y="6248400"/>
            <a:ext cx="1905000" cy="457200"/>
          </a:xfrm>
        </p:spPr>
        <p:txBody>
          <a:bodyPr/>
          <a:lstStyle/>
          <a:p>
            <a:fld id="{92C9F2BD-890F-449C-BD34-E7F525B14626}" type="slidenum">
              <a:rPr lang="it-IT" smtClean="0"/>
              <a:pPr/>
              <a:t>14</a:t>
            </a:fld>
            <a:endParaRPr lang="it-IT" dirty="0" smtClean="0"/>
          </a:p>
        </p:txBody>
      </p:sp>
    </p:spTree>
    <p:extLst>
      <p:ext uri="{BB962C8B-B14F-4D97-AF65-F5344CB8AC3E}">
        <p14:creationId xmlns:p14="http://schemas.microsoft.com/office/powerpoint/2010/main" val="1967163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2C9F2BD-890F-449C-BD34-E7F525B14626}" type="slidenum">
              <a:rPr lang="it-IT" smtClean="0"/>
              <a:pPr/>
              <a:t>15</a:t>
            </a:fld>
            <a:endParaRPr lang="it-IT" dirty="0" smtClean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3199" y="1554521"/>
            <a:ext cx="3157537" cy="768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Grafik 8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-713"/>
          <a:stretch/>
        </p:blipFill>
        <p:spPr>
          <a:xfrm>
            <a:off x="9138" y="1905001"/>
            <a:ext cx="9125724" cy="3542979"/>
          </a:xfrm>
          <a:prstGeom prst="rect">
            <a:avLst/>
          </a:prstGeom>
        </p:spPr>
      </p:pic>
      <p:sp>
        <p:nvSpPr>
          <p:cNvPr id="10" name="Textfeld 9"/>
          <p:cNvSpPr txBox="1"/>
          <p:nvPr/>
        </p:nvSpPr>
        <p:spPr>
          <a:xfrm>
            <a:off x="1386348" y="280219"/>
            <a:ext cx="643029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b="1" dirty="0" err="1" smtClean="0"/>
              <a:t>Comparison</a:t>
            </a:r>
            <a:r>
              <a:rPr lang="de-DE" b="1" dirty="0" smtClean="0"/>
              <a:t>: different 400lm light </a:t>
            </a:r>
            <a:r>
              <a:rPr lang="de-DE" b="1" dirty="0" err="1" smtClean="0"/>
              <a:t>distributions</a:t>
            </a:r>
            <a:endParaRPr lang="de-DE" b="1" dirty="0"/>
          </a:p>
        </p:txBody>
      </p:sp>
      <p:sp>
        <p:nvSpPr>
          <p:cNvPr id="7" name="Segnaposto piè di pagina 1"/>
          <p:cNvSpPr>
            <a:spLocks noGrp="1"/>
          </p:cNvSpPr>
          <p:nvPr/>
        </p:nvSpPr>
        <p:spPr>
          <a:xfrm>
            <a:off x="3079750" y="6253316"/>
            <a:ext cx="3136900" cy="45720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it-IT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GTB </a:t>
            </a:r>
            <a:r>
              <a:rPr lang="it-IT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Document</a:t>
            </a:r>
            <a:r>
              <a:rPr lang="it-IT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No.CE-5360</a:t>
            </a:r>
            <a:endParaRPr lang="it-IT" sz="1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79504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2C9F2BD-890F-449C-BD34-E7F525B14626}" type="slidenum">
              <a:rPr lang="it-IT" smtClean="0"/>
              <a:pPr/>
              <a:t>16</a:t>
            </a:fld>
            <a:endParaRPr lang="it-IT" smtClean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7477" y="1555238"/>
            <a:ext cx="1981200" cy="768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Grafik 1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138" y="1885950"/>
            <a:ext cx="9125724" cy="3689350"/>
          </a:xfrm>
          <a:prstGeom prst="rect">
            <a:avLst/>
          </a:prstGeom>
        </p:spPr>
      </p:pic>
      <p:sp>
        <p:nvSpPr>
          <p:cNvPr id="10" name="Textfeld 9"/>
          <p:cNvSpPr txBox="1"/>
          <p:nvPr/>
        </p:nvSpPr>
        <p:spPr>
          <a:xfrm>
            <a:off x="1386348" y="280219"/>
            <a:ext cx="643029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b="1" dirty="0" err="1" smtClean="0"/>
              <a:t>Comparison</a:t>
            </a:r>
            <a:r>
              <a:rPr lang="de-DE" b="1" dirty="0" smtClean="0"/>
              <a:t>: different 400lm light </a:t>
            </a:r>
            <a:r>
              <a:rPr lang="de-DE" b="1" dirty="0" err="1" smtClean="0"/>
              <a:t>distributions</a:t>
            </a:r>
            <a:endParaRPr lang="de-DE" b="1" dirty="0"/>
          </a:p>
        </p:txBody>
      </p:sp>
      <p:sp>
        <p:nvSpPr>
          <p:cNvPr id="7" name="Segnaposto piè di pagina 1"/>
          <p:cNvSpPr>
            <a:spLocks noGrp="1"/>
          </p:cNvSpPr>
          <p:nvPr/>
        </p:nvSpPr>
        <p:spPr>
          <a:xfrm>
            <a:off x="3079750" y="6253316"/>
            <a:ext cx="3136900" cy="45720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it-IT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GTB </a:t>
            </a:r>
            <a:r>
              <a:rPr lang="it-IT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Document</a:t>
            </a:r>
            <a:r>
              <a:rPr lang="it-IT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No.CE-5360</a:t>
            </a:r>
            <a:endParaRPr lang="it-IT" sz="1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66130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2C9F2BD-890F-449C-BD34-E7F525B14626}" type="slidenum">
              <a:rPr lang="it-IT" smtClean="0"/>
              <a:pPr/>
              <a:t>17</a:t>
            </a:fld>
            <a:endParaRPr lang="it-IT" smtClean="0"/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-57"/>
          <a:stretch/>
        </p:blipFill>
        <p:spPr>
          <a:xfrm>
            <a:off x="9138" y="1905001"/>
            <a:ext cx="9125724" cy="3519928"/>
          </a:xfrm>
          <a:prstGeom prst="rect">
            <a:avLst/>
          </a:prstGeom>
        </p:spPr>
      </p:pic>
      <p:pic>
        <p:nvPicPr>
          <p:cNvPr id="8" name="Grafik 7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8276" y="1339850"/>
            <a:ext cx="9125724" cy="1904999"/>
          </a:xfrm>
          <a:prstGeom prst="rect">
            <a:avLst/>
          </a:prstGeom>
        </p:spPr>
      </p:pic>
      <p:cxnSp>
        <p:nvCxnSpPr>
          <p:cNvPr id="9" name="Gerade Verbindung 8"/>
          <p:cNvCxnSpPr/>
          <p:nvPr/>
        </p:nvCxnSpPr>
        <p:spPr>
          <a:xfrm>
            <a:off x="539999" y="2240181"/>
            <a:ext cx="6959351" cy="0"/>
          </a:xfrm>
          <a:prstGeom prst="line">
            <a:avLst/>
          </a:prstGeom>
          <a:ln w="19050">
            <a:solidFill>
              <a:schemeClr val="tx1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Gerade Verbindung 9"/>
          <p:cNvCxnSpPr/>
          <p:nvPr/>
        </p:nvCxnSpPr>
        <p:spPr>
          <a:xfrm>
            <a:off x="511037" y="4557931"/>
            <a:ext cx="6959351" cy="0"/>
          </a:xfrm>
          <a:prstGeom prst="line">
            <a:avLst/>
          </a:prstGeom>
          <a:ln w="19050">
            <a:solidFill>
              <a:schemeClr val="tx1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1037" y="1028802"/>
            <a:ext cx="1743075" cy="768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1037" y="3160284"/>
            <a:ext cx="2030413" cy="1042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" name="Textfeld 14"/>
          <p:cNvSpPr txBox="1"/>
          <p:nvPr/>
        </p:nvSpPr>
        <p:spPr>
          <a:xfrm>
            <a:off x="1386348" y="280219"/>
            <a:ext cx="643029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b="1" dirty="0" err="1" smtClean="0"/>
              <a:t>Comparison</a:t>
            </a:r>
            <a:r>
              <a:rPr lang="de-DE" b="1" dirty="0" smtClean="0"/>
              <a:t>: different 400lm light </a:t>
            </a:r>
            <a:r>
              <a:rPr lang="de-DE" b="1" dirty="0" err="1" smtClean="0"/>
              <a:t>distributions</a:t>
            </a:r>
            <a:endParaRPr lang="de-DE" b="1" dirty="0"/>
          </a:p>
        </p:txBody>
      </p:sp>
      <p:sp>
        <p:nvSpPr>
          <p:cNvPr id="11" name="Segnaposto piè di pagina 1"/>
          <p:cNvSpPr>
            <a:spLocks noGrp="1"/>
          </p:cNvSpPr>
          <p:nvPr/>
        </p:nvSpPr>
        <p:spPr>
          <a:xfrm>
            <a:off x="3079750" y="6253316"/>
            <a:ext cx="3136900" cy="45720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it-IT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GTB </a:t>
            </a:r>
            <a:r>
              <a:rPr lang="it-IT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Document</a:t>
            </a:r>
            <a:r>
              <a:rPr lang="it-IT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No.CE-5360</a:t>
            </a:r>
            <a:endParaRPr lang="it-IT" sz="1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73903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2C9F2BD-890F-449C-BD34-E7F525B14626}" type="slidenum">
              <a:rPr lang="it-IT" smtClean="0"/>
              <a:pPr/>
              <a:t>18</a:t>
            </a:fld>
            <a:endParaRPr lang="it-IT" smtClean="0"/>
          </a:p>
        </p:txBody>
      </p:sp>
      <p:pic>
        <p:nvPicPr>
          <p:cNvPr id="7" name="Picture 4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" b="19363"/>
          <a:stretch/>
        </p:blipFill>
        <p:spPr bwMode="auto">
          <a:xfrm>
            <a:off x="-1" y="3711575"/>
            <a:ext cx="8316946" cy="18132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2314"/>
          <a:stretch/>
        </p:blipFill>
        <p:spPr bwMode="auto">
          <a:xfrm>
            <a:off x="-1" y="1413009"/>
            <a:ext cx="8296636" cy="17429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1" name="Gerade Verbindung 10"/>
          <p:cNvCxnSpPr/>
          <p:nvPr/>
        </p:nvCxnSpPr>
        <p:spPr>
          <a:xfrm>
            <a:off x="539999" y="2214781"/>
            <a:ext cx="7428344" cy="0"/>
          </a:xfrm>
          <a:prstGeom prst="line">
            <a:avLst/>
          </a:prstGeom>
          <a:ln w="19050">
            <a:solidFill>
              <a:schemeClr val="tx1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Gerade Verbindung 11"/>
          <p:cNvCxnSpPr/>
          <p:nvPr/>
        </p:nvCxnSpPr>
        <p:spPr>
          <a:xfrm>
            <a:off x="511037" y="4532531"/>
            <a:ext cx="7521124" cy="0"/>
          </a:xfrm>
          <a:prstGeom prst="line">
            <a:avLst/>
          </a:prstGeom>
          <a:ln w="19050">
            <a:solidFill>
              <a:schemeClr val="tx1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1037" y="977900"/>
            <a:ext cx="1743075" cy="768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1037" y="3155950"/>
            <a:ext cx="2030413" cy="1042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Textfeld 13"/>
          <p:cNvSpPr txBox="1"/>
          <p:nvPr/>
        </p:nvSpPr>
        <p:spPr>
          <a:xfrm>
            <a:off x="1386348" y="280219"/>
            <a:ext cx="643029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b="1" dirty="0" err="1" smtClean="0"/>
              <a:t>Comparison</a:t>
            </a:r>
            <a:r>
              <a:rPr lang="de-DE" b="1" dirty="0" smtClean="0"/>
              <a:t>: different 400lm light </a:t>
            </a:r>
            <a:r>
              <a:rPr lang="de-DE" b="1" dirty="0" err="1" smtClean="0"/>
              <a:t>distributions</a:t>
            </a:r>
            <a:endParaRPr lang="de-DE" b="1" dirty="0"/>
          </a:p>
        </p:txBody>
      </p:sp>
      <p:sp>
        <p:nvSpPr>
          <p:cNvPr id="13" name="Segnaposto piè di pagina 1"/>
          <p:cNvSpPr>
            <a:spLocks noGrp="1"/>
          </p:cNvSpPr>
          <p:nvPr/>
        </p:nvSpPr>
        <p:spPr>
          <a:xfrm>
            <a:off x="3079750" y="6253316"/>
            <a:ext cx="3136900" cy="45720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it-IT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GTB </a:t>
            </a:r>
            <a:r>
              <a:rPr lang="it-IT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Document</a:t>
            </a:r>
            <a:r>
              <a:rPr lang="it-IT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No.CE-5360</a:t>
            </a:r>
            <a:endParaRPr lang="it-IT" sz="1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98713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2C9F2BD-890F-449C-BD34-E7F525B14626}" type="slidenum">
              <a:rPr lang="it-IT" smtClean="0"/>
              <a:pPr/>
              <a:t>19</a:t>
            </a:fld>
            <a:endParaRPr lang="it-IT" smtClean="0"/>
          </a:p>
        </p:txBody>
      </p:sp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7213" y="766763"/>
            <a:ext cx="8029575" cy="532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7213" y="766609"/>
            <a:ext cx="3163887" cy="768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Textfeld 9"/>
          <p:cNvSpPr txBox="1"/>
          <p:nvPr/>
        </p:nvSpPr>
        <p:spPr>
          <a:xfrm>
            <a:off x="1386348" y="280219"/>
            <a:ext cx="643029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b="1" dirty="0" err="1" smtClean="0"/>
              <a:t>Comparison</a:t>
            </a:r>
            <a:r>
              <a:rPr lang="de-DE" b="1" dirty="0" smtClean="0"/>
              <a:t>: H4 light </a:t>
            </a:r>
            <a:r>
              <a:rPr lang="de-DE" b="1" dirty="0" err="1" smtClean="0"/>
              <a:t>distributions</a:t>
            </a:r>
            <a:endParaRPr lang="de-DE" b="1" dirty="0"/>
          </a:p>
        </p:txBody>
      </p:sp>
      <p:sp>
        <p:nvSpPr>
          <p:cNvPr id="7" name="Segnaposto piè di pagina 1"/>
          <p:cNvSpPr>
            <a:spLocks noGrp="1"/>
          </p:cNvSpPr>
          <p:nvPr/>
        </p:nvSpPr>
        <p:spPr>
          <a:xfrm>
            <a:off x="3079750" y="6253316"/>
            <a:ext cx="3136900" cy="45720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it-IT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GTB </a:t>
            </a:r>
            <a:r>
              <a:rPr lang="it-IT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Document</a:t>
            </a:r>
            <a:r>
              <a:rPr lang="it-IT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No.CE-5360</a:t>
            </a:r>
            <a:endParaRPr lang="it-IT" sz="1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01978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LED </a:t>
            </a:r>
            <a:r>
              <a:rPr lang="de-DE" dirty="0" err="1" smtClean="0"/>
              <a:t>Headlamps</a:t>
            </a:r>
            <a:r>
              <a:rPr lang="de-DE" dirty="0" smtClean="0"/>
              <a:t> : Advantages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685800" y="1516632"/>
            <a:ext cx="7772400" cy="4114800"/>
          </a:xfrm>
        </p:spPr>
        <p:txBody>
          <a:bodyPr/>
          <a:lstStyle/>
          <a:p>
            <a:r>
              <a:rPr lang="de-DE" sz="2800" dirty="0" smtClean="0"/>
              <a:t>Low </a:t>
            </a:r>
            <a:r>
              <a:rPr lang="de-DE" sz="2800" dirty="0" err="1" smtClean="0"/>
              <a:t>energy</a:t>
            </a:r>
            <a:r>
              <a:rPr lang="de-DE" sz="2800" dirty="0" smtClean="0"/>
              <a:t> </a:t>
            </a:r>
            <a:r>
              <a:rPr lang="de-DE" sz="2800" dirty="0" err="1" smtClean="0"/>
              <a:t>consumption</a:t>
            </a:r>
            <a:endParaRPr lang="de-DE" sz="2800" dirty="0" smtClean="0"/>
          </a:p>
          <a:p>
            <a:r>
              <a:rPr lang="de-DE" sz="2800" dirty="0" err="1" smtClean="0"/>
              <a:t>Reduced</a:t>
            </a:r>
            <a:r>
              <a:rPr lang="de-DE" sz="2800" dirty="0" smtClean="0"/>
              <a:t> CO</a:t>
            </a:r>
            <a:r>
              <a:rPr lang="de-DE" sz="2800" baseline="-25000" dirty="0" smtClean="0"/>
              <a:t>2</a:t>
            </a:r>
          </a:p>
          <a:p>
            <a:r>
              <a:rPr lang="de-DE" sz="2800" dirty="0" err="1" smtClean="0"/>
              <a:t>Effective</a:t>
            </a:r>
            <a:r>
              <a:rPr lang="de-DE" sz="2800" dirty="0" smtClean="0"/>
              <a:t> </a:t>
            </a:r>
            <a:r>
              <a:rPr lang="de-DE" sz="2800" dirty="0" err="1" smtClean="0"/>
              <a:t>solutions</a:t>
            </a:r>
            <a:r>
              <a:rPr lang="de-DE" sz="2800" dirty="0" smtClean="0"/>
              <a:t> also </a:t>
            </a:r>
            <a:r>
              <a:rPr lang="de-DE" sz="2800" dirty="0" err="1" smtClean="0"/>
              <a:t>with</a:t>
            </a:r>
            <a:r>
              <a:rPr lang="de-DE" sz="2800" dirty="0" smtClean="0"/>
              <a:t> </a:t>
            </a:r>
            <a:r>
              <a:rPr lang="de-DE" sz="2800" dirty="0" err="1" smtClean="0"/>
              <a:t>small</a:t>
            </a:r>
            <a:r>
              <a:rPr lang="de-DE" sz="2800" dirty="0" smtClean="0"/>
              <a:t> </a:t>
            </a:r>
            <a:r>
              <a:rPr lang="de-DE" sz="2800" dirty="0" err="1" smtClean="0"/>
              <a:t>sized</a:t>
            </a:r>
            <a:r>
              <a:rPr lang="de-DE" sz="2800" dirty="0" smtClean="0"/>
              <a:t> </a:t>
            </a:r>
            <a:r>
              <a:rPr lang="de-DE" sz="2800" dirty="0" err="1" smtClean="0"/>
              <a:t>headlamps</a:t>
            </a:r>
            <a:endParaRPr lang="de-DE" sz="2800" dirty="0" smtClean="0"/>
          </a:p>
          <a:p>
            <a:r>
              <a:rPr lang="de-DE" sz="2800" dirty="0" smtClean="0"/>
              <a:t>Long </a:t>
            </a:r>
            <a:r>
              <a:rPr lang="de-DE" sz="2800" dirty="0" err="1" smtClean="0"/>
              <a:t>life</a:t>
            </a:r>
            <a:r>
              <a:rPr lang="de-DE" sz="2800" dirty="0" smtClean="0"/>
              <a:t> time</a:t>
            </a:r>
          </a:p>
          <a:p>
            <a:r>
              <a:rPr lang="de-DE" sz="2800" dirty="0" err="1" smtClean="0"/>
              <a:t>Flexibility</a:t>
            </a:r>
            <a:r>
              <a:rPr lang="de-DE" sz="2800" dirty="0" smtClean="0"/>
              <a:t> in </a:t>
            </a:r>
            <a:r>
              <a:rPr lang="de-DE" sz="2800" dirty="0" err="1" smtClean="0"/>
              <a:t>styling</a:t>
            </a:r>
            <a:r>
              <a:rPr lang="de-DE" sz="2800" dirty="0" smtClean="0"/>
              <a:t> </a:t>
            </a:r>
            <a:r>
              <a:rPr lang="de-DE" sz="2800" dirty="0" err="1" smtClean="0"/>
              <a:t>solutions</a:t>
            </a:r>
            <a:r>
              <a:rPr lang="de-DE" sz="2800" dirty="0" smtClean="0"/>
              <a:t> </a:t>
            </a:r>
            <a:r>
              <a:rPr lang="de-DE" sz="2800" dirty="0" err="1" smtClean="0"/>
              <a:t>keeping</a:t>
            </a:r>
            <a:r>
              <a:rPr lang="de-DE" sz="2800" dirty="0" smtClean="0"/>
              <a:t> </a:t>
            </a:r>
            <a:r>
              <a:rPr lang="de-DE" sz="2800" dirty="0" err="1" smtClean="0"/>
              <a:t>safe</a:t>
            </a:r>
            <a:r>
              <a:rPr lang="de-DE" sz="2800" dirty="0" smtClean="0"/>
              <a:t> light </a:t>
            </a:r>
            <a:r>
              <a:rPr lang="de-DE" sz="2800" dirty="0" err="1" smtClean="0"/>
              <a:t>output</a:t>
            </a:r>
            <a:endParaRPr lang="de-DE" sz="2800" dirty="0" smtClean="0"/>
          </a:p>
          <a:p>
            <a:r>
              <a:rPr lang="de-DE" sz="2800" dirty="0" err="1" smtClean="0"/>
              <a:t>Colour</a:t>
            </a:r>
            <a:r>
              <a:rPr lang="de-DE" sz="2800" dirty="0" smtClean="0"/>
              <a:t> </a:t>
            </a:r>
            <a:r>
              <a:rPr lang="de-DE" sz="2800" dirty="0" err="1" smtClean="0"/>
              <a:t>temperature</a:t>
            </a:r>
            <a:r>
              <a:rPr lang="de-DE" sz="2800" dirty="0" smtClean="0"/>
              <a:t> </a:t>
            </a:r>
            <a:r>
              <a:rPr lang="de-DE" sz="2800" dirty="0" err="1" smtClean="0"/>
              <a:t>leads</a:t>
            </a:r>
            <a:r>
              <a:rPr lang="de-DE" sz="2800" dirty="0" smtClean="0"/>
              <a:t> </a:t>
            </a:r>
            <a:r>
              <a:rPr lang="de-DE" sz="2800" dirty="0" err="1" smtClean="0"/>
              <a:t>to</a:t>
            </a:r>
            <a:r>
              <a:rPr lang="de-DE" sz="2800" dirty="0" smtClean="0"/>
              <a:t> a </a:t>
            </a:r>
            <a:r>
              <a:rPr lang="de-DE" sz="2800" dirty="0" err="1" smtClean="0"/>
              <a:t>well</a:t>
            </a:r>
            <a:r>
              <a:rPr lang="de-DE" sz="2800" dirty="0" smtClean="0"/>
              <a:t> </a:t>
            </a:r>
            <a:r>
              <a:rPr lang="de-DE" sz="2800" dirty="0" err="1" smtClean="0"/>
              <a:t>accepted</a:t>
            </a:r>
            <a:r>
              <a:rPr lang="de-DE" sz="2800" dirty="0" smtClean="0"/>
              <a:t> light </a:t>
            </a:r>
            <a:r>
              <a:rPr lang="de-DE" sz="2800" dirty="0" err="1" smtClean="0"/>
              <a:t>by</a:t>
            </a:r>
            <a:r>
              <a:rPr lang="de-DE" sz="2800" dirty="0" smtClean="0"/>
              <a:t> </a:t>
            </a:r>
            <a:r>
              <a:rPr lang="de-DE" sz="2800" dirty="0" err="1" smtClean="0"/>
              <a:t>consumers</a:t>
            </a:r>
            <a:r>
              <a:rPr lang="de-DE" sz="2800" dirty="0" smtClean="0"/>
              <a:t> </a:t>
            </a:r>
          </a:p>
          <a:p>
            <a:endParaRPr lang="de-DE" sz="2800" dirty="0"/>
          </a:p>
        </p:txBody>
      </p:sp>
      <p:sp>
        <p:nvSpPr>
          <p:cNvPr id="5" name="Segnaposto piè di pagina 1"/>
          <p:cNvSpPr>
            <a:spLocks noGrp="1"/>
          </p:cNvSpPr>
          <p:nvPr/>
        </p:nvSpPr>
        <p:spPr>
          <a:xfrm>
            <a:off x="3079750" y="6253316"/>
            <a:ext cx="3136900" cy="45720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it-IT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GTB </a:t>
            </a:r>
            <a:r>
              <a:rPr lang="it-IT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Document</a:t>
            </a:r>
            <a:r>
              <a:rPr lang="it-IT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No.CE-5360</a:t>
            </a:r>
            <a:endParaRPr lang="it-IT" sz="1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Foliennummernplatzhalter 4"/>
          <p:cNvSpPr>
            <a:spLocks noGrp="1"/>
          </p:cNvSpPr>
          <p:nvPr>
            <p:ph type="sldNum" sz="quarter" idx="11"/>
          </p:nvPr>
        </p:nvSpPr>
        <p:spPr>
          <a:xfrm>
            <a:off x="6553200" y="6248400"/>
            <a:ext cx="1905000" cy="457200"/>
          </a:xfrm>
        </p:spPr>
        <p:txBody>
          <a:bodyPr/>
          <a:lstStyle/>
          <a:p>
            <a:fld id="{92C9F2BD-890F-449C-BD34-E7F525B14626}" type="slidenum">
              <a:rPr lang="it-IT" smtClean="0"/>
              <a:pPr/>
              <a:t>2</a:t>
            </a:fld>
            <a:endParaRPr lang="it-IT" dirty="0" smtClean="0"/>
          </a:p>
        </p:txBody>
      </p:sp>
    </p:spTree>
    <p:extLst>
      <p:ext uri="{BB962C8B-B14F-4D97-AF65-F5344CB8AC3E}">
        <p14:creationId xmlns:p14="http://schemas.microsoft.com/office/powerpoint/2010/main" val="606932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2C9F2BD-890F-449C-BD34-E7F525B14626}" type="slidenum">
              <a:rPr lang="it-IT" smtClean="0"/>
              <a:pPr/>
              <a:t>20</a:t>
            </a:fld>
            <a:endParaRPr lang="it-IT" smtClean="0"/>
          </a:p>
        </p:txBody>
      </p:sp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7213" y="766763"/>
            <a:ext cx="8029575" cy="532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7213" y="773420"/>
            <a:ext cx="1908175" cy="768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Textfeld 9"/>
          <p:cNvSpPr txBox="1"/>
          <p:nvPr/>
        </p:nvSpPr>
        <p:spPr>
          <a:xfrm>
            <a:off x="1386348" y="280219"/>
            <a:ext cx="643029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b="1" dirty="0" err="1" smtClean="0"/>
              <a:t>Comparison</a:t>
            </a:r>
            <a:r>
              <a:rPr lang="de-DE" b="1" dirty="0" smtClean="0"/>
              <a:t>: </a:t>
            </a:r>
            <a:r>
              <a:rPr lang="de-DE" b="1" dirty="0" err="1" smtClean="0"/>
              <a:t>balanced</a:t>
            </a:r>
            <a:r>
              <a:rPr lang="de-DE" b="1" dirty="0" smtClean="0"/>
              <a:t> LED light </a:t>
            </a:r>
            <a:r>
              <a:rPr lang="de-DE" b="1" dirty="0" err="1" smtClean="0"/>
              <a:t>distribution</a:t>
            </a:r>
            <a:endParaRPr lang="de-DE" b="1" dirty="0"/>
          </a:p>
        </p:txBody>
      </p:sp>
      <p:sp>
        <p:nvSpPr>
          <p:cNvPr id="7" name="Segnaposto piè di pagina 1"/>
          <p:cNvSpPr>
            <a:spLocks noGrp="1"/>
          </p:cNvSpPr>
          <p:nvPr/>
        </p:nvSpPr>
        <p:spPr>
          <a:xfrm>
            <a:off x="3079750" y="6253316"/>
            <a:ext cx="3136900" cy="45720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it-IT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GTB </a:t>
            </a:r>
            <a:r>
              <a:rPr lang="it-IT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Document</a:t>
            </a:r>
            <a:r>
              <a:rPr lang="it-IT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No.CE-5360</a:t>
            </a:r>
            <a:endParaRPr lang="it-IT" sz="1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12072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2C9F2BD-890F-449C-BD34-E7F525B14626}" type="slidenum">
              <a:rPr lang="it-IT" smtClean="0"/>
              <a:pPr/>
              <a:t>21</a:t>
            </a:fld>
            <a:endParaRPr lang="it-IT" smtClean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" y="795128"/>
            <a:ext cx="9144000" cy="5291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16534"/>
            <a:ext cx="3157537" cy="768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feld 7"/>
          <p:cNvSpPr txBox="1"/>
          <p:nvPr/>
        </p:nvSpPr>
        <p:spPr>
          <a:xfrm>
            <a:off x="1386348" y="280219"/>
            <a:ext cx="643029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b="1" dirty="0" err="1" smtClean="0"/>
              <a:t>Comparison</a:t>
            </a:r>
            <a:r>
              <a:rPr lang="de-DE" b="1" dirty="0" smtClean="0"/>
              <a:t>: H4 light </a:t>
            </a:r>
            <a:r>
              <a:rPr lang="de-DE" b="1" dirty="0" err="1" smtClean="0"/>
              <a:t>distributions</a:t>
            </a:r>
            <a:endParaRPr lang="de-DE" b="1" dirty="0"/>
          </a:p>
        </p:txBody>
      </p:sp>
      <p:sp>
        <p:nvSpPr>
          <p:cNvPr id="9" name="Segnaposto piè di pagina 1"/>
          <p:cNvSpPr>
            <a:spLocks noGrp="1"/>
          </p:cNvSpPr>
          <p:nvPr/>
        </p:nvSpPr>
        <p:spPr>
          <a:xfrm>
            <a:off x="3079750" y="6253316"/>
            <a:ext cx="3136900" cy="45720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it-IT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GTB </a:t>
            </a:r>
            <a:r>
              <a:rPr lang="it-IT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Document</a:t>
            </a:r>
            <a:r>
              <a:rPr lang="it-IT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No.CE-5360</a:t>
            </a:r>
            <a:endParaRPr lang="it-IT" sz="1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22905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2C9F2BD-890F-449C-BD34-E7F525B14626}" type="slidenum">
              <a:rPr lang="it-IT" smtClean="0"/>
              <a:pPr/>
              <a:t>22</a:t>
            </a:fld>
            <a:endParaRPr lang="it-IT" smtClean="0"/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82428"/>
            <a:ext cx="9143999" cy="5293143"/>
          </a:xfrm>
          <a:prstGeom prst="rect">
            <a:avLst/>
          </a:prstGeom>
        </p:spPr>
      </p:pic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18582"/>
            <a:ext cx="1908175" cy="768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feld 7"/>
          <p:cNvSpPr txBox="1"/>
          <p:nvPr/>
        </p:nvSpPr>
        <p:spPr>
          <a:xfrm>
            <a:off x="1386348" y="280219"/>
            <a:ext cx="643029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b="1" dirty="0" err="1" smtClean="0"/>
              <a:t>Comparison</a:t>
            </a:r>
            <a:r>
              <a:rPr lang="de-DE" b="1" dirty="0" smtClean="0"/>
              <a:t>: </a:t>
            </a:r>
            <a:r>
              <a:rPr lang="de-DE" b="1" dirty="0" err="1" smtClean="0"/>
              <a:t>balanced</a:t>
            </a:r>
            <a:r>
              <a:rPr lang="de-DE" b="1" dirty="0" smtClean="0"/>
              <a:t> LED light </a:t>
            </a:r>
            <a:r>
              <a:rPr lang="de-DE" b="1" dirty="0" err="1" smtClean="0"/>
              <a:t>distribution</a:t>
            </a:r>
            <a:endParaRPr lang="de-DE" b="1" dirty="0"/>
          </a:p>
        </p:txBody>
      </p:sp>
      <p:sp>
        <p:nvSpPr>
          <p:cNvPr id="9" name="Segnaposto piè di pagina 1"/>
          <p:cNvSpPr>
            <a:spLocks noGrp="1"/>
          </p:cNvSpPr>
          <p:nvPr/>
        </p:nvSpPr>
        <p:spPr>
          <a:xfrm>
            <a:off x="3079750" y="6253316"/>
            <a:ext cx="3136900" cy="45720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it-IT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GTB </a:t>
            </a:r>
            <a:r>
              <a:rPr lang="it-IT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Document</a:t>
            </a:r>
            <a:r>
              <a:rPr lang="it-IT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No.CE-5360</a:t>
            </a:r>
            <a:endParaRPr lang="it-IT" sz="1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13399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Proposal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/>
              <a:t>F</a:t>
            </a:r>
            <a:r>
              <a:rPr lang="de-DE" dirty="0" smtClean="0"/>
              <a:t>uture Halogen &amp; LED </a:t>
            </a:r>
            <a:r>
              <a:rPr lang="de-DE" dirty="0" err="1"/>
              <a:t>H</a:t>
            </a:r>
            <a:r>
              <a:rPr lang="de-DE" dirty="0" err="1" smtClean="0"/>
              <a:t>eadlamps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685800" y="1457640"/>
            <a:ext cx="7772400" cy="4114800"/>
          </a:xfrm>
        </p:spPr>
        <p:txBody>
          <a:bodyPr/>
          <a:lstStyle/>
          <a:p>
            <a:r>
              <a:rPr lang="de-DE" sz="2800" dirty="0" smtClean="0"/>
              <a:t>Intention: Target </a:t>
            </a:r>
            <a:r>
              <a:rPr lang="de-DE" sz="2800" dirty="0" err="1" smtClean="0"/>
              <a:t>to</a:t>
            </a:r>
            <a:r>
              <a:rPr lang="de-DE" sz="2800" dirty="0" smtClean="0"/>
              <a:t> </a:t>
            </a:r>
            <a:r>
              <a:rPr lang="de-DE" sz="2800" dirty="0" err="1" smtClean="0"/>
              <a:t>demand</a:t>
            </a:r>
            <a:r>
              <a:rPr lang="de-DE" sz="2800" dirty="0" smtClean="0"/>
              <a:t> a </a:t>
            </a:r>
            <a:r>
              <a:rPr lang="de-DE" sz="2800" dirty="0" err="1" smtClean="0"/>
              <a:t>good</a:t>
            </a:r>
            <a:r>
              <a:rPr lang="de-DE" sz="2800" dirty="0" smtClean="0"/>
              <a:t> light </a:t>
            </a:r>
            <a:r>
              <a:rPr lang="de-DE" sz="2800" dirty="0" err="1" smtClean="0"/>
              <a:t>pattern</a:t>
            </a:r>
            <a:r>
              <a:rPr lang="de-DE" sz="2800" dirty="0" smtClean="0"/>
              <a:t> on </a:t>
            </a:r>
            <a:r>
              <a:rPr lang="de-DE" sz="2800" dirty="0" err="1" smtClean="0"/>
              <a:t>the</a:t>
            </a:r>
            <a:r>
              <a:rPr lang="de-DE" sz="2800" dirty="0" smtClean="0"/>
              <a:t> </a:t>
            </a:r>
            <a:r>
              <a:rPr lang="de-DE" sz="2800" dirty="0" err="1" smtClean="0"/>
              <a:t>road</a:t>
            </a:r>
            <a:r>
              <a:rPr lang="de-DE" sz="2800" dirty="0" smtClean="0"/>
              <a:t> </a:t>
            </a:r>
            <a:r>
              <a:rPr lang="de-DE" sz="2800" dirty="0" err="1" smtClean="0"/>
              <a:t>rather</a:t>
            </a:r>
            <a:r>
              <a:rPr lang="de-DE" sz="2800" dirty="0" smtClean="0"/>
              <a:t> </a:t>
            </a:r>
            <a:r>
              <a:rPr lang="de-DE" sz="2800" dirty="0" err="1" smtClean="0"/>
              <a:t>than</a:t>
            </a:r>
            <a:r>
              <a:rPr lang="de-DE" sz="2800" dirty="0" smtClean="0"/>
              <a:t> </a:t>
            </a:r>
            <a:r>
              <a:rPr lang="de-DE" sz="2800" dirty="0" err="1" smtClean="0"/>
              <a:t>requiring</a:t>
            </a:r>
            <a:r>
              <a:rPr lang="de-DE" sz="2800" dirty="0" smtClean="0"/>
              <a:t> a </a:t>
            </a:r>
            <a:r>
              <a:rPr lang="de-DE" sz="2800" dirty="0" err="1" smtClean="0"/>
              <a:t>certain</a:t>
            </a:r>
            <a:r>
              <a:rPr lang="de-DE" sz="2800" dirty="0" smtClean="0"/>
              <a:t> </a:t>
            </a:r>
            <a:r>
              <a:rPr lang="de-DE" sz="2800" dirty="0" err="1" smtClean="0"/>
              <a:t>number</a:t>
            </a:r>
            <a:r>
              <a:rPr lang="de-DE" sz="2800" dirty="0" smtClean="0"/>
              <a:t> </a:t>
            </a:r>
            <a:r>
              <a:rPr lang="de-DE" sz="2800" dirty="0" err="1" smtClean="0"/>
              <a:t>of</a:t>
            </a:r>
            <a:r>
              <a:rPr lang="de-DE" sz="2800" dirty="0" smtClean="0"/>
              <a:t> </a:t>
            </a:r>
            <a:r>
              <a:rPr lang="de-DE" sz="2800" dirty="0" err="1" smtClean="0"/>
              <a:t>lumens</a:t>
            </a:r>
            <a:r>
              <a:rPr lang="de-DE" sz="2800" dirty="0" smtClean="0"/>
              <a:t> </a:t>
            </a:r>
            <a:r>
              <a:rPr lang="de-DE" sz="2800" dirty="0" err="1" smtClean="0"/>
              <a:t>emitted</a:t>
            </a:r>
            <a:r>
              <a:rPr lang="de-DE" sz="2800" dirty="0" smtClean="0"/>
              <a:t> </a:t>
            </a:r>
            <a:r>
              <a:rPr lang="de-DE" sz="2800" dirty="0" err="1" smtClean="0"/>
              <a:t>by</a:t>
            </a:r>
            <a:r>
              <a:rPr lang="de-DE" sz="2800" dirty="0" smtClean="0"/>
              <a:t> </a:t>
            </a:r>
            <a:r>
              <a:rPr lang="de-DE" sz="2800" dirty="0" err="1" smtClean="0"/>
              <a:t>the</a:t>
            </a:r>
            <a:r>
              <a:rPr lang="de-DE" sz="2800" dirty="0" smtClean="0"/>
              <a:t> light </a:t>
            </a:r>
            <a:r>
              <a:rPr lang="de-DE" sz="2800" dirty="0" err="1" smtClean="0"/>
              <a:t>source</a:t>
            </a:r>
            <a:endParaRPr lang="de-DE" sz="2800" dirty="0" smtClean="0"/>
          </a:p>
          <a:p>
            <a:r>
              <a:rPr lang="de-DE" sz="2800" dirty="0" err="1" smtClean="0"/>
              <a:t>Introduction</a:t>
            </a:r>
            <a:r>
              <a:rPr lang="de-DE" sz="2800" dirty="0" smtClean="0"/>
              <a:t> </a:t>
            </a:r>
            <a:r>
              <a:rPr lang="de-DE" sz="2800" dirty="0" err="1" smtClean="0"/>
              <a:t>of</a:t>
            </a:r>
            <a:r>
              <a:rPr lang="de-DE" sz="2800" dirty="0" smtClean="0"/>
              <a:t> a </a:t>
            </a:r>
            <a:r>
              <a:rPr lang="de-DE" sz="2800" dirty="0" err="1" smtClean="0"/>
              <a:t>performance</a:t>
            </a:r>
            <a:r>
              <a:rPr lang="de-DE" sz="2800" dirty="0" smtClean="0"/>
              <a:t> </a:t>
            </a:r>
            <a:r>
              <a:rPr lang="de-DE" sz="2800" dirty="0" err="1" smtClean="0"/>
              <a:t>based</a:t>
            </a:r>
            <a:r>
              <a:rPr lang="de-DE" sz="2800" dirty="0" smtClean="0"/>
              <a:t> </a:t>
            </a:r>
            <a:r>
              <a:rPr lang="de-DE" sz="2800" dirty="0" err="1" smtClean="0"/>
              <a:t>requirement</a:t>
            </a:r>
            <a:r>
              <a:rPr lang="de-DE" sz="2800" dirty="0" smtClean="0"/>
              <a:t> </a:t>
            </a:r>
            <a:r>
              <a:rPr lang="de-DE" sz="2800" dirty="0" err="1" smtClean="0"/>
              <a:t>alternatively</a:t>
            </a:r>
            <a:r>
              <a:rPr lang="de-DE" sz="2800" dirty="0" smtClean="0"/>
              <a:t> </a:t>
            </a:r>
            <a:r>
              <a:rPr lang="de-DE" sz="2800" dirty="0" err="1" smtClean="0"/>
              <a:t>to</a:t>
            </a:r>
            <a:r>
              <a:rPr lang="de-DE" sz="2800" dirty="0" smtClean="0"/>
              <a:t> </a:t>
            </a:r>
            <a:r>
              <a:rPr lang="de-DE" sz="2800" dirty="0" err="1" smtClean="0"/>
              <a:t>the</a:t>
            </a:r>
            <a:r>
              <a:rPr lang="de-DE" sz="2800" dirty="0" smtClean="0"/>
              <a:t> </a:t>
            </a:r>
            <a:r>
              <a:rPr lang="de-DE" sz="2800" dirty="0" err="1" smtClean="0"/>
              <a:t>exisiting</a:t>
            </a:r>
            <a:r>
              <a:rPr lang="de-DE" sz="2800" dirty="0" smtClean="0"/>
              <a:t> 1000 lm </a:t>
            </a:r>
            <a:r>
              <a:rPr lang="de-DE" sz="2800" dirty="0" err="1" smtClean="0"/>
              <a:t>objective</a:t>
            </a:r>
            <a:r>
              <a:rPr lang="de-DE" sz="2800" dirty="0" smtClean="0"/>
              <a:t> </a:t>
            </a:r>
            <a:r>
              <a:rPr lang="de-DE" sz="2800" dirty="0" err="1" smtClean="0"/>
              <a:t>luminous</a:t>
            </a:r>
            <a:r>
              <a:rPr lang="de-DE" sz="2800" dirty="0" smtClean="0"/>
              <a:t> </a:t>
            </a:r>
            <a:r>
              <a:rPr lang="de-DE" sz="2800" dirty="0" err="1" smtClean="0"/>
              <a:t>flux</a:t>
            </a:r>
            <a:r>
              <a:rPr lang="de-DE" sz="2800" dirty="0" smtClean="0"/>
              <a:t> </a:t>
            </a:r>
            <a:r>
              <a:rPr lang="de-DE" sz="2800" dirty="0" err="1" smtClean="0"/>
              <a:t>for</a:t>
            </a:r>
            <a:r>
              <a:rPr lang="de-DE" sz="2800" dirty="0" smtClean="0"/>
              <a:t> LED </a:t>
            </a:r>
            <a:r>
              <a:rPr lang="de-DE" sz="2800" dirty="0" err="1" smtClean="0"/>
              <a:t>and</a:t>
            </a:r>
            <a:r>
              <a:rPr lang="de-DE" sz="2800" dirty="0" smtClean="0"/>
              <a:t> halogen light </a:t>
            </a:r>
            <a:r>
              <a:rPr lang="de-DE" sz="2800" dirty="0" err="1" smtClean="0"/>
              <a:t>sources</a:t>
            </a:r>
            <a:endParaRPr lang="de-DE" sz="2800" dirty="0" smtClean="0"/>
          </a:p>
          <a:p>
            <a:r>
              <a:rPr lang="de-DE" sz="2800" dirty="0" smtClean="0"/>
              <a:t>Take </a:t>
            </a:r>
            <a:r>
              <a:rPr lang="de-DE" sz="2800" dirty="0" err="1" smtClean="0"/>
              <a:t>into</a:t>
            </a:r>
            <a:r>
              <a:rPr lang="de-DE" sz="2800" dirty="0" smtClean="0"/>
              <a:t> </a:t>
            </a:r>
            <a:r>
              <a:rPr lang="de-DE" sz="2800" dirty="0" err="1" smtClean="0"/>
              <a:t>account</a:t>
            </a:r>
            <a:r>
              <a:rPr lang="de-DE" sz="2800" dirty="0" smtClean="0"/>
              <a:t> </a:t>
            </a:r>
            <a:r>
              <a:rPr lang="de-DE" sz="2800" dirty="0" err="1" smtClean="0"/>
              <a:t>the</a:t>
            </a:r>
            <a:r>
              <a:rPr lang="de-DE" sz="2800" dirty="0" smtClean="0"/>
              <a:t> </a:t>
            </a:r>
            <a:r>
              <a:rPr lang="de-DE" sz="2800" dirty="0" err="1" smtClean="0"/>
              <a:t>given</a:t>
            </a:r>
            <a:r>
              <a:rPr lang="de-DE" sz="2800" dirty="0" smtClean="0"/>
              <a:t> </a:t>
            </a:r>
            <a:r>
              <a:rPr lang="de-DE" sz="2800" dirty="0" err="1" smtClean="0"/>
              <a:t>state</a:t>
            </a:r>
            <a:r>
              <a:rPr lang="de-DE" sz="2800" dirty="0" smtClean="0"/>
              <a:t> </a:t>
            </a:r>
            <a:r>
              <a:rPr lang="de-DE" sz="2800" dirty="0" err="1" smtClean="0"/>
              <a:t>of</a:t>
            </a:r>
            <a:r>
              <a:rPr lang="de-DE" sz="2800" dirty="0" smtClean="0"/>
              <a:t> </a:t>
            </a:r>
            <a:r>
              <a:rPr lang="de-DE" sz="2800" dirty="0" err="1" smtClean="0"/>
              <a:t>the</a:t>
            </a:r>
            <a:r>
              <a:rPr lang="de-DE" sz="2800" dirty="0" smtClean="0"/>
              <a:t> </a:t>
            </a:r>
            <a:r>
              <a:rPr lang="de-DE" sz="2800" dirty="0" err="1" smtClean="0"/>
              <a:t>art</a:t>
            </a:r>
            <a:r>
              <a:rPr lang="de-DE" sz="2800" dirty="0" smtClean="0"/>
              <a:t> </a:t>
            </a:r>
            <a:r>
              <a:rPr lang="de-DE" sz="2800" dirty="0" err="1" smtClean="0"/>
              <a:t>globally</a:t>
            </a:r>
            <a:endParaRPr lang="de-DE" sz="2800" dirty="0"/>
          </a:p>
        </p:txBody>
      </p:sp>
      <p:sp>
        <p:nvSpPr>
          <p:cNvPr id="5" name="Segnaposto piè di pagina 1"/>
          <p:cNvSpPr>
            <a:spLocks noGrp="1"/>
          </p:cNvSpPr>
          <p:nvPr/>
        </p:nvSpPr>
        <p:spPr>
          <a:xfrm>
            <a:off x="3079750" y="6253316"/>
            <a:ext cx="3136900" cy="45720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it-IT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GTB </a:t>
            </a:r>
            <a:r>
              <a:rPr lang="it-IT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Document</a:t>
            </a:r>
            <a:r>
              <a:rPr lang="it-IT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No.CE-5360</a:t>
            </a:r>
            <a:endParaRPr lang="it-IT" sz="1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Foliennummernplatzhalter 4"/>
          <p:cNvSpPr>
            <a:spLocks noGrp="1"/>
          </p:cNvSpPr>
          <p:nvPr>
            <p:ph type="sldNum" sz="quarter" idx="11"/>
          </p:nvPr>
        </p:nvSpPr>
        <p:spPr>
          <a:xfrm>
            <a:off x="6553200" y="6248400"/>
            <a:ext cx="1905000" cy="457200"/>
          </a:xfrm>
        </p:spPr>
        <p:txBody>
          <a:bodyPr/>
          <a:lstStyle/>
          <a:p>
            <a:fld id="{92C9F2BD-890F-449C-BD34-E7F525B14626}" type="slidenum">
              <a:rPr lang="it-IT" smtClean="0"/>
              <a:pPr/>
              <a:t>3</a:t>
            </a:fld>
            <a:endParaRPr lang="it-IT" dirty="0" smtClean="0"/>
          </a:p>
        </p:txBody>
      </p:sp>
    </p:spTree>
    <p:extLst>
      <p:ext uri="{BB962C8B-B14F-4D97-AF65-F5344CB8AC3E}">
        <p14:creationId xmlns:p14="http://schemas.microsoft.com/office/powerpoint/2010/main" val="3114566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hteck 27"/>
          <p:cNvSpPr/>
          <p:nvPr/>
        </p:nvSpPr>
        <p:spPr>
          <a:xfrm>
            <a:off x="1867435" y="3489170"/>
            <a:ext cx="5197107" cy="1930568"/>
          </a:xfrm>
          <a:prstGeom prst="rect">
            <a:avLst/>
          </a:prstGeom>
          <a:pattFill prst="ltDnDiag">
            <a:fgClr>
              <a:srgbClr val="00B0F0"/>
            </a:fgClr>
            <a:bgClr>
              <a:schemeClr val="bg1"/>
            </a:bgClr>
          </a:patt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5" name="Rechteck 34"/>
          <p:cNvSpPr/>
          <p:nvPr/>
        </p:nvSpPr>
        <p:spPr>
          <a:xfrm>
            <a:off x="1867436" y="3467407"/>
            <a:ext cx="5197107" cy="678928"/>
          </a:xfrm>
          <a:prstGeom prst="rect">
            <a:avLst/>
          </a:prstGeom>
          <a:pattFill prst="openDmnd">
            <a:fgClr>
              <a:srgbClr val="00B0F0"/>
            </a:fgClr>
            <a:bgClr>
              <a:schemeClr val="bg1"/>
            </a:bgClr>
          </a:patt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New Performance </a:t>
            </a:r>
            <a:r>
              <a:rPr lang="de-DE" dirty="0" err="1" smtClean="0"/>
              <a:t>Proposal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LED </a:t>
            </a:r>
            <a:r>
              <a:rPr lang="de-DE" dirty="0" err="1" smtClean="0"/>
              <a:t>Headlamps</a:t>
            </a:r>
            <a:endParaRPr lang="de-DE" dirty="0"/>
          </a:p>
        </p:txBody>
      </p:sp>
      <p:cxnSp>
        <p:nvCxnSpPr>
          <p:cNvPr id="6" name="Gerade Verbindung mit Pfeil 5"/>
          <p:cNvCxnSpPr/>
          <p:nvPr/>
        </p:nvCxnSpPr>
        <p:spPr>
          <a:xfrm>
            <a:off x="1313645" y="3696237"/>
            <a:ext cx="6574761" cy="0"/>
          </a:xfrm>
          <a:prstGeom prst="straightConnector1">
            <a:avLst/>
          </a:prstGeom>
          <a:ln w="38100">
            <a:solidFill>
              <a:schemeClr val="accent4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Gerade Verbindung mit Pfeil 11"/>
          <p:cNvCxnSpPr/>
          <p:nvPr/>
        </p:nvCxnSpPr>
        <p:spPr>
          <a:xfrm flipV="1">
            <a:off x="4649273" y="2202287"/>
            <a:ext cx="0" cy="3830023"/>
          </a:xfrm>
          <a:prstGeom prst="straightConnector1">
            <a:avLst/>
          </a:prstGeom>
          <a:ln w="38100">
            <a:solidFill>
              <a:schemeClr val="accent4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feld 16"/>
          <p:cNvSpPr txBox="1"/>
          <p:nvPr/>
        </p:nvSpPr>
        <p:spPr>
          <a:xfrm>
            <a:off x="1313645" y="5507544"/>
            <a:ext cx="11838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-30 </a:t>
            </a:r>
            <a:r>
              <a:rPr lang="de-DE" dirty="0" err="1" smtClean="0"/>
              <a:t>deg</a:t>
            </a:r>
            <a:endParaRPr lang="de-DE" dirty="0"/>
          </a:p>
        </p:txBody>
      </p:sp>
      <p:sp>
        <p:nvSpPr>
          <p:cNvPr id="23" name="Textfeld 22"/>
          <p:cNvSpPr txBox="1"/>
          <p:nvPr/>
        </p:nvSpPr>
        <p:spPr>
          <a:xfrm>
            <a:off x="4777964" y="4995885"/>
            <a:ext cx="11838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-15 </a:t>
            </a:r>
            <a:r>
              <a:rPr lang="de-DE" dirty="0" err="1" smtClean="0"/>
              <a:t>deg</a:t>
            </a:r>
            <a:endParaRPr lang="de-DE" dirty="0"/>
          </a:p>
        </p:txBody>
      </p:sp>
      <p:sp>
        <p:nvSpPr>
          <p:cNvPr id="25" name="Textfeld 24"/>
          <p:cNvSpPr txBox="1"/>
          <p:nvPr/>
        </p:nvSpPr>
        <p:spPr>
          <a:xfrm>
            <a:off x="6427037" y="5542335"/>
            <a:ext cx="11838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+30 </a:t>
            </a:r>
            <a:r>
              <a:rPr lang="de-DE" dirty="0" err="1" smtClean="0"/>
              <a:t>deg</a:t>
            </a:r>
            <a:endParaRPr lang="de-DE" dirty="0"/>
          </a:p>
        </p:txBody>
      </p:sp>
      <p:sp>
        <p:nvSpPr>
          <p:cNvPr id="22" name="Textfeld 21"/>
          <p:cNvSpPr txBox="1"/>
          <p:nvPr/>
        </p:nvSpPr>
        <p:spPr>
          <a:xfrm>
            <a:off x="4777964" y="3152633"/>
            <a:ext cx="13908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+1 </a:t>
            </a:r>
            <a:r>
              <a:rPr lang="de-DE" dirty="0" err="1" smtClean="0"/>
              <a:t>deg</a:t>
            </a:r>
            <a:endParaRPr lang="de-DE" dirty="0"/>
          </a:p>
        </p:txBody>
      </p:sp>
      <p:sp>
        <p:nvSpPr>
          <p:cNvPr id="26" name="Textfeld 25"/>
          <p:cNvSpPr txBox="1"/>
          <p:nvPr/>
        </p:nvSpPr>
        <p:spPr>
          <a:xfrm>
            <a:off x="4716066" y="4168099"/>
            <a:ext cx="14527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-3.5 </a:t>
            </a:r>
            <a:r>
              <a:rPr lang="de-DE" dirty="0" err="1" smtClean="0"/>
              <a:t>deg</a:t>
            </a:r>
            <a:endParaRPr lang="de-DE" dirty="0"/>
          </a:p>
        </p:txBody>
      </p:sp>
      <p:sp>
        <p:nvSpPr>
          <p:cNvPr id="27" name="Flussdiagramm: Verbindungsstelle 26"/>
          <p:cNvSpPr/>
          <p:nvPr/>
        </p:nvSpPr>
        <p:spPr>
          <a:xfrm flipV="1">
            <a:off x="4526443" y="5225369"/>
            <a:ext cx="245660" cy="288717"/>
          </a:xfrm>
          <a:prstGeom prst="flowChartConnector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9" name="Flussdiagramm: Verbindungsstelle 28"/>
          <p:cNvSpPr/>
          <p:nvPr/>
        </p:nvSpPr>
        <p:spPr>
          <a:xfrm flipV="1">
            <a:off x="1782762" y="5253618"/>
            <a:ext cx="245660" cy="288717"/>
          </a:xfrm>
          <a:prstGeom prst="flowChartConnector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1" name="Flussdiagramm: Verbindungsstelle 30"/>
          <p:cNvSpPr/>
          <p:nvPr/>
        </p:nvSpPr>
        <p:spPr>
          <a:xfrm flipV="1">
            <a:off x="6941713" y="5220858"/>
            <a:ext cx="245660" cy="288717"/>
          </a:xfrm>
          <a:prstGeom prst="flowChartConnector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2" name="Flussdiagramm: Verbindungsstelle 31"/>
          <p:cNvSpPr/>
          <p:nvPr/>
        </p:nvSpPr>
        <p:spPr>
          <a:xfrm flipV="1">
            <a:off x="4553540" y="3344812"/>
            <a:ext cx="218563" cy="288717"/>
          </a:xfrm>
          <a:prstGeom prst="flowChartConnector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3" name="Flussdiagramm: Verbindungsstelle 32"/>
          <p:cNvSpPr/>
          <p:nvPr/>
        </p:nvSpPr>
        <p:spPr>
          <a:xfrm flipV="1">
            <a:off x="4553540" y="4023740"/>
            <a:ext cx="245660" cy="288717"/>
          </a:xfrm>
          <a:prstGeom prst="flowChartConnector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7" name="Textfeld 36"/>
          <p:cNvSpPr txBox="1"/>
          <p:nvPr/>
        </p:nvSpPr>
        <p:spPr>
          <a:xfrm>
            <a:off x="2028421" y="4352765"/>
            <a:ext cx="2498021" cy="4710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de-DE" dirty="0" smtClean="0"/>
              <a:t>Zone A &gt;= 400lm</a:t>
            </a:r>
            <a:endParaRPr lang="de-DE" dirty="0"/>
          </a:p>
        </p:txBody>
      </p:sp>
      <p:sp>
        <p:nvSpPr>
          <p:cNvPr id="38" name="Textfeld 37"/>
          <p:cNvSpPr txBox="1"/>
          <p:nvPr/>
        </p:nvSpPr>
        <p:spPr>
          <a:xfrm>
            <a:off x="2028422" y="3696237"/>
            <a:ext cx="2498020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de-DE" dirty="0" smtClean="0"/>
              <a:t>Zone B &gt;= 200lm</a:t>
            </a:r>
            <a:endParaRPr lang="de-DE" dirty="0"/>
          </a:p>
        </p:txBody>
      </p:sp>
      <p:sp>
        <p:nvSpPr>
          <p:cNvPr id="20" name="Segnaposto piè di pagina 1"/>
          <p:cNvSpPr>
            <a:spLocks noGrp="1"/>
          </p:cNvSpPr>
          <p:nvPr/>
        </p:nvSpPr>
        <p:spPr>
          <a:xfrm>
            <a:off x="3079750" y="6253316"/>
            <a:ext cx="3136900" cy="45720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it-IT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GTB </a:t>
            </a:r>
            <a:r>
              <a:rPr lang="it-IT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Document</a:t>
            </a:r>
            <a:r>
              <a:rPr lang="it-IT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No.CE-5360</a:t>
            </a:r>
            <a:endParaRPr lang="it-IT" sz="1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Foliennummernplatzhalter 4"/>
          <p:cNvSpPr>
            <a:spLocks noGrp="1"/>
          </p:cNvSpPr>
          <p:nvPr>
            <p:ph type="sldNum" sz="quarter" idx="11"/>
          </p:nvPr>
        </p:nvSpPr>
        <p:spPr>
          <a:xfrm>
            <a:off x="6553200" y="6248400"/>
            <a:ext cx="1905000" cy="457200"/>
          </a:xfrm>
        </p:spPr>
        <p:txBody>
          <a:bodyPr/>
          <a:lstStyle/>
          <a:p>
            <a:fld id="{92C9F2BD-890F-449C-BD34-E7F525B14626}" type="slidenum">
              <a:rPr lang="it-IT" smtClean="0"/>
              <a:pPr/>
              <a:t>4</a:t>
            </a:fld>
            <a:endParaRPr lang="it-IT" dirty="0" smtClean="0"/>
          </a:p>
        </p:txBody>
      </p:sp>
    </p:spTree>
    <p:extLst>
      <p:ext uri="{BB962C8B-B14F-4D97-AF65-F5344CB8AC3E}">
        <p14:creationId xmlns:p14="http://schemas.microsoft.com/office/powerpoint/2010/main" val="1569345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62609" y="693156"/>
            <a:ext cx="8081508" cy="549275"/>
          </a:xfrm>
        </p:spPr>
        <p:txBody>
          <a:bodyPr/>
          <a:lstStyle/>
          <a:p>
            <a:r>
              <a:rPr lang="de-DE" dirty="0" err="1" smtClean="0"/>
              <a:t>Mounting</a:t>
            </a:r>
            <a:r>
              <a:rPr lang="de-DE" dirty="0" smtClean="0"/>
              <a:t> Height (h), </a:t>
            </a:r>
            <a:r>
              <a:rPr lang="de-DE" dirty="0" err="1" smtClean="0"/>
              <a:t>Inclination</a:t>
            </a:r>
            <a:r>
              <a:rPr lang="de-DE" dirty="0" smtClean="0"/>
              <a:t> (</a:t>
            </a:r>
            <a:r>
              <a:rPr lang="de-DE" dirty="0" err="1" smtClean="0"/>
              <a:t>alfa</a:t>
            </a:r>
            <a:r>
              <a:rPr lang="de-DE" dirty="0" smtClean="0"/>
              <a:t>), </a:t>
            </a:r>
            <a:r>
              <a:rPr lang="de-DE" dirty="0" err="1" smtClean="0"/>
              <a:t>distance</a:t>
            </a:r>
            <a:r>
              <a:rPr lang="de-DE" dirty="0" smtClean="0"/>
              <a:t> (x)</a:t>
            </a:r>
            <a:endParaRPr lang="de-DE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6802" y="2345119"/>
            <a:ext cx="8507934" cy="28000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feld 2"/>
          <p:cNvSpPr txBox="1"/>
          <p:nvPr/>
        </p:nvSpPr>
        <p:spPr>
          <a:xfrm>
            <a:off x="3251199" y="2964426"/>
            <a:ext cx="1040582" cy="461665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r>
              <a:rPr lang="de-DE" dirty="0" smtClean="0"/>
              <a:t>Alfa</a:t>
            </a:r>
            <a:endParaRPr lang="de-DE" dirty="0"/>
          </a:p>
        </p:txBody>
      </p:sp>
      <p:sp>
        <p:nvSpPr>
          <p:cNvPr id="5" name="Textfeld 4"/>
          <p:cNvSpPr txBox="1"/>
          <p:nvPr/>
        </p:nvSpPr>
        <p:spPr>
          <a:xfrm>
            <a:off x="682171" y="3686632"/>
            <a:ext cx="290286" cy="369332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r>
              <a:rPr lang="de-DE" dirty="0" smtClean="0"/>
              <a:t>h</a:t>
            </a:r>
            <a:endParaRPr lang="de-DE" dirty="0"/>
          </a:p>
        </p:txBody>
      </p:sp>
      <p:sp>
        <p:nvSpPr>
          <p:cNvPr id="6" name="Textfeld 5"/>
          <p:cNvSpPr txBox="1"/>
          <p:nvPr/>
        </p:nvSpPr>
        <p:spPr>
          <a:xfrm>
            <a:off x="2714171" y="4499429"/>
            <a:ext cx="537028" cy="369332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r>
              <a:rPr lang="de-DE" dirty="0"/>
              <a:t> </a:t>
            </a:r>
            <a:r>
              <a:rPr lang="de-DE" dirty="0" smtClean="0"/>
              <a:t> x</a:t>
            </a:r>
            <a:endParaRPr lang="de-DE" dirty="0"/>
          </a:p>
        </p:txBody>
      </p:sp>
      <p:sp>
        <p:nvSpPr>
          <p:cNvPr id="8" name="Segnaposto piè di pagina 1"/>
          <p:cNvSpPr>
            <a:spLocks noGrp="1"/>
          </p:cNvSpPr>
          <p:nvPr/>
        </p:nvSpPr>
        <p:spPr>
          <a:xfrm>
            <a:off x="3079750" y="6253316"/>
            <a:ext cx="3136900" cy="45720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it-IT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GTB </a:t>
            </a:r>
            <a:r>
              <a:rPr lang="it-IT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Document</a:t>
            </a:r>
            <a:r>
              <a:rPr lang="it-IT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No.CE-5360</a:t>
            </a:r>
            <a:endParaRPr lang="it-IT" sz="1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Foliennummernplatzhalter 4"/>
          <p:cNvSpPr>
            <a:spLocks noGrp="1"/>
          </p:cNvSpPr>
          <p:nvPr>
            <p:ph type="sldNum" sz="quarter" idx="11"/>
          </p:nvPr>
        </p:nvSpPr>
        <p:spPr>
          <a:xfrm>
            <a:off x="6553200" y="6248400"/>
            <a:ext cx="1905000" cy="457200"/>
          </a:xfrm>
        </p:spPr>
        <p:txBody>
          <a:bodyPr/>
          <a:lstStyle/>
          <a:p>
            <a:fld id="{92C9F2BD-890F-449C-BD34-E7F525B14626}" type="slidenum">
              <a:rPr lang="it-IT" smtClean="0"/>
              <a:pPr/>
              <a:t>5</a:t>
            </a:fld>
            <a:endParaRPr lang="it-IT" dirty="0" smtClean="0"/>
          </a:p>
        </p:txBody>
      </p:sp>
    </p:spTree>
    <p:extLst>
      <p:ext uri="{BB962C8B-B14F-4D97-AF65-F5344CB8AC3E}">
        <p14:creationId xmlns:p14="http://schemas.microsoft.com/office/powerpoint/2010/main" val="2237311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graphicFrame>
        <p:nvGraphicFramePr>
          <p:cNvPr id="5" name="Inhaltsplatzhalt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88898541"/>
              </p:ext>
            </p:extLst>
          </p:nvPr>
        </p:nvGraphicFramePr>
        <p:xfrm>
          <a:off x="322263" y="950913"/>
          <a:ext cx="8499474" cy="2123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33158"/>
                <a:gridCol w="2833158"/>
                <a:gridCol w="2833158"/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 err="1" smtClean="0">
                          <a:solidFill>
                            <a:srgbClr val="FF0000"/>
                          </a:solidFill>
                        </a:rPr>
                        <a:t>Headlamp</a:t>
                      </a:r>
                      <a:r>
                        <a:rPr lang="de-DE" dirty="0" smtClean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de-DE" dirty="0" err="1" smtClean="0">
                          <a:solidFill>
                            <a:srgbClr val="FF0000"/>
                          </a:solidFill>
                        </a:rPr>
                        <a:t>mounting</a:t>
                      </a:r>
                      <a:r>
                        <a:rPr lang="de-DE" dirty="0" smtClean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de-DE" dirty="0" err="1" smtClean="0">
                          <a:solidFill>
                            <a:srgbClr val="FF0000"/>
                          </a:solidFill>
                        </a:rPr>
                        <a:t>height</a:t>
                      </a:r>
                      <a:r>
                        <a:rPr lang="de-DE" dirty="0" smtClean="0">
                          <a:solidFill>
                            <a:srgbClr val="FF0000"/>
                          </a:solidFill>
                        </a:rPr>
                        <a:t>  [cm]</a:t>
                      </a:r>
                      <a:endParaRPr lang="de-DE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solidFill>
                            <a:srgbClr val="FF0000"/>
                          </a:solidFill>
                        </a:rPr>
                        <a:t>Ray </a:t>
                      </a:r>
                      <a:r>
                        <a:rPr lang="de-DE" dirty="0" err="1" smtClean="0">
                          <a:solidFill>
                            <a:srgbClr val="FF0000"/>
                          </a:solidFill>
                        </a:rPr>
                        <a:t>inclination</a:t>
                      </a:r>
                      <a:r>
                        <a:rPr lang="de-DE" dirty="0" smtClean="0">
                          <a:solidFill>
                            <a:srgbClr val="FF0000"/>
                          </a:solidFill>
                        </a:rPr>
                        <a:t> [</a:t>
                      </a:r>
                      <a:r>
                        <a:rPr lang="de-DE" dirty="0" err="1" smtClean="0">
                          <a:solidFill>
                            <a:srgbClr val="FF0000"/>
                          </a:solidFill>
                        </a:rPr>
                        <a:t>deg</a:t>
                      </a:r>
                      <a:r>
                        <a:rPr lang="de-DE" dirty="0" smtClean="0">
                          <a:solidFill>
                            <a:srgbClr val="FF0000"/>
                          </a:solidFill>
                        </a:rPr>
                        <a:t>]</a:t>
                      </a:r>
                      <a:endParaRPr lang="de-DE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err="1" smtClean="0">
                          <a:solidFill>
                            <a:srgbClr val="FF0000"/>
                          </a:solidFill>
                        </a:rPr>
                        <a:t>Distance</a:t>
                      </a:r>
                      <a:r>
                        <a:rPr lang="de-DE" dirty="0" smtClean="0">
                          <a:solidFill>
                            <a:srgbClr val="FF0000"/>
                          </a:solidFill>
                        </a:rPr>
                        <a:t> on </a:t>
                      </a:r>
                      <a:r>
                        <a:rPr lang="de-DE" dirty="0" err="1" smtClean="0">
                          <a:solidFill>
                            <a:srgbClr val="FF0000"/>
                          </a:solidFill>
                        </a:rPr>
                        <a:t>the</a:t>
                      </a:r>
                      <a:r>
                        <a:rPr lang="de-DE" dirty="0" smtClean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de-DE" dirty="0" err="1" smtClean="0">
                          <a:solidFill>
                            <a:srgbClr val="FF0000"/>
                          </a:solidFill>
                        </a:rPr>
                        <a:t>road</a:t>
                      </a:r>
                      <a:r>
                        <a:rPr lang="de-DE" dirty="0" smtClean="0">
                          <a:solidFill>
                            <a:srgbClr val="FF0000"/>
                          </a:solidFill>
                        </a:rPr>
                        <a:t> [m]</a:t>
                      </a:r>
                      <a:endParaRPr lang="de-DE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 smtClean="0"/>
                        <a:t>          85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               0.57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                85.4</a:t>
                      </a:r>
                      <a:endParaRPr lang="de-D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               2.50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                19.5</a:t>
                      </a:r>
                      <a:endParaRPr lang="de-D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solidFill>
                            <a:srgbClr val="FF0000"/>
                          </a:solidFill>
                        </a:rPr>
                        <a:t>               3.50</a:t>
                      </a:r>
                      <a:endParaRPr lang="de-DE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solidFill>
                            <a:srgbClr val="FF0000"/>
                          </a:solidFill>
                        </a:rPr>
                        <a:t>                13.9</a:t>
                      </a:r>
                      <a:endParaRPr lang="de-DE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               5.00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                  9.7</a:t>
                      </a:r>
                      <a:endParaRPr lang="de-DE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6" name="Inhaltsplatzhalter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65939826"/>
              </p:ext>
            </p:extLst>
          </p:nvPr>
        </p:nvGraphicFramePr>
        <p:xfrm>
          <a:off x="301237" y="3956959"/>
          <a:ext cx="8499474" cy="2123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33158"/>
                <a:gridCol w="2833158"/>
                <a:gridCol w="2833158"/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 err="1" smtClean="0">
                          <a:solidFill>
                            <a:srgbClr val="FF0000"/>
                          </a:solidFill>
                        </a:rPr>
                        <a:t>Headlamp</a:t>
                      </a:r>
                      <a:r>
                        <a:rPr lang="de-DE" dirty="0" smtClean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de-DE" dirty="0" err="1" smtClean="0">
                          <a:solidFill>
                            <a:srgbClr val="FF0000"/>
                          </a:solidFill>
                        </a:rPr>
                        <a:t>mounting</a:t>
                      </a:r>
                      <a:r>
                        <a:rPr lang="de-DE" dirty="0" smtClean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de-DE" dirty="0" err="1" smtClean="0">
                          <a:solidFill>
                            <a:srgbClr val="FF0000"/>
                          </a:solidFill>
                        </a:rPr>
                        <a:t>height</a:t>
                      </a:r>
                      <a:r>
                        <a:rPr lang="de-DE" dirty="0" smtClean="0">
                          <a:solidFill>
                            <a:srgbClr val="FF0000"/>
                          </a:solidFill>
                        </a:rPr>
                        <a:t>  [cm]</a:t>
                      </a:r>
                      <a:endParaRPr lang="de-DE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solidFill>
                            <a:srgbClr val="FF0000"/>
                          </a:solidFill>
                        </a:rPr>
                        <a:t>Ray </a:t>
                      </a:r>
                      <a:r>
                        <a:rPr lang="de-DE" dirty="0" err="1" smtClean="0">
                          <a:solidFill>
                            <a:srgbClr val="FF0000"/>
                          </a:solidFill>
                        </a:rPr>
                        <a:t>inclination</a:t>
                      </a:r>
                      <a:r>
                        <a:rPr lang="de-DE" dirty="0" smtClean="0">
                          <a:solidFill>
                            <a:srgbClr val="FF0000"/>
                          </a:solidFill>
                        </a:rPr>
                        <a:t> [</a:t>
                      </a:r>
                      <a:r>
                        <a:rPr lang="de-DE" dirty="0" err="1" smtClean="0">
                          <a:solidFill>
                            <a:srgbClr val="FF0000"/>
                          </a:solidFill>
                        </a:rPr>
                        <a:t>deg</a:t>
                      </a:r>
                      <a:r>
                        <a:rPr lang="de-DE" dirty="0" smtClean="0">
                          <a:solidFill>
                            <a:srgbClr val="FF0000"/>
                          </a:solidFill>
                        </a:rPr>
                        <a:t>]</a:t>
                      </a:r>
                      <a:endParaRPr lang="de-DE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err="1" smtClean="0">
                          <a:solidFill>
                            <a:srgbClr val="FF0000"/>
                          </a:solidFill>
                        </a:rPr>
                        <a:t>Distance</a:t>
                      </a:r>
                      <a:r>
                        <a:rPr lang="de-DE" dirty="0" smtClean="0">
                          <a:solidFill>
                            <a:srgbClr val="FF0000"/>
                          </a:solidFill>
                        </a:rPr>
                        <a:t> on </a:t>
                      </a:r>
                      <a:r>
                        <a:rPr lang="de-DE" dirty="0" err="1" smtClean="0">
                          <a:solidFill>
                            <a:srgbClr val="FF0000"/>
                          </a:solidFill>
                        </a:rPr>
                        <a:t>the</a:t>
                      </a:r>
                      <a:r>
                        <a:rPr lang="de-DE" dirty="0" smtClean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de-DE" dirty="0" err="1" smtClean="0">
                          <a:solidFill>
                            <a:srgbClr val="FF0000"/>
                          </a:solidFill>
                        </a:rPr>
                        <a:t>road</a:t>
                      </a:r>
                      <a:r>
                        <a:rPr lang="de-DE" dirty="0" smtClean="0">
                          <a:solidFill>
                            <a:srgbClr val="FF0000"/>
                          </a:solidFill>
                        </a:rPr>
                        <a:t> [m]</a:t>
                      </a:r>
                      <a:endParaRPr lang="de-DE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 smtClean="0"/>
                        <a:t>          65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               0.57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                65.3</a:t>
                      </a:r>
                      <a:endParaRPr lang="de-D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               2.50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                14.9</a:t>
                      </a:r>
                      <a:endParaRPr lang="de-D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solidFill>
                            <a:srgbClr val="FF0000"/>
                          </a:solidFill>
                        </a:rPr>
                        <a:t>               3.50</a:t>
                      </a:r>
                      <a:endParaRPr lang="de-DE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solidFill>
                            <a:srgbClr val="FF0000"/>
                          </a:solidFill>
                        </a:rPr>
                        <a:t>                10.6</a:t>
                      </a:r>
                      <a:endParaRPr lang="de-DE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               5.00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                  7.4</a:t>
                      </a:r>
                      <a:endParaRPr lang="de-DE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Foliennummernplatzhalter 3"/>
          <p:cNvSpPr txBox="1">
            <a:spLocks/>
          </p:cNvSpPr>
          <p:nvPr/>
        </p:nvSpPr>
        <p:spPr bwMode="auto">
          <a:xfrm>
            <a:off x="8378437" y="9587821"/>
            <a:ext cx="655637" cy="276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sz="800" kern="1200">
                <a:solidFill>
                  <a:schemeClr val="bg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9pPr>
          </a:lstStyle>
          <a:p>
            <a:r>
              <a:rPr lang="en-US" altLang="en-US" smtClean="0"/>
              <a:t>Page </a:t>
            </a:r>
            <a:fld id="{65A727D5-228E-4252-9D14-C0F4FE6F554E}" type="slidenum">
              <a:rPr lang="en-US" altLang="en-US" smtClean="0"/>
              <a:pPr/>
              <a:t>6</a:t>
            </a:fld>
            <a:endParaRPr lang="en-US" altLang="en-US"/>
          </a:p>
        </p:txBody>
      </p:sp>
      <p:sp>
        <p:nvSpPr>
          <p:cNvPr id="8" name="Segnaposto piè di pagina 1"/>
          <p:cNvSpPr>
            <a:spLocks noGrp="1"/>
          </p:cNvSpPr>
          <p:nvPr/>
        </p:nvSpPr>
        <p:spPr>
          <a:xfrm>
            <a:off x="3079750" y="6253316"/>
            <a:ext cx="3136900" cy="45720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it-IT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GTB </a:t>
            </a:r>
            <a:r>
              <a:rPr lang="it-IT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Document</a:t>
            </a:r>
            <a:r>
              <a:rPr lang="it-IT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No.CE-5360</a:t>
            </a:r>
            <a:endParaRPr lang="it-IT" sz="1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Foliennummernplatzhalter 4"/>
          <p:cNvSpPr>
            <a:spLocks noGrp="1"/>
          </p:cNvSpPr>
          <p:nvPr>
            <p:ph type="sldNum" sz="quarter" idx="11"/>
          </p:nvPr>
        </p:nvSpPr>
        <p:spPr>
          <a:xfrm>
            <a:off x="6553200" y="6248400"/>
            <a:ext cx="1905000" cy="457200"/>
          </a:xfrm>
        </p:spPr>
        <p:txBody>
          <a:bodyPr/>
          <a:lstStyle/>
          <a:p>
            <a:fld id="{92C9F2BD-890F-449C-BD34-E7F525B14626}" type="slidenum">
              <a:rPr lang="it-IT" smtClean="0"/>
              <a:pPr/>
              <a:t>6</a:t>
            </a:fld>
            <a:endParaRPr lang="it-IT" dirty="0" smtClean="0"/>
          </a:p>
        </p:txBody>
      </p:sp>
    </p:spTree>
    <p:extLst>
      <p:ext uri="{BB962C8B-B14F-4D97-AF65-F5344CB8AC3E}">
        <p14:creationId xmlns:p14="http://schemas.microsoft.com/office/powerpoint/2010/main" val="2460331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956" y="1889470"/>
            <a:ext cx="8224958" cy="3392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feld 2"/>
          <p:cNvSpPr txBox="1"/>
          <p:nvPr/>
        </p:nvSpPr>
        <p:spPr>
          <a:xfrm>
            <a:off x="742949" y="1200150"/>
            <a:ext cx="74199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 smtClean="0"/>
              <a:t>Representative</a:t>
            </a:r>
            <a:r>
              <a:rPr lang="de-DE" dirty="0" smtClean="0"/>
              <a:t> LED </a:t>
            </a:r>
            <a:r>
              <a:rPr lang="de-DE" dirty="0" err="1" smtClean="0"/>
              <a:t>Headlamp</a:t>
            </a:r>
            <a:r>
              <a:rPr lang="de-DE" dirty="0" smtClean="0"/>
              <a:t> (out </a:t>
            </a:r>
            <a:r>
              <a:rPr lang="de-DE" dirty="0" err="1" smtClean="0"/>
              <a:t>of</a:t>
            </a:r>
            <a:r>
              <a:rPr lang="de-DE" dirty="0" smtClean="0"/>
              <a:t> 60) , 513 lm total </a:t>
            </a:r>
            <a:r>
              <a:rPr lang="de-DE" dirty="0" err="1" smtClean="0"/>
              <a:t>luminous</a:t>
            </a:r>
            <a:r>
              <a:rPr lang="de-DE" dirty="0" smtClean="0"/>
              <a:t> </a:t>
            </a:r>
            <a:r>
              <a:rPr lang="de-DE" dirty="0" err="1" smtClean="0"/>
              <a:t>flux</a:t>
            </a:r>
            <a:endParaRPr lang="de-DE" dirty="0"/>
          </a:p>
        </p:txBody>
      </p:sp>
      <p:sp>
        <p:nvSpPr>
          <p:cNvPr id="6" name="Segnaposto piè di pagina 1"/>
          <p:cNvSpPr>
            <a:spLocks noGrp="1"/>
          </p:cNvSpPr>
          <p:nvPr/>
        </p:nvSpPr>
        <p:spPr>
          <a:xfrm>
            <a:off x="3079750" y="6253316"/>
            <a:ext cx="3136900" cy="45720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it-IT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GTB </a:t>
            </a:r>
            <a:r>
              <a:rPr lang="it-IT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Document</a:t>
            </a:r>
            <a:r>
              <a:rPr lang="it-IT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No.CE-5360</a:t>
            </a:r>
            <a:endParaRPr lang="it-IT" sz="1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Foliennummernplatzhalter 4"/>
          <p:cNvSpPr>
            <a:spLocks noGrp="1"/>
          </p:cNvSpPr>
          <p:nvPr>
            <p:ph type="sldNum" sz="quarter" idx="11"/>
          </p:nvPr>
        </p:nvSpPr>
        <p:spPr>
          <a:xfrm>
            <a:off x="6553200" y="6248400"/>
            <a:ext cx="1905000" cy="457200"/>
          </a:xfrm>
        </p:spPr>
        <p:txBody>
          <a:bodyPr/>
          <a:lstStyle/>
          <a:p>
            <a:fld id="{92C9F2BD-890F-449C-BD34-E7F525B14626}" type="slidenum">
              <a:rPr lang="it-IT" smtClean="0"/>
              <a:pPr/>
              <a:t>7</a:t>
            </a:fld>
            <a:endParaRPr lang="it-IT" dirty="0" smtClean="0"/>
          </a:p>
        </p:txBody>
      </p:sp>
    </p:spTree>
    <p:extLst>
      <p:ext uri="{BB962C8B-B14F-4D97-AF65-F5344CB8AC3E}">
        <p14:creationId xmlns:p14="http://schemas.microsoft.com/office/powerpoint/2010/main" val="580126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cs-CZ" sz="2400" dirty="0" smtClean="0"/>
              <a:t>Reflector Headlamp </a:t>
            </a:r>
            <a:r>
              <a:rPr lang="cs-CZ" altLang="cs-CZ" sz="2400" dirty="0" smtClean="0"/>
              <a:t>H4</a:t>
            </a:r>
            <a:r>
              <a:rPr lang="en-US" altLang="cs-CZ" sz="2400" dirty="0" smtClean="0"/>
              <a:t> , 155mm diameter , 467 lm</a:t>
            </a:r>
            <a:endParaRPr lang="cs-CZ" dirty="0"/>
          </a:p>
        </p:txBody>
      </p:sp>
      <p:pic>
        <p:nvPicPr>
          <p:cNvPr id="5" name="Obrázek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13348"/>
            <a:ext cx="9144000" cy="4231304"/>
          </a:xfrm>
          <a:prstGeom prst="rect">
            <a:avLst/>
          </a:prstGeom>
        </p:spPr>
      </p:pic>
      <p:sp>
        <p:nvSpPr>
          <p:cNvPr id="6" name="Segnaposto piè di pagina 1"/>
          <p:cNvSpPr>
            <a:spLocks noGrp="1"/>
          </p:cNvSpPr>
          <p:nvPr/>
        </p:nvSpPr>
        <p:spPr>
          <a:xfrm>
            <a:off x="3079750" y="6253316"/>
            <a:ext cx="3136900" cy="45720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it-IT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GTB </a:t>
            </a:r>
            <a:r>
              <a:rPr lang="it-IT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Document</a:t>
            </a:r>
            <a:r>
              <a:rPr lang="it-IT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No.CE-5360</a:t>
            </a:r>
            <a:endParaRPr lang="it-IT" sz="1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Foliennummernplatzhalter 4"/>
          <p:cNvSpPr>
            <a:spLocks noGrp="1"/>
          </p:cNvSpPr>
          <p:nvPr>
            <p:ph type="sldNum" sz="quarter" idx="11"/>
          </p:nvPr>
        </p:nvSpPr>
        <p:spPr>
          <a:xfrm>
            <a:off x="6553200" y="6248400"/>
            <a:ext cx="1905000" cy="457200"/>
          </a:xfrm>
        </p:spPr>
        <p:txBody>
          <a:bodyPr/>
          <a:lstStyle/>
          <a:p>
            <a:fld id="{92C9F2BD-890F-449C-BD34-E7F525B14626}" type="slidenum">
              <a:rPr lang="it-IT" smtClean="0"/>
              <a:pPr/>
              <a:t>8</a:t>
            </a:fld>
            <a:endParaRPr lang="it-IT" dirty="0" smtClean="0"/>
          </a:p>
        </p:txBody>
      </p:sp>
    </p:spTree>
    <p:extLst>
      <p:ext uri="{BB962C8B-B14F-4D97-AF65-F5344CB8AC3E}">
        <p14:creationId xmlns:p14="http://schemas.microsoft.com/office/powerpoint/2010/main" val="2045120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Photometric</a:t>
            </a:r>
            <a:r>
              <a:rPr lang="de-DE" dirty="0" smtClean="0"/>
              <a:t> </a:t>
            </a:r>
            <a:r>
              <a:rPr lang="de-DE" dirty="0" err="1" smtClean="0"/>
              <a:t>Results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22263" y="1601229"/>
            <a:ext cx="8499475" cy="5624057"/>
          </a:xfrm>
        </p:spPr>
        <p:txBody>
          <a:bodyPr/>
          <a:lstStyle/>
          <a:p>
            <a:pPr marL="0" indent="0">
              <a:buNone/>
            </a:pPr>
            <a:r>
              <a:rPr lang="de-DE" sz="2800" dirty="0" err="1" smtClean="0"/>
              <a:t>Representative</a:t>
            </a:r>
            <a:r>
              <a:rPr lang="de-DE" sz="2800" dirty="0" smtClean="0"/>
              <a:t> LED </a:t>
            </a:r>
            <a:r>
              <a:rPr lang="de-DE" sz="2800" dirty="0" err="1" smtClean="0"/>
              <a:t>Headlamp</a:t>
            </a:r>
            <a:r>
              <a:rPr lang="de-DE" sz="2800" dirty="0" smtClean="0"/>
              <a:t> :</a:t>
            </a:r>
          </a:p>
          <a:p>
            <a:pPr marL="0" indent="0">
              <a:buNone/>
            </a:pPr>
            <a:r>
              <a:rPr lang="de-DE" sz="2800" dirty="0"/>
              <a:t> </a:t>
            </a:r>
            <a:r>
              <a:rPr lang="de-DE" sz="2800" dirty="0" smtClean="0"/>
              <a:t> total </a:t>
            </a:r>
            <a:r>
              <a:rPr lang="de-DE" sz="2800" dirty="0" err="1" smtClean="0"/>
              <a:t>luminous</a:t>
            </a:r>
            <a:r>
              <a:rPr lang="de-DE" sz="2800" dirty="0" smtClean="0"/>
              <a:t> </a:t>
            </a:r>
            <a:r>
              <a:rPr lang="de-DE" sz="2800" dirty="0" err="1" smtClean="0"/>
              <a:t>flux</a:t>
            </a:r>
            <a:r>
              <a:rPr lang="de-DE" sz="2800" dirty="0" smtClean="0"/>
              <a:t> :  513 lm</a:t>
            </a:r>
          </a:p>
          <a:p>
            <a:pPr marL="0" indent="0">
              <a:buNone/>
            </a:pPr>
            <a:r>
              <a:rPr lang="de-DE" sz="2800" dirty="0"/>
              <a:t>	</a:t>
            </a:r>
            <a:r>
              <a:rPr lang="de-DE" sz="2800" dirty="0" smtClean="0"/>
              <a:t>Zone A :  511 lm</a:t>
            </a:r>
          </a:p>
          <a:p>
            <a:pPr marL="0" indent="0">
              <a:buNone/>
            </a:pPr>
            <a:r>
              <a:rPr lang="de-DE" sz="2800" dirty="0"/>
              <a:t> </a:t>
            </a:r>
            <a:r>
              <a:rPr lang="de-DE" sz="2800" dirty="0" smtClean="0"/>
              <a:t>        Zone B :  327 lm</a:t>
            </a:r>
          </a:p>
          <a:p>
            <a:pPr marL="0" indent="0">
              <a:buNone/>
            </a:pPr>
            <a:r>
              <a:rPr lang="de-DE" sz="2800" dirty="0" err="1" smtClean="0"/>
              <a:t>Reflector</a:t>
            </a:r>
            <a:r>
              <a:rPr lang="de-DE" sz="2800" dirty="0" smtClean="0"/>
              <a:t> H4 </a:t>
            </a:r>
            <a:r>
              <a:rPr lang="de-DE" sz="2800" dirty="0" err="1" smtClean="0"/>
              <a:t>Headlamp</a:t>
            </a:r>
            <a:r>
              <a:rPr lang="de-DE" sz="2800" dirty="0" smtClean="0"/>
              <a:t>, 155mm </a:t>
            </a:r>
            <a:r>
              <a:rPr lang="de-DE" sz="2800" dirty="0" err="1" smtClean="0"/>
              <a:t>diameter</a:t>
            </a:r>
            <a:r>
              <a:rPr lang="de-DE" sz="2800" dirty="0" smtClean="0"/>
              <a:t> :</a:t>
            </a:r>
          </a:p>
          <a:p>
            <a:pPr marL="0" indent="0">
              <a:buNone/>
            </a:pPr>
            <a:r>
              <a:rPr lang="de-DE" sz="2800" dirty="0"/>
              <a:t> </a:t>
            </a:r>
            <a:r>
              <a:rPr lang="de-DE" sz="2800" dirty="0" smtClean="0"/>
              <a:t>    total </a:t>
            </a:r>
            <a:r>
              <a:rPr lang="de-DE" sz="2800" dirty="0" err="1" smtClean="0"/>
              <a:t>luminous</a:t>
            </a:r>
            <a:r>
              <a:rPr lang="de-DE" sz="2800" dirty="0" smtClean="0"/>
              <a:t> </a:t>
            </a:r>
            <a:r>
              <a:rPr lang="de-DE" sz="2800" dirty="0" err="1" smtClean="0"/>
              <a:t>flux</a:t>
            </a:r>
            <a:r>
              <a:rPr lang="de-DE" sz="2800" dirty="0" smtClean="0"/>
              <a:t>:  467 lm</a:t>
            </a:r>
          </a:p>
          <a:p>
            <a:pPr marL="0" indent="0">
              <a:buNone/>
            </a:pPr>
            <a:r>
              <a:rPr lang="de-DE" sz="2800" dirty="0"/>
              <a:t> </a:t>
            </a:r>
            <a:r>
              <a:rPr lang="de-DE" sz="2800" dirty="0" smtClean="0"/>
              <a:t>         Zone A :  445 lm </a:t>
            </a:r>
          </a:p>
          <a:p>
            <a:pPr marL="0" indent="0">
              <a:buNone/>
            </a:pPr>
            <a:r>
              <a:rPr lang="de-DE" sz="2800" dirty="0"/>
              <a:t> </a:t>
            </a:r>
            <a:r>
              <a:rPr lang="de-DE" sz="2800" dirty="0" smtClean="0"/>
              <a:t>         Zone B :  206 lm </a:t>
            </a:r>
          </a:p>
          <a:p>
            <a:pPr marL="0" indent="0">
              <a:buNone/>
            </a:pPr>
            <a:r>
              <a:rPr lang="de-DE" sz="2800" dirty="0" smtClean="0"/>
              <a:t> </a:t>
            </a:r>
            <a:endParaRPr lang="de-DE" sz="2800" dirty="0"/>
          </a:p>
        </p:txBody>
      </p:sp>
      <p:sp>
        <p:nvSpPr>
          <p:cNvPr id="5" name="Segnaposto piè di pagina 1"/>
          <p:cNvSpPr>
            <a:spLocks noGrp="1"/>
          </p:cNvSpPr>
          <p:nvPr/>
        </p:nvSpPr>
        <p:spPr>
          <a:xfrm>
            <a:off x="3079750" y="6253316"/>
            <a:ext cx="3136900" cy="45720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it-IT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GTB </a:t>
            </a:r>
            <a:r>
              <a:rPr lang="it-IT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Document</a:t>
            </a:r>
            <a:r>
              <a:rPr lang="it-IT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No.CE-5360</a:t>
            </a:r>
            <a:endParaRPr lang="it-IT" sz="1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Foliennummernplatzhalter 4"/>
          <p:cNvSpPr>
            <a:spLocks noGrp="1"/>
          </p:cNvSpPr>
          <p:nvPr>
            <p:ph type="sldNum" sz="quarter" idx="11"/>
          </p:nvPr>
        </p:nvSpPr>
        <p:spPr>
          <a:xfrm>
            <a:off x="6553200" y="6248400"/>
            <a:ext cx="1905000" cy="457200"/>
          </a:xfrm>
        </p:spPr>
        <p:txBody>
          <a:bodyPr/>
          <a:lstStyle/>
          <a:p>
            <a:fld id="{92C9F2BD-890F-449C-BD34-E7F525B14626}" type="slidenum">
              <a:rPr lang="it-IT" smtClean="0"/>
              <a:pPr/>
              <a:t>9</a:t>
            </a:fld>
            <a:endParaRPr lang="it-IT" dirty="0" smtClean="0"/>
          </a:p>
        </p:txBody>
      </p:sp>
    </p:spTree>
    <p:extLst>
      <p:ext uri="{BB962C8B-B14F-4D97-AF65-F5344CB8AC3E}">
        <p14:creationId xmlns:p14="http://schemas.microsoft.com/office/powerpoint/2010/main" val="3965635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truttura predefinita">
  <a:themeElements>
    <a:clrScheme name="Hyperlink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2D2DB9"/>
      </a:hlink>
      <a:folHlink>
        <a:srgbClr val="3333CC"/>
      </a:folHlink>
    </a:clrScheme>
    <a:fontScheme name="Struttura predefinita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rgbClr val="4A7EBB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it-IT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rgbClr val="4A7EBB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it-IT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Struttura predefinita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471</Words>
  <Application>Microsoft Office PowerPoint</Application>
  <PresentationFormat>On-screen Show (4:3)</PresentationFormat>
  <Paragraphs>124</Paragraphs>
  <Slides>22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Struttura predefinita</vt:lpstr>
      <vt:lpstr> Night demonstration: H4 Halogen Reflector headlamp versus representative LED headlamp     </vt:lpstr>
      <vt:lpstr>LED Headlamps : Advantages</vt:lpstr>
      <vt:lpstr>Proposal for Future Halogen &amp; LED Headlamps</vt:lpstr>
      <vt:lpstr>New Performance Proposal for LED Headlamps</vt:lpstr>
      <vt:lpstr>Mounting Height (h), Inclination (alfa), distance (x)</vt:lpstr>
      <vt:lpstr>PowerPoint Presentation</vt:lpstr>
      <vt:lpstr>PowerPoint Presentation</vt:lpstr>
      <vt:lpstr>Reflector Headlamp H4 , 155mm diameter , 467 lm</vt:lpstr>
      <vt:lpstr>Photometric Results</vt:lpstr>
      <vt:lpstr>Reflector Headlamp H4 , 155mm diameter , 467 lm</vt:lpstr>
      <vt:lpstr>Reflector Headlamp H4 , 155mm diameter,  400 lm</vt:lpstr>
      <vt:lpstr>Reflector Headlamp H4 , 155mm diameter,  300 lm</vt:lpstr>
      <vt:lpstr>Reflector Headlamp H4 , 155mm diameter,  200lm </vt:lpstr>
      <vt:lpstr>Reflector Headlamp H4 , 155mm diameter,  100lm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CUNA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GTB Working Group  Light Sources</dc:title>
  <dc:subject>Progress report to GRE</dc:subject>
  <dc:creator>Ad de Visser</dc:creator>
  <cp:lastModifiedBy>Konstantin Glukhenkiy</cp:lastModifiedBy>
  <cp:revision>731</cp:revision>
  <cp:lastPrinted>2014-10-08T09:11:09Z</cp:lastPrinted>
  <dcterms:created xsi:type="dcterms:W3CDTF">2011-02-15T18:00:14Z</dcterms:created>
  <dcterms:modified xsi:type="dcterms:W3CDTF">2016-10-31T09:22:05Z</dcterms:modified>
</cp:coreProperties>
</file>