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7" r:id="rId2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581" autoAdjust="0"/>
  </p:normalViewPr>
  <p:slideViewPr>
    <p:cSldViewPr>
      <p:cViewPr>
        <p:scale>
          <a:sx n="114" d="100"/>
          <a:sy n="114" d="100"/>
        </p:scale>
        <p:origin x="-1272" y="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05/01/2016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Pollution and Energy (GRPE)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</a:t>
            </a:r>
            <a:r>
              <a:rPr lang="en-GB" sz="1800" dirty="0" smtClean="0"/>
              <a:t>necessary</a:t>
            </a:r>
            <a:endParaRPr lang="en-GB" sz="1800" dirty="0"/>
          </a:p>
          <a:p>
            <a:pPr marL="266700"/>
            <a:r>
              <a:rPr lang="en-GB" sz="1800" dirty="0"/>
              <a:t>If your name </a:t>
            </a:r>
            <a:r>
              <a:rPr lang="en-GB" sz="1800" dirty="0" smtClean="0"/>
              <a:t>is not listed, </a:t>
            </a:r>
            <a:r>
              <a:rPr lang="en-GB" sz="1800" dirty="0"/>
              <a:t>fill out one of the registration forms annexed to the </a:t>
            </a:r>
            <a:r>
              <a:rPr lang="en-GB" sz="1800" dirty="0" smtClean="0"/>
              <a:t>file</a:t>
            </a:r>
            <a:endParaRPr lang="en-GB" sz="1800" dirty="0"/>
          </a:p>
          <a:p>
            <a:pPr marL="266700"/>
            <a:r>
              <a:rPr lang="en-GB" sz="1800" dirty="0"/>
              <a:t>At the end of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</a:t>
            </a:r>
            <a:r>
              <a:rPr lang="en-GB" sz="1800" dirty="0" smtClean="0"/>
              <a:t>list of participants by email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A </a:t>
            </a:r>
            <a:r>
              <a:rPr lang="en-GB" sz="1800" dirty="0"/>
              <a:t>copy of the Passport and the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(</a:t>
            </a:r>
            <a:r>
              <a:rPr lang="en-GB" sz="1800" b="1" dirty="0" smtClean="0"/>
              <a:t>73</a:t>
            </a:r>
            <a:r>
              <a:rPr lang="en-GB" sz="1800" b="1" baseline="30000" dirty="0"/>
              <a:t>r</a:t>
            </a:r>
            <a:r>
              <a:rPr lang="en-GB" sz="1800" b="1" baseline="30000" dirty="0" smtClean="0"/>
              <a:t>d</a:t>
            </a:r>
            <a:r>
              <a:rPr lang="en-GB" sz="1800" b="1" dirty="0" smtClean="0"/>
              <a:t>) 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7</a:t>
            </a:r>
            <a:r>
              <a:rPr lang="en-GB" sz="1800" b="1" dirty="0" smtClean="0"/>
              <a:t>-10 June </a:t>
            </a:r>
            <a:r>
              <a:rPr lang="en-GB" sz="1800" b="1" dirty="0" smtClean="0"/>
              <a:t>2016</a:t>
            </a:r>
            <a:endParaRPr lang="en-GB" sz="1800" dirty="0" smtClean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</a:t>
            </a:r>
            <a:r>
              <a:rPr lang="en-GB" sz="1800" smtClean="0"/>
              <a:t>is </a:t>
            </a:r>
            <a:r>
              <a:rPr lang="en-GB" sz="1800" b="1" smtClean="0"/>
              <a:t>14 March 2016</a:t>
            </a:r>
            <a:endParaRPr lang="en-GB" sz="1800" b="1" dirty="0" smtClean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GRPE-72-07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 January 2016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161</Words>
  <Application>Microsoft Office PowerPoint</Application>
  <PresentationFormat>A4 Paper (210x297 mm)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Working Party on Pollution and Energy (GRPE) General information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United Nations</cp:lastModifiedBy>
  <cp:revision>133</cp:revision>
  <cp:lastPrinted>2014-03-30T15:01:41Z</cp:lastPrinted>
  <dcterms:created xsi:type="dcterms:W3CDTF">2014-05-01T14:53:07Z</dcterms:created>
  <dcterms:modified xsi:type="dcterms:W3CDTF">2016-01-05T10:32:04Z</dcterms:modified>
</cp:coreProperties>
</file>