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306" r:id="rId2"/>
    <p:sldId id="297" r:id="rId3"/>
    <p:sldId id="341" r:id="rId4"/>
    <p:sldId id="349" r:id="rId5"/>
    <p:sldId id="339" r:id="rId6"/>
    <p:sldId id="342" r:id="rId7"/>
    <p:sldId id="299" r:id="rId8"/>
    <p:sldId id="343" r:id="rId9"/>
    <p:sldId id="338" r:id="rId10"/>
    <p:sldId id="344" r:id="rId11"/>
    <p:sldId id="331" r:id="rId12"/>
    <p:sldId id="345" r:id="rId13"/>
    <p:sldId id="332" r:id="rId14"/>
    <p:sldId id="346" r:id="rId15"/>
    <p:sldId id="307" r:id="rId16"/>
    <p:sldId id="350" r:id="rId17"/>
  </p:sldIdLst>
  <p:sldSz cx="9144000" cy="6858000" type="screen4x3"/>
  <p:notesSz cx="6735763" cy="9866313"/>
  <p:defaultTextStyle>
    <a:defPPr>
      <a:defRPr lang="zh-CN"/>
    </a:defPPr>
    <a:lvl1pPr algn="l" rtl="0" fontAlgn="base">
      <a:spcBef>
        <a:spcPct val="0"/>
      </a:spcBef>
      <a:spcAft>
        <a:spcPct val="0"/>
      </a:spcAft>
      <a:buFont typeface="Arial" charset="0"/>
      <a:defRPr kern="1200">
        <a:solidFill>
          <a:schemeClr val="tx1"/>
        </a:solidFill>
        <a:latin typeface="Arial" charset="0"/>
        <a:ea typeface="ＭＳ Ｐゴシック" pitchFamily="50" charset="-128"/>
        <a:cs typeface="+mn-cs"/>
      </a:defRPr>
    </a:lvl1pPr>
    <a:lvl2pPr marL="457200" algn="l" rtl="0" fontAlgn="base">
      <a:spcBef>
        <a:spcPct val="0"/>
      </a:spcBef>
      <a:spcAft>
        <a:spcPct val="0"/>
      </a:spcAft>
      <a:buFont typeface="Arial" charset="0"/>
      <a:defRPr kern="1200">
        <a:solidFill>
          <a:schemeClr val="tx1"/>
        </a:solidFill>
        <a:latin typeface="Arial" charset="0"/>
        <a:ea typeface="ＭＳ Ｐゴシック" pitchFamily="50" charset="-128"/>
        <a:cs typeface="+mn-cs"/>
      </a:defRPr>
    </a:lvl2pPr>
    <a:lvl3pPr marL="914400" algn="l" rtl="0" fontAlgn="base">
      <a:spcBef>
        <a:spcPct val="0"/>
      </a:spcBef>
      <a:spcAft>
        <a:spcPct val="0"/>
      </a:spcAft>
      <a:buFont typeface="Arial" charset="0"/>
      <a:defRPr kern="1200">
        <a:solidFill>
          <a:schemeClr val="tx1"/>
        </a:solidFill>
        <a:latin typeface="Arial" charset="0"/>
        <a:ea typeface="ＭＳ Ｐゴシック" pitchFamily="50" charset="-128"/>
        <a:cs typeface="+mn-cs"/>
      </a:defRPr>
    </a:lvl3pPr>
    <a:lvl4pPr marL="1371600" algn="l" rtl="0" fontAlgn="base">
      <a:spcBef>
        <a:spcPct val="0"/>
      </a:spcBef>
      <a:spcAft>
        <a:spcPct val="0"/>
      </a:spcAft>
      <a:buFont typeface="Arial" charset="0"/>
      <a:defRPr kern="1200">
        <a:solidFill>
          <a:schemeClr val="tx1"/>
        </a:solidFill>
        <a:latin typeface="Arial" charset="0"/>
        <a:ea typeface="ＭＳ Ｐゴシック" pitchFamily="50" charset="-128"/>
        <a:cs typeface="+mn-cs"/>
      </a:defRPr>
    </a:lvl4pPr>
    <a:lvl5pPr marL="1828800" algn="l" rtl="0" fontAlgn="base">
      <a:spcBef>
        <a:spcPct val="0"/>
      </a:spcBef>
      <a:spcAft>
        <a:spcPct val="0"/>
      </a:spcAft>
      <a:buFont typeface="Arial" charset="0"/>
      <a:defRPr kern="1200">
        <a:solidFill>
          <a:schemeClr val="tx1"/>
        </a:solidFill>
        <a:latin typeface="Arial" charset="0"/>
        <a:ea typeface="ＭＳ Ｐゴシック" pitchFamily="50" charset="-128"/>
        <a:cs typeface="+mn-cs"/>
      </a:defRPr>
    </a:lvl5pPr>
    <a:lvl6pPr marL="2286000" algn="l" defTabSz="914400" rtl="0" eaLnBrk="1" latinLnBrk="0" hangingPunct="1">
      <a:defRPr kern="1200">
        <a:solidFill>
          <a:schemeClr val="tx1"/>
        </a:solidFill>
        <a:latin typeface="Arial" charset="0"/>
        <a:ea typeface="ＭＳ Ｐゴシック" pitchFamily="50" charset="-128"/>
        <a:cs typeface="+mn-cs"/>
      </a:defRPr>
    </a:lvl6pPr>
    <a:lvl7pPr marL="2743200" algn="l" defTabSz="914400" rtl="0" eaLnBrk="1" latinLnBrk="0" hangingPunct="1">
      <a:defRPr kern="1200">
        <a:solidFill>
          <a:schemeClr val="tx1"/>
        </a:solidFill>
        <a:latin typeface="Arial" charset="0"/>
        <a:ea typeface="ＭＳ Ｐゴシック" pitchFamily="50" charset="-128"/>
        <a:cs typeface="+mn-cs"/>
      </a:defRPr>
    </a:lvl7pPr>
    <a:lvl8pPr marL="3200400" algn="l" defTabSz="914400" rtl="0" eaLnBrk="1" latinLnBrk="0" hangingPunct="1">
      <a:defRPr kern="1200">
        <a:solidFill>
          <a:schemeClr val="tx1"/>
        </a:solidFill>
        <a:latin typeface="Arial" charset="0"/>
        <a:ea typeface="ＭＳ Ｐゴシック" pitchFamily="50" charset="-128"/>
        <a:cs typeface="+mn-cs"/>
      </a:defRPr>
    </a:lvl8pPr>
    <a:lvl9pPr marL="3657600" algn="l" defTabSz="914400" rtl="0" eaLnBrk="1" latinLnBrk="0" hangingPunct="1">
      <a:defRPr kern="1200">
        <a:solidFill>
          <a:schemeClr val="tx1"/>
        </a:solidFill>
        <a:latin typeface="Arial" charset="0"/>
        <a:ea typeface="ＭＳ Ｐゴシック" pitchFamily="50" charset="-128"/>
        <a:cs typeface="+mn-cs"/>
      </a:defRPr>
    </a:lvl9pPr>
  </p:defaultTextStyle>
  <p:extLst>
    <p:ext uri="{EFAFB233-063F-42B5-8137-9DF3F51BA10A}">
      <p15:sldGuideLst xmlns="" xmlns:p15="http://schemas.microsoft.com/office/powerpoint/2012/main">
        <p15:guide id="1" orient="horz" pos="2167">
          <p15:clr>
            <a:srgbClr val="A4A3A4"/>
          </p15:clr>
        </p15:guide>
        <p15:guide id="2" pos="292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500" autoAdjust="0"/>
    <p:restoredTop sz="86331" autoAdjust="0"/>
  </p:normalViewPr>
  <p:slideViewPr>
    <p:cSldViewPr snapToObjects="1">
      <p:cViewPr>
        <p:scale>
          <a:sx n="90" d="100"/>
          <a:sy n="90" d="100"/>
        </p:scale>
        <p:origin x="-1286" y="-58"/>
      </p:cViewPr>
      <p:guideLst>
        <p:guide orient="horz" pos="2167"/>
        <p:guide pos="2926"/>
      </p:guideLst>
    </p:cSldViewPr>
  </p:slideViewPr>
  <p:notesTextViewPr>
    <p:cViewPr>
      <p:scale>
        <a:sx n="100" d="100"/>
        <a:sy n="100" d="100"/>
      </p:scale>
      <p:origin x="0" y="0"/>
    </p:cViewPr>
  </p:notesTextViewPr>
  <p:gridSpacing cx="69848" cy="6984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ヘッダー プレースホルダー 1"/>
          <p:cNvSpPr>
            <a:spLocks noGrp="1" noChangeArrowheads="1"/>
          </p:cNvSpPr>
          <p:nvPr>
            <p:ph type="hdr" sz="quarter" idx="4294967295"/>
          </p:nvPr>
        </p:nvSpPr>
        <p:spPr bwMode="auto">
          <a:xfrm>
            <a:off x="0" y="0"/>
            <a:ext cx="2917825" cy="4921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buFont typeface="Arial" pitchFamily="34" charset="0"/>
              <a:buNone/>
              <a:defRPr sz="1200" dirty="0">
                <a:latin typeface="Arial" pitchFamily="34" charset="0"/>
              </a:defRPr>
            </a:lvl1pPr>
          </a:lstStyle>
          <a:p>
            <a:pPr>
              <a:defRPr/>
            </a:pPr>
            <a:endParaRPr lang="ja-JP" altLang="ja-JP"/>
          </a:p>
        </p:txBody>
      </p:sp>
      <p:sp>
        <p:nvSpPr>
          <p:cNvPr id="2051" name="日付プレースホルダー 2"/>
          <p:cNvSpPr>
            <a:spLocks noGrp="1" noChangeArrowheads="1"/>
          </p:cNvSpPr>
          <p:nvPr>
            <p:ph type="dt" idx="1"/>
          </p:nvPr>
        </p:nvSpPr>
        <p:spPr bwMode="auto">
          <a:xfrm>
            <a:off x="3814763" y="0"/>
            <a:ext cx="2919412" cy="4921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buFont typeface="Arial" pitchFamily="34" charset="0"/>
              <a:buNone/>
              <a:defRPr>
                <a:latin typeface="Arial" pitchFamily="34" charset="0"/>
              </a:defRPr>
            </a:lvl1pPr>
          </a:lstStyle>
          <a:p>
            <a:pPr>
              <a:defRPr/>
            </a:pPr>
            <a:fld id="{36251C9F-58F9-4CEF-B64B-A109F6F404DE}" type="datetime1">
              <a:rPr lang="ja-JP" altLang="en-US"/>
              <a:pPr>
                <a:defRPr/>
              </a:pPr>
              <a:t>2015/8/27</a:t>
            </a:fld>
            <a:endParaRPr lang="ja-JP" altLang="en-US" sz="1200" dirty="0"/>
          </a:p>
        </p:txBody>
      </p:sp>
      <p:sp>
        <p:nvSpPr>
          <p:cNvPr id="31748" name="スライド イメージ プレースホルダー 3"/>
          <p:cNvSpPr>
            <a:spLocks noGrp="1" noRot="1" noChangeAspect="1" noChangeArrowheads="1"/>
          </p:cNvSpPr>
          <p:nvPr>
            <p:ph type="sldImg" idx="2"/>
          </p:nvPr>
        </p:nvSpPr>
        <p:spPr bwMode="auto">
          <a:xfrm>
            <a:off x="901700" y="739775"/>
            <a:ext cx="4932363" cy="3700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2053" name="ノート プレースホルダー 4"/>
          <p:cNvSpPr>
            <a:spLocks noGrp="1" noRot="1" noChangeAspect="1" noChangeArrowheads="1"/>
          </p:cNvSpPr>
          <p:nvPr/>
        </p:nvSpPr>
        <p:spPr bwMode="auto">
          <a:xfrm>
            <a:off x="673100" y="4686300"/>
            <a:ext cx="5387975" cy="4438650"/>
          </a:xfrm>
          <a:prstGeom prst="rect">
            <a:avLst/>
          </a:prstGeom>
          <a:noFill/>
          <a:ln w="9525">
            <a:noFill/>
            <a:miter lim="800000"/>
            <a:headEnd/>
            <a:tailEnd/>
          </a:ln>
        </p:spPr>
        <p:txBody>
          <a:bodyPr anchor="ctr"/>
          <a:lstStyle/>
          <a:p>
            <a:pPr defTabSz="0" eaLnBrk="0" hangingPunct="0">
              <a:spcBef>
                <a:spcPct val="30000"/>
              </a:spcBef>
              <a:buFontTx/>
              <a:buNone/>
              <a:defRPr/>
            </a:pPr>
            <a:r>
              <a:rPr lang="ja-JP" altLang="en-US" sz="1200" dirty="0">
                <a:latin typeface="Arial" pitchFamily="34" charset="0"/>
              </a:rPr>
              <a:t>マスター テキストの書式設定</a:t>
            </a:r>
          </a:p>
          <a:p>
            <a:pPr defTabSz="0" eaLnBrk="0" hangingPunct="0">
              <a:spcBef>
                <a:spcPct val="30000"/>
              </a:spcBef>
              <a:buFontTx/>
              <a:buNone/>
              <a:defRPr/>
            </a:pPr>
            <a:r>
              <a:rPr lang="ja-JP" altLang="en-US" sz="1200" dirty="0">
                <a:latin typeface="Arial" pitchFamily="34" charset="0"/>
              </a:rPr>
              <a:t>第 </a:t>
            </a:r>
            <a:r>
              <a:rPr lang="en-US" sz="1200" dirty="0">
                <a:latin typeface="Arial" pitchFamily="34" charset="0"/>
              </a:rPr>
              <a:t>2 </a:t>
            </a:r>
            <a:r>
              <a:rPr lang="ja-JP" altLang="en-US" sz="1200" dirty="0">
                <a:latin typeface="Arial" pitchFamily="34" charset="0"/>
              </a:rPr>
              <a:t>レベル</a:t>
            </a:r>
          </a:p>
          <a:p>
            <a:pPr defTabSz="0" eaLnBrk="0" hangingPunct="0">
              <a:spcBef>
                <a:spcPct val="30000"/>
              </a:spcBef>
              <a:buFontTx/>
              <a:buNone/>
              <a:defRPr/>
            </a:pPr>
            <a:r>
              <a:rPr lang="ja-JP" altLang="en-US" sz="1200" dirty="0">
                <a:latin typeface="Arial" pitchFamily="34" charset="0"/>
              </a:rPr>
              <a:t>第 </a:t>
            </a:r>
            <a:r>
              <a:rPr lang="en-US" sz="1200" dirty="0">
                <a:latin typeface="Arial" pitchFamily="34" charset="0"/>
              </a:rPr>
              <a:t>3 </a:t>
            </a:r>
            <a:r>
              <a:rPr lang="ja-JP" altLang="en-US" sz="1200" dirty="0">
                <a:latin typeface="Arial" pitchFamily="34" charset="0"/>
              </a:rPr>
              <a:t>レベル</a:t>
            </a:r>
          </a:p>
          <a:p>
            <a:pPr defTabSz="0" eaLnBrk="0" hangingPunct="0">
              <a:spcBef>
                <a:spcPct val="30000"/>
              </a:spcBef>
              <a:buFontTx/>
              <a:buNone/>
              <a:defRPr/>
            </a:pPr>
            <a:r>
              <a:rPr lang="ja-JP" altLang="en-US" sz="1200" dirty="0">
                <a:latin typeface="Arial" pitchFamily="34" charset="0"/>
              </a:rPr>
              <a:t>第 </a:t>
            </a:r>
            <a:r>
              <a:rPr lang="en-US" sz="1200" dirty="0">
                <a:latin typeface="Arial" pitchFamily="34" charset="0"/>
              </a:rPr>
              <a:t>4 </a:t>
            </a:r>
            <a:r>
              <a:rPr lang="ja-JP" altLang="en-US" sz="1200" dirty="0">
                <a:latin typeface="Arial" pitchFamily="34" charset="0"/>
              </a:rPr>
              <a:t>レベル</a:t>
            </a:r>
          </a:p>
          <a:p>
            <a:pPr defTabSz="0" eaLnBrk="0" hangingPunct="0">
              <a:spcBef>
                <a:spcPct val="30000"/>
              </a:spcBef>
              <a:buFontTx/>
              <a:buNone/>
              <a:defRPr/>
            </a:pPr>
            <a:r>
              <a:rPr lang="ja-JP" altLang="en-US" sz="1200" dirty="0">
                <a:latin typeface="Arial" pitchFamily="34" charset="0"/>
              </a:rPr>
              <a:t>第 </a:t>
            </a:r>
            <a:r>
              <a:rPr lang="en-US" sz="1200" dirty="0">
                <a:latin typeface="Arial" pitchFamily="34" charset="0"/>
              </a:rPr>
              <a:t>5 </a:t>
            </a:r>
            <a:r>
              <a:rPr lang="ja-JP" altLang="en-US" sz="1200" dirty="0">
                <a:latin typeface="Arial" pitchFamily="34" charset="0"/>
              </a:rPr>
              <a:t>レベル</a:t>
            </a:r>
          </a:p>
        </p:txBody>
      </p:sp>
      <p:sp>
        <p:nvSpPr>
          <p:cNvPr id="2054" name="フッター プレースホルダー 5"/>
          <p:cNvSpPr>
            <a:spLocks noGrp="1" noChangeArrowheads="1"/>
          </p:cNvSpPr>
          <p:nvPr>
            <p:ph type="ftr" sz="quarter" idx="4"/>
          </p:nvPr>
        </p:nvSpPr>
        <p:spPr bwMode="auto">
          <a:xfrm>
            <a:off x="0" y="9371013"/>
            <a:ext cx="2917825" cy="493712"/>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buFont typeface="Arial" pitchFamily="34" charset="0"/>
              <a:buNone/>
              <a:defRPr sz="1200" dirty="0">
                <a:latin typeface="Arial" pitchFamily="34" charset="0"/>
              </a:defRPr>
            </a:lvl1pPr>
          </a:lstStyle>
          <a:p>
            <a:pPr>
              <a:defRPr/>
            </a:pPr>
            <a:endParaRPr lang="ja-JP" altLang="ja-JP"/>
          </a:p>
        </p:txBody>
      </p:sp>
      <p:sp>
        <p:nvSpPr>
          <p:cNvPr id="2055" name="スライド番号プレースホルダー 6"/>
          <p:cNvSpPr>
            <a:spLocks noGrp="1" noChangeArrowheads="1"/>
          </p:cNvSpPr>
          <p:nvPr>
            <p:ph type="sldNum" sz="quarter" idx="5"/>
          </p:nvPr>
        </p:nvSpPr>
        <p:spPr bwMode="auto">
          <a:xfrm>
            <a:off x="3814763" y="9371013"/>
            <a:ext cx="2919412" cy="493712"/>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buFont typeface="Arial" pitchFamily="34" charset="0"/>
              <a:buNone/>
              <a:defRPr>
                <a:latin typeface="Arial" pitchFamily="34" charset="0"/>
              </a:defRPr>
            </a:lvl1pPr>
          </a:lstStyle>
          <a:p>
            <a:pPr>
              <a:defRPr/>
            </a:pPr>
            <a:fld id="{A039C0BB-0C13-4B8A-A8C4-E96CD1E2E48F}" type="slidenum">
              <a:rPr lang="ja-JP" altLang="en-US"/>
              <a:pPr>
                <a:defRPr/>
              </a:pPr>
              <a:t>‹#›</a:t>
            </a:fld>
            <a:endParaRPr lang="ja-JP" altLang="en-US" sz="1200" dirty="0"/>
          </a:p>
        </p:txBody>
      </p:sp>
    </p:spTree>
    <p:extLst>
      <p:ext uri="{BB962C8B-B14F-4D97-AF65-F5344CB8AC3E}">
        <p14:creationId xmlns:p14="http://schemas.microsoft.com/office/powerpoint/2010/main" val="4077229788"/>
      </p:ext>
    </p:extLst>
  </p:cSld>
  <p:clrMap bg1="lt1" tx1="dk1" bg2="lt2" tx2="dk2" accent1="accent1" accent2="accent2" accent3="accent3" accent4="accent4" accent5="accent5" accent6="accent6" hlink="hlink" folHlink="folHlink"/>
  <p:hf hdr="0" ftr="0"/>
  <p:notesStyle>
    <a:lvl1pPr algn="l" defTabSz="0" rtl="0" eaLnBrk="0" fontAlgn="base" hangingPunct="0">
      <a:spcBef>
        <a:spcPct val="30000"/>
      </a:spcBef>
      <a:spcAft>
        <a:spcPct val="0"/>
      </a:spcAft>
      <a:defRPr sz="1200" kern="1200">
        <a:solidFill>
          <a:schemeClr val="tx1"/>
        </a:solidFill>
        <a:latin typeface="Arial" pitchFamily="34" charset="0"/>
        <a:ea typeface="SimSun" pitchFamily="2" charset="-122"/>
        <a:cs typeface="+mn-cs"/>
      </a:defRPr>
    </a:lvl1pPr>
    <a:lvl2pPr algn="l" defTabSz="0" rtl="0" eaLnBrk="0" fontAlgn="base" hangingPunct="0">
      <a:spcBef>
        <a:spcPct val="30000"/>
      </a:spcBef>
      <a:spcAft>
        <a:spcPct val="0"/>
      </a:spcAft>
      <a:defRPr sz="1200" kern="1200">
        <a:solidFill>
          <a:schemeClr val="tx1"/>
        </a:solidFill>
        <a:latin typeface="Arial" pitchFamily="34" charset="0"/>
        <a:ea typeface="SimSun" pitchFamily="2" charset="-122"/>
        <a:cs typeface="+mn-cs"/>
      </a:defRPr>
    </a:lvl2pPr>
    <a:lvl3pPr algn="l" defTabSz="0" rtl="0" eaLnBrk="0" fontAlgn="base" hangingPunct="0">
      <a:spcBef>
        <a:spcPct val="30000"/>
      </a:spcBef>
      <a:spcAft>
        <a:spcPct val="0"/>
      </a:spcAft>
      <a:defRPr sz="1200" kern="1200">
        <a:solidFill>
          <a:schemeClr val="tx1"/>
        </a:solidFill>
        <a:latin typeface="Arial" pitchFamily="34" charset="0"/>
        <a:ea typeface="SimSun" pitchFamily="2" charset="-122"/>
        <a:cs typeface="+mn-cs"/>
      </a:defRPr>
    </a:lvl3pPr>
    <a:lvl4pPr algn="l" defTabSz="0" rtl="0" eaLnBrk="0" fontAlgn="base" hangingPunct="0">
      <a:spcBef>
        <a:spcPct val="30000"/>
      </a:spcBef>
      <a:spcAft>
        <a:spcPct val="0"/>
      </a:spcAft>
      <a:defRPr sz="1200" kern="1200">
        <a:solidFill>
          <a:schemeClr val="tx1"/>
        </a:solidFill>
        <a:latin typeface="Arial" pitchFamily="34" charset="0"/>
        <a:ea typeface="SimSun" pitchFamily="2" charset="-122"/>
        <a:cs typeface="+mn-cs"/>
      </a:defRPr>
    </a:lvl4pPr>
    <a:lvl5pPr algn="l" defTabSz="0" rtl="0" eaLnBrk="0" fontAlgn="base" hangingPunct="0">
      <a:spcBef>
        <a:spcPct val="30000"/>
      </a:spcBef>
      <a:spcAft>
        <a:spcPct val="0"/>
      </a:spcAft>
      <a:defRPr sz="1200" kern="1200">
        <a:solidFill>
          <a:schemeClr val="tx1"/>
        </a:solidFill>
        <a:latin typeface="Arial" pitchFamily="34" charset="0"/>
        <a:ea typeface="SimSun" pitchFamily="2" charset="-122"/>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73100" y="4686300"/>
            <a:ext cx="5389563" cy="4440238"/>
          </a:xfrm>
          <a:prstGeom prst="rect">
            <a:avLst/>
          </a:prstGeom>
        </p:spPr>
        <p:txBody>
          <a:bodyPr/>
          <a:lstStyle/>
          <a:p>
            <a:endParaRPr kumimoji="1" lang="en-US" altLang="ja-JP" dirty="0" smtClean="0"/>
          </a:p>
        </p:txBody>
      </p:sp>
      <p:sp>
        <p:nvSpPr>
          <p:cNvPr id="4" name="日付プレースホルダー 3"/>
          <p:cNvSpPr>
            <a:spLocks noGrp="1"/>
          </p:cNvSpPr>
          <p:nvPr>
            <p:ph type="dt" idx="10"/>
          </p:nvPr>
        </p:nvSpPr>
        <p:spPr/>
        <p:txBody>
          <a:bodyPr/>
          <a:lstStyle/>
          <a:p>
            <a:pPr>
              <a:defRPr/>
            </a:pPr>
            <a:fld id="{36251C9F-58F9-4CEF-B64B-A109F6F404DE}" type="datetime1">
              <a:rPr lang="ja-JP" altLang="en-US" smtClean="0"/>
              <a:pPr>
                <a:defRPr/>
              </a:pPr>
              <a:t>2015/8/27</a:t>
            </a:fld>
            <a:endParaRPr lang="ja-JP" altLang="en-US" sz="1200" dirty="0"/>
          </a:p>
        </p:txBody>
      </p:sp>
      <p:sp>
        <p:nvSpPr>
          <p:cNvPr id="5" name="スライド番号プレースホルダー 4"/>
          <p:cNvSpPr>
            <a:spLocks noGrp="1"/>
          </p:cNvSpPr>
          <p:nvPr>
            <p:ph type="sldNum" sz="quarter" idx="11"/>
          </p:nvPr>
        </p:nvSpPr>
        <p:spPr/>
        <p:txBody>
          <a:bodyPr/>
          <a:lstStyle/>
          <a:p>
            <a:pPr>
              <a:defRPr/>
            </a:pPr>
            <a:fld id="{A039C0BB-0C13-4B8A-A8C4-E96CD1E2E48F}" type="slidenum">
              <a:rPr lang="ja-JP" altLang="en-US" smtClean="0"/>
              <a:pPr>
                <a:defRPr/>
              </a:pPr>
              <a:t>1</a:t>
            </a:fld>
            <a:endParaRPr lang="ja-JP" altLang="en-US" sz="1200" dirty="0"/>
          </a:p>
        </p:txBody>
      </p:sp>
    </p:spTree>
    <p:extLst>
      <p:ext uri="{BB962C8B-B14F-4D97-AF65-F5344CB8AC3E}">
        <p14:creationId xmlns:p14="http://schemas.microsoft.com/office/powerpoint/2010/main" val="19757980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73100" y="4686300"/>
            <a:ext cx="5389563" cy="4440238"/>
          </a:xfrm>
          <a:prstGeom prst="rect">
            <a:avLst/>
          </a:prstGeom>
        </p:spPr>
        <p:txBody>
          <a:bodyPr/>
          <a:lstStyle/>
          <a:p>
            <a:endParaRPr kumimoji="1" lang="en-US" altLang="ja-JP" dirty="0" smtClean="0"/>
          </a:p>
        </p:txBody>
      </p:sp>
      <p:sp>
        <p:nvSpPr>
          <p:cNvPr id="4" name="日付プレースホルダー 3"/>
          <p:cNvSpPr>
            <a:spLocks noGrp="1"/>
          </p:cNvSpPr>
          <p:nvPr>
            <p:ph type="dt" idx="10"/>
          </p:nvPr>
        </p:nvSpPr>
        <p:spPr/>
        <p:txBody>
          <a:bodyPr/>
          <a:lstStyle/>
          <a:p>
            <a:pPr>
              <a:defRPr/>
            </a:pPr>
            <a:fld id="{36251C9F-58F9-4CEF-B64B-A109F6F404DE}" type="datetime1">
              <a:rPr lang="ja-JP" altLang="en-US" smtClean="0"/>
              <a:pPr>
                <a:defRPr/>
              </a:pPr>
              <a:t>2015/8/27</a:t>
            </a:fld>
            <a:endParaRPr lang="ja-JP" altLang="en-US" sz="1200" dirty="0"/>
          </a:p>
        </p:txBody>
      </p:sp>
      <p:sp>
        <p:nvSpPr>
          <p:cNvPr id="5" name="スライド番号プレースホルダー 4"/>
          <p:cNvSpPr>
            <a:spLocks noGrp="1"/>
          </p:cNvSpPr>
          <p:nvPr>
            <p:ph type="sldNum" sz="quarter" idx="11"/>
          </p:nvPr>
        </p:nvSpPr>
        <p:spPr/>
        <p:txBody>
          <a:bodyPr/>
          <a:lstStyle/>
          <a:p>
            <a:pPr>
              <a:defRPr/>
            </a:pPr>
            <a:fld id="{A039C0BB-0C13-4B8A-A8C4-E96CD1E2E48F}" type="slidenum">
              <a:rPr lang="ja-JP" altLang="en-US" smtClean="0"/>
              <a:pPr>
                <a:defRPr/>
              </a:pPr>
              <a:t>10</a:t>
            </a:fld>
            <a:endParaRPr lang="ja-JP" altLang="en-US" sz="1200" dirty="0"/>
          </a:p>
        </p:txBody>
      </p:sp>
    </p:spTree>
    <p:extLst>
      <p:ext uri="{BB962C8B-B14F-4D97-AF65-F5344CB8AC3E}">
        <p14:creationId xmlns:p14="http://schemas.microsoft.com/office/powerpoint/2010/main" val="43759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73100" y="4686300"/>
            <a:ext cx="5389563" cy="4440238"/>
          </a:xfrm>
          <a:prstGeom prst="rect">
            <a:avLst/>
          </a:prstGeom>
        </p:spPr>
        <p:txBody>
          <a:bodyPr/>
          <a:lstStyle/>
          <a:p>
            <a:endParaRPr kumimoji="1" lang="ja-JP" altLang="en-US" dirty="0"/>
          </a:p>
        </p:txBody>
      </p:sp>
      <p:sp>
        <p:nvSpPr>
          <p:cNvPr id="4" name="日付プレースホルダー 3"/>
          <p:cNvSpPr>
            <a:spLocks noGrp="1"/>
          </p:cNvSpPr>
          <p:nvPr>
            <p:ph type="dt" idx="10"/>
          </p:nvPr>
        </p:nvSpPr>
        <p:spPr/>
        <p:txBody>
          <a:bodyPr/>
          <a:lstStyle/>
          <a:p>
            <a:pPr>
              <a:defRPr/>
            </a:pPr>
            <a:fld id="{36251C9F-58F9-4CEF-B64B-A109F6F404DE}" type="datetime1">
              <a:rPr lang="ja-JP" altLang="en-US" smtClean="0"/>
              <a:pPr>
                <a:defRPr/>
              </a:pPr>
              <a:t>2015/8/27</a:t>
            </a:fld>
            <a:endParaRPr lang="ja-JP" altLang="en-US" sz="1200" dirty="0"/>
          </a:p>
        </p:txBody>
      </p:sp>
      <p:sp>
        <p:nvSpPr>
          <p:cNvPr id="5" name="スライド番号プレースホルダー 4"/>
          <p:cNvSpPr>
            <a:spLocks noGrp="1"/>
          </p:cNvSpPr>
          <p:nvPr>
            <p:ph type="sldNum" sz="quarter" idx="11"/>
          </p:nvPr>
        </p:nvSpPr>
        <p:spPr/>
        <p:txBody>
          <a:bodyPr/>
          <a:lstStyle/>
          <a:p>
            <a:pPr>
              <a:defRPr/>
            </a:pPr>
            <a:fld id="{A039C0BB-0C13-4B8A-A8C4-E96CD1E2E48F}" type="slidenum">
              <a:rPr lang="ja-JP" altLang="en-US" smtClean="0"/>
              <a:pPr>
                <a:defRPr/>
              </a:pPr>
              <a:t>11</a:t>
            </a:fld>
            <a:endParaRPr lang="ja-JP" altLang="en-US" sz="1200" dirty="0"/>
          </a:p>
        </p:txBody>
      </p:sp>
    </p:spTree>
    <p:extLst>
      <p:ext uri="{BB962C8B-B14F-4D97-AF65-F5344CB8AC3E}">
        <p14:creationId xmlns:p14="http://schemas.microsoft.com/office/powerpoint/2010/main" val="19975667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73100" y="4686300"/>
            <a:ext cx="5389563" cy="4440238"/>
          </a:xfrm>
          <a:prstGeom prst="rect">
            <a:avLst/>
          </a:prstGeom>
        </p:spPr>
        <p:txBody>
          <a:bodyPr/>
          <a:lstStyle/>
          <a:p>
            <a:endParaRPr kumimoji="1" lang="ja-JP" altLang="en-US" dirty="0"/>
          </a:p>
        </p:txBody>
      </p:sp>
      <p:sp>
        <p:nvSpPr>
          <p:cNvPr id="4" name="日付プレースホルダー 3"/>
          <p:cNvSpPr>
            <a:spLocks noGrp="1"/>
          </p:cNvSpPr>
          <p:nvPr>
            <p:ph type="dt" idx="10"/>
          </p:nvPr>
        </p:nvSpPr>
        <p:spPr/>
        <p:txBody>
          <a:bodyPr/>
          <a:lstStyle/>
          <a:p>
            <a:pPr>
              <a:defRPr/>
            </a:pPr>
            <a:fld id="{36251C9F-58F9-4CEF-B64B-A109F6F404DE}" type="datetime1">
              <a:rPr lang="ja-JP" altLang="en-US" smtClean="0"/>
              <a:pPr>
                <a:defRPr/>
              </a:pPr>
              <a:t>2015/8/27</a:t>
            </a:fld>
            <a:endParaRPr lang="ja-JP" altLang="en-US" sz="1200" dirty="0"/>
          </a:p>
        </p:txBody>
      </p:sp>
      <p:sp>
        <p:nvSpPr>
          <p:cNvPr id="5" name="スライド番号プレースホルダー 4"/>
          <p:cNvSpPr>
            <a:spLocks noGrp="1"/>
          </p:cNvSpPr>
          <p:nvPr>
            <p:ph type="sldNum" sz="quarter" idx="11"/>
          </p:nvPr>
        </p:nvSpPr>
        <p:spPr/>
        <p:txBody>
          <a:bodyPr/>
          <a:lstStyle/>
          <a:p>
            <a:pPr>
              <a:defRPr/>
            </a:pPr>
            <a:fld id="{A039C0BB-0C13-4B8A-A8C4-E96CD1E2E48F}" type="slidenum">
              <a:rPr lang="ja-JP" altLang="en-US" smtClean="0"/>
              <a:pPr>
                <a:defRPr/>
              </a:pPr>
              <a:t>12</a:t>
            </a:fld>
            <a:endParaRPr lang="ja-JP" altLang="en-US" sz="1200" dirty="0"/>
          </a:p>
        </p:txBody>
      </p:sp>
    </p:spTree>
    <p:extLst>
      <p:ext uri="{BB962C8B-B14F-4D97-AF65-F5344CB8AC3E}">
        <p14:creationId xmlns:p14="http://schemas.microsoft.com/office/powerpoint/2010/main" val="22089711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73100" y="4686300"/>
            <a:ext cx="5389563" cy="4440238"/>
          </a:xfrm>
          <a:prstGeom prst="rect">
            <a:avLst/>
          </a:prstGeom>
        </p:spPr>
        <p:txBody>
          <a:bodyPr/>
          <a:lstStyle/>
          <a:p>
            <a:endParaRPr kumimoji="1" lang="ja-JP" altLang="en-US" dirty="0"/>
          </a:p>
        </p:txBody>
      </p:sp>
      <p:sp>
        <p:nvSpPr>
          <p:cNvPr id="4" name="日付プレースホルダー 3"/>
          <p:cNvSpPr>
            <a:spLocks noGrp="1"/>
          </p:cNvSpPr>
          <p:nvPr>
            <p:ph type="dt" idx="10"/>
          </p:nvPr>
        </p:nvSpPr>
        <p:spPr/>
        <p:txBody>
          <a:bodyPr/>
          <a:lstStyle/>
          <a:p>
            <a:pPr>
              <a:defRPr/>
            </a:pPr>
            <a:fld id="{36251C9F-58F9-4CEF-B64B-A109F6F404DE}" type="datetime1">
              <a:rPr lang="ja-JP" altLang="en-US" smtClean="0"/>
              <a:pPr>
                <a:defRPr/>
              </a:pPr>
              <a:t>2015/8/27</a:t>
            </a:fld>
            <a:endParaRPr lang="ja-JP" altLang="en-US" sz="1200" dirty="0"/>
          </a:p>
        </p:txBody>
      </p:sp>
      <p:sp>
        <p:nvSpPr>
          <p:cNvPr id="5" name="スライド番号プレースホルダー 4"/>
          <p:cNvSpPr>
            <a:spLocks noGrp="1"/>
          </p:cNvSpPr>
          <p:nvPr>
            <p:ph type="sldNum" sz="quarter" idx="11"/>
          </p:nvPr>
        </p:nvSpPr>
        <p:spPr/>
        <p:txBody>
          <a:bodyPr/>
          <a:lstStyle/>
          <a:p>
            <a:pPr>
              <a:defRPr/>
            </a:pPr>
            <a:fld id="{A039C0BB-0C13-4B8A-A8C4-E96CD1E2E48F}" type="slidenum">
              <a:rPr lang="ja-JP" altLang="en-US" smtClean="0"/>
              <a:pPr>
                <a:defRPr/>
              </a:pPr>
              <a:t>13</a:t>
            </a:fld>
            <a:endParaRPr lang="ja-JP" altLang="en-US" sz="1200" dirty="0"/>
          </a:p>
        </p:txBody>
      </p:sp>
    </p:spTree>
    <p:extLst>
      <p:ext uri="{BB962C8B-B14F-4D97-AF65-F5344CB8AC3E}">
        <p14:creationId xmlns:p14="http://schemas.microsoft.com/office/powerpoint/2010/main" val="40323834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73100" y="4686300"/>
            <a:ext cx="5389563" cy="4440238"/>
          </a:xfrm>
          <a:prstGeom prst="rect">
            <a:avLst/>
          </a:prstGeom>
        </p:spPr>
        <p:txBody>
          <a:bodyPr/>
          <a:lstStyle/>
          <a:p>
            <a:pPr marL="0" marR="0" lvl="0" indent="0" algn="l" defTabSz="0" rtl="0" eaLnBrk="0" fontAlgn="base" latinLnBrk="0" hangingPunct="0">
              <a:lnSpc>
                <a:spcPct val="100000"/>
              </a:lnSpc>
              <a:spcBef>
                <a:spcPct val="30000"/>
              </a:spcBef>
              <a:spcAft>
                <a:spcPct val="0"/>
              </a:spcAft>
              <a:buClrTx/>
              <a:buSzTx/>
              <a:buFontTx/>
              <a:buNone/>
              <a:tabLst/>
              <a:defRPr/>
            </a:pPr>
            <a:endParaRPr kumimoji="0" lang="en-US" altLang="ja-JP" sz="1200" b="0" i="0" u="none" strike="noStrike" kern="1200" cap="none" normalizeH="0" baseline="0" dirty="0" smtClean="0">
              <a:ln>
                <a:noFill/>
              </a:ln>
              <a:solidFill>
                <a:schemeClr val="tx1"/>
              </a:solidFill>
              <a:effectLst/>
              <a:latin typeface="Arial" pitchFamily="34" charset="0"/>
              <a:ea typeface="ＭＳ Ｐゴシック" pitchFamily="50" charset="-128"/>
              <a:cs typeface="+mn-cs"/>
              <a:sym typeface="Times New Roman" pitchFamily="18" charset="0"/>
            </a:endParaRPr>
          </a:p>
        </p:txBody>
      </p:sp>
      <p:sp>
        <p:nvSpPr>
          <p:cNvPr id="4" name="日付プレースホルダー 3"/>
          <p:cNvSpPr>
            <a:spLocks noGrp="1"/>
          </p:cNvSpPr>
          <p:nvPr>
            <p:ph type="dt" idx="10"/>
          </p:nvPr>
        </p:nvSpPr>
        <p:spPr/>
        <p:txBody>
          <a:bodyPr/>
          <a:lstStyle/>
          <a:p>
            <a:pPr>
              <a:defRPr/>
            </a:pPr>
            <a:fld id="{36251C9F-58F9-4CEF-B64B-A109F6F404DE}" type="datetime1">
              <a:rPr lang="ja-JP" altLang="en-US" smtClean="0"/>
              <a:pPr>
                <a:defRPr/>
              </a:pPr>
              <a:t>2015/8/27</a:t>
            </a:fld>
            <a:endParaRPr lang="ja-JP" altLang="en-US" sz="1200" dirty="0"/>
          </a:p>
        </p:txBody>
      </p:sp>
      <p:sp>
        <p:nvSpPr>
          <p:cNvPr id="5" name="スライド番号プレースホルダー 4"/>
          <p:cNvSpPr>
            <a:spLocks noGrp="1"/>
          </p:cNvSpPr>
          <p:nvPr>
            <p:ph type="sldNum" sz="quarter" idx="11"/>
          </p:nvPr>
        </p:nvSpPr>
        <p:spPr/>
        <p:txBody>
          <a:bodyPr/>
          <a:lstStyle/>
          <a:p>
            <a:pPr>
              <a:defRPr/>
            </a:pPr>
            <a:fld id="{A039C0BB-0C13-4B8A-A8C4-E96CD1E2E48F}" type="slidenum">
              <a:rPr lang="ja-JP" altLang="en-US" smtClean="0"/>
              <a:pPr>
                <a:defRPr/>
              </a:pPr>
              <a:t>14</a:t>
            </a:fld>
            <a:endParaRPr lang="ja-JP" altLang="en-US" sz="1200" dirty="0"/>
          </a:p>
        </p:txBody>
      </p:sp>
    </p:spTree>
    <p:extLst>
      <p:ext uri="{BB962C8B-B14F-4D97-AF65-F5344CB8AC3E}">
        <p14:creationId xmlns:p14="http://schemas.microsoft.com/office/powerpoint/2010/main" val="6241077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73100" y="4686300"/>
            <a:ext cx="5389563" cy="4440238"/>
          </a:xfrm>
          <a:prstGeom prst="rect">
            <a:avLst/>
          </a:prstGeom>
        </p:spPr>
        <p:txBody>
          <a:bodyPr/>
          <a:lstStyle/>
          <a:p>
            <a:endParaRPr kumimoji="1" lang="ja-JP" altLang="en-US" dirty="0"/>
          </a:p>
        </p:txBody>
      </p:sp>
      <p:sp>
        <p:nvSpPr>
          <p:cNvPr id="4" name="日付プレースホルダー 3"/>
          <p:cNvSpPr>
            <a:spLocks noGrp="1"/>
          </p:cNvSpPr>
          <p:nvPr>
            <p:ph type="dt" idx="10"/>
          </p:nvPr>
        </p:nvSpPr>
        <p:spPr/>
        <p:txBody>
          <a:bodyPr/>
          <a:lstStyle/>
          <a:p>
            <a:pPr>
              <a:defRPr/>
            </a:pPr>
            <a:fld id="{36251C9F-58F9-4CEF-B64B-A109F6F404DE}" type="datetime1">
              <a:rPr lang="ja-JP" altLang="en-US" smtClean="0"/>
              <a:pPr>
                <a:defRPr/>
              </a:pPr>
              <a:t>2015/8/27</a:t>
            </a:fld>
            <a:endParaRPr lang="ja-JP" altLang="en-US" sz="1200" dirty="0"/>
          </a:p>
        </p:txBody>
      </p:sp>
      <p:sp>
        <p:nvSpPr>
          <p:cNvPr id="5" name="スライド番号プレースホルダー 4"/>
          <p:cNvSpPr>
            <a:spLocks noGrp="1"/>
          </p:cNvSpPr>
          <p:nvPr>
            <p:ph type="sldNum" sz="quarter" idx="11"/>
          </p:nvPr>
        </p:nvSpPr>
        <p:spPr/>
        <p:txBody>
          <a:bodyPr/>
          <a:lstStyle/>
          <a:p>
            <a:pPr>
              <a:defRPr/>
            </a:pPr>
            <a:fld id="{A039C0BB-0C13-4B8A-A8C4-E96CD1E2E48F}" type="slidenum">
              <a:rPr lang="ja-JP" altLang="en-US" smtClean="0"/>
              <a:pPr>
                <a:defRPr/>
              </a:pPr>
              <a:t>15</a:t>
            </a:fld>
            <a:endParaRPr lang="ja-JP" altLang="en-US" sz="1200" dirty="0"/>
          </a:p>
        </p:txBody>
      </p:sp>
    </p:spTree>
    <p:extLst>
      <p:ext uri="{BB962C8B-B14F-4D97-AF65-F5344CB8AC3E}">
        <p14:creationId xmlns:p14="http://schemas.microsoft.com/office/powerpoint/2010/main" val="22764521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73100" y="4686300"/>
            <a:ext cx="5389563" cy="4440238"/>
          </a:xfrm>
          <a:prstGeom prst="rect">
            <a:avLst/>
          </a:prstGeom>
        </p:spPr>
        <p:txBody>
          <a:bodyPr/>
          <a:lstStyle/>
          <a:p>
            <a:endParaRPr kumimoji="1" lang="ja-JP" altLang="en-US" dirty="0"/>
          </a:p>
        </p:txBody>
      </p:sp>
      <p:sp>
        <p:nvSpPr>
          <p:cNvPr id="4" name="日付プレースホルダー 3"/>
          <p:cNvSpPr>
            <a:spLocks noGrp="1"/>
          </p:cNvSpPr>
          <p:nvPr>
            <p:ph type="dt" idx="10"/>
          </p:nvPr>
        </p:nvSpPr>
        <p:spPr/>
        <p:txBody>
          <a:bodyPr/>
          <a:lstStyle/>
          <a:p>
            <a:pPr>
              <a:defRPr/>
            </a:pPr>
            <a:fld id="{36251C9F-58F9-4CEF-B64B-A109F6F404DE}" type="datetime1">
              <a:rPr lang="ja-JP" altLang="en-US" smtClean="0"/>
              <a:pPr>
                <a:defRPr/>
              </a:pPr>
              <a:t>2015/8/27</a:t>
            </a:fld>
            <a:endParaRPr lang="ja-JP" altLang="en-US" sz="1200" dirty="0"/>
          </a:p>
        </p:txBody>
      </p:sp>
      <p:sp>
        <p:nvSpPr>
          <p:cNvPr id="5" name="スライド番号プレースホルダー 4"/>
          <p:cNvSpPr>
            <a:spLocks noGrp="1"/>
          </p:cNvSpPr>
          <p:nvPr>
            <p:ph type="sldNum" sz="quarter" idx="11"/>
          </p:nvPr>
        </p:nvSpPr>
        <p:spPr/>
        <p:txBody>
          <a:bodyPr/>
          <a:lstStyle/>
          <a:p>
            <a:pPr>
              <a:defRPr/>
            </a:pPr>
            <a:fld id="{A039C0BB-0C13-4B8A-A8C4-E96CD1E2E48F}" type="slidenum">
              <a:rPr lang="ja-JP" altLang="en-US" smtClean="0"/>
              <a:pPr>
                <a:defRPr/>
              </a:pPr>
              <a:t>16</a:t>
            </a:fld>
            <a:endParaRPr lang="ja-JP" altLang="en-US" sz="1200" dirty="0"/>
          </a:p>
        </p:txBody>
      </p:sp>
    </p:spTree>
    <p:extLst>
      <p:ext uri="{BB962C8B-B14F-4D97-AF65-F5344CB8AC3E}">
        <p14:creationId xmlns:p14="http://schemas.microsoft.com/office/powerpoint/2010/main" val="37694214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73100" y="4686300"/>
            <a:ext cx="5389563" cy="4440238"/>
          </a:xfrm>
          <a:prstGeom prst="rect">
            <a:avLst/>
          </a:prstGeom>
        </p:spPr>
        <p:txBody>
          <a:bodyPr/>
          <a:lstStyle/>
          <a:p>
            <a:pPr marL="0" marR="0" indent="0" algn="l" defTabSz="0" rtl="0" eaLnBrk="0" fontAlgn="base" latinLnBrk="0" hangingPunct="0">
              <a:lnSpc>
                <a:spcPct val="100000"/>
              </a:lnSpc>
              <a:spcBef>
                <a:spcPct val="30000"/>
              </a:spcBef>
              <a:spcAft>
                <a:spcPct val="0"/>
              </a:spcAft>
              <a:buClrTx/>
              <a:buSzTx/>
              <a:buFontTx/>
              <a:buNone/>
              <a:tabLst/>
              <a:defRPr/>
            </a:pPr>
            <a:endParaRPr lang="ja-JP" altLang="ja-JP" sz="1200" kern="1200" dirty="0" smtClean="0">
              <a:solidFill>
                <a:schemeClr val="tx1"/>
              </a:solidFill>
              <a:effectLst/>
              <a:latin typeface="Arial" pitchFamily="34" charset="0"/>
              <a:ea typeface="SimSun" pitchFamily="2" charset="-122"/>
              <a:cs typeface="+mn-cs"/>
            </a:endParaRPr>
          </a:p>
        </p:txBody>
      </p:sp>
      <p:sp>
        <p:nvSpPr>
          <p:cNvPr id="4" name="日付プレースホルダー 3"/>
          <p:cNvSpPr>
            <a:spLocks noGrp="1"/>
          </p:cNvSpPr>
          <p:nvPr>
            <p:ph type="dt" idx="10"/>
          </p:nvPr>
        </p:nvSpPr>
        <p:spPr/>
        <p:txBody>
          <a:bodyPr/>
          <a:lstStyle/>
          <a:p>
            <a:pPr>
              <a:defRPr/>
            </a:pPr>
            <a:fld id="{36251C9F-58F9-4CEF-B64B-A109F6F404DE}" type="datetime1">
              <a:rPr lang="ja-JP" altLang="en-US" smtClean="0"/>
              <a:pPr>
                <a:defRPr/>
              </a:pPr>
              <a:t>2015/8/27</a:t>
            </a:fld>
            <a:endParaRPr lang="ja-JP" altLang="en-US" sz="1200" dirty="0"/>
          </a:p>
        </p:txBody>
      </p:sp>
      <p:sp>
        <p:nvSpPr>
          <p:cNvPr id="5" name="スライド番号プレースホルダー 4"/>
          <p:cNvSpPr>
            <a:spLocks noGrp="1"/>
          </p:cNvSpPr>
          <p:nvPr>
            <p:ph type="sldNum" sz="quarter" idx="11"/>
          </p:nvPr>
        </p:nvSpPr>
        <p:spPr/>
        <p:txBody>
          <a:bodyPr/>
          <a:lstStyle/>
          <a:p>
            <a:pPr>
              <a:defRPr/>
            </a:pPr>
            <a:fld id="{A039C0BB-0C13-4B8A-A8C4-E96CD1E2E48F}" type="slidenum">
              <a:rPr lang="ja-JP" altLang="en-US" smtClean="0"/>
              <a:pPr>
                <a:defRPr/>
              </a:pPr>
              <a:t>2</a:t>
            </a:fld>
            <a:endParaRPr lang="ja-JP" altLang="en-US" sz="1200" dirty="0"/>
          </a:p>
        </p:txBody>
      </p:sp>
    </p:spTree>
    <p:extLst>
      <p:ext uri="{BB962C8B-B14F-4D97-AF65-F5344CB8AC3E}">
        <p14:creationId xmlns:p14="http://schemas.microsoft.com/office/powerpoint/2010/main" val="8695785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73100" y="4686300"/>
            <a:ext cx="5389563" cy="4440238"/>
          </a:xfrm>
          <a:prstGeom prst="rect">
            <a:avLst/>
          </a:prstGeom>
        </p:spPr>
        <p:txBody>
          <a:bodyPr/>
          <a:lstStyle/>
          <a:p>
            <a:pPr marL="0" marR="0" indent="0" algn="l" defTabSz="0" rtl="0" eaLnBrk="0" fontAlgn="base" latinLnBrk="0" hangingPunct="0">
              <a:lnSpc>
                <a:spcPct val="100000"/>
              </a:lnSpc>
              <a:spcBef>
                <a:spcPct val="30000"/>
              </a:spcBef>
              <a:spcAft>
                <a:spcPct val="0"/>
              </a:spcAft>
              <a:buClrTx/>
              <a:buSzTx/>
              <a:buFontTx/>
              <a:buNone/>
              <a:tabLst/>
              <a:defRPr/>
            </a:pPr>
            <a:endParaRPr kumimoji="1" lang="en-US" altLang="ja-JP" dirty="0" smtClean="0"/>
          </a:p>
        </p:txBody>
      </p:sp>
      <p:sp>
        <p:nvSpPr>
          <p:cNvPr id="4" name="日付プレースホルダー 3"/>
          <p:cNvSpPr>
            <a:spLocks noGrp="1"/>
          </p:cNvSpPr>
          <p:nvPr>
            <p:ph type="dt" idx="10"/>
          </p:nvPr>
        </p:nvSpPr>
        <p:spPr/>
        <p:txBody>
          <a:bodyPr/>
          <a:lstStyle/>
          <a:p>
            <a:pPr>
              <a:defRPr/>
            </a:pPr>
            <a:fld id="{36251C9F-58F9-4CEF-B64B-A109F6F404DE}" type="datetime1">
              <a:rPr lang="ja-JP" altLang="en-US" smtClean="0"/>
              <a:pPr>
                <a:defRPr/>
              </a:pPr>
              <a:t>2015/8/27</a:t>
            </a:fld>
            <a:endParaRPr lang="ja-JP" altLang="en-US" sz="1200" dirty="0"/>
          </a:p>
        </p:txBody>
      </p:sp>
      <p:sp>
        <p:nvSpPr>
          <p:cNvPr id="5" name="スライド番号プレースホルダー 4"/>
          <p:cNvSpPr>
            <a:spLocks noGrp="1"/>
          </p:cNvSpPr>
          <p:nvPr>
            <p:ph type="sldNum" sz="quarter" idx="11"/>
          </p:nvPr>
        </p:nvSpPr>
        <p:spPr/>
        <p:txBody>
          <a:bodyPr/>
          <a:lstStyle/>
          <a:p>
            <a:pPr>
              <a:defRPr/>
            </a:pPr>
            <a:fld id="{A039C0BB-0C13-4B8A-A8C4-E96CD1E2E48F}" type="slidenum">
              <a:rPr lang="ja-JP" altLang="en-US" smtClean="0"/>
              <a:pPr>
                <a:defRPr/>
              </a:pPr>
              <a:t>3</a:t>
            </a:fld>
            <a:endParaRPr lang="ja-JP" altLang="en-US" sz="1200" dirty="0"/>
          </a:p>
        </p:txBody>
      </p:sp>
    </p:spTree>
    <p:extLst>
      <p:ext uri="{BB962C8B-B14F-4D97-AF65-F5344CB8AC3E}">
        <p14:creationId xmlns:p14="http://schemas.microsoft.com/office/powerpoint/2010/main" val="3979347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73100" y="4686300"/>
            <a:ext cx="5389563" cy="4440238"/>
          </a:xfrm>
          <a:prstGeom prst="rect">
            <a:avLst/>
          </a:prstGeom>
        </p:spPr>
        <p:txBody>
          <a:bodyPr/>
          <a:lstStyle/>
          <a:p>
            <a:pPr marL="0" marR="0" indent="0" algn="l" defTabSz="0" rtl="0" eaLnBrk="0" fontAlgn="base" latinLnBrk="0" hangingPunct="0">
              <a:lnSpc>
                <a:spcPct val="100000"/>
              </a:lnSpc>
              <a:spcBef>
                <a:spcPct val="30000"/>
              </a:spcBef>
              <a:spcAft>
                <a:spcPct val="0"/>
              </a:spcAft>
              <a:buClrTx/>
              <a:buSzTx/>
              <a:buFontTx/>
              <a:buNone/>
              <a:tabLst/>
              <a:defRPr/>
            </a:pPr>
            <a:endParaRPr kumimoji="1" lang="ja-JP" altLang="en-US" dirty="0"/>
          </a:p>
        </p:txBody>
      </p:sp>
      <p:sp>
        <p:nvSpPr>
          <p:cNvPr id="4" name="日付プレースホルダー 3"/>
          <p:cNvSpPr>
            <a:spLocks noGrp="1"/>
          </p:cNvSpPr>
          <p:nvPr>
            <p:ph type="dt" idx="10"/>
          </p:nvPr>
        </p:nvSpPr>
        <p:spPr/>
        <p:txBody>
          <a:bodyPr/>
          <a:lstStyle/>
          <a:p>
            <a:pPr>
              <a:defRPr/>
            </a:pPr>
            <a:fld id="{36251C9F-58F9-4CEF-B64B-A109F6F404DE}" type="datetime1">
              <a:rPr lang="ja-JP" altLang="en-US" smtClean="0"/>
              <a:pPr>
                <a:defRPr/>
              </a:pPr>
              <a:t>2015/8/27</a:t>
            </a:fld>
            <a:endParaRPr lang="ja-JP" altLang="en-US" sz="1200" dirty="0"/>
          </a:p>
        </p:txBody>
      </p:sp>
      <p:sp>
        <p:nvSpPr>
          <p:cNvPr id="5" name="スライド番号プレースホルダー 4"/>
          <p:cNvSpPr>
            <a:spLocks noGrp="1"/>
          </p:cNvSpPr>
          <p:nvPr>
            <p:ph type="sldNum" sz="quarter" idx="11"/>
          </p:nvPr>
        </p:nvSpPr>
        <p:spPr/>
        <p:txBody>
          <a:bodyPr/>
          <a:lstStyle/>
          <a:p>
            <a:pPr>
              <a:defRPr/>
            </a:pPr>
            <a:fld id="{A039C0BB-0C13-4B8A-A8C4-E96CD1E2E48F}" type="slidenum">
              <a:rPr lang="ja-JP" altLang="en-US" smtClean="0"/>
              <a:pPr>
                <a:defRPr/>
              </a:pPr>
              <a:t>4</a:t>
            </a:fld>
            <a:endParaRPr lang="ja-JP" altLang="en-US" sz="1200" dirty="0"/>
          </a:p>
        </p:txBody>
      </p:sp>
    </p:spTree>
    <p:extLst>
      <p:ext uri="{BB962C8B-B14F-4D97-AF65-F5344CB8AC3E}">
        <p14:creationId xmlns:p14="http://schemas.microsoft.com/office/powerpoint/2010/main" val="13147646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73100" y="4686300"/>
            <a:ext cx="5389563" cy="4440238"/>
          </a:xfrm>
          <a:prstGeom prst="rect">
            <a:avLst/>
          </a:prstGeom>
        </p:spPr>
        <p:txBody>
          <a:bodyPr/>
          <a:lstStyle/>
          <a:p>
            <a:endParaRPr kumimoji="1" lang="ja-JP" altLang="en-US" dirty="0"/>
          </a:p>
        </p:txBody>
      </p:sp>
      <p:sp>
        <p:nvSpPr>
          <p:cNvPr id="4" name="日付プレースホルダー 3"/>
          <p:cNvSpPr>
            <a:spLocks noGrp="1"/>
          </p:cNvSpPr>
          <p:nvPr>
            <p:ph type="dt" idx="10"/>
          </p:nvPr>
        </p:nvSpPr>
        <p:spPr/>
        <p:txBody>
          <a:bodyPr/>
          <a:lstStyle/>
          <a:p>
            <a:pPr>
              <a:defRPr/>
            </a:pPr>
            <a:fld id="{36251C9F-58F9-4CEF-B64B-A109F6F404DE}" type="datetime1">
              <a:rPr lang="ja-JP" altLang="en-US" smtClean="0"/>
              <a:pPr>
                <a:defRPr/>
              </a:pPr>
              <a:t>2015/8/27</a:t>
            </a:fld>
            <a:endParaRPr lang="ja-JP" altLang="en-US" sz="1200" dirty="0"/>
          </a:p>
        </p:txBody>
      </p:sp>
      <p:sp>
        <p:nvSpPr>
          <p:cNvPr id="5" name="スライド番号プレースホルダー 4"/>
          <p:cNvSpPr>
            <a:spLocks noGrp="1"/>
          </p:cNvSpPr>
          <p:nvPr>
            <p:ph type="sldNum" sz="quarter" idx="11"/>
          </p:nvPr>
        </p:nvSpPr>
        <p:spPr/>
        <p:txBody>
          <a:bodyPr/>
          <a:lstStyle/>
          <a:p>
            <a:pPr>
              <a:defRPr/>
            </a:pPr>
            <a:fld id="{A039C0BB-0C13-4B8A-A8C4-E96CD1E2E48F}" type="slidenum">
              <a:rPr lang="ja-JP" altLang="en-US" smtClean="0"/>
              <a:pPr>
                <a:defRPr/>
              </a:pPr>
              <a:t>5</a:t>
            </a:fld>
            <a:endParaRPr lang="ja-JP" altLang="en-US" sz="1200" dirty="0"/>
          </a:p>
        </p:txBody>
      </p:sp>
    </p:spTree>
    <p:extLst>
      <p:ext uri="{BB962C8B-B14F-4D97-AF65-F5344CB8AC3E}">
        <p14:creationId xmlns:p14="http://schemas.microsoft.com/office/powerpoint/2010/main" val="6693657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73100" y="4686300"/>
            <a:ext cx="5389563" cy="4440238"/>
          </a:xfrm>
          <a:prstGeom prst="rect">
            <a:avLst/>
          </a:prstGeom>
        </p:spPr>
        <p:txBody>
          <a:bodyPr/>
          <a:lstStyle/>
          <a:p>
            <a:pPr marL="0" marR="0" indent="0" algn="l" defTabSz="0" rtl="0" eaLnBrk="0" fontAlgn="base" latinLnBrk="0" hangingPunct="0">
              <a:lnSpc>
                <a:spcPct val="100000"/>
              </a:lnSpc>
              <a:spcBef>
                <a:spcPct val="30000"/>
              </a:spcBef>
              <a:spcAft>
                <a:spcPct val="0"/>
              </a:spcAft>
              <a:buClrTx/>
              <a:buSzTx/>
              <a:buFontTx/>
              <a:buNone/>
              <a:tabLst/>
              <a:defRPr/>
            </a:pPr>
            <a:endParaRPr kumimoji="1" lang="ja-JP" altLang="en-US" dirty="0"/>
          </a:p>
        </p:txBody>
      </p:sp>
      <p:sp>
        <p:nvSpPr>
          <p:cNvPr id="4" name="日付プレースホルダー 3"/>
          <p:cNvSpPr>
            <a:spLocks noGrp="1"/>
          </p:cNvSpPr>
          <p:nvPr>
            <p:ph type="dt" idx="10"/>
          </p:nvPr>
        </p:nvSpPr>
        <p:spPr/>
        <p:txBody>
          <a:bodyPr/>
          <a:lstStyle/>
          <a:p>
            <a:pPr>
              <a:defRPr/>
            </a:pPr>
            <a:fld id="{36251C9F-58F9-4CEF-B64B-A109F6F404DE}" type="datetime1">
              <a:rPr lang="ja-JP" altLang="en-US" smtClean="0"/>
              <a:pPr>
                <a:defRPr/>
              </a:pPr>
              <a:t>2015/8/27</a:t>
            </a:fld>
            <a:endParaRPr lang="ja-JP" altLang="en-US" sz="1200" dirty="0"/>
          </a:p>
        </p:txBody>
      </p:sp>
      <p:sp>
        <p:nvSpPr>
          <p:cNvPr id="5" name="スライド番号プレースホルダー 4"/>
          <p:cNvSpPr>
            <a:spLocks noGrp="1"/>
          </p:cNvSpPr>
          <p:nvPr>
            <p:ph type="sldNum" sz="quarter" idx="11"/>
          </p:nvPr>
        </p:nvSpPr>
        <p:spPr/>
        <p:txBody>
          <a:bodyPr/>
          <a:lstStyle/>
          <a:p>
            <a:pPr>
              <a:defRPr/>
            </a:pPr>
            <a:fld id="{A039C0BB-0C13-4B8A-A8C4-E96CD1E2E48F}" type="slidenum">
              <a:rPr lang="ja-JP" altLang="en-US" smtClean="0"/>
              <a:pPr>
                <a:defRPr/>
              </a:pPr>
              <a:t>6</a:t>
            </a:fld>
            <a:endParaRPr lang="ja-JP" altLang="en-US" sz="1200" dirty="0"/>
          </a:p>
        </p:txBody>
      </p:sp>
    </p:spTree>
    <p:extLst>
      <p:ext uri="{BB962C8B-B14F-4D97-AF65-F5344CB8AC3E}">
        <p14:creationId xmlns:p14="http://schemas.microsoft.com/office/powerpoint/2010/main" val="15967168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73100" y="4686300"/>
            <a:ext cx="5389563" cy="4440238"/>
          </a:xfrm>
          <a:prstGeom prst="rect">
            <a:avLst/>
          </a:prstGeom>
        </p:spPr>
        <p:txBody>
          <a:bodyPr/>
          <a:lstStyle/>
          <a:p>
            <a:pPr marL="0" marR="0" indent="0" algn="l" defTabSz="0" rtl="0" eaLnBrk="0" fontAlgn="base" latinLnBrk="0" hangingPunct="0">
              <a:lnSpc>
                <a:spcPct val="100000"/>
              </a:lnSpc>
              <a:spcBef>
                <a:spcPct val="30000"/>
              </a:spcBef>
              <a:spcAft>
                <a:spcPct val="0"/>
              </a:spcAft>
              <a:buClrTx/>
              <a:buSzTx/>
              <a:buFontTx/>
              <a:buNone/>
              <a:tabLst/>
              <a:defRPr/>
            </a:pPr>
            <a:endParaRPr kumimoji="1" lang="ja-JP" altLang="en-US" dirty="0"/>
          </a:p>
        </p:txBody>
      </p:sp>
      <p:sp>
        <p:nvSpPr>
          <p:cNvPr id="4" name="日付プレースホルダー 3"/>
          <p:cNvSpPr>
            <a:spLocks noGrp="1"/>
          </p:cNvSpPr>
          <p:nvPr>
            <p:ph type="dt" idx="10"/>
          </p:nvPr>
        </p:nvSpPr>
        <p:spPr/>
        <p:txBody>
          <a:bodyPr/>
          <a:lstStyle/>
          <a:p>
            <a:pPr>
              <a:defRPr/>
            </a:pPr>
            <a:fld id="{36251C9F-58F9-4CEF-B64B-A109F6F404DE}" type="datetime1">
              <a:rPr lang="ja-JP" altLang="en-US" smtClean="0"/>
              <a:pPr>
                <a:defRPr/>
              </a:pPr>
              <a:t>2015/8/27</a:t>
            </a:fld>
            <a:endParaRPr lang="ja-JP" altLang="en-US" sz="1200" dirty="0"/>
          </a:p>
        </p:txBody>
      </p:sp>
      <p:sp>
        <p:nvSpPr>
          <p:cNvPr id="5" name="スライド番号プレースホルダー 4"/>
          <p:cNvSpPr>
            <a:spLocks noGrp="1"/>
          </p:cNvSpPr>
          <p:nvPr>
            <p:ph type="sldNum" sz="quarter" idx="11"/>
          </p:nvPr>
        </p:nvSpPr>
        <p:spPr/>
        <p:txBody>
          <a:bodyPr/>
          <a:lstStyle/>
          <a:p>
            <a:pPr>
              <a:defRPr/>
            </a:pPr>
            <a:fld id="{A039C0BB-0C13-4B8A-A8C4-E96CD1E2E48F}" type="slidenum">
              <a:rPr lang="ja-JP" altLang="en-US" smtClean="0"/>
              <a:pPr>
                <a:defRPr/>
              </a:pPr>
              <a:t>7</a:t>
            </a:fld>
            <a:endParaRPr lang="ja-JP" altLang="en-US" sz="1200" dirty="0"/>
          </a:p>
        </p:txBody>
      </p:sp>
    </p:spTree>
    <p:extLst>
      <p:ext uri="{BB962C8B-B14F-4D97-AF65-F5344CB8AC3E}">
        <p14:creationId xmlns:p14="http://schemas.microsoft.com/office/powerpoint/2010/main" val="40793184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73100" y="4686300"/>
            <a:ext cx="5389563" cy="4440238"/>
          </a:xfrm>
          <a:prstGeom prst="rect">
            <a:avLst/>
          </a:prstGeom>
        </p:spPr>
        <p:txBody>
          <a:bodyPr/>
          <a:lstStyle/>
          <a:p>
            <a:endParaRPr kumimoji="1" lang="ja-JP" altLang="en-US" dirty="0"/>
          </a:p>
        </p:txBody>
      </p:sp>
      <p:sp>
        <p:nvSpPr>
          <p:cNvPr id="4" name="日付プレースホルダー 3"/>
          <p:cNvSpPr>
            <a:spLocks noGrp="1"/>
          </p:cNvSpPr>
          <p:nvPr>
            <p:ph type="dt" idx="10"/>
          </p:nvPr>
        </p:nvSpPr>
        <p:spPr/>
        <p:txBody>
          <a:bodyPr/>
          <a:lstStyle/>
          <a:p>
            <a:pPr>
              <a:defRPr/>
            </a:pPr>
            <a:fld id="{36251C9F-58F9-4CEF-B64B-A109F6F404DE}" type="datetime1">
              <a:rPr lang="ja-JP" altLang="en-US" smtClean="0"/>
              <a:pPr>
                <a:defRPr/>
              </a:pPr>
              <a:t>2015/8/27</a:t>
            </a:fld>
            <a:endParaRPr lang="ja-JP" altLang="en-US" sz="1200" dirty="0"/>
          </a:p>
        </p:txBody>
      </p:sp>
      <p:sp>
        <p:nvSpPr>
          <p:cNvPr id="5" name="スライド番号プレースホルダー 4"/>
          <p:cNvSpPr>
            <a:spLocks noGrp="1"/>
          </p:cNvSpPr>
          <p:nvPr>
            <p:ph type="sldNum" sz="quarter" idx="11"/>
          </p:nvPr>
        </p:nvSpPr>
        <p:spPr/>
        <p:txBody>
          <a:bodyPr/>
          <a:lstStyle/>
          <a:p>
            <a:pPr>
              <a:defRPr/>
            </a:pPr>
            <a:fld id="{A039C0BB-0C13-4B8A-A8C4-E96CD1E2E48F}" type="slidenum">
              <a:rPr lang="ja-JP" altLang="en-US" smtClean="0"/>
              <a:pPr>
                <a:defRPr/>
              </a:pPr>
              <a:t>8</a:t>
            </a:fld>
            <a:endParaRPr lang="ja-JP" altLang="en-US" sz="1200" dirty="0"/>
          </a:p>
        </p:txBody>
      </p:sp>
    </p:spTree>
    <p:extLst>
      <p:ext uri="{BB962C8B-B14F-4D97-AF65-F5344CB8AC3E}">
        <p14:creationId xmlns:p14="http://schemas.microsoft.com/office/powerpoint/2010/main" val="33982601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73100" y="4686300"/>
            <a:ext cx="5389563" cy="4440238"/>
          </a:xfrm>
          <a:prstGeom prst="rect">
            <a:avLst/>
          </a:prstGeom>
        </p:spPr>
        <p:txBody>
          <a:bodyPr/>
          <a:lstStyle/>
          <a:p>
            <a:endParaRPr kumimoji="1" lang="ja-JP" altLang="en-US" dirty="0"/>
          </a:p>
        </p:txBody>
      </p:sp>
      <p:sp>
        <p:nvSpPr>
          <p:cNvPr id="4" name="日付プレースホルダー 3"/>
          <p:cNvSpPr>
            <a:spLocks noGrp="1"/>
          </p:cNvSpPr>
          <p:nvPr>
            <p:ph type="dt" idx="10"/>
          </p:nvPr>
        </p:nvSpPr>
        <p:spPr/>
        <p:txBody>
          <a:bodyPr/>
          <a:lstStyle/>
          <a:p>
            <a:pPr>
              <a:defRPr/>
            </a:pPr>
            <a:fld id="{36251C9F-58F9-4CEF-B64B-A109F6F404DE}" type="datetime1">
              <a:rPr lang="ja-JP" altLang="en-US" smtClean="0"/>
              <a:pPr>
                <a:defRPr/>
              </a:pPr>
              <a:t>2015/8/27</a:t>
            </a:fld>
            <a:endParaRPr lang="ja-JP" altLang="en-US" sz="1200" dirty="0"/>
          </a:p>
        </p:txBody>
      </p:sp>
      <p:sp>
        <p:nvSpPr>
          <p:cNvPr id="5" name="スライド番号プレースホルダー 4"/>
          <p:cNvSpPr>
            <a:spLocks noGrp="1"/>
          </p:cNvSpPr>
          <p:nvPr>
            <p:ph type="sldNum" sz="quarter" idx="11"/>
          </p:nvPr>
        </p:nvSpPr>
        <p:spPr/>
        <p:txBody>
          <a:bodyPr/>
          <a:lstStyle/>
          <a:p>
            <a:pPr>
              <a:defRPr/>
            </a:pPr>
            <a:fld id="{A039C0BB-0C13-4B8A-A8C4-E96CD1E2E48F}" type="slidenum">
              <a:rPr lang="ja-JP" altLang="en-US" smtClean="0"/>
              <a:pPr>
                <a:defRPr/>
              </a:pPr>
              <a:t>9</a:t>
            </a:fld>
            <a:endParaRPr lang="ja-JP" altLang="en-US" sz="1200" dirty="0"/>
          </a:p>
        </p:txBody>
      </p:sp>
    </p:spTree>
    <p:extLst>
      <p:ext uri="{BB962C8B-B14F-4D97-AF65-F5344CB8AC3E}">
        <p14:creationId xmlns:p14="http://schemas.microsoft.com/office/powerpoint/2010/main" val="14435080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 サブタイトルの書式設定</a:t>
            </a:r>
            <a:endParaRPr lang="ja-JP" altLang="en-US"/>
          </a:p>
        </p:txBody>
      </p:sp>
      <p:sp>
        <p:nvSpPr>
          <p:cNvPr id="4" name="日付プレースホルダ 3"/>
          <p:cNvSpPr>
            <a:spLocks noGrp="1"/>
          </p:cNvSpPr>
          <p:nvPr>
            <p:ph type="dt" sz="half" idx="10"/>
          </p:nvPr>
        </p:nvSpPr>
        <p:spPr/>
        <p:txBody>
          <a:bodyPr/>
          <a:lstStyle>
            <a:lvl1pPr>
              <a:defRPr dirty="0"/>
            </a:lvl1pPr>
          </a:lstStyle>
          <a:p>
            <a:pPr>
              <a:defRPr/>
            </a:pPr>
            <a:endParaRPr lang="ja-JP" altLang="ja-JP"/>
          </a:p>
        </p:txBody>
      </p:sp>
      <p:sp>
        <p:nvSpPr>
          <p:cNvPr id="5" name="フッター プレースホルダ 4"/>
          <p:cNvSpPr>
            <a:spLocks noGrp="1"/>
          </p:cNvSpPr>
          <p:nvPr>
            <p:ph type="ftr" sz="quarter" idx="11"/>
          </p:nvPr>
        </p:nvSpPr>
        <p:spPr/>
        <p:txBody>
          <a:bodyPr/>
          <a:lstStyle>
            <a:lvl1pPr>
              <a:defRPr dirty="0"/>
            </a:lvl1pPr>
          </a:lstStyle>
          <a:p>
            <a:pPr>
              <a:defRPr/>
            </a:pPr>
            <a:endParaRPr lang="ja-JP" altLang="ja-JP"/>
          </a:p>
        </p:txBody>
      </p:sp>
      <p:sp>
        <p:nvSpPr>
          <p:cNvPr id="6" name="スライド番号プレースホルダ 5"/>
          <p:cNvSpPr>
            <a:spLocks noGrp="1"/>
          </p:cNvSpPr>
          <p:nvPr>
            <p:ph type="sldNum" sz="quarter" idx="12"/>
          </p:nvPr>
        </p:nvSpPr>
        <p:spPr/>
        <p:txBody>
          <a:bodyPr/>
          <a:lstStyle>
            <a:lvl1pPr>
              <a:defRPr/>
            </a:lvl1pPr>
          </a:lstStyle>
          <a:p>
            <a:pPr>
              <a:defRPr/>
            </a:pPr>
            <a:fld id="{0869EBB1-A0D5-40C6-9AF4-7BF69E40B2FE}" type="slidenum">
              <a:rPr lang="ja-JP" altLang="en-US"/>
              <a:pPr>
                <a:defRPr/>
              </a:pPr>
              <a:t>‹#›</a:t>
            </a:fld>
            <a:endParaRPr lang="ja-JP" altLang="en-US" sz="1800" dirty="0">
              <a:solidFill>
                <a:schemeClr val="tx1"/>
              </a:solidFill>
            </a:endParaRPr>
          </a:p>
        </p:txBody>
      </p:sp>
    </p:spTree>
    <p:extLst>
      <p:ext uri="{BB962C8B-B14F-4D97-AF65-F5344CB8AC3E}">
        <p14:creationId xmlns:p14="http://schemas.microsoft.com/office/powerpoint/2010/main" val="16845745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dirty="0"/>
            </a:lvl1pPr>
          </a:lstStyle>
          <a:p>
            <a:pPr>
              <a:defRPr/>
            </a:pPr>
            <a:endParaRPr lang="ja-JP" altLang="ja-JP"/>
          </a:p>
        </p:txBody>
      </p:sp>
      <p:sp>
        <p:nvSpPr>
          <p:cNvPr id="5" name="フッター プレースホルダ 4"/>
          <p:cNvSpPr>
            <a:spLocks noGrp="1"/>
          </p:cNvSpPr>
          <p:nvPr>
            <p:ph type="ftr" sz="quarter" idx="11"/>
          </p:nvPr>
        </p:nvSpPr>
        <p:spPr/>
        <p:txBody>
          <a:bodyPr/>
          <a:lstStyle>
            <a:lvl1pPr>
              <a:defRPr dirty="0"/>
            </a:lvl1pPr>
          </a:lstStyle>
          <a:p>
            <a:pPr>
              <a:defRPr/>
            </a:pPr>
            <a:endParaRPr lang="ja-JP" altLang="ja-JP"/>
          </a:p>
        </p:txBody>
      </p:sp>
      <p:sp>
        <p:nvSpPr>
          <p:cNvPr id="6" name="スライド番号プレースホルダ 5"/>
          <p:cNvSpPr>
            <a:spLocks noGrp="1"/>
          </p:cNvSpPr>
          <p:nvPr>
            <p:ph type="sldNum" sz="quarter" idx="12"/>
          </p:nvPr>
        </p:nvSpPr>
        <p:spPr/>
        <p:txBody>
          <a:bodyPr/>
          <a:lstStyle>
            <a:lvl1pPr>
              <a:defRPr/>
            </a:lvl1pPr>
          </a:lstStyle>
          <a:p>
            <a:pPr>
              <a:defRPr/>
            </a:pPr>
            <a:fld id="{573F14F3-88D1-4D68-8E9F-7B1C73608C0A}" type="slidenum">
              <a:rPr lang="ja-JP" altLang="en-US"/>
              <a:pPr>
                <a:defRPr/>
              </a:pPr>
              <a:t>‹#›</a:t>
            </a:fld>
            <a:endParaRPr lang="ja-JP" altLang="en-US" sz="1800" dirty="0">
              <a:solidFill>
                <a:schemeClr val="tx1"/>
              </a:solidFill>
            </a:endParaRPr>
          </a:p>
        </p:txBody>
      </p:sp>
    </p:spTree>
    <p:extLst>
      <p:ext uri="{BB962C8B-B14F-4D97-AF65-F5344CB8AC3E}">
        <p14:creationId xmlns:p14="http://schemas.microsoft.com/office/powerpoint/2010/main" val="14520325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765175"/>
            <a:ext cx="2057400" cy="5360988"/>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765175"/>
            <a:ext cx="6019800" cy="5360988"/>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dirty="0"/>
            </a:lvl1pPr>
          </a:lstStyle>
          <a:p>
            <a:pPr>
              <a:defRPr/>
            </a:pPr>
            <a:endParaRPr lang="ja-JP" altLang="ja-JP"/>
          </a:p>
        </p:txBody>
      </p:sp>
      <p:sp>
        <p:nvSpPr>
          <p:cNvPr id="5" name="フッター プレースホルダ 4"/>
          <p:cNvSpPr>
            <a:spLocks noGrp="1"/>
          </p:cNvSpPr>
          <p:nvPr>
            <p:ph type="ftr" sz="quarter" idx="11"/>
          </p:nvPr>
        </p:nvSpPr>
        <p:spPr/>
        <p:txBody>
          <a:bodyPr/>
          <a:lstStyle>
            <a:lvl1pPr>
              <a:defRPr dirty="0"/>
            </a:lvl1pPr>
          </a:lstStyle>
          <a:p>
            <a:pPr>
              <a:defRPr/>
            </a:pPr>
            <a:endParaRPr lang="ja-JP" altLang="ja-JP"/>
          </a:p>
        </p:txBody>
      </p:sp>
      <p:sp>
        <p:nvSpPr>
          <p:cNvPr id="6" name="スライド番号プレースホルダ 5"/>
          <p:cNvSpPr>
            <a:spLocks noGrp="1"/>
          </p:cNvSpPr>
          <p:nvPr>
            <p:ph type="sldNum" sz="quarter" idx="12"/>
          </p:nvPr>
        </p:nvSpPr>
        <p:spPr/>
        <p:txBody>
          <a:bodyPr/>
          <a:lstStyle>
            <a:lvl1pPr>
              <a:defRPr/>
            </a:lvl1pPr>
          </a:lstStyle>
          <a:p>
            <a:pPr>
              <a:defRPr/>
            </a:pPr>
            <a:fld id="{C0DFC994-ADC3-422A-A15C-FB0A49BA8E33}" type="slidenum">
              <a:rPr lang="ja-JP" altLang="en-US"/>
              <a:pPr>
                <a:defRPr/>
              </a:pPr>
              <a:t>‹#›</a:t>
            </a:fld>
            <a:endParaRPr lang="ja-JP" altLang="en-US" sz="1800" dirty="0">
              <a:solidFill>
                <a:schemeClr val="tx1"/>
              </a:solidFill>
            </a:endParaRPr>
          </a:p>
        </p:txBody>
      </p:sp>
    </p:spTree>
    <p:extLst>
      <p:ext uri="{BB962C8B-B14F-4D97-AF65-F5344CB8AC3E}">
        <p14:creationId xmlns:p14="http://schemas.microsoft.com/office/powerpoint/2010/main" val="30262443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dirty="0"/>
            </a:lvl1pPr>
          </a:lstStyle>
          <a:p>
            <a:pPr>
              <a:defRPr/>
            </a:pPr>
            <a:endParaRPr lang="ja-JP" altLang="ja-JP"/>
          </a:p>
        </p:txBody>
      </p:sp>
      <p:sp>
        <p:nvSpPr>
          <p:cNvPr id="5" name="フッター プレースホルダ 4"/>
          <p:cNvSpPr>
            <a:spLocks noGrp="1"/>
          </p:cNvSpPr>
          <p:nvPr>
            <p:ph type="ftr" sz="quarter" idx="11"/>
          </p:nvPr>
        </p:nvSpPr>
        <p:spPr/>
        <p:txBody>
          <a:bodyPr/>
          <a:lstStyle>
            <a:lvl1pPr>
              <a:defRPr dirty="0"/>
            </a:lvl1pPr>
          </a:lstStyle>
          <a:p>
            <a:pPr>
              <a:defRPr/>
            </a:pPr>
            <a:endParaRPr lang="ja-JP" altLang="ja-JP"/>
          </a:p>
        </p:txBody>
      </p:sp>
      <p:sp>
        <p:nvSpPr>
          <p:cNvPr id="6" name="スライド番号プレースホルダ 5"/>
          <p:cNvSpPr>
            <a:spLocks noGrp="1"/>
          </p:cNvSpPr>
          <p:nvPr>
            <p:ph type="sldNum" sz="quarter" idx="12"/>
          </p:nvPr>
        </p:nvSpPr>
        <p:spPr/>
        <p:txBody>
          <a:bodyPr/>
          <a:lstStyle>
            <a:lvl1pPr>
              <a:defRPr/>
            </a:lvl1pPr>
          </a:lstStyle>
          <a:p>
            <a:pPr>
              <a:defRPr/>
            </a:pPr>
            <a:fld id="{6F8210DF-2F1E-458F-BAFE-9A20F8240B6F}" type="slidenum">
              <a:rPr lang="ja-JP" altLang="en-US"/>
              <a:pPr>
                <a:defRPr/>
              </a:pPr>
              <a:t>‹#›</a:t>
            </a:fld>
            <a:endParaRPr lang="ja-JP" altLang="en-US" sz="1800" dirty="0">
              <a:solidFill>
                <a:schemeClr val="tx1"/>
              </a:solidFill>
            </a:endParaRPr>
          </a:p>
        </p:txBody>
      </p:sp>
    </p:spTree>
    <p:extLst>
      <p:ext uri="{BB962C8B-B14F-4D97-AF65-F5344CB8AC3E}">
        <p14:creationId xmlns:p14="http://schemas.microsoft.com/office/powerpoint/2010/main" val="124249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lvl1pPr>
              <a:defRPr dirty="0"/>
            </a:lvl1pPr>
          </a:lstStyle>
          <a:p>
            <a:pPr>
              <a:defRPr/>
            </a:pPr>
            <a:endParaRPr lang="ja-JP" altLang="ja-JP"/>
          </a:p>
        </p:txBody>
      </p:sp>
      <p:sp>
        <p:nvSpPr>
          <p:cNvPr id="5" name="フッター プレースホルダ 4"/>
          <p:cNvSpPr>
            <a:spLocks noGrp="1"/>
          </p:cNvSpPr>
          <p:nvPr>
            <p:ph type="ftr" sz="quarter" idx="11"/>
          </p:nvPr>
        </p:nvSpPr>
        <p:spPr/>
        <p:txBody>
          <a:bodyPr/>
          <a:lstStyle>
            <a:lvl1pPr>
              <a:defRPr dirty="0"/>
            </a:lvl1pPr>
          </a:lstStyle>
          <a:p>
            <a:pPr>
              <a:defRPr/>
            </a:pPr>
            <a:endParaRPr lang="ja-JP" altLang="ja-JP"/>
          </a:p>
        </p:txBody>
      </p:sp>
      <p:sp>
        <p:nvSpPr>
          <p:cNvPr id="6" name="スライド番号プレースホルダ 5"/>
          <p:cNvSpPr>
            <a:spLocks noGrp="1"/>
          </p:cNvSpPr>
          <p:nvPr>
            <p:ph type="sldNum" sz="quarter" idx="12"/>
          </p:nvPr>
        </p:nvSpPr>
        <p:spPr/>
        <p:txBody>
          <a:bodyPr/>
          <a:lstStyle>
            <a:lvl1pPr>
              <a:defRPr/>
            </a:lvl1pPr>
          </a:lstStyle>
          <a:p>
            <a:pPr>
              <a:defRPr/>
            </a:pPr>
            <a:fld id="{059D1C5F-9E57-446E-8E35-11D2C53AD658}" type="slidenum">
              <a:rPr lang="ja-JP" altLang="en-US"/>
              <a:pPr>
                <a:defRPr/>
              </a:pPr>
              <a:t>‹#›</a:t>
            </a:fld>
            <a:endParaRPr lang="ja-JP" altLang="en-US" sz="1800" dirty="0">
              <a:solidFill>
                <a:schemeClr val="tx1"/>
              </a:solidFill>
            </a:endParaRPr>
          </a:p>
        </p:txBody>
      </p:sp>
    </p:spTree>
    <p:extLst>
      <p:ext uri="{BB962C8B-B14F-4D97-AF65-F5344CB8AC3E}">
        <p14:creationId xmlns:p14="http://schemas.microsoft.com/office/powerpoint/2010/main" val="38817390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4"/>
          <p:cNvSpPr>
            <a:spLocks noGrp="1"/>
          </p:cNvSpPr>
          <p:nvPr>
            <p:ph type="dt" sz="half" idx="10"/>
          </p:nvPr>
        </p:nvSpPr>
        <p:spPr/>
        <p:txBody>
          <a:bodyPr/>
          <a:lstStyle>
            <a:lvl1pPr>
              <a:defRPr dirty="0"/>
            </a:lvl1pPr>
          </a:lstStyle>
          <a:p>
            <a:pPr>
              <a:defRPr/>
            </a:pPr>
            <a:endParaRPr lang="ja-JP" altLang="ja-JP"/>
          </a:p>
        </p:txBody>
      </p:sp>
      <p:sp>
        <p:nvSpPr>
          <p:cNvPr id="6" name="フッター プレースホルダ 5"/>
          <p:cNvSpPr>
            <a:spLocks noGrp="1"/>
          </p:cNvSpPr>
          <p:nvPr>
            <p:ph type="ftr" sz="quarter" idx="11"/>
          </p:nvPr>
        </p:nvSpPr>
        <p:spPr/>
        <p:txBody>
          <a:bodyPr/>
          <a:lstStyle>
            <a:lvl1pPr>
              <a:defRPr dirty="0"/>
            </a:lvl1pPr>
          </a:lstStyle>
          <a:p>
            <a:pPr>
              <a:defRPr/>
            </a:pPr>
            <a:endParaRPr lang="ja-JP" altLang="ja-JP"/>
          </a:p>
        </p:txBody>
      </p:sp>
      <p:sp>
        <p:nvSpPr>
          <p:cNvPr id="7" name="スライド番号プレースホルダ 6"/>
          <p:cNvSpPr>
            <a:spLocks noGrp="1"/>
          </p:cNvSpPr>
          <p:nvPr>
            <p:ph type="sldNum" sz="quarter" idx="12"/>
          </p:nvPr>
        </p:nvSpPr>
        <p:spPr/>
        <p:txBody>
          <a:bodyPr/>
          <a:lstStyle>
            <a:lvl1pPr>
              <a:defRPr/>
            </a:lvl1pPr>
          </a:lstStyle>
          <a:p>
            <a:pPr>
              <a:defRPr/>
            </a:pPr>
            <a:fld id="{55F91FAD-B198-4821-BEC0-990F5B508E4E}" type="slidenum">
              <a:rPr lang="ja-JP" altLang="en-US"/>
              <a:pPr>
                <a:defRPr/>
              </a:pPr>
              <a:t>‹#›</a:t>
            </a:fld>
            <a:endParaRPr lang="ja-JP" altLang="en-US" sz="1800" dirty="0">
              <a:solidFill>
                <a:schemeClr val="tx1"/>
              </a:solidFill>
            </a:endParaRPr>
          </a:p>
        </p:txBody>
      </p:sp>
    </p:spTree>
    <p:extLst>
      <p:ext uri="{BB962C8B-B14F-4D97-AF65-F5344CB8AC3E}">
        <p14:creationId xmlns:p14="http://schemas.microsoft.com/office/powerpoint/2010/main" val="12327059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6"/>
          <p:cNvSpPr>
            <a:spLocks noGrp="1"/>
          </p:cNvSpPr>
          <p:nvPr>
            <p:ph type="dt" sz="half" idx="10"/>
          </p:nvPr>
        </p:nvSpPr>
        <p:spPr/>
        <p:txBody>
          <a:bodyPr/>
          <a:lstStyle>
            <a:lvl1pPr>
              <a:defRPr dirty="0"/>
            </a:lvl1pPr>
          </a:lstStyle>
          <a:p>
            <a:pPr>
              <a:defRPr/>
            </a:pPr>
            <a:endParaRPr lang="ja-JP" altLang="ja-JP"/>
          </a:p>
        </p:txBody>
      </p:sp>
      <p:sp>
        <p:nvSpPr>
          <p:cNvPr id="8" name="フッター プレースホルダ 7"/>
          <p:cNvSpPr>
            <a:spLocks noGrp="1"/>
          </p:cNvSpPr>
          <p:nvPr>
            <p:ph type="ftr" sz="quarter" idx="11"/>
          </p:nvPr>
        </p:nvSpPr>
        <p:spPr/>
        <p:txBody>
          <a:bodyPr/>
          <a:lstStyle>
            <a:lvl1pPr>
              <a:defRPr dirty="0"/>
            </a:lvl1pPr>
          </a:lstStyle>
          <a:p>
            <a:pPr>
              <a:defRPr/>
            </a:pPr>
            <a:endParaRPr lang="ja-JP" altLang="ja-JP"/>
          </a:p>
        </p:txBody>
      </p:sp>
      <p:sp>
        <p:nvSpPr>
          <p:cNvPr id="9" name="スライド番号プレースホルダ 8"/>
          <p:cNvSpPr>
            <a:spLocks noGrp="1"/>
          </p:cNvSpPr>
          <p:nvPr>
            <p:ph type="sldNum" sz="quarter" idx="12"/>
          </p:nvPr>
        </p:nvSpPr>
        <p:spPr/>
        <p:txBody>
          <a:bodyPr/>
          <a:lstStyle>
            <a:lvl1pPr>
              <a:defRPr/>
            </a:lvl1pPr>
          </a:lstStyle>
          <a:p>
            <a:pPr>
              <a:defRPr/>
            </a:pPr>
            <a:fld id="{7777AD72-B0E5-4257-8D36-AD2F0C456B31}" type="slidenum">
              <a:rPr lang="ja-JP" altLang="en-US"/>
              <a:pPr>
                <a:defRPr/>
              </a:pPr>
              <a:t>‹#›</a:t>
            </a:fld>
            <a:endParaRPr lang="ja-JP" altLang="en-US" sz="1800" dirty="0">
              <a:solidFill>
                <a:schemeClr val="tx1"/>
              </a:solidFill>
            </a:endParaRPr>
          </a:p>
        </p:txBody>
      </p:sp>
    </p:spTree>
    <p:extLst>
      <p:ext uri="{BB962C8B-B14F-4D97-AF65-F5344CB8AC3E}">
        <p14:creationId xmlns:p14="http://schemas.microsoft.com/office/powerpoint/2010/main" val="12126411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2"/>
          <p:cNvSpPr>
            <a:spLocks noGrp="1"/>
          </p:cNvSpPr>
          <p:nvPr>
            <p:ph type="dt" sz="half" idx="10"/>
          </p:nvPr>
        </p:nvSpPr>
        <p:spPr/>
        <p:txBody>
          <a:bodyPr/>
          <a:lstStyle>
            <a:lvl1pPr>
              <a:defRPr dirty="0"/>
            </a:lvl1pPr>
          </a:lstStyle>
          <a:p>
            <a:pPr>
              <a:defRPr/>
            </a:pPr>
            <a:endParaRPr lang="ja-JP" altLang="ja-JP"/>
          </a:p>
        </p:txBody>
      </p:sp>
      <p:sp>
        <p:nvSpPr>
          <p:cNvPr id="4" name="フッター プレースホルダ 3"/>
          <p:cNvSpPr>
            <a:spLocks noGrp="1"/>
          </p:cNvSpPr>
          <p:nvPr>
            <p:ph type="ftr" sz="quarter" idx="11"/>
          </p:nvPr>
        </p:nvSpPr>
        <p:spPr/>
        <p:txBody>
          <a:bodyPr/>
          <a:lstStyle>
            <a:lvl1pPr>
              <a:defRPr dirty="0"/>
            </a:lvl1pPr>
          </a:lstStyle>
          <a:p>
            <a:pPr>
              <a:defRPr/>
            </a:pPr>
            <a:endParaRPr lang="ja-JP" altLang="ja-JP"/>
          </a:p>
        </p:txBody>
      </p:sp>
      <p:sp>
        <p:nvSpPr>
          <p:cNvPr id="5" name="スライド番号プレースホルダ 4"/>
          <p:cNvSpPr>
            <a:spLocks noGrp="1"/>
          </p:cNvSpPr>
          <p:nvPr>
            <p:ph type="sldNum" sz="quarter" idx="12"/>
          </p:nvPr>
        </p:nvSpPr>
        <p:spPr/>
        <p:txBody>
          <a:bodyPr/>
          <a:lstStyle>
            <a:lvl1pPr>
              <a:defRPr/>
            </a:lvl1pPr>
          </a:lstStyle>
          <a:p>
            <a:pPr>
              <a:defRPr/>
            </a:pPr>
            <a:fld id="{56FE5DBE-FF0D-4EB8-9F75-AEC6AFF73F41}" type="slidenum">
              <a:rPr lang="ja-JP" altLang="en-US"/>
              <a:pPr>
                <a:defRPr/>
              </a:pPr>
              <a:t>‹#›</a:t>
            </a:fld>
            <a:endParaRPr lang="ja-JP" altLang="en-US" sz="1800" dirty="0">
              <a:solidFill>
                <a:schemeClr val="tx1"/>
              </a:solidFill>
            </a:endParaRPr>
          </a:p>
        </p:txBody>
      </p:sp>
    </p:spTree>
    <p:extLst>
      <p:ext uri="{BB962C8B-B14F-4D97-AF65-F5344CB8AC3E}">
        <p14:creationId xmlns:p14="http://schemas.microsoft.com/office/powerpoint/2010/main" val="40344216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lvl1pPr>
              <a:defRPr dirty="0"/>
            </a:lvl1pPr>
          </a:lstStyle>
          <a:p>
            <a:pPr>
              <a:defRPr/>
            </a:pPr>
            <a:endParaRPr lang="ja-JP" altLang="ja-JP"/>
          </a:p>
        </p:txBody>
      </p:sp>
      <p:sp>
        <p:nvSpPr>
          <p:cNvPr id="3" name="フッター プレースホルダ 2"/>
          <p:cNvSpPr>
            <a:spLocks noGrp="1"/>
          </p:cNvSpPr>
          <p:nvPr>
            <p:ph type="ftr" sz="quarter" idx="11"/>
          </p:nvPr>
        </p:nvSpPr>
        <p:spPr/>
        <p:txBody>
          <a:bodyPr/>
          <a:lstStyle>
            <a:lvl1pPr>
              <a:defRPr dirty="0"/>
            </a:lvl1pPr>
          </a:lstStyle>
          <a:p>
            <a:pPr>
              <a:defRPr/>
            </a:pPr>
            <a:endParaRPr lang="ja-JP" altLang="ja-JP"/>
          </a:p>
        </p:txBody>
      </p:sp>
      <p:sp>
        <p:nvSpPr>
          <p:cNvPr id="4" name="スライド番号プレースホルダ 3"/>
          <p:cNvSpPr>
            <a:spLocks noGrp="1"/>
          </p:cNvSpPr>
          <p:nvPr>
            <p:ph type="sldNum" sz="quarter" idx="12"/>
          </p:nvPr>
        </p:nvSpPr>
        <p:spPr/>
        <p:txBody>
          <a:bodyPr/>
          <a:lstStyle>
            <a:lvl1pPr>
              <a:defRPr/>
            </a:lvl1pPr>
          </a:lstStyle>
          <a:p>
            <a:pPr>
              <a:defRPr/>
            </a:pPr>
            <a:fld id="{3B8C35EF-71A2-4EBE-8EEB-C794EC963891}" type="slidenum">
              <a:rPr lang="ja-JP" altLang="en-US"/>
              <a:pPr>
                <a:defRPr/>
              </a:pPr>
              <a:t>‹#›</a:t>
            </a:fld>
            <a:endParaRPr lang="ja-JP" altLang="en-US" sz="1800" dirty="0">
              <a:solidFill>
                <a:schemeClr val="tx1"/>
              </a:solidFill>
            </a:endParaRPr>
          </a:p>
        </p:txBody>
      </p:sp>
    </p:spTree>
    <p:extLst>
      <p:ext uri="{BB962C8B-B14F-4D97-AF65-F5344CB8AC3E}">
        <p14:creationId xmlns:p14="http://schemas.microsoft.com/office/powerpoint/2010/main" val="17204681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lvl1pPr>
              <a:defRPr dirty="0"/>
            </a:lvl1pPr>
          </a:lstStyle>
          <a:p>
            <a:pPr>
              <a:defRPr/>
            </a:pPr>
            <a:endParaRPr lang="ja-JP" altLang="ja-JP"/>
          </a:p>
        </p:txBody>
      </p:sp>
      <p:sp>
        <p:nvSpPr>
          <p:cNvPr id="6" name="フッター プレースホルダ 5"/>
          <p:cNvSpPr>
            <a:spLocks noGrp="1"/>
          </p:cNvSpPr>
          <p:nvPr>
            <p:ph type="ftr" sz="quarter" idx="11"/>
          </p:nvPr>
        </p:nvSpPr>
        <p:spPr/>
        <p:txBody>
          <a:bodyPr/>
          <a:lstStyle>
            <a:lvl1pPr>
              <a:defRPr dirty="0"/>
            </a:lvl1pPr>
          </a:lstStyle>
          <a:p>
            <a:pPr>
              <a:defRPr/>
            </a:pPr>
            <a:endParaRPr lang="ja-JP" altLang="ja-JP"/>
          </a:p>
        </p:txBody>
      </p:sp>
      <p:sp>
        <p:nvSpPr>
          <p:cNvPr id="7" name="スライド番号プレースホルダ 6"/>
          <p:cNvSpPr>
            <a:spLocks noGrp="1"/>
          </p:cNvSpPr>
          <p:nvPr>
            <p:ph type="sldNum" sz="quarter" idx="12"/>
          </p:nvPr>
        </p:nvSpPr>
        <p:spPr/>
        <p:txBody>
          <a:bodyPr/>
          <a:lstStyle>
            <a:lvl1pPr>
              <a:defRPr/>
            </a:lvl1pPr>
          </a:lstStyle>
          <a:p>
            <a:pPr>
              <a:defRPr/>
            </a:pPr>
            <a:fld id="{E58C8AB7-FE53-43D9-9DBE-7BB4044A2910}" type="slidenum">
              <a:rPr lang="ja-JP" altLang="en-US"/>
              <a:pPr>
                <a:defRPr/>
              </a:pPr>
              <a:t>‹#›</a:t>
            </a:fld>
            <a:endParaRPr lang="ja-JP" altLang="en-US" sz="1800" dirty="0">
              <a:solidFill>
                <a:schemeClr val="tx1"/>
              </a:solidFill>
            </a:endParaRPr>
          </a:p>
        </p:txBody>
      </p:sp>
    </p:spTree>
    <p:extLst>
      <p:ext uri="{BB962C8B-B14F-4D97-AF65-F5344CB8AC3E}">
        <p14:creationId xmlns:p14="http://schemas.microsoft.com/office/powerpoint/2010/main" val="10666219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dirty="0" smtClean="0">
              <a:sym typeface="Times New Roman" pitchFamily="18" charset="0"/>
            </a:endParaRPr>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lvl1pPr>
              <a:defRPr dirty="0"/>
            </a:lvl1pPr>
          </a:lstStyle>
          <a:p>
            <a:pPr>
              <a:defRPr/>
            </a:pPr>
            <a:endParaRPr lang="ja-JP" altLang="ja-JP"/>
          </a:p>
        </p:txBody>
      </p:sp>
      <p:sp>
        <p:nvSpPr>
          <p:cNvPr id="6" name="フッター プレースホルダ 5"/>
          <p:cNvSpPr>
            <a:spLocks noGrp="1"/>
          </p:cNvSpPr>
          <p:nvPr>
            <p:ph type="ftr" sz="quarter" idx="11"/>
          </p:nvPr>
        </p:nvSpPr>
        <p:spPr/>
        <p:txBody>
          <a:bodyPr/>
          <a:lstStyle>
            <a:lvl1pPr>
              <a:defRPr dirty="0"/>
            </a:lvl1pPr>
          </a:lstStyle>
          <a:p>
            <a:pPr>
              <a:defRPr/>
            </a:pPr>
            <a:endParaRPr lang="ja-JP" altLang="ja-JP"/>
          </a:p>
        </p:txBody>
      </p:sp>
      <p:sp>
        <p:nvSpPr>
          <p:cNvPr id="7" name="スライド番号プレースホルダ 6"/>
          <p:cNvSpPr>
            <a:spLocks noGrp="1"/>
          </p:cNvSpPr>
          <p:nvPr>
            <p:ph type="sldNum" sz="quarter" idx="12"/>
          </p:nvPr>
        </p:nvSpPr>
        <p:spPr/>
        <p:txBody>
          <a:bodyPr/>
          <a:lstStyle>
            <a:lvl1pPr>
              <a:defRPr/>
            </a:lvl1pPr>
          </a:lstStyle>
          <a:p>
            <a:pPr>
              <a:defRPr/>
            </a:pPr>
            <a:fld id="{803790E9-6A2B-4A7B-8CFB-7277645B5DC8}" type="slidenum">
              <a:rPr lang="ja-JP" altLang="en-US"/>
              <a:pPr>
                <a:defRPr/>
              </a:pPr>
              <a:t>‹#›</a:t>
            </a:fld>
            <a:endParaRPr lang="ja-JP" altLang="en-US" sz="1800" dirty="0">
              <a:solidFill>
                <a:schemeClr val="tx1"/>
              </a:solidFill>
            </a:endParaRPr>
          </a:p>
        </p:txBody>
      </p:sp>
    </p:spTree>
    <p:extLst>
      <p:ext uri="{BB962C8B-B14F-4D97-AF65-F5344CB8AC3E}">
        <p14:creationId xmlns:p14="http://schemas.microsoft.com/office/powerpoint/2010/main" val="32598594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タイトル プレースホルダー 1"/>
          <p:cNvSpPr>
            <a:spLocks noGrp="1" noChangeArrowheads="1"/>
          </p:cNvSpPr>
          <p:nvPr>
            <p:ph type="title" idx="4294967295"/>
          </p:nvPr>
        </p:nvSpPr>
        <p:spPr bwMode="auto">
          <a:xfrm>
            <a:off x="457200" y="765175"/>
            <a:ext cx="8229600" cy="652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sym typeface="Times New Roman" pitchFamily="18" charset="0"/>
              </a:rPr>
              <a:t>マスター タイトルの書式設定</a:t>
            </a:r>
          </a:p>
        </p:txBody>
      </p:sp>
      <p:sp>
        <p:nvSpPr>
          <p:cNvPr id="2051" name="テキスト プレースホルダー 2"/>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smtClean="0">
                <a:sym typeface="Times New Roman" pitchFamily="18" charset="0"/>
              </a:rPr>
              <a:t>マスター テキストの書式設定</a:t>
            </a:r>
          </a:p>
          <a:p>
            <a:pPr lvl="1"/>
            <a:r>
              <a:rPr lang="zh-CN" smtClean="0">
                <a:sym typeface="Times New Roman" pitchFamily="18" charset="0"/>
              </a:rPr>
              <a:t>第 </a:t>
            </a:r>
            <a:r>
              <a:rPr lang="ja-JP" altLang="zh-CN" smtClean="0">
                <a:sym typeface="Times New Roman" pitchFamily="18" charset="0"/>
              </a:rPr>
              <a:t>2 </a:t>
            </a:r>
            <a:r>
              <a:rPr lang="zh-CN" smtClean="0">
                <a:sym typeface="Times New Roman" pitchFamily="18" charset="0"/>
              </a:rPr>
              <a:t>レベル</a:t>
            </a:r>
          </a:p>
          <a:p>
            <a:pPr lvl="2"/>
            <a:r>
              <a:rPr lang="zh-CN" smtClean="0">
                <a:sym typeface="Times New Roman" pitchFamily="18" charset="0"/>
              </a:rPr>
              <a:t>第 </a:t>
            </a:r>
            <a:r>
              <a:rPr lang="ja-JP" altLang="zh-CN" smtClean="0">
                <a:sym typeface="Times New Roman" pitchFamily="18" charset="0"/>
              </a:rPr>
              <a:t>3 </a:t>
            </a:r>
            <a:r>
              <a:rPr lang="zh-CN" smtClean="0">
                <a:sym typeface="Times New Roman" pitchFamily="18" charset="0"/>
              </a:rPr>
              <a:t>レベル</a:t>
            </a:r>
          </a:p>
          <a:p>
            <a:pPr lvl="3"/>
            <a:r>
              <a:rPr lang="zh-CN" smtClean="0">
                <a:sym typeface="Times New Roman" pitchFamily="18" charset="0"/>
              </a:rPr>
              <a:t>第 </a:t>
            </a:r>
            <a:r>
              <a:rPr lang="ja-JP" altLang="zh-CN" smtClean="0">
                <a:sym typeface="Times New Roman" pitchFamily="18" charset="0"/>
              </a:rPr>
              <a:t>4 </a:t>
            </a:r>
            <a:r>
              <a:rPr lang="zh-CN" smtClean="0">
                <a:sym typeface="Times New Roman" pitchFamily="18" charset="0"/>
              </a:rPr>
              <a:t>レベル</a:t>
            </a:r>
          </a:p>
          <a:p>
            <a:pPr lvl="4"/>
            <a:r>
              <a:rPr lang="zh-CN" smtClean="0">
                <a:sym typeface="Times New Roman" pitchFamily="18" charset="0"/>
              </a:rPr>
              <a:t>第 </a:t>
            </a:r>
            <a:r>
              <a:rPr lang="ja-JP" altLang="zh-CN" smtClean="0">
                <a:sym typeface="Times New Roman" pitchFamily="18" charset="0"/>
              </a:rPr>
              <a:t>5 </a:t>
            </a:r>
            <a:r>
              <a:rPr lang="zh-CN" smtClean="0">
                <a:sym typeface="Times New Roman" pitchFamily="18" charset="0"/>
              </a:rPr>
              <a:t>レベル</a:t>
            </a:r>
          </a:p>
        </p:txBody>
      </p:sp>
      <p:sp>
        <p:nvSpPr>
          <p:cNvPr id="1028" name="日付プレースホルダー 3"/>
          <p:cNvSpPr>
            <a:spLocks noGrp="1" noChangeArrowheads="1"/>
          </p:cNvSpPr>
          <p:nvPr>
            <p:ph type="dt" sz="half" idx="2"/>
          </p:nvPr>
        </p:nvSpPr>
        <p:spPr bwMode="auto">
          <a:xfrm>
            <a:off x="457200" y="6356350"/>
            <a:ext cx="2133600" cy="3651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buFont typeface="Arial" pitchFamily="34" charset="0"/>
              <a:buNone/>
              <a:defRPr sz="1200" dirty="0">
                <a:solidFill>
                  <a:srgbClr val="898989"/>
                </a:solidFill>
                <a:latin typeface="Arial" pitchFamily="34" charset="0"/>
              </a:defRPr>
            </a:lvl1pPr>
          </a:lstStyle>
          <a:p>
            <a:pPr>
              <a:defRPr/>
            </a:pPr>
            <a:endParaRPr lang="ja-JP" altLang="ja-JP"/>
          </a:p>
        </p:txBody>
      </p:sp>
      <p:sp>
        <p:nvSpPr>
          <p:cNvPr id="1029" name="フッター プレースホルダー 4"/>
          <p:cNvSpPr>
            <a:spLocks noGrp="1" noChangeArrowheads="1"/>
          </p:cNvSpPr>
          <p:nvPr>
            <p:ph type="ftr" sz="quarter" idx="3"/>
          </p:nvPr>
        </p:nvSpPr>
        <p:spPr bwMode="auto">
          <a:xfrm>
            <a:off x="3124200" y="6356350"/>
            <a:ext cx="2895600" cy="3651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a:buFont typeface="Arial" pitchFamily="34" charset="0"/>
              <a:buNone/>
              <a:defRPr sz="1200" dirty="0">
                <a:solidFill>
                  <a:srgbClr val="898989"/>
                </a:solidFill>
                <a:latin typeface="Arial" pitchFamily="34" charset="0"/>
              </a:defRPr>
            </a:lvl1pPr>
          </a:lstStyle>
          <a:p>
            <a:pPr>
              <a:defRPr/>
            </a:pPr>
            <a:endParaRPr lang="ja-JP" altLang="ja-JP"/>
          </a:p>
        </p:txBody>
      </p:sp>
      <p:sp>
        <p:nvSpPr>
          <p:cNvPr id="1030" name="スライド番号プレースホルダー 5"/>
          <p:cNvSpPr>
            <a:spLocks noGrp="1" noChangeArrowheads="1"/>
          </p:cNvSpPr>
          <p:nvPr>
            <p:ph type="sldNum" sz="quarter" idx="4"/>
          </p:nvPr>
        </p:nvSpPr>
        <p:spPr bwMode="auto">
          <a:xfrm>
            <a:off x="6553200" y="6356350"/>
            <a:ext cx="2133600" cy="3651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r">
              <a:buFont typeface="Arial" pitchFamily="34" charset="0"/>
              <a:buNone/>
              <a:defRPr sz="1200">
                <a:solidFill>
                  <a:srgbClr val="898989"/>
                </a:solidFill>
                <a:latin typeface="Arial" pitchFamily="34" charset="0"/>
              </a:defRPr>
            </a:lvl1pPr>
          </a:lstStyle>
          <a:p>
            <a:pPr>
              <a:defRPr/>
            </a:pPr>
            <a:fld id="{D34FEE30-ACA5-4040-B33D-437345D704E9}" type="slidenum">
              <a:rPr lang="ja-JP" altLang="en-US"/>
              <a:pPr>
                <a:defRPr/>
              </a:pPr>
              <a:t>‹#›</a:t>
            </a:fld>
            <a:endParaRPr lang="ja-JP" altLang="en-US" dirty="0"/>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marL="914400" indent="-914400" algn="ctr" rtl="0" eaLnBrk="0" fontAlgn="base" hangingPunct="0">
        <a:spcBef>
          <a:spcPct val="0"/>
        </a:spcBef>
        <a:spcAft>
          <a:spcPct val="0"/>
        </a:spcAft>
        <a:defRPr sz="4400">
          <a:solidFill>
            <a:schemeClr val="tx1"/>
          </a:solidFill>
          <a:latin typeface="+mj-lt"/>
          <a:ea typeface="+mj-ea"/>
          <a:cs typeface="+mj-cs"/>
          <a:sym typeface="Times New Roman" pitchFamily="18" charset="0"/>
        </a:defRPr>
      </a:lvl1pPr>
      <a:lvl2pPr marL="914400" indent="-914400" algn="ctr" rtl="0" eaLnBrk="0" fontAlgn="base" hangingPunct="0">
        <a:spcBef>
          <a:spcPct val="0"/>
        </a:spcBef>
        <a:spcAft>
          <a:spcPct val="0"/>
        </a:spcAft>
        <a:defRPr sz="4400">
          <a:solidFill>
            <a:schemeClr val="tx1"/>
          </a:solidFill>
          <a:latin typeface="Times New Roman" pitchFamily="18" charset="0"/>
          <a:ea typeface="ＭＳ Ｐゴシック" pitchFamily="50" charset="-128"/>
          <a:sym typeface="Times New Roman" pitchFamily="18" charset="0"/>
        </a:defRPr>
      </a:lvl2pPr>
      <a:lvl3pPr marL="914400" indent="-914400" algn="ctr" rtl="0" eaLnBrk="0" fontAlgn="base" hangingPunct="0">
        <a:spcBef>
          <a:spcPct val="0"/>
        </a:spcBef>
        <a:spcAft>
          <a:spcPct val="0"/>
        </a:spcAft>
        <a:defRPr sz="4400">
          <a:solidFill>
            <a:schemeClr val="tx1"/>
          </a:solidFill>
          <a:latin typeface="Times New Roman" pitchFamily="18" charset="0"/>
          <a:ea typeface="ＭＳ Ｐゴシック" pitchFamily="50" charset="-128"/>
          <a:sym typeface="Times New Roman" pitchFamily="18" charset="0"/>
        </a:defRPr>
      </a:lvl3pPr>
      <a:lvl4pPr marL="914400" indent="-914400" algn="ctr" rtl="0" eaLnBrk="0" fontAlgn="base" hangingPunct="0">
        <a:spcBef>
          <a:spcPct val="0"/>
        </a:spcBef>
        <a:spcAft>
          <a:spcPct val="0"/>
        </a:spcAft>
        <a:defRPr sz="4400">
          <a:solidFill>
            <a:schemeClr val="tx1"/>
          </a:solidFill>
          <a:latin typeface="Times New Roman" pitchFamily="18" charset="0"/>
          <a:ea typeface="ＭＳ Ｐゴシック" pitchFamily="50" charset="-128"/>
          <a:sym typeface="Times New Roman" pitchFamily="18" charset="0"/>
        </a:defRPr>
      </a:lvl4pPr>
      <a:lvl5pPr marL="914400" indent="-914400" algn="ctr" rtl="0" eaLnBrk="0" fontAlgn="base" hangingPunct="0">
        <a:spcBef>
          <a:spcPct val="0"/>
        </a:spcBef>
        <a:spcAft>
          <a:spcPct val="0"/>
        </a:spcAft>
        <a:defRPr sz="4400">
          <a:solidFill>
            <a:schemeClr val="tx1"/>
          </a:solidFill>
          <a:latin typeface="Times New Roman" pitchFamily="18" charset="0"/>
          <a:ea typeface="ＭＳ Ｐゴシック" pitchFamily="50" charset="-128"/>
          <a:sym typeface="Times New Roman" pitchFamily="18" charset="0"/>
        </a:defRPr>
      </a:lvl5pPr>
      <a:lvl6pPr marL="1371600" indent="-914400" algn="ctr" rtl="0" fontAlgn="base">
        <a:spcBef>
          <a:spcPct val="0"/>
        </a:spcBef>
        <a:spcAft>
          <a:spcPct val="0"/>
        </a:spcAft>
        <a:defRPr sz="4400">
          <a:solidFill>
            <a:schemeClr val="tx1"/>
          </a:solidFill>
          <a:latin typeface="Times New Roman" pitchFamily="18" charset="0"/>
          <a:ea typeface="ＭＳ Ｐゴシック" pitchFamily="50" charset="-128"/>
          <a:sym typeface="Times New Roman" pitchFamily="18" charset="0"/>
        </a:defRPr>
      </a:lvl6pPr>
      <a:lvl7pPr marL="1828800" indent="-914400" algn="ctr" rtl="0" fontAlgn="base">
        <a:spcBef>
          <a:spcPct val="0"/>
        </a:spcBef>
        <a:spcAft>
          <a:spcPct val="0"/>
        </a:spcAft>
        <a:defRPr sz="4400">
          <a:solidFill>
            <a:schemeClr val="tx1"/>
          </a:solidFill>
          <a:latin typeface="Times New Roman" pitchFamily="18" charset="0"/>
          <a:ea typeface="ＭＳ Ｐゴシック" pitchFamily="50" charset="-128"/>
          <a:sym typeface="Times New Roman" pitchFamily="18" charset="0"/>
        </a:defRPr>
      </a:lvl7pPr>
      <a:lvl8pPr marL="2286000" indent="-914400" algn="ctr" rtl="0" fontAlgn="base">
        <a:spcBef>
          <a:spcPct val="0"/>
        </a:spcBef>
        <a:spcAft>
          <a:spcPct val="0"/>
        </a:spcAft>
        <a:defRPr sz="4400">
          <a:solidFill>
            <a:schemeClr val="tx1"/>
          </a:solidFill>
          <a:latin typeface="Times New Roman" pitchFamily="18" charset="0"/>
          <a:ea typeface="ＭＳ Ｐゴシック" pitchFamily="50" charset="-128"/>
          <a:sym typeface="Times New Roman" pitchFamily="18" charset="0"/>
        </a:defRPr>
      </a:lvl8pPr>
      <a:lvl9pPr marL="2743200" indent="-914400" algn="ctr" rtl="0" fontAlgn="base">
        <a:spcBef>
          <a:spcPct val="0"/>
        </a:spcBef>
        <a:spcAft>
          <a:spcPct val="0"/>
        </a:spcAft>
        <a:defRPr sz="4400">
          <a:solidFill>
            <a:schemeClr val="tx1"/>
          </a:solidFill>
          <a:latin typeface="Times New Roman" pitchFamily="18" charset="0"/>
          <a:ea typeface="ＭＳ Ｐゴシック" pitchFamily="50" charset="-128"/>
          <a:sym typeface="Times New Roman" pitchFamily="18" charset="0"/>
        </a:defRPr>
      </a:lvl9pPr>
    </p:titleStyle>
    <p:bodyStyle>
      <a:lvl1pPr marL="342900" indent="-342900" algn="l" rtl="0" eaLnBrk="0" fontAlgn="base" hangingPunct="0">
        <a:spcBef>
          <a:spcPct val="20000"/>
        </a:spcBef>
        <a:spcAft>
          <a:spcPct val="0"/>
        </a:spcAft>
        <a:buFont typeface="Arial" charset="0"/>
        <a:buChar char="•"/>
        <a:defRPr sz="3200">
          <a:solidFill>
            <a:schemeClr val="tx1"/>
          </a:solidFill>
          <a:latin typeface="+mn-lt"/>
          <a:ea typeface="+mn-ea"/>
          <a:cs typeface="+mn-cs"/>
          <a:sym typeface="Times New Roman" pitchFamily="18" charset="0"/>
        </a:defRPr>
      </a:lvl1pPr>
      <a:lvl2pPr marL="742950" indent="-285750" algn="l" rtl="0" eaLnBrk="0" fontAlgn="base" hangingPunct="0">
        <a:spcBef>
          <a:spcPct val="20000"/>
        </a:spcBef>
        <a:spcAft>
          <a:spcPct val="0"/>
        </a:spcAft>
        <a:buFont typeface="Arial" charset="0"/>
        <a:buChar char="–"/>
        <a:defRPr sz="2800">
          <a:solidFill>
            <a:schemeClr val="tx1"/>
          </a:solidFill>
          <a:latin typeface="+mn-lt"/>
          <a:ea typeface="+mn-ea"/>
          <a:sym typeface="Times New Roman" pitchFamily="18" charset="0"/>
        </a:defRPr>
      </a:lvl2pPr>
      <a:lvl3pPr marL="1143000" indent="-228600" algn="l" rtl="0" eaLnBrk="0" fontAlgn="base" hangingPunct="0">
        <a:spcBef>
          <a:spcPct val="20000"/>
        </a:spcBef>
        <a:spcAft>
          <a:spcPct val="0"/>
        </a:spcAft>
        <a:buFont typeface="Arial" charset="0"/>
        <a:buChar char="•"/>
        <a:defRPr sz="2400">
          <a:solidFill>
            <a:schemeClr val="tx1"/>
          </a:solidFill>
          <a:latin typeface="+mn-lt"/>
          <a:ea typeface="+mn-ea"/>
          <a:sym typeface="Times New Roman" pitchFamily="18" charset="0"/>
        </a:defRPr>
      </a:lvl3pPr>
      <a:lvl4pPr marL="1600200" indent="-228600" algn="l" rtl="0" eaLnBrk="0" fontAlgn="base" hangingPunct="0">
        <a:spcBef>
          <a:spcPct val="20000"/>
        </a:spcBef>
        <a:spcAft>
          <a:spcPct val="0"/>
        </a:spcAft>
        <a:buFont typeface="Arial" charset="0"/>
        <a:buChar char="–"/>
        <a:defRPr sz="2000">
          <a:solidFill>
            <a:schemeClr val="tx1"/>
          </a:solidFill>
          <a:latin typeface="+mn-lt"/>
          <a:ea typeface="+mn-ea"/>
          <a:sym typeface="Times New Roman" pitchFamily="18" charset="0"/>
        </a:defRPr>
      </a:lvl4pPr>
      <a:lvl5pPr marL="2057400" indent="-228600" algn="l" rtl="0" eaLnBrk="0" fontAlgn="base" hangingPunct="0">
        <a:spcBef>
          <a:spcPct val="20000"/>
        </a:spcBef>
        <a:spcAft>
          <a:spcPct val="0"/>
        </a:spcAft>
        <a:buFont typeface="Arial" charset="0"/>
        <a:buChar char="»"/>
        <a:defRPr sz="2000">
          <a:solidFill>
            <a:schemeClr val="tx1"/>
          </a:solidFill>
          <a:latin typeface="+mn-lt"/>
          <a:ea typeface="+mn-ea"/>
          <a:sym typeface="Times New Roman" pitchFamily="18" charset="0"/>
        </a:defRPr>
      </a:lvl5pPr>
      <a:lvl6pPr marL="2514600" indent="-228600" algn="l" rtl="0" fontAlgn="base">
        <a:spcBef>
          <a:spcPct val="20000"/>
        </a:spcBef>
        <a:spcAft>
          <a:spcPct val="0"/>
        </a:spcAft>
        <a:buFont typeface="Arial" pitchFamily="34" charset="0"/>
        <a:buChar char="»"/>
        <a:defRPr sz="2000">
          <a:solidFill>
            <a:schemeClr val="tx1"/>
          </a:solidFill>
          <a:latin typeface="+mn-lt"/>
          <a:ea typeface="+mn-ea"/>
          <a:sym typeface="Times New Roman" pitchFamily="18" charset="0"/>
        </a:defRPr>
      </a:lvl6pPr>
      <a:lvl7pPr marL="2971800" indent="-228600" algn="l" rtl="0" fontAlgn="base">
        <a:spcBef>
          <a:spcPct val="20000"/>
        </a:spcBef>
        <a:spcAft>
          <a:spcPct val="0"/>
        </a:spcAft>
        <a:buFont typeface="Arial" pitchFamily="34" charset="0"/>
        <a:buChar char="»"/>
        <a:defRPr sz="2000">
          <a:solidFill>
            <a:schemeClr val="tx1"/>
          </a:solidFill>
          <a:latin typeface="+mn-lt"/>
          <a:ea typeface="+mn-ea"/>
          <a:sym typeface="Times New Roman" pitchFamily="18" charset="0"/>
        </a:defRPr>
      </a:lvl7pPr>
      <a:lvl8pPr marL="3429000" indent="-228600" algn="l" rtl="0" fontAlgn="base">
        <a:spcBef>
          <a:spcPct val="20000"/>
        </a:spcBef>
        <a:spcAft>
          <a:spcPct val="0"/>
        </a:spcAft>
        <a:buFont typeface="Arial" pitchFamily="34" charset="0"/>
        <a:buChar char="»"/>
        <a:defRPr sz="2000">
          <a:solidFill>
            <a:schemeClr val="tx1"/>
          </a:solidFill>
          <a:latin typeface="+mn-lt"/>
          <a:ea typeface="+mn-ea"/>
          <a:sym typeface="Times New Roman" pitchFamily="18" charset="0"/>
        </a:defRPr>
      </a:lvl8pPr>
      <a:lvl9pPr marL="3886200" indent="-228600" algn="l" rtl="0" fontAlgn="base">
        <a:spcBef>
          <a:spcPct val="20000"/>
        </a:spcBef>
        <a:spcAft>
          <a:spcPct val="0"/>
        </a:spcAft>
        <a:buFont typeface="Arial" pitchFamily="34" charset="0"/>
        <a:buChar char="»"/>
        <a:defRPr sz="2000">
          <a:solidFill>
            <a:schemeClr val="tx1"/>
          </a:solidFill>
          <a:latin typeface="+mn-lt"/>
          <a:ea typeface="+mn-ea"/>
          <a:sym typeface="Times New Roman" pitchFamily="18" charset="0"/>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env.go.jp/kanbo/koho/moe_logo.gif"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hyperlink" Target="http://www.env.go.jp/kanbo/koho/moe_logo.gif"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hyperlink" Target="http://www.env.go.jp/kanbo/koho/moe_logo.gif"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www.env.go.jp/kanbo/koho/moe_logo.gif"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hyperlink" Target="http://www.env.go.jp/kanbo/koho/moe_logo.gif"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3" Type="http://schemas.openxmlformats.org/officeDocument/2006/relationships/hyperlink" Target="http://www.env.go.jp/kanbo/koho/moe_logo.gif" TargetMode="External"/><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png"/></Relationships>
</file>

<file path=ppt/slides/_rels/slide15.xml.rels><?xml version="1.0" encoding="UTF-8" standalone="yes"?>
<Relationships xmlns="http://schemas.openxmlformats.org/package/2006/relationships"><Relationship Id="rId3" Type="http://schemas.openxmlformats.org/officeDocument/2006/relationships/hyperlink" Target="http://www.env.go.jp/kanbo/koho/moe_logo.gif" TargetMode="External"/><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3" Type="http://schemas.openxmlformats.org/officeDocument/2006/relationships/hyperlink" Target="http://www.env.go.jp/kanbo/koho/moe_logo.gif"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hyperlink" Target="http://www.env.go.jp/kanbo/koho/moe_logo.gif"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hyperlink" Target="http://www.env.go.jp/kanbo/koho/moe_logo.gif" TargetMode="Externa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4.xml"/><Relationship Id="rId7" Type="http://schemas.openxmlformats.org/officeDocument/2006/relationships/image" Target="../media/image5.pn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1.png"/><Relationship Id="rId5" Type="http://schemas.openxmlformats.org/officeDocument/2006/relationships/image" Target="../media/image4.png"/><Relationship Id="rId10" Type="http://schemas.openxmlformats.org/officeDocument/2006/relationships/hyperlink" Target="http://www.env.go.jp/kanbo/koho/moe_logo.gif" TargetMode="External"/><Relationship Id="rId4" Type="http://schemas.openxmlformats.org/officeDocument/2006/relationships/oleObject" Target="../embeddings/oleObject1.bin"/><Relationship Id="rId9"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hyperlink" Target="http://www.env.go.jp/kanbo/koho/moe_logo.gif" TargetMode="Externa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hyperlink" Target="http://www.env.go.jp/kanbo/koho/moe_logo.gif"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hyperlink" Target="http://www.env.go.jp/kanbo/koho/moe_logo.gif"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hyperlink" Target="http://www.env.go.jp/kanbo/koho/moe_logo.gif"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hyperlink" Target="http://www.env.go.jp/kanbo/koho/moe_logo.gif"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emf"/><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スライド番号プレースホルダー 3"/>
          <p:cNvSpPr>
            <a:spLocks noChangeArrowheads="1"/>
          </p:cNvSpPr>
          <p:nvPr/>
        </p:nvSpPr>
        <p:spPr bwMode="auto">
          <a:xfrm>
            <a:off x="7077075"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r"/>
            <a:fld id="{DA0F6F15-A142-4670-8F13-C8E4EA28F478}" type="slidenum">
              <a:rPr lang="ja-JP" altLang="en-US" sz="1600">
                <a:latin typeface="Times New Roman" pitchFamily="18" charset="0"/>
                <a:sym typeface="Times New Roman" pitchFamily="18" charset="0"/>
              </a:rPr>
              <a:pPr algn="r"/>
              <a:t>1</a:t>
            </a:fld>
            <a:endParaRPr lang="ja-JP" altLang="en-US" sz="1600">
              <a:latin typeface="Times New Roman" pitchFamily="18" charset="0"/>
              <a:sym typeface="Times New Roman" pitchFamily="18" charset="0"/>
            </a:endParaRPr>
          </a:p>
        </p:txBody>
      </p:sp>
      <p:pic>
        <p:nvPicPr>
          <p:cNvPr id="5" name="Picture 15" descr="moe_logo_small">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6440567"/>
            <a:ext cx="611560" cy="404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16"/>
          <p:cNvSpPr txBox="1">
            <a:spLocks noChangeArrowheads="1"/>
          </p:cNvSpPr>
          <p:nvPr/>
        </p:nvSpPr>
        <p:spPr bwMode="auto">
          <a:xfrm>
            <a:off x="553623" y="6478728"/>
            <a:ext cx="369710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sz="1200">
                <a:solidFill>
                  <a:schemeClr val="tx2"/>
                </a:solidFill>
                <a:latin typeface="Times New Roman" pitchFamily="18" charset="0"/>
                <a:ea typeface="ＭＳ Ｐゴシック" pitchFamily="50" charset="-128"/>
              </a:defRPr>
            </a:lvl1pPr>
            <a:lvl2pPr marL="742950" indent="-285750" eaLnBrk="0" hangingPunct="0">
              <a:defRPr kumimoji="1" sz="1200">
                <a:solidFill>
                  <a:schemeClr val="tx2"/>
                </a:solidFill>
                <a:latin typeface="Times New Roman" pitchFamily="18" charset="0"/>
                <a:ea typeface="ＭＳ Ｐゴシック" pitchFamily="50" charset="-128"/>
              </a:defRPr>
            </a:lvl2pPr>
            <a:lvl3pPr marL="1143000" indent="-228600" eaLnBrk="0" hangingPunct="0">
              <a:defRPr kumimoji="1" sz="1200">
                <a:solidFill>
                  <a:schemeClr val="tx2"/>
                </a:solidFill>
                <a:latin typeface="Times New Roman" pitchFamily="18" charset="0"/>
                <a:ea typeface="ＭＳ Ｐゴシック" pitchFamily="50" charset="-128"/>
              </a:defRPr>
            </a:lvl3pPr>
            <a:lvl4pPr marL="1600200" indent="-228600" eaLnBrk="0" hangingPunct="0">
              <a:defRPr kumimoji="1" sz="1200">
                <a:solidFill>
                  <a:schemeClr val="tx2"/>
                </a:solidFill>
                <a:latin typeface="Times New Roman" pitchFamily="18" charset="0"/>
                <a:ea typeface="ＭＳ Ｐゴシック" pitchFamily="50" charset="-128"/>
              </a:defRPr>
            </a:lvl4pPr>
            <a:lvl5pPr marL="2057400" indent="-228600" eaLnBrk="0" hangingPunct="0">
              <a:defRPr kumimoji="1" sz="1200">
                <a:solidFill>
                  <a:schemeClr val="tx2"/>
                </a:solidFill>
                <a:latin typeface="Times New Roman" pitchFamily="18" charset="0"/>
                <a:ea typeface="ＭＳ Ｐゴシック" pitchFamily="50" charset="-128"/>
              </a:defRPr>
            </a:lvl5pPr>
            <a:lvl6pPr marL="2514600" indent="-228600" algn="ctr" eaLnBrk="0" fontAlgn="base" hangingPunct="0">
              <a:spcBef>
                <a:spcPct val="0"/>
              </a:spcBef>
              <a:spcAft>
                <a:spcPct val="0"/>
              </a:spcAft>
              <a:defRPr kumimoji="1" sz="1200">
                <a:solidFill>
                  <a:schemeClr val="tx2"/>
                </a:solidFill>
                <a:latin typeface="Times New Roman" pitchFamily="18" charset="0"/>
                <a:ea typeface="ＭＳ Ｐゴシック" pitchFamily="50" charset="-128"/>
              </a:defRPr>
            </a:lvl6pPr>
            <a:lvl7pPr marL="2971800" indent="-228600" algn="ctr" eaLnBrk="0" fontAlgn="base" hangingPunct="0">
              <a:spcBef>
                <a:spcPct val="0"/>
              </a:spcBef>
              <a:spcAft>
                <a:spcPct val="0"/>
              </a:spcAft>
              <a:defRPr kumimoji="1" sz="1200">
                <a:solidFill>
                  <a:schemeClr val="tx2"/>
                </a:solidFill>
                <a:latin typeface="Times New Roman" pitchFamily="18" charset="0"/>
                <a:ea typeface="ＭＳ Ｐゴシック" pitchFamily="50" charset="-128"/>
              </a:defRPr>
            </a:lvl7pPr>
            <a:lvl8pPr marL="3429000" indent="-228600" algn="ctr" eaLnBrk="0" fontAlgn="base" hangingPunct="0">
              <a:spcBef>
                <a:spcPct val="0"/>
              </a:spcBef>
              <a:spcAft>
                <a:spcPct val="0"/>
              </a:spcAft>
              <a:defRPr kumimoji="1" sz="1200">
                <a:solidFill>
                  <a:schemeClr val="tx2"/>
                </a:solidFill>
                <a:latin typeface="Times New Roman" pitchFamily="18" charset="0"/>
                <a:ea typeface="ＭＳ Ｐゴシック" pitchFamily="50" charset="-128"/>
              </a:defRPr>
            </a:lvl8pPr>
            <a:lvl9pPr marL="3886200" indent="-228600" algn="ctr" eaLnBrk="0" fontAlgn="base" hangingPunct="0">
              <a:spcBef>
                <a:spcPct val="0"/>
              </a:spcBef>
              <a:spcAft>
                <a:spcPct val="0"/>
              </a:spcAft>
              <a:defRPr kumimoji="1" sz="1200">
                <a:solidFill>
                  <a:schemeClr val="tx2"/>
                </a:solidFill>
                <a:latin typeface="Times New Roman" pitchFamily="18" charset="0"/>
                <a:ea typeface="ＭＳ Ｐゴシック" pitchFamily="50" charset="-128"/>
              </a:defRPr>
            </a:lvl9pPr>
          </a:lstStyle>
          <a:p>
            <a:pPr eaLnBrk="1" hangingPunct="1">
              <a:defRPr/>
            </a:pPr>
            <a:r>
              <a:rPr lang="en-US" altLang="ja-JP" sz="1800" dirty="0" smtClean="0">
                <a:latin typeface="Arial Black" pitchFamily="34" charset="0"/>
              </a:rPr>
              <a:t>Ministry of the Environment</a:t>
            </a:r>
          </a:p>
        </p:txBody>
      </p:sp>
      <p:sp>
        <p:nvSpPr>
          <p:cNvPr id="7" name="タイトル 1"/>
          <p:cNvSpPr>
            <a:spLocks noGrp="1"/>
          </p:cNvSpPr>
          <p:nvPr>
            <p:ph type="ctrTitle"/>
          </p:nvPr>
        </p:nvSpPr>
        <p:spPr>
          <a:xfrm>
            <a:off x="323528" y="4437112"/>
            <a:ext cx="8424936" cy="1470025"/>
          </a:xfrm>
        </p:spPr>
        <p:txBody>
          <a:bodyPr>
            <a:normAutofit fontScale="90000"/>
          </a:bodyPr>
          <a:lstStyle/>
          <a:p>
            <a:pPr marL="0" indent="0"/>
            <a:r>
              <a:rPr lang="ja-JP" altLang="en-US" sz="2400" b="1" dirty="0" smtClean="0"/>
              <a:t>Environmental Control Technology Office, </a:t>
            </a:r>
            <a:r>
              <a:rPr lang="ja-JP" altLang="en-US" sz="2400" b="1" dirty="0"/>
              <a:t>Policy Planning </a:t>
            </a:r>
            <a:r>
              <a:rPr lang="ja-JP" altLang="en-US" sz="2400" b="1" dirty="0" smtClean="0"/>
              <a:t>Division</a:t>
            </a:r>
            <a:r>
              <a:rPr lang="en-US" altLang="ja-JP" sz="2400" b="1" dirty="0" smtClean="0"/>
              <a:t>,</a:t>
            </a:r>
            <a:r>
              <a:rPr lang="ja-JP" altLang="en-US" sz="2400" b="1" dirty="0" smtClean="0"/>
              <a:t> </a:t>
            </a:r>
            <a:r>
              <a:rPr lang="ja-JP" altLang="en-US" sz="2400" b="1" dirty="0"/>
              <a:t>Environmental </a:t>
            </a:r>
            <a:r>
              <a:rPr lang="ja-JP" altLang="en-US" sz="2400" b="1" dirty="0" smtClean="0"/>
              <a:t>Management Bureau,</a:t>
            </a:r>
            <a:r>
              <a:rPr lang="en-US" altLang="ja-JP" sz="2400" b="1" dirty="0" smtClean="0"/>
              <a:t/>
            </a:r>
            <a:br>
              <a:rPr lang="en-US" altLang="ja-JP" sz="2400" b="1" dirty="0" smtClean="0"/>
            </a:br>
            <a:r>
              <a:rPr lang="ja-JP" altLang="en-US" sz="2400" b="1" dirty="0" smtClean="0"/>
              <a:t>Ministry of the Environment</a:t>
            </a:r>
            <a:r>
              <a:rPr lang="en-US" altLang="en-US" sz="2400" b="1" dirty="0" smtClean="0"/>
              <a:t>
</a:t>
            </a:r>
            <a:endParaRPr kumimoji="1" lang="en-US" altLang="en-US" sz="2400" b="1" dirty="0"/>
          </a:p>
        </p:txBody>
      </p:sp>
      <p:sp>
        <p:nvSpPr>
          <p:cNvPr id="8" name="サブタイトル 2"/>
          <p:cNvSpPr txBox="1">
            <a:spLocks/>
          </p:cNvSpPr>
          <p:nvPr/>
        </p:nvSpPr>
        <p:spPr bwMode="auto">
          <a:xfrm>
            <a:off x="43542" y="620688"/>
            <a:ext cx="9100458" cy="36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0" indent="0" algn="ctr" rtl="0" eaLnBrk="0" fontAlgn="base" hangingPunct="0">
              <a:spcBef>
                <a:spcPct val="20000"/>
              </a:spcBef>
              <a:spcAft>
                <a:spcPct val="0"/>
              </a:spcAft>
              <a:buFont typeface="Arial" charset="0"/>
              <a:buNone/>
              <a:defRPr sz="3200">
                <a:solidFill>
                  <a:schemeClr val="tx1"/>
                </a:solidFill>
                <a:latin typeface="+mn-lt"/>
                <a:ea typeface="+mn-ea"/>
                <a:cs typeface="+mn-cs"/>
                <a:sym typeface="Times New Roman" pitchFamily="18" charset="0"/>
              </a:defRPr>
            </a:lvl1pPr>
            <a:lvl2pPr marL="457200" indent="0" algn="ctr" rtl="0" eaLnBrk="0" fontAlgn="base" hangingPunct="0">
              <a:spcBef>
                <a:spcPct val="20000"/>
              </a:spcBef>
              <a:spcAft>
                <a:spcPct val="0"/>
              </a:spcAft>
              <a:buFont typeface="Arial" charset="0"/>
              <a:buNone/>
              <a:defRPr sz="2800">
                <a:solidFill>
                  <a:schemeClr val="tx1"/>
                </a:solidFill>
                <a:latin typeface="+mn-lt"/>
                <a:ea typeface="+mn-ea"/>
                <a:sym typeface="Times New Roman" pitchFamily="18" charset="0"/>
              </a:defRPr>
            </a:lvl2pPr>
            <a:lvl3pPr marL="914400" indent="0" algn="ctr" rtl="0" eaLnBrk="0" fontAlgn="base" hangingPunct="0">
              <a:spcBef>
                <a:spcPct val="20000"/>
              </a:spcBef>
              <a:spcAft>
                <a:spcPct val="0"/>
              </a:spcAft>
              <a:buFont typeface="Arial" charset="0"/>
              <a:buNone/>
              <a:defRPr sz="2400">
                <a:solidFill>
                  <a:schemeClr val="tx1"/>
                </a:solidFill>
                <a:latin typeface="+mn-lt"/>
                <a:ea typeface="+mn-ea"/>
                <a:sym typeface="Times New Roman" pitchFamily="18" charset="0"/>
              </a:defRPr>
            </a:lvl3pPr>
            <a:lvl4pPr marL="1371600" indent="0" algn="ctr" rtl="0" eaLnBrk="0" fontAlgn="base" hangingPunct="0">
              <a:spcBef>
                <a:spcPct val="20000"/>
              </a:spcBef>
              <a:spcAft>
                <a:spcPct val="0"/>
              </a:spcAft>
              <a:buFont typeface="Arial" charset="0"/>
              <a:buNone/>
              <a:defRPr sz="2000">
                <a:solidFill>
                  <a:schemeClr val="tx1"/>
                </a:solidFill>
                <a:latin typeface="+mn-lt"/>
                <a:ea typeface="+mn-ea"/>
                <a:sym typeface="Times New Roman" pitchFamily="18" charset="0"/>
              </a:defRPr>
            </a:lvl4pPr>
            <a:lvl5pPr marL="1828800" indent="0" algn="ctr" rtl="0" eaLnBrk="0" fontAlgn="base" hangingPunct="0">
              <a:spcBef>
                <a:spcPct val="20000"/>
              </a:spcBef>
              <a:spcAft>
                <a:spcPct val="0"/>
              </a:spcAft>
              <a:buFont typeface="Arial" charset="0"/>
              <a:buNone/>
              <a:defRPr sz="2000">
                <a:solidFill>
                  <a:schemeClr val="tx1"/>
                </a:solidFill>
                <a:latin typeface="+mn-lt"/>
                <a:ea typeface="+mn-ea"/>
                <a:sym typeface="Times New Roman" pitchFamily="18" charset="0"/>
              </a:defRPr>
            </a:lvl5pPr>
            <a:lvl6pPr marL="2286000" indent="0" algn="ctr" rtl="0" fontAlgn="base">
              <a:spcBef>
                <a:spcPct val="20000"/>
              </a:spcBef>
              <a:spcAft>
                <a:spcPct val="0"/>
              </a:spcAft>
              <a:buFont typeface="Arial" pitchFamily="34" charset="0"/>
              <a:buNone/>
              <a:defRPr sz="2000">
                <a:solidFill>
                  <a:schemeClr val="tx1"/>
                </a:solidFill>
                <a:latin typeface="+mn-lt"/>
                <a:ea typeface="+mn-ea"/>
                <a:sym typeface="Times New Roman" pitchFamily="18" charset="0"/>
              </a:defRPr>
            </a:lvl6pPr>
            <a:lvl7pPr marL="2743200" indent="0" algn="ctr" rtl="0" fontAlgn="base">
              <a:spcBef>
                <a:spcPct val="20000"/>
              </a:spcBef>
              <a:spcAft>
                <a:spcPct val="0"/>
              </a:spcAft>
              <a:buFont typeface="Arial" pitchFamily="34" charset="0"/>
              <a:buNone/>
              <a:defRPr sz="2000">
                <a:solidFill>
                  <a:schemeClr val="tx1"/>
                </a:solidFill>
                <a:latin typeface="+mn-lt"/>
                <a:ea typeface="+mn-ea"/>
                <a:sym typeface="Times New Roman" pitchFamily="18" charset="0"/>
              </a:defRPr>
            </a:lvl7pPr>
            <a:lvl8pPr marL="3200400" indent="0" algn="ctr" rtl="0" fontAlgn="base">
              <a:spcBef>
                <a:spcPct val="20000"/>
              </a:spcBef>
              <a:spcAft>
                <a:spcPct val="0"/>
              </a:spcAft>
              <a:buFont typeface="Arial" pitchFamily="34" charset="0"/>
              <a:buNone/>
              <a:defRPr sz="2000">
                <a:solidFill>
                  <a:schemeClr val="tx1"/>
                </a:solidFill>
                <a:latin typeface="+mn-lt"/>
                <a:ea typeface="+mn-ea"/>
                <a:sym typeface="Times New Roman" pitchFamily="18" charset="0"/>
              </a:defRPr>
            </a:lvl8pPr>
            <a:lvl9pPr marL="3657600" indent="0" algn="ctr" rtl="0" fontAlgn="base">
              <a:spcBef>
                <a:spcPct val="20000"/>
              </a:spcBef>
              <a:spcAft>
                <a:spcPct val="0"/>
              </a:spcAft>
              <a:buFont typeface="Arial" pitchFamily="34" charset="0"/>
              <a:buNone/>
              <a:defRPr sz="2000">
                <a:solidFill>
                  <a:schemeClr val="tx1"/>
                </a:solidFill>
                <a:latin typeface="+mn-lt"/>
                <a:ea typeface="+mn-ea"/>
                <a:sym typeface="Times New Roman" pitchFamily="18" charset="0"/>
              </a:defRPr>
            </a:lvl9pPr>
          </a:lstStyle>
          <a:p>
            <a:endParaRPr lang="en-US" altLang="ja-JP" sz="2100" b="1" dirty="0" smtClean="0"/>
          </a:p>
          <a:p>
            <a:r>
              <a:rPr lang="ja-JP" altLang="en-US" sz="2100" b="1" dirty="0" smtClean="0"/>
              <a:t>Overview </a:t>
            </a:r>
            <a:r>
              <a:rPr lang="ja-JP" altLang="en-US" sz="2100" b="1" dirty="0" smtClean="0"/>
              <a:t>of the "Future Policy for Motor Vehicle </a:t>
            </a:r>
            <a:r>
              <a:rPr lang="en-US" altLang="ja-JP" sz="2100" b="1" dirty="0" smtClean="0"/>
              <a:t>Noise</a:t>
            </a:r>
            <a:r>
              <a:rPr lang="ja-JP" altLang="en-US" sz="2100" b="1" dirty="0" smtClean="0"/>
              <a:t> Reduction“</a:t>
            </a:r>
            <a:endParaRPr lang="en-US" altLang="ja-JP" sz="2100" b="1" dirty="0" smtClean="0"/>
          </a:p>
          <a:p>
            <a:r>
              <a:rPr lang="ja-JP" altLang="en-US" sz="2000" b="1" dirty="0" smtClean="0"/>
              <a:t> (</a:t>
            </a:r>
            <a:r>
              <a:rPr lang="en-US" altLang="ja-JP" sz="2000" b="1" dirty="0"/>
              <a:t>T</a:t>
            </a:r>
            <a:r>
              <a:rPr lang="en-US" altLang="ja-JP" sz="2000" b="1" dirty="0" smtClean="0"/>
              <a:t>hird</a:t>
            </a:r>
            <a:r>
              <a:rPr lang="ja-JP" altLang="en-US" sz="2000" b="1" dirty="0" smtClean="0"/>
              <a:t> report presented by the Central Environment Council on </a:t>
            </a:r>
            <a:r>
              <a:rPr lang="en-US" altLang="ja-JP" sz="2000" b="1" dirty="0" smtClean="0"/>
              <a:t>July</a:t>
            </a:r>
            <a:r>
              <a:rPr lang="ja-JP" altLang="en-US" sz="2000" b="1" dirty="0" smtClean="0"/>
              <a:t> </a:t>
            </a:r>
            <a:r>
              <a:rPr lang="en-US" altLang="ja-JP" sz="2000" b="1" dirty="0" smtClean="0"/>
              <a:t>29</a:t>
            </a:r>
            <a:r>
              <a:rPr lang="ja-JP" altLang="en-US" sz="2000" b="1" dirty="0" err="1" smtClean="0"/>
              <a:t>,</a:t>
            </a:r>
            <a:r>
              <a:rPr lang="ja-JP" altLang="en-US" sz="2000" b="1" dirty="0"/>
              <a:t> </a:t>
            </a:r>
            <a:r>
              <a:rPr lang="ja-JP" altLang="en-US" sz="2000" b="1" dirty="0" smtClean="0"/>
              <a:t>2015)</a:t>
            </a:r>
            <a:endParaRPr lang="en-US" altLang="ja-JP" sz="2000" b="1" dirty="0" smtClean="0"/>
          </a:p>
          <a:p>
            <a:endParaRPr lang="en-US" altLang="ja-JP" sz="2800" b="1" dirty="0" smtClean="0"/>
          </a:p>
          <a:p>
            <a:r>
              <a:rPr lang="ja-JP" altLang="en-US" b="1" dirty="0" smtClean="0"/>
              <a:t>International Harmonizationof </a:t>
            </a:r>
            <a:r>
              <a:rPr lang="en-US" altLang="ja-JP" b="1" dirty="0" smtClean="0"/>
              <a:t>Noise</a:t>
            </a:r>
            <a:r>
              <a:rPr lang="ja-JP" altLang="en-US" b="1" dirty="0" smtClean="0"/>
              <a:t> Test Procedures </a:t>
            </a:r>
            <a:r>
              <a:rPr lang="en-US" altLang="ja-JP" b="1" dirty="0" smtClean="0"/>
              <a:t>and Target Limits</a:t>
            </a:r>
          </a:p>
          <a:p>
            <a:r>
              <a:rPr lang="ja-JP" altLang="en-US" b="1" dirty="0" smtClean="0"/>
              <a:t>for </a:t>
            </a:r>
            <a:r>
              <a:rPr lang="en-US" altLang="ja-JP" b="1" dirty="0" smtClean="0"/>
              <a:t>Motor Vehicles and Tires</a:t>
            </a:r>
            <a:endParaRPr lang="en-US" altLang="ja-JP" b="1" dirty="0"/>
          </a:p>
        </p:txBody>
      </p:sp>
      <p:sp>
        <p:nvSpPr>
          <p:cNvPr id="9" name="Rectangle 13"/>
          <p:cNvSpPr>
            <a:spLocks noChangeArrowheads="1"/>
          </p:cNvSpPr>
          <p:nvPr/>
        </p:nvSpPr>
        <p:spPr bwMode="auto">
          <a:xfrm>
            <a:off x="6525331" y="76296"/>
            <a:ext cx="248016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89803" dir="2700000" algn="ctr" rotWithShape="0">
                    <a:schemeClr val="bg2"/>
                  </a:outerShdw>
                </a:effectLst>
              </a14:hiddenEffects>
            </a:ext>
          </a:extLst>
        </p:spPr>
        <p:txBody>
          <a:bodyPr wrap="none" anchor="ctr">
            <a:spAutoFit/>
          </a:bodyPr>
          <a:lstStyle/>
          <a:p>
            <a:pPr eaLnBrk="1" hangingPunct="1"/>
            <a:r>
              <a:rPr lang="en-TT" altLang="de-DE" sz="1200" u="sng" dirty="0">
                <a:latin typeface="Arial" panose="020B0604020202020204" pitchFamily="34" charset="0"/>
                <a:cs typeface="Arial" panose="020B0604020202020204" pitchFamily="34" charset="0"/>
              </a:rPr>
              <a:t>Informal document</a:t>
            </a:r>
            <a:r>
              <a:rPr lang="en-TT" altLang="de-DE" sz="1200" dirty="0">
                <a:latin typeface="Arial" panose="020B0604020202020204" pitchFamily="34" charset="0"/>
                <a:cs typeface="Arial" panose="020B0604020202020204" pitchFamily="34" charset="0"/>
              </a:rPr>
              <a:t> </a:t>
            </a:r>
            <a:r>
              <a:rPr lang="en-TT" altLang="de-DE" sz="1200" b="1" dirty="0" smtClean="0">
                <a:latin typeface="Arial" panose="020B0604020202020204" pitchFamily="34" charset="0"/>
                <a:cs typeface="Arial" panose="020B0604020202020204" pitchFamily="34" charset="0"/>
              </a:rPr>
              <a:t>GRB-</a:t>
            </a:r>
            <a:r>
              <a:rPr lang="en-TT" altLang="zh-CN" sz="1200" b="1" dirty="0" smtClean="0">
                <a:latin typeface="Arial" panose="020B0604020202020204" pitchFamily="34" charset="0"/>
                <a:cs typeface="Arial" panose="020B0604020202020204" pitchFamily="34" charset="0"/>
              </a:rPr>
              <a:t>62</a:t>
            </a:r>
            <a:r>
              <a:rPr lang="en-TT" altLang="de-DE" sz="1200" b="1" dirty="0" smtClean="0">
                <a:latin typeface="Arial" panose="020B0604020202020204" pitchFamily="34" charset="0"/>
                <a:cs typeface="Arial" panose="020B0604020202020204" pitchFamily="34" charset="0"/>
              </a:rPr>
              <a:t>-12</a:t>
            </a:r>
            <a:endParaRPr lang="en-US" altLang="zh-CN" sz="1200" b="1" dirty="0">
              <a:latin typeface="Arial" panose="020B0604020202020204" pitchFamily="34" charset="0"/>
              <a:cs typeface="Arial" panose="020B0604020202020204" pitchFamily="34" charset="0"/>
            </a:endParaRPr>
          </a:p>
          <a:p>
            <a:pPr eaLnBrk="1" hangingPunct="1"/>
            <a:r>
              <a:rPr lang="en-TT" altLang="zh-CN" sz="1200" dirty="0">
                <a:latin typeface="Arial" panose="020B0604020202020204" pitchFamily="34" charset="0"/>
                <a:cs typeface="Arial" panose="020B0604020202020204" pitchFamily="34" charset="0"/>
              </a:rPr>
              <a:t>(</a:t>
            </a:r>
            <a:r>
              <a:rPr lang="en-TT" altLang="zh-CN" sz="1200" dirty="0" smtClean="0">
                <a:latin typeface="Arial" panose="020B0604020202020204" pitchFamily="34" charset="0"/>
                <a:cs typeface="Arial" panose="020B0604020202020204" pitchFamily="34" charset="0"/>
              </a:rPr>
              <a:t>62nd GRB</a:t>
            </a:r>
            <a:r>
              <a:rPr lang="en-TT" altLang="zh-CN" sz="1200" dirty="0">
                <a:latin typeface="Arial" panose="020B0604020202020204" pitchFamily="34" charset="0"/>
                <a:cs typeface="Arial" panose="020B0604020202020204" pitchFamily="34" charset="0"/>
              </a:rPr>
              <a:t>, 1-3 September </a:t>
            </a:r>
            <a:r>
              <a:rPr lang="en-TT" altLang="zh-CN" sz="1200" dirty="0" smtClean="0">
                <a:latin typeface="Arial" panose="020B0604020202020204" pitchFamily="34" charset="0"/>
                <a:cs typeface="Arial" panose="020B0604020202020204" pitchFamily="34" charset="0"/>
              </a:rPr>
              <a:t>2015,</a:t>
            </a:r>
            <a:endParaRPr lang="en-TT" altLang="zh-CN" sz="1200" dirty="0">
              <a:latin typeface="Arial" panose="020B0604020202020204" pitchFamily="34" charset="0"/>
              <a:cs typeface="Arial" panose="020B0604020202020204" pitchFamily="34" charset="0"/>
            </a:endParaRPr>
          </a:p>
          <a:p>
            <a:pPr eaLnBrk="1" hangingPunct="1"/>
            <a:r>
              <a:rPr lang="en-TT" altLang="zh-CN" sz="1200" dirty="0">
                <a:latin typeface="Arial" panose="020B0604020202020204" pitchFamily="34" charset="0"/>
                <a:cs typeface="Arial" panose="020B0604020202020204" pitchFamily="34" charset="0"/>
              </a:rPr>
              <a:t> agenda item </a:t>
            </a:r>
            <a:r>
              <a:rPr lang="en-TT" altLang="zh-CN" sz="1200" dirty="0" smtClean="0">
                <a:latin typeface="Arial" panose="020B0604020202020204" pitchFamily="34" charset="0"/>
                <a:cs typeface="Arial" panose="020B0604020202020204" pitchFamily="34" charset="0"/>
              </a:rPr>
              <a:t>9)</a:t>
            </a:r>
            <a:r>
              <a:rPr lang="en-US" altLang="zh-CN" sz="1200" dirty="0" smtClean="0">
                <a:latin typeface="Arial" panose="020B0604020202020204" pitchFamily="34" charset="0"/>
                <a:cs typeface="Arial" panose="020B0604020202020204" pitchFamily="34" charset="0"/>
              </a:rPr>
              <a:t> </a:t>
            </a:r>
            <a:endParaRPr lang="en-US" altLang="zh-CN" sz="1200" dirty="0">
              <a:latin typeface="Arial" panose="020B0604020202020204" pitchFamily="34" charset="0"/>
              <a:cs typeface="Arial" panose="020B0604020202020204" pitchFamily="34" charset="0"/>
            </a:endParaRPr>
          </a:p>
        </p:txBody>
      </p:sp>
      <p:sp>
        <p:nvSpPr>
          <p:cNvPr id="10" name="Rectangle 13"/>
          <p:cNvSpPr>
            <a:spLocks noChangeArrowheads="1"/>
          </p:cNvSpPr>
          <p:nvPr/>
        </p:nvSpPr>
        <p:spPr bwMode="auto">
          <a:xfrm>
            <a:off x="605280" y="158312"/>
            <a:ext cx="410445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89803" dir="2700000" algn="ctr" rotWithShape="0">
                    <a:schemeClr val="bg2"/>
                  </a:outerShdw>
                </a:effectLst>
              </a14:hiddenEffects>
            </a:ext>
          </a:extLst>
        </p:spPr>
        <p:txBody>
          <a:bodyPr wrap="square" anchor="ctr">
            <a:spAutoFit/>
          </a:bodyPr>
          <a:lstStyle/>
          <a:p>
            <a:pPr eaLnBrk="1" hangingPunct="1"/>
            <a:r>
              <a:rPr lang="en-TT" altLang="zh-CN" sz="1200" dirty="0" smtClean="0">
                <a:latin typeface="Arial" panose="020B0604020202020204" pitchFamily="34" charset="0"/>
                <a:cs typeface="Arial" panose="020B0604020202020204" pitchFamily="34" charset="0"/>
              </a:rPr>
              <a:t>Transmitted by the expert from </a:t>
            </a:r>
            <a:r>
              <a:rPr lang="en-TT" altLang="zh-CN" sz="1200" dirty="0" smtClean="0">
                <a:latin typeface="Arial" panose="020B0604020202020204" pitchFamily="34" charset="0"/>
                <a:cs typeface="Arial" panose="020B0604020202020204" pitchFamily="34" charset="0"/>
              </a:rPr>
              <a:t>Japan </a:t>
            </a:r>
            <a:r>
              <a:rPr lang="en-US" altLang="zh-CN" sz="1200" dirty="0" smtClean="0">
                <a:latin typeface="Arial" panose="020B0604020202020204" pitchFamily="34" charset="0"/>
                <a:cs typeface="Arial" panose="020B0604020202020204" pitchFamily="34" charset="0"/>
              </a:rPr>
              <a:t> </a:t>
            </a:r>
            <a:endParaRPr lang="en-US" altLang="zh-CN" sz="1200" dirty="0">
              <a:latin typeface="Arial" panose="020B0604020202020204" pitchFamily="34" charset="0"/>
              <a:cs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角丸四角形 35"/>
          <p:cNvSpPr>
            <a:spLocks noChangeArrowheads="1"/>
          </p:cNvSpPr>
          <p:nvPr/>
        </p:nvSpPr>
        <p:spPr bwMode="auto">
          <a:xfrm>
            <a:off x="119063" y="1266825"/>
            <a:ext cx="8905875" cy="4676775"/>
          </a:xfrm>
          <a:prstGeom prst="roundRect">
            <a:avLst>
              <a:gd name="adj" fmla="val 6611"/>
            </a:avLst>
          </a:prstGeom>
          <a:solidFill>
            <a:srgbClr val="FFFFCC"/>
          </a:solidFill>
          <a:ln w="25400">
            <a:solidFill>
              <a:srgbClr val="395E8A"/>
            </a:solidFill>
            <a:round/>
            <a:headEnd/>
            <a:tailEnd/>
          </a:ln>
        </p:spPr>
        <p:txBody>
          <a:bodyPr anchor="ctr"/>
          <a:lstStyle/>
          <a:p>
            <a:pPr algn="ctr"/>
            <a:endParaRPr lang="ja-JP" altLang="ja-JP" sz="1600">
              <a:solidFill>
                <a:srgbClr val="FFFFFF"/>
              </a:solidFill>
            </a:endParaRPr>
          </a:p>
        </p:txBody>
      </p:sp>
      <p:pic>
        <p:nvPicPr>
          <p:cNvPr id="21507" name="図 30" descr="05.bmp"/>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81625" y="2460625"/>
            <a:ext cx="3521075" cy="293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8" name="正方形/長方形 36"/>
          <p:cNvSpPr>
            <a:spLocks noChangeArrowheads="1"/>
          </p:cNvSpPr>
          <p:nvPr/>
        </p:nvSpPr>
        <p:spPr bwMode="auto">
          <a:xfrm>
            <a:off x="117475" y="1123950"/>
            <a:ext cx="2708275" cy="338138"/>
          </a:xfrm>
          <a:prstGeom prst="rect">
            <a:avLst/>
          </a:prstGeom>
          <a:gradFill rotWithShape="1">
            <a:gsLst>
              <a:gs pos="0">
                <a:srgbClr val="C96C1F"/>
              </a:gs>
              <a:gs pos="79999">
                <a:srgbClr val="FF8F33"/>
              </a:gs>
              <a:gs pos="100000">
                <a:srgbClr val="FF8F35"/>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sz="1600" b="1">
                <a:solidFill>
                  <a:srgbClr val="FFFFFF"/>
                </a:solidFill>
                <a:latin typeface="Times New Roman" pitchFamily="18" charset="0"/>
              </a:rPr>
              <a:t>Points in the third report</a:t>
            </a:r>
          </a:p>
        </p:txBody>
      </p:sp>
      <p:sp>
        <p:nvSpPr>
          <p:cNvPr id="21509" name="Rectangle 7"/>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ja-JP" altLang="ja-JP" b="1" i="1">
              <a:sym typeface="ＭＳ Ｐゴシック" pitchFamily="50" charset="-128"/>
            </a:endParaRPr>
          </a:p>
        </p:txBody>
      </p:sp>
      <p:sp>
        <p:nvSpPr>
          <p:cNvPr id="21510" name="Rectangle 8"/>
          <p:cNvSpPr>
            <a:spLocks noChangeArrowheads="1"/>
          </p:cNvSpPr>
          <p:nvPr/>
        </p:nvSpPr>
        <p:spPr bwMode="auto">
          <a:xfrm>
            <a:off x="0" y="4572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ja-JP" altLang="ja-JP" b="1" i="1">
              <a:sym typeface="ＭＳ Ｐゴシック" pitchFamily="50" charset="-128"/>
            </a:endParaRPr>
          </a:p>
        </p:txBody>
      </p:sp>
      <p:sp>
        <p:nvSpPr>
          <p:cNvPr id="21511" name="正方形/長方形 40"/>
          <p:cNvSpPr>
            <a:spLocks noChangeArrowheads="1"/>
          </p:cNvSpPr>
          <p:nvPr/>
        </p:nvSpPr>
        <p:spPr bwMode="auto">
          <a:xfrm>
            <a:off x="107950" y="1752600"/>
            <a:ext cx="378618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266700" indent="-266700"/>
            <a:r>
              <a:rPr lang="ja-JP" altLang="en-US" sz="1600">
                <a:solidFill>
                  <a:srgbClr val="000000"/>
                </a:solidFill>
                <a:sym typeface="Wingdings 2" pitchFamily="18" charset="2"/>
              </a:rPr>
              <a:t></a:t>
            </a:r>
            <a:r>
              <a:rPr lang="en-US" altLang="ja-JP" sz="1600">
                <a:solidFill>
                  <a:srgbClr val="000000"/>
                </a:solidFill>
                <a:sym typeface="Times New Roman" pitchFamily="18" charset="0"/>
              </a:rPr>
              <a:t>	</a:t>
            </a:r>
            <a:r>
              <a:rPr lang="ja-JP" altLang="en-US" sz="1600" b="1">
                <a:solidFill>
                  <a:srgbClr val="000000"/>
                </a:solidFill>
                <a:latin typeface="Times New Roman" pitchFamily="18" charset="0"/>
                <a:sym typeface="Times New Roman" pitchFamily="18" charset="0"/>
              </a:rPr>
              <a:t>Abolition of cruising noise regulations</a:t>
            </a:r>
            <a:endParaRPr lang="en-US" altLang="ja-JP" sz="1600" b="1">
              <a:solidFill>
                <a:srgbClr val="000000"/>
              </a:solidFill>
              <a:latin typeface="Times New Roman" pitchFamily="18" charset="0"/>
              <a:sym typeface="Times New Roman" pitchFamily="18" charset="0"/>
            </a:endParaRPr>
          </a:p>
        </p:txBody>
      </p:sp>
      <p:sp>
        <p:nvSpPr>
          <p:cNvPr id="17437" name="正方形/長方形 42"/>
          <p:cNvSpPr>
            <a:spLocks noChangeArrowheads="1"/>
          </p:cNvSpPr>
          <p:nvPr/>
        </p:nvSpPr>
        <p:spPr bwMode="auto">
          <a:xfrm>
            <a:off x="5340350" y="1752600"/>
            <a:ext cx="3619500" cy="738188"/>
          </a:xfrm>
          <a:prstGeom prst="rect">
            <a:avLst/>
          </a:prstGeom>
          <a:noFill/>
          <a:ln w="9525">
            <a:noFill/>
            <a:miter lim="800000"/>
            <a:headEnd/>
            <a:tailEnd/>
          </a:ln>
        </p:spPr>
        <p:txBody>
          <a:bodyPr>
            <a:spAutoFit/>
          </a:bodyPr>
          <a:lstStyle/>
          <a:p>
            <a:pPr marL="714375" indent="-714375">
              <a:defRPr/>
            </a:pPr>
            <a:r>
              <a:rPr lang="ja-JP" altLang="en-US" sz="1050" dirty="0">
                <a:solidFill>
                  <a:srgbClr val="000000"/>
                </a:solidFill>
                <a:latin typeface="Calibri" pitchFamily="34" charset="0"/>
                <a:sym typeface="Times New Roman" pitchFamily="18" charset="0"/>
              </a:rPr>
              <a:t>[Reference]</a:t>
            </a:r>
            <a:r>
              <a:rPr lang="en-US" altLang="ja-JP" sz="1050" dirty="0">
                <a:solidFill>
                  <a:srgbClr val="000000"/>
                </a:solidFill>
                <a:latin typeface="Calibri" pitchFamily="34" charset="0"/>
                <a:sym typeface="Times New Roman" pitchFamily="18" charset="0"/>
              </a:rPr>
              <a:t>	</a:t>
            </a:r>
            <a:r>
              <a:rPr lang="ja-JP" altLang="en-US" sz="1050" dirty="0">
                <a:solidFill>
                  <a:srgbClr val="000000"/>
                </a:solidFill>
                <a:latin typeface="Calibri" pitchFamily="34" charset="0"/>
                <a:sym typeface="Times New Roman" pitchFamily="18" charset="0"/>
              </a:rPr>
              <a:t>Estimation of noise levels under the current cruising noise test method using the accelerating noise levels of vehicles compliant with the international standard (M1 category)</a:t>
            </a:r>
          </a:p>
        </p:txBody>
      </p:sp>
      <p:sp>
        <p:nvSpPr>
          <p:cNvPr id="21513" name="テキスト ボックス 3"/>
          <p:cNvSpPr>
            <a:spLocks noChangeArrowheads="1"/>
          </p:cNvSpPr>
          <p:nvPr/>
        </p:nvSpPr>
        <p:spPr bwMode="auto">
          <a:xfrm>
            <a:off x="6038850" y="5314950"/>
            <a:ext cx="2863850"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61950" indent="-361950">
              <a:spcBef>
                <a:spcPts val="500"/>
              </a:spcBef>
              <a:spcAft>
                <a:spcPts val="500"/>
              </a:spcAft>
            </a:pPr>
            <a:r>
              <a:rPr lang="ja-JP" altLang="en-US" sz="900" i="1">
                <a:solidFill>
                  <a:srgbClr val="000000"/>
                </a:solidFill>
                <a:latin typeface="Times New Roman" pitchFamily="18" charset="0"/>
                <a:ea typeface="ＭＳ 明朝" pitchFamily="17" charset="-128"/>
                <a:sym typeface="ＭＳ Ｐゴシック" pitchFamily="50" charset="-128"/>
              </a:rPr>
              <a:t>Source:</a:t>
            </a:r>
            <a:r>
              <a:rPr lang="en-US" altLang="ja-JP" sz="900" i="1">
                <a:solidFill>
                  <a:srgbClr val="000000"/>
                </a:solidFill>
                <a:latin typeface="Times New Roman" pitchFamily="18" charset="0"/>
                <a:ea typeface="ＭＳ 明朝" pitchFamily="17" charset="-128"/>
                <a:sym typeface="ＭＳ Ｐゴシック" pitchFamily="50" charset="-128"/>
              </a:rPr>
              <a:t>	</a:t>
            </a:r>
            <a:r>
              <a:rPr lang="ja-JP" altLang="en-US" sz="900" i="1">
                <a:solidFill>
                  <a:srgbClr val="000000"/>
                </a:solidFill>
                <a:latin typeface="Times New Roman" pitchFamily="18" charset="0"/>
                <a:ea typeface="ＭＳ 明朝" pitchFamily="17" charset="-128"/>
                <a:sym typeface="ＭＳ Ｐゴシック" pitchFamily="50" charset="-128"/>
              </a:rPr>
              <a:t>Japan Automobile Manufacturers Association, Inc.</a:t>
            </a:r>
          </a:p>
        </p:txBody>
      </p:sp>
      <p:sp>
        <p:nvSpPr>
          <p:cNvPr id="21514" name="正方形/長方形 45"/>
          <p:cNvSpPr>
            <a:spLocks noChangeArrowheads="1"/>
          </p:cNvSpPr>
          <p:nvPr/>
        </p:nvSpPr>
        <p:spPr bwMode="auto">
          <a:xfrm>
            <a:off x="295275" y="2090738"/>
            <a:ext cx="4625975" cy="304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180975" indent="-180975">
              <a:spcAft>
                <a:spcPts val="1200"/>
              </a:spcAft>
            </a:pPr>
            <a:r>
              <a:rPr lang="en-US" altLang="ja-JP" sz="1400" dirty="0">
                <a:solidFill>
                  <a:srgbClr val="000000"/>
                </a:solidFill>
                <a:latin typeface="Times New Roman" pitchFamily="18" charset="0"/>
                <a:sym typeface="Times New Roman" pitchFamily="18" charset="0"/>
              </a:rPr>
              <a:t>•	</a:t>
            </a:r>
            <a:r>
              <a:rPr lang="ja-JP" altLang="en-US" sz="1400" dirty="0">
                <a:solidFill>
                  <a:srgbClr val="000000"/>
                </a:solidFill>
                <a:latin typeface="Times New Roman" pitchFamily="18" charset="0"/>
                <a:sym typeface="Times New Roman" pitchFamily="18" charset="0"/>
              </a:rPr>
              <a:t>The accelerating noise test method of the R51-03 based on the actual urban driving condition is considered to be effective for cruising noise regulation. We have tried to deduce the noise levels to be obtained by the current cruising noise test method from the accelerating noise levels of vehicles compliant with the </a:t>
            </a:r>
            <a:r>
              <a:rPr lang="en-US" altLang="ja-JP" sz="1400" dirty="0">
                <a:solidFill>
                  <a:srgbClr val="000000"/>
                </a:solidFill>
                <a:latin typeface="Times New Roman" pitchFamily="18" charset="0"/>
                <a:sym typeface="Times New Roman" pitchFamily="18" charset="0"/>
              </a:rPr>
              <a:t>R51-03</a:t>
            </a:r>
            <a:r>
              <a:rPr lang="ja-JP" altLang="en-US" sz="1400" dirty="0" err="1">
                <a:solidFill>
                  <a:srgbClr val="000000"/>
                </a:solidFill>
                <a:latin typeface="Times New Roman" pitchFamily="18" charset="0"/>
                <a:sym typeface="Times New Roman" pitchFamily="18" charset="0"/>
              </a:rPr>
              <a:t>.</a:t>
            </a:r>
            <a:r>
              <a:rPr lang="ja-JP" altLang="en-US" sz="1400" dirty="0">
                <a:solidFill>
                  <a:srgbClr val="000000"/>
                </a:solidFill>
                <a:latin typeface="Times New Roman" pitchFamily="18" charset="0"/>
                <a:sym typeface="Times New Roman" pitchFamily="18" charset="0"/>
              </a:rPr>
              <a:t> The result shows that </a:t>
            </a:r>
            <a:r>
              <a:rPr lang="ja-JP" altLang="en-US" sz="1400" b="1" u="sng" dirty="0">
                <a:solidFill>
                  <a:srgbClr val="000000"/>
                </a:solidFill>
                <a:latin typeface="Times New Roman" pitchFamily="18" charset="0"/>
                <a:sym typeface="Times New Roman" pitchFamily="18" charset="0"/>
              </a:rPr>
              <a:t>vehicles compliant with the R51-03 accelerating noise regulations meet the current cruising noise limit</a:t>
            </a:r>
            <a:r>
              <a:rPr lang="ja-JP" altLang="en-US" sz="1400" dirty="0">
                <a:solidFill>
                  <a:srgbClr val="000000"/>
                </a:solidFill>
                <a:latin typeface="Times New Roman" pitchFamily="18" charset="0"/>
                <a:sym typeface="Times New Roman" pitchFamily="18" charset="0"/>
              </a:rPr>
              <a:t>.</a:t>
            </a:r>
            <a:endParaRPr lang="en-US" altLang="ja-JP" sz="1400" dirty="0">
              <a:solidFill>
                <a:srgbClr val="000000"/>
              </a:solidFill>
              <a:latin typeface="Times New Roman" pitchFamily="18" charset="0"/>
              <a:sym typeface="Times New Roman" pitchFamily="18" charset="0"/>
            </a:endParaRPr>
          </a:p>
          <a:p>
            <a:pPr marL="180975" indent="-180975">
              <a:spcAft>
                <a:spcPts val="1200"/>
              </a:spcAft>
            </a:pPr>
            <a:r>
              <a:rPr lang="en-US" altLang="ja-JP" sz="1400" dirty="0">
                <a:solidFill>
                  <a:srgbClr val="000000"/>
                </a:solidFill>
                <a:latin typeface="Times New Roman" pitchFamily="18" charset="0"/>
                <a:sym typeface="Times New Roman" pitchFamily="18" charset="0"/>
              </a:rPr>
              <a:t>•	</a:t>
            </a:r>
            <a:r>
              <a:rPr lang="ja-JP" altLang="en-US" sz="1400" b="1" u="sng" dirty="0">
                <a:solidFill>
                  <a:srgbClr val="000000"/>
                </a:solidFill>
                <a:latin typeface="Times New Roman" pitchFamily="18" charset="0"/>
                <a:sym typeface="Times New Roman" pitchFamily="18" charset="0"/>
              </a:rPr>
              <a:t>The cruising noise regulations can be safely abolished when the R51-03 is adopted in 2016</a:t>
            </a:r>
            <a:r>
              <a:rPr lang="ja-JP" altLang="en-US" sz="1400" dirty="0">
                <a:solidFill>
                  <a:srgbClr val="000000"/>
                </a:solidFill>
                <a:latin typeface="Times New Roman" pitchFamily="18" charset="0"/>
                <a:sym typeface="Times New Roman" pitchFamily="18" charset="0"/>
              </a:rPr>
              <a:t>, considering conformity to international </a:t>
            </a:r>
            <a:r>
              <a:rPr lang="en-US" altLang="ja-JP" sz="1400" dirty="0" smtClean="0">
                <a:solidFill>
                  <a:srgbClr val="000000"/>
                </a:solidFill>
                <a:latin typeface="Times New Roman" pitchFamily="18" charset="0"/>
                <a:sym typeface="Times New Roman" pitchFamily="18" charset="0"/>
              </a:rPr>
              <a:t>regulation</a:t>
            </a:r>
            <a:r>
              <a:rPr lang="ja-JP" altLang="en-US" sz="1400" dirty="0" smtClean="0">
                <a:solidFill>
                  <a:srgbClr val="000000"/>
                </a:solidFill>
                <a:latin typeface="Times New Roman" pitchFamily="18" charset="0"/>
                <a:sym typeface="Times New Roman" pitchFamily="18" charset="0"/>
              </a:rPr>
              <a:t>s </a:t>
            </a:r>
            <a:r>
              <a:rPr lang="ja-JP" altLang="en-US" sz="1400" dirty="0">
                <a:solidFill>
                  <a:srgbClr val="000000"/>
                </a:solidFill>
                <a:latin typeface="Times New Roman" pitchFamily="18" charset="0"/>
                <a:sym typeface="Times New Roman" pitchFamily="18" charset="0"/>
              </a:rPr>
              <a:t>and adoption of the tire noise regulations below.</a:t>
            </a:r>
            <a:endParaRPr lang="en-US" altLang="ja-JP" sz="1400" dirty="0">
              <a:solidFill>
                <a:srgbClr val="000000"/>
              </a:solidFill>
              <a:latin typeface="Times New Roman" pitchFamily="18" charset="0"/>
              <a:sym typeface="Times New Roman" pitchFamily="18" charset="0"/>
            </a:endParaRPr>
          </a:p>
        </p:txBody>
      </p:sp>
      <p:sp>
        <p:nvSpPr>
          <p:cNvPr id="21516" name="正方形/長方形 25"/>
          <p:cNvSpPr>
            <a:spLocks noChangeArrowheads="1"/>
          </p:cNvSpPr>
          <p:nvPr/>
        </p:nvSpPr>
        <p:spPr bwMode="auto">
          <a:xfrm>
            <a:off x="19050" y="584200"/>
            <a:ext cx="72659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266700" indent="-266700"/>
            <a:r>
              <a:rPr lang="ja-JP" altLang="en-US" sz="2000" b="1" u="sng">
                <a:solidFill>
                  <a:srgbClr val="000000"/>
                </a:solidFill>
                <a:latin typeface="Times New Roman" pitchFamily="18" charset="0"/>
                <a:sym typeface="Times New Roman" pitchFamily="18" charset="0"/>
              </a:rPr>
              <a:t>2.</a:t>
            </a:r>
            <a:r>
              <a:rPr lang="en-US" altLang="ja-JP" sz="2000" b="1" u="sng">
                <a:solidFill>
                  <a:srgbClr val="000000"/>
                </a:solidFill>
                <a:latin typeface="Times New Roman" pitchFamily="18" charset="0"/>
                <a:sym typeface="Times New Roman" pitchFamily="18" charset="0"/>
              </a:rPr>
              <a:t>	</a:t>
            </a:r>
            <a:r>
              <a:rPr lang="ja-JP" altLang="en-US" sz="2000" b="1" u="sng">
                <a:solidFill>
                  <a:srgbClr val="000000"/>
                </a:solidFill>
                <a:latin typeface="Times New Roman" pitchFamily="18" charset="0"/>
                <a:sym typeface="Times New Roman" pitchFamily="18" charset="0"/>
              </a:rPr>
              <a:t>Driving noise reduction measures of four-wheelers </a:t>
            </a:r>
            <a:r>
              <a:rPr lang="en-US" altLang="ja-JP" sz="2000" b="1" u="sng">
                <a:solidFill>
                  <a:srgbClr val="000000"/>
                </a:solidFill>
                <a:latin typeface="Times New Roman" pitchFamily="18" charset="0"/>
                <a:sym typeface="Times New Roman" pitchFamily="18" charset="0"/>
              </a:rPr>
              <a:t>(continued)</a:t>
            </a:r>
            <a:endParaRPr lang="ja-JP" altLang="en-US" sz="2000" b="1" u="sng">
              <a:solidFill>
                <a:srgbClr val="000000"/>
              </a:solidFill>
              <a:latin typeface="Times New Roman" pitchFamily="18" charset="0"/>
              <a:sym typeface="Times New Roman" pitchFamily="18" charset="0"/>
            </a:endParaRPr>
          </a:p>
        </p:txBody>
      </p:sp>
      <p:sp>
        <p:nvSpPr>
          <p:cNvPr id="21517" name="正方形/長方形 32"/>
          <p:cNvSpPr>
            <a:spLocks noChangeArrowheads="1"/>
          </p:cNvSpPr>
          <p:nvPr/>
        </p:nvSpPr>
        <p:spPr bwMode="auto">
          <a:xfrm>
            <a:off x="5913438" y="3003550"/>
            <a:ext cx="181610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ts val="800"/>
              </a:lnSpc>
            </a:pPr>
            <a:r>
              <a:rPr lang="en-US" altLang="ja-JP" sz="900">
                <a:solidFill>
                  <a:srgbClr val="0000FF"/>
                </a:solidFill>
                <a:latin typeface="Calibri" pitchFamily="34" charset="0"/>
              </a:rPr>
              <a:t>Current cruising noise limit</a:t>
            </a:r>
            <a:endParaRPr lang="ja-JP" altLang="en-US" sz="900">
              <a:solidFill>
                <a:srgbClr val="0000FF"/>
              </a:solidFill>
              <a:latin typeface="Calibri" pitchFamily="34" charset="0"/>
            </a:endParaRPr>
          </a:p>
        </p:txBody>
      </p:sp>
      <p:sp>
        <p:nvSpPr>
          <p:cNvPr id="21518" name="正方形/長方形 33"/>
          <p:cNvSpPr>
            <a:spLocks noChangeArrowheads="1"/>
          </p:cNvSpPr>
          <p:nvPr/>
        </p:nvSpPr>
        <p:spPr bwMode="auto">
          <a:xfrm rot="-5400000">
            <a:off x="4518818" y="3586957"/>
            <a:ext cx="1985963"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ts val="800"/>
              </a:lnSpc>
            </a:pPr>
            <a:r>
              <a:rPr lang="en-US" altLang="ja-JP" sz="900">
                <a:solidFill>
                  <a:srgbClr val="0000FF"/>
                </a:solidFill>
                <a:latin typeface="Calibri" pitchFamily="34" charset="0"/>
              </a:rPr>
              <a:t>Estimated cruising noise level under the current test method dB(A)</a:t>
            </a:r>
            <a:endParaRPr lang="ja-JP" altLang="en-US" sz="900">
              <a:solidFill>
                <a:srgbClr val="0000FF"/>
              </a:solidFill>
              <a:latin typeface="Calibri" pitchFamily="34" charset="0"/>
            </a:endParaRPr>
          </a:p>
        </p:txBody>
      </p:sp>
      <p:sp>
        <p:nvSpPr>
          <p:cNvPr id="21519" name="正方形/長方形 34"/>
          <p:cNvSpPr>
            <a:spLocks noChangeArrowheads="1"/>
          </p:cNvSpPr>
          <p:nvPr/>
        </p:nvSpPr>
        <p:spPr bwMode="auto">
          <a:xfrm rot="-5400000">
            <a:off x="7663657" y="3661569"/>
            <a:ext cx="1985962" cy="20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ts val="800"/>
              </a:lnSpc>
            </a:pPr>
            <a:r>
              <a:rPr lang="en-US" altLang="ja-JP" sz="1000">
                <a:solidFill>
                  <a:srgbClr val="0000FF"/>
                </a:solidFill>
                <a:latin typeface="Calibri" pitchFamily="34" charset="0"/>
              </a:rPr>
              <a:t>R51-03 limit (Phase 1)</a:t>
            </a:r>
            <a:endParaRPr lang="ja-JP" altLang="en-US" sz="1000">
              <a:solidFill>
                <a:srgbClr val="0000FF"/>
              </a:solidFill>
              <a:latin typeface="Calibri" pitchFamily="34" charset="0"/>
            </a:endParaRPr>
          </a:p>
        </p:txBody>
      </p:sp>
      <p:sp>
        <p:nvSpPr>
          <p:cNvPr id="21520" name="正方形/長方形 35"/>
          <p:cNvSpPr>
            <a:spLocks noChangeArrowheads="1"/>
          </p:cNvSpPr>
          <p:nvPr/>
        </p:nvSpPr>
        <p:spPr bwMode="auto">
          <a:xfrm>
            <a:off x="6483350" y="5124450"/>
            <a:ext cx="181610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ts val="800"/>
              </a:lnSpc>
            </a:pPr>
            <a:r>
              <a:rPr lang="en-US" altLang="ja-JP" sz="900">
                <a:solidFill>
                  <a:srgbClr val="0000FF"/>
                </a:solidFill>
                <a:latin typeface="Calibri" pitchFamily="34" charset="0"/>
              </a:rPr>
              <a:t>R51-03 noise level dB(A)</a:t>
            </a:r>
            <a:endParaRPr lang="ja-JP" altLang="en-US" sz="900">
              <a:solidFill>
                <a:srgbClr val="0000FF"/>
              </a:solidFill>
              <a:latin typeface="Calibri" pitchFamily="34" charset="0"/>
            </a:endParaRPr>
          </a:p>
        </p:txBody>
      </p:sp>
      <p:sp>
        <p:nvSpPr>
          <p:cNvPr id="21521" name="スライド番号プレースホルダー 3"/>
          <p:cNvSpPr>
            <a:spLocks noChangeArrowheads="1"/>
          </p:cNvSpPr>
          <p:nvPr/>
        </p:nvSpPr>
        <p:spPr bwMode="auto">
          <a:xfrm>
            <a:off x="7077075"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r"/>
            <a:fld id="{F9AB05BC-DBE9-4062-8956-F287F730A9DD}" type="slidenum">
              <a:rPr lang="ja-JP" altLang="en-US" sz="1600">
                <a:latin typeface="Times New Roman" pitchFamily="18" charset="0"/>
                <a:sym typeface="Times New Roman" pitchFamily="18" charset="0"/>
              </a:rPr>
              <a:pPr algn="r"/>
              <a:t>10</a:t>
            </a:fld>
            <a:endParaRPr lang="ja-JP" altLang="en-US" sz="1600">
              <a:latin typeface="Times New Roman" pitchFamily="18" charset="0"/>
              <a:sym typeface="Times New Roman" pitchFamily="18" charset="0"/>
            </a:endParaRPr>
          </a:p>
        </p:txBody>
      </p:sp>
      <p:pic>
        <p:nvPicPr>
          <p:cNvPr id="18" name="Picture 15" descr="moe_logo_small">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6440567"/>
            <a:ext cx="611560" cy="404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Text Box 16"/>
          <p:cNvSpPr txBox="1">
            <a:spLocks noChangeArrowheads="1"/>
          </p:cNvSpPr>
          <p:nvPr/>
        </p:nvSpPr>
        <p:spPr bwMode="auto">
          <a:xfrm>
            <a:off x="553623" y="6478728"/>
            <a:ext cx="369710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sz="1200">
                <a:solidFill>
                  <a:schemeClr val="tx2"/>
                </a:solidFill>
                <a:latin typeface="Times New Roman" pitchFamily="18" charset="0"/>
                <a:ea typeface="ＭＳ Ｐゴシック" pitchFamily="50" charset="-128"/>
              </a:defRPr>
            </a:lvl1pPr>
            <a:lvl2pPr marL="742950" indent="-285750" eaLnBrk="0" hangingPunct="0">
              <a:defRPr kumimoji="1" sz="1200">
                <a:solidFill>
                  <a:schemeClr val="tx2"/>
                </a:solidFill>
                <a:latin typeface="Times New Roman" pitchFamily="18" charset="0"/>
                <a:ea typeface="ＭＳ Ｐゴシック" pitchFamily="50" charset="-128"/>
              </a:defRPr>
            </a:lvl2pPr>
            <a:lvl3pPr marL="1143000" indent="-228600" eaLnBrk="0" hangingPunct="0">
              <a:defRPr kumimoji="1" sz="1200">
                <a:solidFill>
                  <a:schemeClr val="tx2"/>
                </a:solidFill>
                <a:latin typeface="Times New Roman" pitchFamily="18" charset="0"/>
                <a:ea typeface="ＭＳ Ｐゴシック" pitchFamily="50" charset="-128"/>
              </a:defRPr>
            </a:lvl3pPr>
            <a:lvl4pPr marL="1600200" indent="-228600" eaLnBrk="0" hangingPunct="0">
              <a:defRPr kumimoji="1" sz="1200">
                <a:solidFill>
                  <a:schemeClr val="tx2"/>
                </a:solidFill>
                <a:latin typeface="Times New Roman" pitchFamily="18" charset="0"/>
                <a:ea typeface="ＭＳ Ｐゴシック" pitchFamily="50" charset="-128"/>
              </a:defRPr>
            </a:lvl4pPr>
            <a:lvl5pPr marL="2057400" indent="-228600" eaLnBrk="0" hangingPunct="0">
              <a:defRPr kumimoji="1" sz="1200">
                <a:solidFill>
                  <a:schemeClr val="tx2"/>
                </a:solidFill>
                <a:latin typeface="Times New Roman" pitchFamily="18" charset="0"/>
                <a:ea typeface="ＭＳ Ｐゴシック" pitchFamily="50" charset="-128"/>
              </a:defRPr>
            </a:lvl5pPr>
            <a:lvl6pPr marL="2514600" indent="-228600" algn="ctr" eaLnBrk="0" fontAlgn="base" hangingPunct="0">
              <a:spcBef>
                <a:spcPct val="0"/>
              </a:spcBef>
              <a:spcAft>
                <a:spcPct val="0"/>
              </a:spcAft>
              <a:defRPr kumimoji="1" sz="1200">
                <a:solidFill>
                  <a:schemeClr val="tx2"/>
                </a:solidFill>
                <a:latin typeface="Times New Roman" pitchFamily="18" charset="0"/>
                <a:ea typeface="ＭＳ Ｐゴシック" pitchFamily="50" charset="-128"/>
              </a:defRPr>
            </a:lvl6pPr>
            <a:lvl7pPr marL="2971800" indent="-228600" algn="ctr" eaLnBrk="0" fontAlgn="base" hangingPunct="0">
              <a:spcBef>
                <a:spcPct val="0"/>
              </a:spcBef>
              <a:spcAft>
                <a:spcPct val="0"/>
              </a:spcAft>
              <a:defRPr kumimoji="1" sz="1200">
                <a:solidFill>
                  <a:schemeClr val="tx2"/>
                </a:solidFill>
                <a:latin typeface="Times New Roman" pitchFamily="18" charset="0"/>
                <a:ea typeface="ＭＳ Ｐゴシック" pitchFamily="50" charset="-128"/>
              </a:defRPr>
            </a:lvl7pPr>
            <a:lvl8pPr marL="3429000" indent="-228600" algn="ctr" eaLnBrk="0" fontAlgn="base" hangingPunct="0">
              <a:spcBef>
                <a:spcPct val="0"/>
              </a:spcBef>
              <a:spcAft>
                <a:spcPct val="0"/>
              </a:spcAft>
              <a:defRPr kumimoji="1" sz="1200">
                <a:solidFill>
                  <a:schemeClr val="tx2"/>
                </a:solidFill>
                <a:latin typeface="Times New Roman" pitchFamily="18" charset="0"/>
                <a:ea typeface="ＭＳ Ｐゴシック" pitchFamily="50" charset="-128"/>
              </a:defRPr>
            </a:lvl8pPr>
            <a:lvl9pPr marL="3886200" indent="-228600" algn="ctr" eaLnBrk="0" fontAlgn="base" hangingPunct="0">
              <a:spcBef>
                <a:spcPct val="0"/>
              </a:spcBef>
              <a:spcAft>
                <a:spcPct val="0"/>
              </a:spcAft>
              <a:defRPr kumimoji="1" sz="1200">
                <a:solidFill>
                  <a:schemeClr val="tx2"/>
                </a:solidFill>
                <a:latin typeface="Times New Roman" pitchFamily="18" charset="0"/>
                <a:ea typeface="ＭＳ Ｐゴシック" pitchFamily="50" charset="-128"/>
              </a:defRPr>
            </a:lvl9pPr>
          </a:lstStyle>
          <a:p>
            <a:pPr eaLnBrk="1" hangingPunct="1">
              <a:defRPr/>
            </a:pPr>
            <a:r>
              <a:rPr lang="en-US" altLang="ja-JP" sz="1800" dirty="0" smtClean="0">
                <a:latin typeface="Arial Black" pitchFamily="34" charset="0"/>
              </a:rPr>
              <a:t>Ministry of the Environment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正方形/長方形 17"/>
          <p:cNvSpPr>
            <a:spLocks noChangeArrowheads="1"/>
          </p:cNvSpPr>
          <p:nvPr/>
        </p:nvSpPr>
        <p:spPr bwMode="auto">
          <a:xfrm>
            <a:off x="0" y="584200"/>
            <a:ext cx="91122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66700" indent="-266700"/>
            <a:r>
              <a:rPr lang="ja-JP" altLang="en-US" sz="2000" b="1" u="sng">
                <a:solidFill>
                  <a:srgbClr val="000000"/>
                </a:solidFill>
                <a:latin typeface="Times New Roman" pitchFamily="18" charset="0"/>
                <a:sym typeface="Times New Roman" pitchFamily="18" charset="0"/>
              </a:rPr>
              <a:t>3.</a:t>
            </a:r>
            <a:r>
              <a:rPr lang="en-US" altLang="ja-JP" sz="2000" b="1" u="sng">
                <a:solidFill>
                  <a:srgbClr val="000000"/>
                </a:solidFill>
                <a:latin typeface="Times New Roman" pitchFamily="18" charset="0"/>
                <a:sym typeface="Times New Roman" pitchFamily="18" charset="0"/>
              </a:rPr>
              <a:t>	</a:t>
            </a:r>
            <a:r>
              <a:rPr lang="ja-JP" altLang="en-US" sz="2000" b="1" u="sng">
                <a:solidFill>
                  <a:srgbClr val="000000"/>
                </a:solidFill>
                <a:latin typeface="Times New Roman" pitchFamily="18" charset="0"/>
                <a:sym typeface="Times New Roman" pitchFamily="18" charset="0"/>
              </a:rPr>
              <a:t>Review of regulations on 4-wheeler and motorcycle proximity stationary noise</a:t>
            </a:r>
          </a:p>
        </p:txBody>
      </p:sp>
      <p:sp>
        <p:nvSpPr>
          <p:cNvPr id="22531" name="正方形/長方形 3"/>
          <p:cNvSpPr>
            <a:spLocks noChangeArrowheads="1"/>
          </p:cNvSpPr>
          <p:nvPr/>
        </p:nvSpPr>
        <p:spPr bwMode="auto">
          <a:xfrm>
            <a:off x="247650" y="1384300"/>
            <a:ext cx="4743450"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180975" indent="-180975">
              <a:spcAft>
                <a:spcPts val="1200"/>
              </a:spcAft>
            </a:pPr>
            <a:r>
              <a:rPr lang="en-US" altLang="ja-JP" sz="1400" dirty="0">
                <a:solidFill>
                  <a:srgbClr val="000000"/>
                </a:solidFill>
                <a:latin typeface="Times New Roman" pitchFamily="18" charset="0"/>
                <a:sym typeface="Times New Roman" pitchFamily="18" charset="0"/>
              </a:rPr>
              <a:t>•	</a:t>
            </a:r>
            <a:r>
              <a:rPr lang="ja-JP" altLang="en-US" sz="1400" dirty="0">
                <a:solidFill>
                  <a:srgbClr val="000000"/>
                </a:solidFill>
                <a:latin typeface="Times New Roman" pitchFamily="18" charset="0"/>
                <a:sym typeface="Times New Roman" pitchFamily="18" charset="0"/>
              </a:rPr>
              <a:t>Proximity stationary noise is used as an alternative criterion to see whether the acceleration noise level is maintained even after a vehicle has been used for some time.</a:t>
            </a:r>
            <a:endParaRPr lang="en-US" altLang="ja-JP" sz="1400" dirty="0">
              <a:solidFill>
                <a:srgbClr val="000000"/>
              </a:solidFill>
              <a:latin typeface="Times New Roman" pitchFamily="18" charset="0"/>
              <a:sym typeface="Times New Roman" pitchFamily="18" charset="0"/>
            </a:endParaRPr>
          </a:p>
          <a:p>
            <a:pPr marL="180975" indent="-180975">
              <a:spcAft>
                <a:spcPts val="1200"/>
              </a:spcAft>
            </a:pPr>
            <a:r>
              <a:rPr lang="en-US" altLang="ja-JP" sz="1400" dirty="0">
                <a:solidFill>
                  <a:srgbClr val="000000"/>
                </a:solidFill>
                <a:latin typeface="Times New Roman" pitchFamily="18" charset="0"/>
                <a:sym typeface="Times New Roman" pitchFamily="18" charset="0"/>
              </a:rPr>
              <a:t>•	</a:t>
            </a:r>
            <a:r>
              <a:rPr lang="ja-JP" altLang="en-US" sz="1400" dirty="0">
                <a:solidFill>
                  <a:srgbClr val="000000"/>
                </a:solidFill>
                <a:latin typeface="Times New Roman" pitchFamily="18" charset="0"/>
                <a:sym typeface="Times New Roman" pitchFamily="18" charset="0"/>
              </a:rPr>
              <a:t>Japan uses </a:t>
            </a:r>
            <a:r>
              <a:rPr lang="ja-JP" altLang="en-US" sz="1400" b="1" u="sng" dirty="0">
                <a:solidFill>
                  <a:srgbClr val="000000"/>
                </a:solidFill>
                <a:latin typeface="Times New Roman" pitchFamily="18" charset="0"/>
                <a:sym typeface="Times New Roman" pitchFamily="18" charset="0"/>
              </a:rPr>
              <a:t>absolute value regulations</a:t>
            </a:r>
            <a:r>
              <a:rPr lang="ja-JP" altLang="en-US" sz="1400" dirty="0">
                <a:solidFill>
                  <a:srgbClr val="000000"/>
                </a:solidFill>
                <a:latin typeface="Times New Roman" pitchFamily="18" charset="0"/>
                <a:sym typeface="Times New Roman" pitchFamily="18" charset="0"/>
              </a:rPr>
              <a:t> for proximity stationary noise. They set the same limit for new vehicles and vehicles in current usage of the same vehicle type. </a:t>
            </a:r>
            <a:endParaRPr lang="en-US" altLang="ja-JP" sz="1400" dirty="0">
              <a:solidFill>
                <a:srgbClr val="000000"/>
              </a:solidFill>
              <a:latin typeface="Times New Roman" pitchFamily="18" charset="0"/>
              <a:sym typeface="Times New Roman" pitchFamily="18" charset="0"/>
            </a:endParaRPr>
          </a:p>
          <a:p>
            <a:pPr marL="180975" indent="-180975">
              <a:spcAft>
                <a:spcPts val="1200"/>
              </a:spcAft>
            </a:pPr>
            <a:r>
              <a:rPr lang="en-US" altLang="ja-JP" sz="1400" dirty="0">
                <a:solidFill>
                  <a:srgbClr val="000000"/>
                </a:solidFill>
                <a:latin typeface="Times New Roman" pitchFamily="18" charset="0"/>
                <a:sym typeface="Times New Roman" pitchFamily="18" charset="0"/>
              </a:rPr>
              <a:t>•	</a:t>
            </a:r>
            <a:r>
              <a:rPr lang="ja-JP" altLang="en-US" sz="1400" dirty="0">
                <a:solidFill>
                  <a:srgbClr val="000000"/>
                </a:solidFill>
                <a:latin typeface="Times New Roman" pitchFamily="18" charset="0"/>
                <a:sym typeface="Times New Roman" pitchFamily="18" charset="0"/>
              </a:rPr>
              <a:t>European countries use </a:t>
            </a:r>
            <a:r>
              <a:rPr lang="ja-JP" altLang="en-US" sz="1400" b="1" u="sng" dirty="0">
                <a:solidFill>
                  <a:srgbClr val="000000"/>
                </a:solidFill>
                <a:latin typeface="Times New Roman" pitchFamily="18" charset="0"/>
                <a:sym typeface="Times New Roman" pitchFamily="18" charset="0"/>
              </a:rPr>
              <a:t>relative value regulations</a:t>
            </a:r>
            <a:r>
              <a:rPr lang="ja-JP" altLang="en-US" sz="1400" dirty="0">
                <a:solidFill>
                  <a:srgbClr val="000000"/>
                </a:solidFill>
                <a:latin typeface="Times New Roman" pitchFamily="18" charset="0"/>
                <a:sym typeface="Times New Roman" pitchFamily="18" charset="0"/>
              </a:rPr>
              <a:t>. </a:t>
            </a:r>
            <a:r>
              <a:rPr lang="ja-JP" altLang="en-US" sz="1400" b="1" u="sng" dirty="0">
                <a:solidFill>
                  <a:srgbClr val="000000"/>
                </a:solidFill>
                <a:latin typeface="Times New Roman" pitchFamily="18" charset="0"/>
                <a:sym typeface="Times New Roman" pitchFamily="18" charset="0"/>
              </a:rPr>
              <a:t>The proximity stationary noise of a new vehicle is measured but no limit is set</a:t>
            </a:r>
            <a:r>
              <a:rPr lang="ja-JP" altLang="en-US" sz="1400" dirty="0">
                <a:solidFill>
                  <a:srgbClr val="000000"/>
                </a:solidFill>
                <a:latin typeface="Times New Roman" pitchFamily="18" charset="0"/>
                <a:sym typeface="Times New Roman" pitchFamily="18" charset="0"/>
              </a:rPr>
              <a:t>. Vehicles in current usage are required to meet the proximity stationary noise levels equivalent to those measured when they were new. These regulations are effective in detecting an increase in proximity stationary noise.</a:t>
            </a:r>
            <a:endParaRPr lang="en-US" altLang="ja-JP" sz="1400" dirty="0">
              <a:solidFill>
                <a:srgbClr val="000000"/>
              </a:solidFill>
              <a:latin typeface="Times New Roman" pitchFamily="18" charset="0"/>
              <a:sym typeface="Times New Roman" pitchFamily="18" charset="0"/>
            </a:endParaRPr>
          </a:p>
          <a:p>
            <a:pPr marL="180975" indent="-180975">
              <a:spcAft>
                <a:spcPts val="1200"/>
              </a:spcAft>
            </a:pPr>
            <a:r>
              <a:rPr lang="en-US" altLang="ja-JP" sz="1400" dirty="0">
                <a:solidFill>
                  <a:srgbClr val="000000"/>
                </a:solidFill>
                <a:latin typeface="Times New Roman" pitchFamily="18" charset="0"/>
                <a:sym typeface="Times New Roman" pitchFamily="18" charset="0"/>
              </a:rPr>
              <a:t>•	</a:t>
            </a:r>
            <a:r>
              <a:rPr lang="ja-JP" altLang="en-US" sz="1400" dirty="0">
                <a:solidFill>
                  <a:srgbClr val="000000"/>
                </a:solidFill>
                <a:latin typeface="Times New Roman" pitchFamily="18" charset="0"/>
                <a:sym typeface="Times New Roman" pitchFamily="18" charset="0"/>
              </a:rPr>
              <a:t>We have examined what to do with the proximity stationary noise regulations on the vehicles covered by  the R51-03 and R41-04, for conformity to the international </a:t>
            </a:r>
            <a:r>
              <a:rPr lang="en-US" altLang="ja-JP" sz="1400" dirty="0" smtClean="0">
                <a:solidFill>
                  <a:srgbClr val="000000"/>
                </a:solidFill>
                <a:latin typeface="Times New Roman" pitchFamily="18" charset="0"/>
                <a:sym typeface="Times New Roman" pitchFamily="18" charset="0"/>
              </a:rPr>
              <a:t>regulations</a:t>
            </a:r>
            <a:r>
              <a:rPr lang="ja-JP" altLang="en-US" sz="1400" dirty="0" smtClean="0">
                <a:solidFill>
                  <a:srgbClr val="000000"/>
                </a:solidFill>
                <a:latin typeface="Times New Roman" pitchFamily="18" charset="0"/>
                <a:sym typeface="Times New Roman" pitchFamily="18" charset="0"/>
              </a:rPr>
              <a:t>s</a:t>
            </a:r>
            <a:r>
              <a:rPr lang="ja-JP" altLang="en-US" sz="1400" dirty="0">
                <a:solidFill>
                  <a:srgbClr val="000000"/>
                </a:solidFill>
                <a:latin typeface="Times New Roman" pitchFamily="18" charset="0"/>
                <a:sym typeface="Times New Roman" pitchFamily="18" charset="0"/>
              </a:rPr>
              <a:t>.</a:t>
            </a:r>
          </a:p>
        </p:txBody>
      </p:sp>
      <p:sp>
        <p:nvSpPr>
          <p:cNvPr id="22532" name="正方形/長方形 49"/>
          <p:cNvSpPr>
            <a:spLocks noChangeArrowheads="1"/>
          </p:cNvSpPr>
          <p:nvPr/>
        </p:nvSpPr>
        <p:spPr bwMode="auto">
          <a:xfrm>
            <a:off x="60325" y="1054100"/>
            <a:ext cx="15319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266700" indent="-266700"/>
            <a:r>
              <a:rPr lang="ja-JP" altLang="en-US" sz="1600">
                <a:solidFill>
                  <a:srgbClr val="000000"/>
                </a:solidFill>
                <a:sym typeface="Wingdings 2" pitchFamily="18" charset="2"/>
              </a:rPr>
              <a:t></a:t>
            </a:r>
            <a:r>
              <a:rPr lang="en-US" altLang="ja-JP" sz="1600">
                <a:solidFill>
                  <a:srgbClr val="000000"/>
                </a:solidFill>
                <a:sym typeface="Times New Roman" pitchFamily="18" charset="0"/>
              </a:rPr>
              <a:t>	</a:t>
            </a:r>
            <a:r>
              <a:rPr lang="ja-JP" altLang="en-US" sz="1600" b="1">
                <a:solidFill>
                  <a:srgbClr val="000000"/>
                </a:solidFill>
                <a:latin typeface="Times New Roman" pitchFamily="18" charset="0"/>
                <a:sym typeface="Times New Roman" pitchFamily="18" charset="0"/>
              </a:rPr>
              <a:t>Background</a:t>
            </a:r>
            <a:endParaRPr lang="en-US" altLang="ja-JP" sz="1600" b="1">
              <a:solidFill>
                <a:srgbClr val="000000"/>
              </a:solidFill>
              <a:latin typeface="Times New Roman" pitchFamily="18" charset="0"/>
              <a:sym typeface="Times New Roman" pitchFamily="18" charset="0"/>
            </a:endParaRPr>
          </a:p>
        </p:txBody>
      </p:sp>
      <p:pic>
        <p:nvPicPr>
          <p:cNvPr id="22533" name="Picture 2"/>
          <p:cNvPicPr>
            <a:picLocks noChangeArrowheads="1"/>
          </p:cNvPicPr>
          <p:nvPr/>
        </p:nvPicPr>
        <p:blipFill>
          <a:blip r:embed="rId3">
            <a:extLst>
              <a:ext uri="{28A0092B-C50C-407E-A947-70E740481C1C}">
                <a14:useLocalDpi xmlns:a14="http://schemas.microsoft.com/office/drawing/2010/main" val="0"/>
              </a:ext>
            </a:extLst>
          </a:blip>
          <a:srcRect r="19318" b="73138"/>
          <a:stretch>
            <a:fillRect/>
          </a:stretch>
        </p:blipFill>
        <p:spPr bwMode="auto">
          <a:xfrm>
            <a:off x="4995863" y="1752600"/>
            <a:ext cx="3427412"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4" name="正方形/長方形 4"/>
          <p:cNvSpPr>
            <a:spLocks noChangeArrowheads="1"/>
          </p:cNvSpPr>
          <p:nvPr/>
        </p:nvSpPr>
        <p:spPr bwMode="auto">
          <a:xfrm>
            <a:off x="5549900" y="3398838"/>
            <a:ext cx="3492500"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Aft>
                <a:spcPts val="300"/>
              </a:spcAft>
            </a:pPr>
            <a:r>
              <a:rPr lang="ja-JP" altLang="en-US" sz="1100">
                <a:solidFill>
                  <a:srgbClr val="000000"/>
                </a:solidFill>
                <a:latin typeface="Times New Roman" pitchFamily="18" charset="0"/>
                <a:sym typeface="Times New Roman" pitchFamily="18" charset="0"/>
              </a:rPr>
              <a:t>[Measuring method]</a:t>
            </a:r>
          </a:p>
          <a:p>
            <a:r>
              <a:rPr lang="ja-JP" altLang="en-US" sz="1100">
                <a:solidFill>
                  <a:srgbClr val="000000"/>
                </a:solidFill>
                <a:latin typeface="Times New Roman" pitchFamily="18" charset="0"/>
                <a:sym typeface="Times New Roman" pitchFamily="18" charset="0"/>
              </a:rPr>
              <a:t>Measure the noise at the height of the exhaust pipe at a 45-degree angle to the exhaust flow from the exhaust pipe and 0.5 m away from the center of the opening of the pipe with a constant engine speed.</a:t>
            </a:r>
            <a:endParaRPr lang="en-US" altLang="ja-JP" sz="1100">
              <a:solidFill>
                <a:srgbClr val="000000"/>
              </a:solidFill>
              <a:latin typeface="Times New Roman" pitchFamily="18" charset="0"/>
              <a:sym typeface="Times New Roman" pitchFamily="18" charset="0"/>
            </a:endParaRPr>
          </a:p>
        </p:txBody>
      </p:sp>
      <p:sp>
        <p:nvSpPr>
          <p:cNvPr id="22535" name="正方形/長方形 13"/>
          <p:cNvSpPr>
            <a:spLocks noChangeArrowheads="1"/>
          </p:cNvSpPr>
          <p:nvPr/>
        </p:nvSpPr>
        <p:spPr bwMode="auto">
          <a:xfrm>
            <a:off x="5340350" y="1263650"/>
            <a:ext cx="35623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895350" indent="-895350"/>
            <a:r>
              <a:rPr lang="ja-JP" altLang="en-US" sz="1400">
                <a:solidFill>
                  <a:srgbClr val="000000"/>
                </a:solidFill>
                <a:latin typeface="Calibri" pitchFamily="34" charset="0"/>
                <a:sym typeface="Times New Roman" pitchFamily="18" charset="0"/>
              </a:rPr>
              <a:t>[Reference]</a:t>
            </a:r>
            <a:r>
              <a:rPr lang="en-US" altLang="ja-JP" sz="1400">
                <a:solidFill>
                  <a:srgbClr val="000000"/>
                </a:solidFill>
                <a:latin typeface="Calibri" pitchFamily="34" charset="0"/>
                <a:sym typeface="Times New Roman" pitchFamily="18" charset="0"/>
              </a:rPr>
              <a:t>	</a:t>
            </a:r>
            <a:r>
              <a:rPr lang="ja-JP" altLang="en-US" sz="1400">
                <a:solidFill>
                  <a:srgbClr val="000000"/>
                </a:solidFill>
                <a:latin typeface="Calibri" pitchFamily="34" charset="0"/>
                <a:sym typeface="Times New Roman" pitchFamily="18" charset="0"/>
              </a:rPr>
              <a:t>Outline of proximity stationary noise test method</a:t>
            </a:r>
          </a:p>
        </p:txBody>
      </p:sp>
      <p:sp>
        <p:nvSpPr>
          <p:cNvPr id="22536" name="下矢印 28"/>
          <p:cNvSpPr>
            <a:spLocks noChangeArrowheads="1"/>
          </p:cNvSpPr>
          <p:nvPr/>
        </p:nvSpPr>
        <p:spPr bwMode="auto">
          <a:xfrm>
            <a:off x="4111625" y="5724525"/>
            <a:ext cx="922338" cy="428625"/>
          </a:xfrm>
          <a:prstGeom prst="downArrow">
            <a:avLst>
              <a:gd name="adj1" fmla="val 50000"/>
              <a:gd name="adj2" fmla="val 50000"/>
            </a:avLst>
          </a:prstGeom>
          <a:solidFill>
            <a:srgbClr val="FFFFFF"/>
          </a:solidFill>
          <a:ln w="25400">
            <a:solidFill>
              <a:srgbClr val="F79646"/>
            </a:solidFill>
            <a:miter lim="800000"/>
            <a:headEnd/>
            <a:tailEnd/>
          </a:ln>
        </p:spPr>
        <p:txBody>
          <a:bodyPr anchor="ctr"/>
          <a:lstStyle/>
          <a:p>
            <a:pPr algn="ctr"/>
            <a:endParaRPr lang="ja-JP" altLang="ja-JP">
              <a:solidFill>
                <a:srgbClr val="000000"/>
              </a:solidFill>
            </a:endParaRPr>
          </a:p>
        </p:txBody>
      </p:sp>
      <p:sp>
        <p:nvSpPr>
          <p:cNvPr id="22538" name="正方形/長方形 25"/>
          <p:cNvSpPr>
            <a:spLocks noChangeArrowheads="1"/>
          </p:cNvSpPr>
          <p:nvPr/>
        </p:nvSpPr>
        <p:spPr bwMode="auto">
          <a:xfrm>
            <a:off x="8451850" y="2197100"/>
            <a:ext cx="660400" cy="29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spAutoFit/>
          </a:bodyPr>
          <a:lstStyle/>
          <a:p>
            <a:pPr>
              <a:lnSpc>
                <a:spcPts val="800"/>
              </a:lnSpc>
            </a:pPr>
            <a:r>
              <a:rPr lang="en-US" altLang="ja-JP" sz="900">
                <a:latin typeface="Calibri" pitchFamily="34" charset="0"/>
              </a:rPr>
              <a:t>Direction of exhaust flow</a:t>
            </a:r>
            <a:endParaRPr lang="ja-JP" altLang="en-US" sz="900">
              <a:latin typeface="Calibri" pitchFamily="34" charset="0"/>
            </a:endParaRPr>
          </a:p>
        </p:txBody>
      </p:sp>
      <p:sp>
        <p:nvSpPr>
          <p:cNvPr id="22539" name="正方形/長方形 26"/>
          <p:cNvSpPr>
            <a:spLocks noChangeArrowheads="1"/>
          </p:cNvSpPr>
          <p:nvPr/>
        </p:nvSpPr>
        <p:spPr bwMode="auto">
          <a:xfrm>
            <a:off x="8451850" y="2703513"/>
            <a:ext cx="660400" cy="296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spAutoFit/>
          </a:bodyPr>
          <a:lstStyle/>
          <a:p>
            <a:pPr>
              <a:lnSpc>
                <a:spcPts val="800"/>
              </a:lnSpc>
            </a:pPr>
            <a:r>
              <a:rPr lang="en-US" altLang="ja-JP" sz="900">
                <a:latin typeface="Calibri" pitchFamily="34" charset="0"/>
              </a:rPr>
              <a:t>Direction of exhaust flow</a:t>
            </a:r>
            <a:endParaRPr lang="ja-JP" altLang="en-US" sz="900">
              <a:latin typeface="Calibri" pitchFamily="34" charset="0"/>
            </a:endParaRPr>
          </a:p>
        </p:txBody>
      </p:sp>
      <p:sp>
        <p:nvSpPr>
          <p:cNvPr id="22540" name="スライド番号プレースホルダー 3"/>
          <p:cNvSpPr>
            <a:spLocks noChangeArrowheads="1"/>
          </p:cNvSpPr>
          <p:nvPr/>
        </p:nvSpPr>
        <p:spPr bwMode="auto">
          <a:xfrm>
            <a:off x="7077075"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r"/>
            <a:fld id="{6AD272D1-4547-4038-8421-606FB7C3F9EF}" type="slidenum">
              <a:rPr lang="ja-JP" altLang="en-US" sz="1600">
                <a:latin typeface="Times New Roman" pitchFamily="18" charset="0"/>
                <a:sym typeface="Times New Roman" pitchFamily="18" charset="0"/>
              </a:rPr>
              <a:pPr algn="r"/>
              <a:t>11</a:t>
            </a:fld>
            <a:endParaRPr lang="ja-JP" altLang="en-US" sz="1600">
              <a:latin typeface="Times New Roman" pitchFamily="18" charset="0"/>
              <a:sym typeface="Times New Roman" pitchFamily="18" charset="0"/>
            </a:endParaRPr>
          </a:p>
        </p:txBody>
      </p:sp>
      <p:sp>
        <p:nvSpPr>
          <p:cNvPr id="22541" name="正方形/長方形 12"/>
          <p:cNvSpPr>
            <a:spLocks noChangeArrowheads="1"/>
          </p:cNvSpPr>
          <p:nvPr/>
        </p:nvSpPr>
        <p:spPr bwMode="auto">
          <a:xfrm>
            <a:off x="5549900" y="3398838"/>
            <a:ext cx="3492500" cy="1014412"/>
          </a:xfrm>
          <a:prstGeom prst="rect">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pic>
        <p:nvPicPr>
          <p:cNvPr id="14" name="Picture 15" descr="moe_logo_small">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6440567"/>
            <a:ext cx="611560" cy="404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 Box 16"/>
          <p:cNvSpPr txBox="1">
            <a:spLocks noChangeArrowheads="1"/>
          </p:cNvSpPr>
          <p:nvPr/>
        </p:nvSpPr>
        <p:spPr bwMode="auto">
          <a:xfrm>
            <a:off x="553623" y="6478728"/>
            <a:ext cx="369710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sz="1200">
                <a:solidFill>
                  <a:schemeClr val="tx2"/>
                </a:solidFill>
                <a:latin typeface="Times New Roman" pitchFamily="18" charset="0"/>
                <a:ea typeface="ＭＳ Ｐゴシック" pitchFamily="50" charset="-128"/>
              </a:defRPr>
            </a:lvl1pPr>
            <a:lvl2pPr marL="742950" indent="-285750" eaLnBrk="0" hangingPunct="0">
              <a:defRPr kumimoji="1" sz="1200">
                <a:solidFill>
                  <a:schemeClr val="tx2"/>
                </a:solidFill>
                <a:latin typeface="Times New Roman" pitchFamily="18" charset="0"/>
                <a:ea typeface="ＭＳ Ｐゴシック" pitchFamily="50" charset="-128"/>
              </a:defRPr>
            </a:lvl2pPr>
            <a:lvl3pPr marL="1143000" indent="-228600" eaLnBrk="0" hangingPunct="0">
              <a:defRPr kumimoji="1" sz="1200">
                <a:solidFill>
                  <a:schemeClr val="tx2"/>
                </a:solidFill>
                <a:latin typeface="Times New Roman" pitchFamily="18" charset="0"/>
                <a:ea typeface="ＭＳ Ｐゴシック" pitchFamily="50" charset="-128"/>
              </a:defRPr>
            </a:lvl3pPr>
            <a:lvl4pPr marL="1600200" indent="-228600" eaLnBrk="0" hangingPunct="0">
              <a:defRPr kumimoji="1" sz="1200">
                <a:solidFill>
                  <a:schemeClr val="tx2"/>
                </a:solidFill>
                <a:latin typeface="Times New Roman" pitchFamily="18" charset="0"/>
                <a:ea typeface="ＭＳ Ｐゴシック" pitchFamily="50" charset="-128"/>
              </a:defRPr>
            </a:lvl4pPr>
            <a:lvl5pPr marL="2057400" indent="-228600" eaLnBrk="0" hangingPunct="0">
              <a:defRPr kumimoji="1" sz="1200">
                <a:solidFill>
                  <a:schemeClr val="tx2"/>
                </a:solidFill>
                <a:latin typeface="Times New Roman" pitchFamily="18" charset="0"/>
                <a:ea typeface="ＭＳ Ｐゴシック" pitchFamily="50" charset="-128"/>
              </a:defRPr>
            </a:lvl5pPr>
            <a:lvl6pPr marL="2514600" indent="-228600" algn="ctr" eaLnBrk="0" fontAlgn="base" hangingPunct="0">
              <a:spcBef>
                <a:spcPct val="0"/>
              </a:spcBef>
              <a:spcAft>
                <a:spcPct val="0"/>
              </a:spcAft>
              <a:defRPr kumimoji="1" sz="1200">
                <a:solidFill>
                  <a:schemeClr val="tx2"/>
                </a:solidFill>
                <a:latin typeface="Times New Roman" pitchFamily="18" charset="0"/>
                <a:ea typeface="ＭＳ Ｐゴシック" pitchFamily="50" charset="-128"/>
              </a:defRPr>
            </a:lvl6pPr>
            <a:lvl7pPr marL="2971800" indent="-228600" algn="ctr" eaLnBrk="0" fontAlgn="base" hangingPunct="0">
              <a:spcBef>
                <a:spcPct val="0"/>
              </a:spcBef>
              <a:spcAft>
                <a:spcPct val="0"/>
              </a:spcAft>
              <a:defRPr kumimoji="1" sz="1200">
                <a:solidFill>
                  <a:schemeClr val="tx2"/>
                </a:solidFill>
                <a:latin typeface="Times New Roman" pitchFamily="18" charset="0"/>
                <a:ea typeface="ＭＳ Ｐゴシック" pitchFamily="50" charset="-128"/>
              </a:defRPr>
            </a:lvl7pPr>
            <a:lvl8pPr marL="3429000" indent="-228600" algn="ctr" eaLnBrk="0" fontAlgn="base" hangingPunct="0">
              <a:spcBef>
                <a:spcPct val="0"/>
              </a:spcBef>
              <a:spcAft>
                <a:spcPct val="0"/>
              </a:spcAft>
              <a:defRPr kumimoji="1" sz="1200">
                <a:solidFill>
                  <a:schemeClr val="tx2"/>
                </a:solidFill>
                <a:latin typeface="Times New Roman" pitchFamily="18" charset="0"/>
                <a:ea typeface="ＭＳ Ｐゴシック" pitchFamily="50" charset="-128"/>
              </a:defRPr>
            </a:lvl8pPr>
            <a:lvl9pPr marL="3886200" indent="-228600" algn="ctr" eaLnBrk="0" fontAlgn="base" hangingPunct="0">
              <a:spcBef>
                <a:spcPct val="0"/>
              </a:spcBef>
              <a:spcAft>
                <a:spcPct val="0"/>
              </a:spcAft>
              <a:defRPr kumimoji="1" sz="1200">
                <a:solidFill>
                  <a:schemeClr val="tx2"/>
                </a:solidFill>
                <a:latin typeface="Times New Roman" pitchFamily="18" charset="0"/>
                <a:ea typeface="ＭＳ Ｐゴシック" pitchFamily="50" charset="-128"/>
              </a:defRPr>
            </a:lvl9pPr>
          </a:lstStyle>
          <a:p>
            <a:pPr eaLnBrk="1" hangingPunct="1">
              <a:defRPr/>
            </a:pPr>
            <a:r>
              <a:rPr lang="en-US" altLang="ja-JP" sz="1800" dirty="0" smtClean="0">
                <a:latin typeface="Arial Black" pitchFamily="34" charset="0"/>
              </a:rPr>
              <a:t>Ministry of the Environment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5" descr="moe_logo_small">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6440567"/>
            <a:ext cx="611560" cy="404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 Box 16"/>
          <p:cNvSpPr txBox="1">
            <a:spLocks noChangeArrowheads="1"/>
          </p:cNvSpPr>
          <p:nvPr/>
        </p:nvSpPr>
        <p:spPr bwMode="auto">
          <a:xfrm>
            <a:off x="553623" y="6478728"/>
            <a:ext cx="369710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sz="1200">
                <a:solidFill>
                  <a:schemeClr val="tx2"/>
                </a:solidFill>
                <a:latin typeface="Times New Roman" pitchFamily="18" charset="0"/>
                <a:ea typeface="ＭＳ Ｐゴシック" pitchFamily="50" charset="-128"/>
              </a:defRPr>
            </a:lvl1pPr>
            <a:lvl2pPr marL="742950" indent="-285750" eaLnBrk="0" hangingPunct="0">
              <a:defRPr kumimoji="1" sz="1200">
                <a:solidFill>
                  <a:schemeClr val="tx2"/>
                </a:solidFill>
                <a:latin typeface="Times New Roman" pitchFamily="18" charset="0"/>
                <a:ea typeface="ＭＳ Ｐゴシック" pitchFamily="50" charset="-128"/>
              </a:defRPr>
            </a:lvl2pPr>
            <a:lvl3pPr marL="1143000" indent="-228600" eaLnBrk="0" hangingPunct="0">
              <a:defRPr kumimoji="1" sz="1200">
                <a:solidFill>
                  <a:schemeClr val="tx2"/>
                </a:solidFill>
                <a:latin typeface="Times New Roman" pitchFamily="18" charset="0"/>
                <a:ea typeface="ＭＳ Ｐゴシック" pitchFamily="50" charset="-128"/>
              </a:defRPr>
            </a:lvl3pPr>
            <a:lvl4pPr marL="1600200" indent="-228600" eaLnBrk="0" hangingPunct="0">
              <a:defRPr kumimoji="1" sz="1200">
                <a:solidFill>
                  <a:schemeClr val="tx2"/>
                </a:solidFill>
                <a:latin typeface="Times New Roman" pitchFamily="18" charset="0"/>
                <a:ea typeface="ＭＳ Ｐゴシック" pitchFamily="50" charset="-128"/>
              </a:defRPr>
            </a:lvl4pPr>
            <a:lvl5pPr marL="2057400" indent="-228600" eaLnBrk="0" hangingPunct="0">
              <a:defRPr kumimoji="1" sz="1200">
                <a:solidFill>
                  <a:schemeClr val="tx2"/>
                </a:solidFill>
                <a:latin typeface="Times New Roman" pitchFamily="18" charset="0"/>
                <a:ea typeface="ＭＳ Ｐゴシック" pitchFamily="50" charset="-128"/>
              </a:defRPr>
            </a:lvl5pPr>
            <a:lvl6pPr marL="2514600" indent="-228600" algn="ctr" eaLnBrk="0" fontAlgn="base" hangingPunct="0">
              <a:spcBef>
                <a:spcPct val="0"/>
              </a:spcBef>
              <a:spcAft>
                <a:spcPct val="0"/>
              </a:spcAft>
              <a:defRPr kumimoji="1" sz="1200">
                <a:solidFill>
                  <a:schemeClr val="tx2"/>
                </a:solidFill>
                <a:latin typeface="Times New Roman" pitchFamily="18" charset="0"/>
                <a:ea typeface="ＭＳ Ｐゴシック" pitchFamily="50" charset="-128"/>
              </a:defRPr>
            </a:lvl6pPr>
            <a:lvl7pPr marL="2971800" indent="-228600" algn="ctr" eaLnBrk="0" fontAlgn="base" hangingPunct="0">
              <a:spcBef>
                <a:spcPct val="0"/>
              </a:spcBef>
              <a:spcAft>
                <a:spcPct val="0"/>
              </a:spcAft>
              <a:defRPr kumimoji="1" sz="1200">
                <a:solidFill>
                  <a:schemeClr val="tx2"/>
                </a:solidFill>
                <a:latin typeface="Times New Roman" pitchFamily="18" charset="0"/>
                <a:ea typeface="ＭＳ Ｐゴシック" pitchFamily="50" charset="-128"/>
              </a:defRPr>
            </a:lvl7pPr>
            <a:lvl8pPr marL="3429000" indent="-228600" algn="ctr" eaLnBrk="0" fontAlgn="base" hangingPunct="0">
              <a:spcBef>
                <a:spcPct val="0"/>
              </a:spcBef>
              <a:spcAft>
                <a:spcPct val="0"/>
              </a:spcAft>
              <a:defRPr kumimoji="1" sz="1200">
                <a:solidFill>
                  <a:schemeClr val="tx2"/>
                </a:solidFill>
                <a:latin typeface="Times New Roman" pitchFamily="18" charset="0"/>
                <a:ea typeface="ＭＳ Ｐゴシック" pitchFamily="50" charset="-128"/>
              </a:defRPr>
            </a:lvl8pPr>
            <a:lvl9pPr marL="3886200" indent="-228600" algn="ctr" eaLnBrk="0" fontAlgn="base" hangingPunct="0">
              <a:spcBef>
                <a:spcPct val="0"/>
              </a:spcBef>
              <a:spcAft>
                <a:spcPct val="0"/>
              </a:spcAft>
              <a:defRPr kumimoji="1" sz="1200">
                <a:solidFill>
                  <a:schemeClr val="tx2"/>
                </a:solidFill>
                <a:latin typeface="Times New Roman" pitchFamily="18" charset="0"/>
                <a:ea typeface="ＭＳ Ｐゴシック" pitchFamily="50" charset="-128"/>
              </a:defRPr>
            </a:lvl9pPr>
          </a:lstStyle>
          <a:p>
            <a:pPr eaLnBrk="1" hangingPunct="1">
              <a:defRPr/>
            </a:pPr>
            <a:r>
              <a:rPr lang="en-US" altLang="ja-JP" sz="1800" dirty="0" smtClean="0">
                <a:latin typeface="Arial Black" pitchFamily="34" charset="0"/>
              </a:rPr>
              <a:t>Ministry of the Environment</a:t>
            </a:r>
          </a:p>
        </p:txBody>
      </p:sp>
      <p:sp>
        <p:nvSpPr>
          <p:cNvPr id="23554" name="角丸四角形 35"/>
          <p:cNvSpPr>
            <a:spLocks noChangeArrowheads="1"/>
          </p:cNvSpPr>
          <p:nvPr/>
        </p:nvSpPr>
        <p:spPr bwMode="auto">
          <a:xfrm>
            <a:off x="119063" y="1196975"/>
            <a:ext cx="8905875" cy="5346700"/>
          </a:xfrm>
          <a:prstGeom prst="roundRect">
            <a:avLst>
              <a:gd name="adj" fmla="val 6074"/>
            </a:avLst>
          </a:prstGeom>
          <a:solidFill>
            <a:srgbClr val="FFFFCC"/>
          </a:solidFill>
          <a:ln w="25400">
            <a:solidFill>
              <a:srgbClr val="395E8A"/>
            </a:solidFill>
            <a:round/>
            <a:headEnd/>
            <a:tailEnd/>
          </a:ln>
        </p:spPr>
        <p:txBody>
          <a:bodyPr anchor="ctr"/>
          <a:lstStyle/>
          <a:p>
            <a:pPr algn="ctr"/>
            <a:endParaRPr lang="ja-JP" altLang="ja-JP" sz="1600">
              <a:solidFill>
                <a:srgbClr val="FFFFFF"/>
              </a:solidFill>
            </a:endParaRPr>
          </a:p>
        </p:txBody>
      </p:sp>
      <p:sp>
        <p:nvSpPr>
          <p:cNvPr id="23555" name="正方形/長方形 36"/>
          <p:cNvSpPr>
            <a:spLocks noChangeArrowheads="1"/>
          </p:cNvSpPr>
          <p:nvPr/>
        </p:nvSpPr>
        <p:spPr bwMode="auto">
          <a:xfrm>
            <a:off x="117475" y="1054100"/>
            <a:ext cx="2708275" cy="338138"/>
          </a:xfrm>
          <a:prstGeom prst="rect">
            <a:avLst/>
          </a:prstGeom>
          <a:gradFill rotWithShape="1">
            <a:gsLst>
              <a:gs pos="0">
                <a:srgbClr val="C96C1F"/>
              </a:gs>
              <a:gs pos="79999">
                <a:srgbClr val="FF8F33"/>
              </a:gs>
              <a:gs pos="100000">
                <a:srgbClr val="FF8F35"/>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sz="1600" b="1">
                <a:solidFill>
                  <a:srgbClr val="FFFFFF"/>
                </a:solidFill>
                <a:latin typeface="Times New Roman" pitchFamily="18" charset="0"/>
              </a:rPr>
              <a:t>Points in the third report</a:t>
            </a:r>
          </a:p>
        </p:txBody>
      </p:sp>
      <p:sp>
        <p:nvSpPr>
          <p:cNvPr id="23556" name="正方形/長方形 1"/>
          <p:cNvSpPr>
            <a:spLocks noChangeArrowheads="1"/>
          </p:cNvSpPr>
          <p:nvPr/>
        </p:nvSpPr>
        <p:spPr bwMode="auto">
          <a:xfrm>
            <a:off x="311150" y="1746250"/>
            <a:ext cx="8610600" cy="98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180975" indent="-180975"/>
            <a:r>
              <a:rPr lang="en-US" altLang="ja-JP" sz="1400" dirty="0">
                <a:solidFill>
                  <a:srgbClr val="000000"/>
                </a:solidFill>
                <a:latin typeface="Times New Roman" pitchFamily="18" charset="0"/>
                <a:sym typeface="Times New Roman" pitchFamily="18" charset="0"/>
              </a:rPr>
              <a:t>•	</a:t>
            </a:r>
            <a:r>
              <a:rPr lang="ja-JP" altLang="en-US" sz="1400" dirty="0">
                <a:solidFill>
                  <a:srgbClr val="000000"/>
                </a:solidFill>
                <a:latin typeface="Times New Roman" pitchFamily="18" charset="0"/>
                <a:sym typeface="Times New Roman" pitchFamily="18" charset="0"/>
              </a:rPr>
              <a:t>The </a:t>
            </a:r>
            <a:r>
              <a:rPr lang="en-US" altLang="ja-JP" sz="1400" dirty="0">
                <a:solidFill>
                  <a:srgbClr val="000000"/>
                </a:solidFill>
                <a:latin typeface="Times New Roman" pitchFamily="18" charset="0"/>
                <a:sym typeface="Times New Roman" pitchFamily="18" charset="0"/>
              </a:rPr>
              <a:t>R51-03</a:t>
            </a:r>
            <a:r>
              <a:rPr lang="ja-JP" altLang="en-US" sz="1400" dirty="0">
                <a:solidFill>
                  <a:srgbClr val="000000"/>
                </a:solidFill>
                <a:latin typeface="Times New Roman" pitchFamily="18" charset="0"/>
                <a:sym typeface="Times New Roman" pitchFamily="18" charset="0"/>
              </a:rPr>
              <a:t> and </a:t>
            </a:r>
            <a:r>
              <a:rPr lang="en-US" altLang="ja-JP" sz="1400" dirty="0">
                <a:solidFill>
                  <a:srgbClr val="000000"/>
                </a:solidFill>
                <a:latin typeface="Times New Roman" pitchFamily="18" charset="0"/>
                <a:sym typeface="Times New Roman" pitchFamily="18" charset="0"/>
              </a:rPr>
              <a:t>R41-04</a:t>
            </a:r>
            <a:r>
              <a:rPr lang="ja-JP" altLang="en-US" sz="1400" dirty="0">
                <a:solidFill>
                  <a:srgbClr val="000000"/>
                </a:solidFill>
                <a:latin typeface="Times New Roman" pitchFamily="18" charset="0"/>
                <a:sym typeface="Times New Roman" pitchFamily="18" charset="0"/>
              </a:rPr>
              <a:t> do not require proximity stationary noise regulations of new vehicles as driving noise of a new vehicle is </a:t>
            </a:r>
            <a:r>
              <a:rPr lang="ja-JP" altLang="en-US" sz="1400" b="1" u="sng" dirty="0">
                <a:solidFill>
                  <a:srgbClr val="000000"/>
                </a:solidFill>
                <a:latin typeface="Times New Roman" pitchFamily="18" charset="0"/>
                <a:sym typeface="Times New Roman" pitchFamily="18" charset="0"/>
              </a:rPr>
              <a:t>regulated by the accelerating noise test method based on actual urban driving condition</a:t>
            </a:r>
            <a:r>
              <a:rPr lang="ja-JP" altLang="en-US" sz="1400" dirty="0">
                <a:solidFill>
                  <a:srgbClr val="000000"/>
                </a:solidFill>
                <a:latin typeface="Times New Roman" pitchFamily="18" charset="0"/>
                <a:sym typeface="Times New Roman" pitchFamily="18" charset="0"/>
              </a:rPr>
              <a:t>.  Therefore, </a:t>
            </a:r>
            <a:r>
              <a:rPr lang="ja-JP" altLang="en-US" sz="1400" b="1" u="sng" dirty="0">
                <a:solidFill>
                  <a:srgbClr val="000000"/>
                </a:solidFill>
                <a:latin typeface="Times New Roman" pitchFamily="18" charset="0"/>
                <a:sym typeface="Times New Roman" pitchFamily="18" charset="0"/>
              </a:rPr>
              <a:t>the proximity stationary noise regulations of new vehicles can be safely abolished when the R51-03 is adopted in 2016</a:t>
            </a:r>
            <a:r>
              <a:rPr lang="ja-JP" altLang="en-US" sz="1400" dirty="0">
                <a:solidFill>
                  <a:srgbClr val="000000"/>
                </a:solidFill>
                <a:latin typeface="Times New Roman" pitchFamily="18" charset="0"/>
                <a:sym typeface="Times New Roman" pitchFamily="18" charset="0"/>
              </a:rPr>
              <a:t>, considering conformity to international </a:t>
            </a:r>
            <a:r>
              <a:rPr lang="en-US" altLang="ja-JP" sz="1400" dirty="0" smtClean="0">
                <a:solidFill>
                  <a:srgbClr val="000000"/>
                </a:solidFill>
                <a:latin typeface="Times New Roman" pitchFamily="18" charset="0"/>
                <a:sym typeface="Times New Roman" pitchFamily="18" charset="0"/>
              </a:rPr>
              <a:t>regulation</a:t>
            </a:r>
            <a:r>
              <a:rPr lang="ja-JP" altLang="en-US" sz="1400" dirty="0" smtClean="0">
                <a:solidFill>
                  <a:srgbClr val="000000"/>
                </a:solidFill>
                <a:latin typeface="Times New Roman" pitchFamily="18" charset="0"/>
                <a:sym typeface="Times New Roman" pitchFamily="18" charset="0"/>
              </a:rPr>
              <a:t>s</a:t>
            </a:r>
            <a:r>
              <a:rPr lang="ja-JP" altLang="en-US" sz="1400" dirty="0">
                <a:solidFill>
                  <a:srgbClr val="000000"/>
                </a:solidFill>
                <a:latin typeface="Times New Roman" pitchFamily="18" charset="0"/>
                <a:sym typeface="Times New Roman" pitchFamily="18" charset="0"/>
              </a:rPr>
              <a:t>.</a:t>
            </a:r>
          </a:p>
        </p:txBody>
      </p:sp>
      <p:graphicFrame>
        <p:nvGraphicFramePr>
          <p:cNvPr id="22533" name="Group 9"/>
          <p:cNvGraphicFramePr>
            <a:graphicFrameLocks noGrp="1"/>
          </p:cNvGraphicFramePr>
          <p:nvPr/>
        </p:nvGraphicFramePr>
        <p:xfrm>
          <a:off x="5759450" y="3875088"/>
          <a:ext cx="3073400" cy="1928814"/>
        </p:xfrm>
        <a:graphic>
          <a:graphicData uri="http://schemas.openxmlformats.org/drawingml/2006/table">
            <a:tbl>
              <a:tblPr/>
              <a:tblGrid>
                <a:gridCol w="1047750"/>
                <a:gridCol w="1012825"/>
                <a:gridCol w="1012825"/>
              </a:tblGrid>
              <a:tr h="507999">
                <a:tc>
                  <a:txBody>
                    <a:bodyPr/>
                    <a:lstStyle/>
                    <a:p>
                      <a:pPr marL="0" marR="0" lvl="0" indent="0" algn="r" defTabSz="914400" rtl="0" eaLnBrk="1" fontAlgn="base" latinLnBrk="0" hangingPunct="1">
                        <a:lnSpc>
                          <a:spcPct val="100000"/>
                        </a:lnSpc>
                        <a:spcBef>
                          <a:spcPct val="0"/>
                        </a:spcBef>
                        <a:spcAft>
                          <a:spcPct val="0"/>
                        </a:spcAft>
                        <a:buClrTx/>
                        <a:buSzTx/>
                        <a:buFont typeface="Arial" pitchFamily="34" charset="0"/>
                        <a:buNone/>
                        <a:tabLst/>
                      </a:pPr>
                      <a:r>
                        <a:rPr kumimoji="0" lang="en-US" altLang="ja-JP" sz="10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Regulations</a:t>
                      </a:r>
                    </a:p>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en-US" altLang="ja-JP" sz="10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r>
                        <a:rPr kumimoji="0" lang="en-US" altLang="ja-JP" sz="10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Vehicle type</a:t>
                      </a:r>
                      <a:endParaRPr kumimoji="0" lang="ja-JP" altLang="ja-JP" sz="10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endParaRPr>
                    </a:p>
                  </a:txBody>
                  <a:tcPr marL="36000" marR="36000" marT="18000" marB="180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r>
                        <a:rPr kumimoji="0" lang="ja-JP" altLang="en-US" sz="10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Current (absolute </a:t>
                      </a:r>
                      <a:r>
                        <a:rPr kumimoji="0" lang="en-US" altLang="ja-JP" sz="10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
                      </a:r>
                      <a:br>
                        <a:rPr kumimoji="0" lang="en-US" altLang="ja-JP" sz="10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br>
                      <a:r>
                        <a:rPr kumimoji="0" lang="ja-JP" altLang="en-US" sz="10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value)</a:t>
                      </a:r>
                    </a:p>
                  </a:txBody>
                  <a:tcPr marL="72000" marR="72000" marT="18000" marB="180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r>
                        <a:rPr kumimoji="0" lang="ja-JP" altLang="en-US" sz="10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New </a:t>
                      </a:r>
                      <a:r>
                        <a:rPr kumimoji="0" lang="en-US" altLang="ja-JP" sz="10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
                      </a:r>
                      <a:br>
                        <a:rPr kumimoji="0" lang="en-US" altLang="ja-JP" sz="10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br>
                      <a:r>
                        <a:rPr kumimoji="0" lang="ja-JP" altLang="en-US" sz="10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(relative </a:t>
                      </a:r>
                      <a:r>
                        <a:rPr kumimoji="0" lang="en-US" altLang="ja-JP" sz="10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
                      </a:r>
                      <a:br>
                        <a:rPr kumimoji="0" lang="en-US" altLang="ja-JP" sz="10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br>
                      <a:r>
                        <a:rPr kumimoji="0" lang="ja-JP" altLang="en-US" sz="10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value)</a:t>
                      </a:r>
                    </a:p>
                  </a:txBody>
                  <a:tcPr marL="72000" marR="72000" marT="18000" marB="180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84163">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r>
                        <a:rPr kumimoji="0" lang="ja-JP" altLang="en-US" sz="11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Motorcycle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r>
                        <a:rPr kumimoji="0" lang="en-US" altLang="ja-JP" sz="11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94</a:t>
                      </a:r>
                      <a:endParaRPr kumimoji="0" lang="ja-JP" altLang="en-US" sz="11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rowSpan="5">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r>
                        <a:rPr kumimoji="0" lang="ja-JP" altLang="en-US" sz="11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Equivalent to the proximity stationary noise levels measured when they are new</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84163">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r>
                        <a:rPr kumimoji="0" lang="ja-JP" altLang="en-US" sz="11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Passenger car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r>
                        <a:rPr kumimoji="0" lang="en-US" altLang="ja-JP" sz="11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96</a:t>
                      </a:r>
                      <a:endParaRPr kumimoji="0" lang="ja-JP" altLang="en-US" sz="11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vMerge="1">
                  <a:txBody>
                    <a:bodyPr/>
                    <a:lstStyle/>
                    <a:p>
                      <a:endParaRPr kumimoji="1" lang="ja-JP" altLang="en-US"/>
                    </a:p>
                  </a:txBody>
                  <a:tcPr/>
                </a:tc>
              </a:tr>
              <a:tr h="284163">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r>
                        <a:rPr kumimoji="0" lang="ja-JP" altLang="en-US" sz="11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Small truck</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r>
                        <a:rPr kumimoji="0" lang="en-US" altLang="ja-JP" sz="11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97</a:t>
                      </a:r>
                      <a:endParaRPr kumimoji="0" lang="ja-JP" altLang="en-US" sz="11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vMerge="1">
                  <a:txBody>
                    <a:bodyPr/>
                    <a:lstStyle/>
                    <a:p>
                      <a:endParaRPr kumimoji="1" lang="ja-JP" altLang="en-US"/>
                    </a:p>
                  </a:txBody>
                  <a:tcPr/>
                </a:tc>
              </a:tr>
              <a:tr h="284163">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r>
                        <a:rPr kumimoji="0" lang="ja-JP" altLang="en-US" sz="11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Midsize truck</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r>
                        <a:rPr kumimoji="0" lang="en-US" altLang="ja-JP" sz="11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98</a:t>
                      </a:r>
                      <a:endParaRPr kumimoji="0" lang="ja-JP" altLang="en-US" sz="11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vMerge="1">
                  <a:txBody>
                    <a:bodyPr/>
                    <a:lstStyle/>
                    <a:p>
                      <a:endParaRPr kumimoji="1" lang="ja-JP" altLang="en-US"/>
                    </a:p>
                  </a:txBody>
                  <a:tcPr/>
                </a:tc>
              </a:tr>
              <a:tr h="284163">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r>
                        <a:rPr kumimoji="0" lang="ja-JP" altLang="en-US" sz="11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Large truck</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r>
                        <a:rPr kumimoji="0" lang="en-US" altLang="ja-JP" sz="11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99</a:t>
                      </a:r>
                      <a:endParaRPr kumimoji="0" lang="ja-JP" altLang="en-US" sz="11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vMerge="1">
                  <a:txBody>
                    <a:bodyPr/>
                    <a:lstStyle/>
                    <a:p>
                      <a:endParaRPr kumimoji="1" lang="ja-JP" altLang="en-US"/>
                    </a:p>
                  </a:txBody>
                  <a:tcPr/>
                </a:tc>
              </a:tr>
            </a:tbl>
          </a:graphicData>
        </a:graphic>
      </p:graphicFrame>
      <p:sp>
        <p:nvSpPr>
          <p:cNvPr id="23583" name="Group 9"/>
          <p:cNvSpPr>
            <a:spLocks noGrp="1" noChangeArrowheads="1"/>
          </p:cNvSpPr>
          <p:nvPr/>
        </p:nvSpPr>
        <p:spPr bwMode="auto">
          <a:xfrm>
            <a:off x="0" y="0"/>
            <a:ext cx="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3584" name="右矢印 23"/>
          <p:cNvSpPr>
            <a:spLocks noChangeArrowheads="1"/>
          </p:cNvSpPr>
          <p:nvPr/>
        </p:nvSpPr>
        <p:spPr bwMode="auto">
          <a:xfrm>
            <a:off x="7705725" y="3948113"/>
            <a:ext cx="279400" cy="388937"/>
          </a:xfrm>
          <a:prstGeom prst="rightArrow">
            <a:avLst>
              <a:gd name="adj1" fmla="val 50000"/>
              <a:gd name="adj2" fmla="val 50000"/>
            </a:avLst>
          </a:prstGeom>
          <a:solidFill>
            <a:srgbClr val="FF0000"/>
          </a:solidFill>
          <a:ln w="25400">
            <a:solidFill>
              <a:srgbClr val="FFFF00"/>
            </a:solidFill>
            <a:miter lim="800000"/>
            <a:headEnd/>
            <a:tailEnd/>
          </a:ln>
        </p:spPr>
        <p:txBody>
          <a:bodyPr anchor="ctr"/>
          <a:lstStyle/>
          <a:p>
            <a:pPr algn="ctr"/>
            <a:endParaRPr lang="ja-JP" altLang="ja-JP">
              <a:solidFill>
                <a:srgbClr val="FFFFFF"/>
              </a:solidFill>
            </a:endParaRPr>
          </a:p>
        </p:txBody>
      </p:sp>
      <p:sp>
        <p:nvSpPr>
          <p:cNvPr id="23585" name="正方形/長方形 24"/>
          <p:cNvSpPr>
            <a:spLocks noChangeArrowheads="1"/>
          </p:cNvSpPr>
          <p:nvPr/>
        </p:nvSpPr>
        <p:spPr bwMode="auto">
          <a:xfrm>
            <a:off x="5619750" y="3225800"/>
            <a:ext cx="318452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927100" indent="-927100"/>
            <a:r>
              <a:rPr lang="ja-JP" altLang="en-US" sz="1400">
                <a:solidFill>
                  <a:srgbClr val="000000"/>
                </a:solidFill>
                <a:latin typeface="Calibri" pitchFamily="34" charset="0"/>
                <a:sym typeface="Times New Roman" pitchFamily="18" charset="0"/>
              </a:rPr>
              <a:t>[Reference]</a:t>
            </a:r>
            <a:r>
              <a:rPr lang="en-US" altLang="ja-JP" sz="1400">
                <a:solidFill>
                  <a:srgbClr val="000000"/>
                </a:solidFill>
                <a:latin typeface="Calibri" pitchFamily="34" charset="0"/>
                <a:sym typeface="Times New Roman" pitchFamily="18" charset="0"/>
              </a:rPr>
              <a:t>	</a:t>
            </a:r>
            <a:r>
              <a:rPr lang="ja-JP" altLang="en-US" sz="1400">
                <a:solidFill>
                  <a:srgbClr val="000000"/>
                </a:solidFill>
                <a:latin typeface="Calibri" pitchFamily="34" charset="0"/>
                <a:sym typeface="Times New Roman" pitchFamily="18" charset="0"/>
              </a:rPr>
              <a:t>Comparison of current and  new regulations (example)</a:t>
            </a:r>
          </a:p>
        </p:txBody>
      </p:sp>
      <p:sp>
        <p:nvSpPr>
          <p:cNvPr id="23586" name="直線コネクタ 27"/>
          <p:cNvSpPr>
            <a:spLocks noChangeShapeType="1"/>
          </p:cNvSpPr>
          <p:nvPr/>
        </p:nvSpPr>
        <p:spPr bwMode="auto">
          <a:xfrm>
            <a:off x="5759450" y="3881438"/>
            <a:ext cx="1044575" cy="4953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3587" name="正方形/長方形 16"/>
          <p:cNvSpPr>
            <a:spLocks noChangeArrowheads="1"/>
          </p:cNvSpPr>
          <p:nvPr/>
        </p:nvSpPr>
        <p:spPr bwMode="auto">
          <a:xfrm>
            <a:off x="138113" y="1444625"/>
            <a:ext cx="624998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266700" indent="-266700"/>
            <a:r>
              <a:rPr lang="ja-JP" altLang="en-US" sz="1600">
                <a:solidFill>
                  <a:srgbClr val="000000"/>
                </a:solidFill>
                <a:sym typeface="Wingdings 2" pitchFamily="18" charset="2"/>
              </a:rPr>
              <a:t></a:t>
            </a:r>
            <a:r>
              <a:rPr lang="en-US" altLang="ja-JP" sz="1600">
                <a:solidFill>
                  <a:srgbClr val="000000"/>
                </a:solidFill>
                <a:sym typeface="Times New Roman" pitchFamily="18" charset="0"/>
              </a:rPr>
              <a:t>	</a:t>
            </a:r>
            <a:r>
              <a:rPr lang="ja-JP" altLang="en-US" sz="1600" b="1">
                <a:solidFill>
                  <a:srgbClr val="000000"/>
                </a:solidFill>
                <a:latin typeface="Times New Roman" pitchFamily="18" charset="0"/>
                <a:sym typeface="Times New Roman" pitchFamily="18" charset="0"/>
              </a:rPr>
              <a:t>Abolition of proximity stationary noise regulations of new vehicles</a:t>
            </a:r>
            <a:endParaRPr lang="en-US" altLang="ja-JP" sz="1600" b="1">
              <a:solidFill>
                <a:srgbClr val="000000"/>
              </a:solidFill>
              <a:latin typeface="Times New Roman" pitchFamily="18" charset="0"/>
              <a:sym typeface="Times New Roman" pitchFamily="18" charset="0"/>
            </a:endParaRPr>
          </a:p>
        </p:txBody>
      </p:sp>
      <p:sp>
        <p:nvSpPr>
          <p:cNvPr id="23588" name="正方形/長方形 19"/>
          <p:cNvSpPr>
            <a:spLocks noChangeArrowheads="1"/>
          </p:cNvSpPr>
          <p:nvPr/>
        </p:nvSpPr>
        <p:spPr bwMode="auto">
          <a:xfrm>
            <a:off x="138113" y="2733675"/>
            <a:ext cx="624998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66700" indent="-266700"/>
            <a:r>
              <a:rPr lang="ja-JP" altLang="en-US" sz="1600">
                <a:solidFill>
                  <a:srgbClr val="000000"/>
                </a:solidFill>
                <a:sym typeface="Wingdings 2" pitchFamily="18" charset="2"/>
              </a:rPr>
              <a:t></a:t>
            </a:r>
            <a:r>
              <a:rPr lang="en-US" altLang="ja-JP" sz="1600">
                <a:solidFill>
                  <a:srgbClr val="000000"/>
                </a:solidFill>
                <a:sym typeface="Times New Roman" pitchFamily="18" charset="0"/>
              </a:rPr>
              <a:t>	</a:t>
            </a:r>
            <a:r>
              <a:rPr lang="ja-JP" altLang="en-US" sz="1600" b="1">
                <a:solidFill>
                  <a:srgbClr val="000000"/>
                </a:solidFill>
                <a:latin typeface="Times New Roman" pitchFamily="18" charset="0"/>
                <a:sym typeface="Times New Roman" pitchFamily="18" charset="0"/>
              </a:rPr>
              <a:t>Adoption of relative value regulations for vehicles in current usage</a:t>
            </a:r>
            <a:endParaRPr lang="en-US" altLang="ja-JP" sz="1400">
              <a:solidFill>
                <a:srgbClr val="000000"/>
              </a:solidFill>
              <a:latin typeface="Times New Roman" pitchFamily="18" charset="0"/>
              <a:sym typeface="Times New Roman" pitchFamily="18" charset="0"/>
            </a:endParaRPr>
          </a:p>
        </p:txBody>
      </p:sp>
      <p:sp>
        <p:nvSpPr>
          <p:cNvPr id="23589" name="正方形/長方形 2"/>
          <p:cNvSpPr>
            <a:spLocks noChangeArrowheads="1"/>
          </p:cNvSpPr>
          <p:nvPr/>
        </p:nvSpPr>
        <p:spPr bwMode="auto">
          <a:xfrm>
            <a:off x="311150" y="3024188"/>
            <a:ext cx="5187950" cy="3478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180975" indent="-180975">
              <a:spcAft>
                <a:spcPts val="600"/>
              </a:spcAft>
            </a:pPr>
            <a:r>
              <a:rPr lang="en-US" altLang="ja-JP" sz="1400" dirty="0">
                <a:solidFill>
                  <a:srgbClr val="000000"/>
                </a:solidFill>
                <a:latin typeface="Times New Roman" pitchFamily="18" charset="0"/>
                <a:sym typeface="Times New Roman" pitchFamily="18" charset="0"/>
              </a:rPr>
              <a:t>•	</a:t>
            </a:r>
            <a:r>
              <a:rPr lang="ja-JP" altLang="en-US" sz="1400" dirty="0">
                <a:solidFill>
                  <a:srgbClr val="000000"/>
                </a:solidFill>
                <a:latin typeface="Times New Roman" pitchFamily="18" charset="0"/>
                <a:sym typeface="Times New Roman" pitchFamily="18" charset="0"/>
              </a:rPr>
              <a:t>Many of recent four-wheelers and motorcycles generate noise </a:t>
            </a:r>
            <a:r>
              <a:rPr lang="ja-JP" altLang="en-US" sz="1400" b="1" u="sng" dirty="0">
                <a:solidFill>
                  <a:srgbClr val="000000"/>
                </a:solidFill>
                <a:latin typeface="Times New Roman" pitchFamily="18" charset="0"/>
                <a:sym typeface="Times New Roman" pitchFamily="18" charset="0"/>
              </a:rPr>
              <a:t>much lower than the limits of the proximity stationary noise regulations</a:t>
            </a:r>
            <a:r>
              <a:rPr lang="ja-JP" altLang="en-US" sz="1400" dirty="0">
                <a:solidFill>
                  <a:srgbClr val="000000"/>
                </a:solidFill>
                <a:latin typeface="Times New Roman" pitchFamily="18" charset="0"/>
                <a:sym typeface="Times New Roman" pitchFamily="18" charset="0"/>
              </a:rPr>
              <a:t>. </a:t>
            </a:r>
            <a:r>
              <a:rPr lang="ja-JP" altLang="en-US" sz="1400" b="1" u="sng" dirty="0">
                <a:solidFill>
                  <a:srgbClr val="000000"/>
                </a:solidFill>
                <a:latin typeface="Times New Roman" pitchFamily="18" charset="0"/>
                <a:sym typeface="Times New Roman" pitchFamily="18" charset="0"/>
              </a:rPr>
              <a:t>Difference in noise level between model years is increasing</a:t>
            </a:r>
            <a:r>
              <a:rPr lang="ja-JP" altLang="en-US" sz="1400" dirty="0">
                <a:solidFill>
                  <a:srgbClr val="000000"/>
                </a:solidFill>
                <a:latin typeface="Times New Roman" pitchFamily="18" charset="0"/>
                <a:sym typeface="Times New Roman" pitchFamily="18" charset="0"/>
              </a:rPr>
              <a:t>. Japan should </a:t>
            </a:r>
            <a:r>
              <a:rPr lang="ja-JP" altLang="en-US" sz="1400" b="1" u="sng" dirty="0">
                <a:solidFill>
                  <a:srgbClr val="000000"/>
                </a:solidFill>
                <a:latin typeface="Times New Roman" pitchFamily="18" charset="0"/>
                <a:sym typeface="Times New Roman" pitchFamily="18" charset="0"/>
              </a:rPr>
              <a:t>adopt relative value regulations. They will be effective in detecting an increase in proximity stationary noise due to improper maintenance or illegal modification.</a:t>
            </a:r>
            <a:r>
              <a:rPr lang="ja-JP" altLang="en-US" sz="1400" dirty="0">
                <a:solidFill>
                  <a:srgbClr val="000000"/>
                </a:solidFill>
                <a:latin typeface="Times New Roman" pitchFamily="18" charset="0"/>
                <a:sym typeface="Times New Roman" pitchFamily="18" charset="0"/>
              </a:rPr>
              <a:t> </a:t>
            </a:r>
            <a:endParaRPr lang="en-US" altLang="ja-JP" sz="1400" dirty="0">
              <a:solidFill>
                <a:srgbClr val="000000"/>
              </a:solidFill>
              <a:latin typeface="Times New Roman" pitchFamily="18" charset="0"/>
              <a:sym typeface="Times New Roman" pitchFamily="18" charset="0"/>
            </a:endParaRPr>
          </a:p>
          <a:p>
            <a:pPr marL="180975" indent="-180975">
              <a:spcAft>
                <a:spcPts val="600"/>
              </a:spcAft>
            </a:pPr>
            <a:r>
              <a:rPr lang="en-US" altLang="ja-JP" sz="1400" dirty="0">
                <a:solidFill>
                  <a:srgbClr val="000000"/>
                </a:solidFill>
                <a:latin typeface="Times New Roman" pitchFamily="18" charset="0"/>
                <a:sym typeface="Times New Roman" pitchFamily="18" charset="0"/>
              </a:rPr>
              <a:t>•	</a:t>
            </a:r>
            <a:r>
              <a:rPr lang="ja-JP" altLang="en-US" sz="1400" dirty="0">
                <a:solidFill>
                  <a:srgbClr val="000000"/>
                </a:solidFill>
                <a:latin typeface="Times New Roman" pitchFamily="18" charset="0"/>
                <a:sym typeface="Times New Roman" pitchFamily="18" charset="0"/>
              </a:rPr>
              <a:t>For the vehicles in current usage covered by the R51-03 and R41-04, </a:t>
            </a:r>
            <a:r>
              <a:rPr lang="ja-JP" altLang="en-US" sz="1400" b="1" u="sng" dirty="0">
                <a:solidFill>
                  <a:srgbClr val="000000"/>
                </a:solidFill>
                <a:latin typeface="Times New Roman" pitchFamily="18" charset="0"/>
                <a:sym typeface="Times New Roman" pitchFamily="18" charset="0"/>
              </a:rPr>
              <a:t>relative value regulations should be adopted</a:t>
            </a:r>
            <a:r>
              <a:rPr lang="ja-JP" altLang="en-US" sz="1400" dirty="0">
                <a:solidFill>
                  <a:srgbClr val="000000"/>
                </a:solidFill>
                <a:latin typeface="Times New Roman" pitchFamily="18" charset="0"/>
                <a:sym typeface="Times New Roman" pitchFamily="18" charset="0"/>
              </a:rPr>
              <a:t> when the R51-03 is adopted in 2016. (See </a:t>
            </a:r>
            <a:r>
              <a:rPr lang="en-US" altLang="ja-JP" sz="1400" dirty="0">
                <a:solidFill>
                  <a:srgbClr val="000000"/>
                </a:solidFill>
                <a:latin typeface="Times New Roman" pitchFamily="18" charset="0"/>
                <a:sym typeface="Times New Roman" pitchFamily="18" charset="0"/>
              </a:rPr>
              <a:t>the table on the </a:t>
            </a:r>
            <a:r>
              <a:rPr lang="ja-JP" altLang="en-US" sz="1400" dirty="0">
                <a:solidFill>
                  <a:srgbClr val="000000"/>
                </a:solidFill>
                <a:latin typeface="Times New Roman" pitchFamily="18" charset="0"/>
                <a:sym typeface="Times New Roman" pitchFamily="18" charset="0"/>
              </a:rPr>
              <a:t>right.)</a:t>
            </a:r>
            <a:endParaRPr lang="en-US" altLang="ja-JP" sz="1400" dirty="0">
              <a:solidFill>
                <a:srgbClr val="000000"/>
              </a:solidFill>
              <a:latin typeface="Times New Roman" pitchFamily="18" charset="0"/>
              <a:sym typeface="Times New Roman" pitchFamily="18" charset="0"/>
            </a:endParaRPr>
          </a:p>
          <a:p>
            <a:pPr marL="180975" indent="-180975">
              <a:spcAft>
                <a:spcPts val="600"/>
              </a:spcAft>
            </a:pPr>
            <a:r>
              <a:rPr lang="en-US" altLang="ja-JP" sz="1400" dirty="0">
                <a:solidFill>
                  <a:srgbClr val="000000"/>
                </a:solidFill>
                <a:latin typeface="Times New Roman" pitchFamily="18" charset="0"/>
                <a:sym typeface="Times New Roman" pitchFamily="18" charset="0"/>
              </a:rPr>
              <a:t>•	</a:t>
            </a:r>
            <a:r>
              <a:rPr lang="ja-JP" altLang="en-US" sz="1400" dirty="0">
                <a:solidFill>
                  <a:srgbClr val="000000"/>
                </a:solidFill>
                <a:latin typeface="Times New Roman" pitchFamily="18" charset="0"/>
                <a:sym typeface="Times New Roman" pitchFamily="18" charset="0"/>
              </a:rPr>
              <a:t>For vehicles the absolute value regulations have been already applied, those </a:t>
            </a:r>
            <a:r>
              <a:rPr lang="ja-JP" altLang="en-US" sz="1400" b="1" u="sng" dirty="0">
                <a:solidFill>
                  <a:srgbClr val="000000"/>
                </a:solidFill>
                <a:latin typeface="Times New Roman" pitchFamily="18" charset="0"/>
                <a:sym typeface="Times New Roman" pitchFamily="18" charset="0"/>
              </a:rPr>
              <a:t>regulations should be maintained</a:t>
            </a:r>
            <a:r>
              <a:rPr lang="ja-JP" altLang="en-US" sz="1400" dirty="0">
                <a:solidFill>
                  <a:srgbClr val="000000"/>
                </a:solidFill>
                <a:latin typeface="Times New Roman" pitchFamily="18" charset="0"/>
                <a:sym typeface="Times New Roman" pitchFamily="18" charset="0"/>
              </a:rPr>
              <a:t>. About vehicles in current usage having the genuine mufflers replaced with those verified by a performance certification program, adoption of relative value regulations should be discussed later. For the time being, </a:t>
            </a:r>
            <a:r>
              <a:rPr lang="ja-JP" altLang="en-US" sz="1400" b="1" u="sng" dirty="0">
                <a:solidFill>
                  <a:srgbClr val="000000"/>
                </a:solidFill>
                <a:latin typeface="Times New Roman" pitchFamily="18" charset="0"/>
                <a:sym typeface="Times New Roman" pitchFamily="18" charset="0"/>
              </a:rPr>
              <a:t>the current regulations should be maintained</a:t>
            </a:r>
            <a:r>
              <a:rPr lang="ja-JP" altLang="en-US" sz="1400" dirty="0">
                <a:solidFill>
                  <a:srgbClr val="000000"/>
                </a:solidFill>
                <a:latin typeface="Times New Roman" pitchFamily="18" charset="0"/>
                <a:sym typeface="Times New Roman" pitchFamily="18" charset="0"/>
              </a:rPr>
              <a:t>.</a:t>
            </a:r>
            <a:endParaRPr lang="en-US" altLang="ja-JP" sz="1400" dirty="0">
              <a:solidFill>
                <a:srgbClr val="000000"/>
              </a:solidFill>
              <a:latin typeface="Times New Roman" pitchFamily="18" charset="0"/>
              <a:sym typeface="Times New Roman" pitchFamily="18" charset="0"/>
            </a:endParaRPr>
          </a:p>
        </p:txBody>
      </p:sp>
      <p:sp>
        <p:nvSpPr>
          <p:cNvPr id="18481" name="正方形/長方形 29"/>
          <p:cNvSpPr>
            <a:spLocks noChangeArrowheads="1"/>
          </p:cNvSpPr>
          <p:nvPr/>
        </p:nvSpPr>
        <p:spPr bwMode="auto">
          <a:xfrm>
            <a:off x="8172450" y="3714750"/>
            <a:ext cx="814388" cy="147638"/>
          </a:xfrm>
          <a:prstGeom prst="rect">
            <a:avLst/>
          </a:prstGeom>
          <a:noFill/>
          <a:ln w="9525">
            <a:noFill/>
            <a:miter lim="800000"/>
            <a:headEnd/>
            <a:tailEnd/>
          </a:ln>
        </p:spPr>
        <p:txBody>
          <a:bodyPr anchor="ctr"/>
          <a:lstStyle/>
          <a:p>
            <a:pPr algn="ctr">
              <a:defRPr/>
            </a:pPr>
            <a:r>
              <a:rPr lang="ja-JP" altLang="en-US" sz="900" dirty="0">
                <a:latin typeface="+mn-lt"/>
              </a:rPr>
              <a:t>(Unit: dB)</a:t>
            </a:r>
          </a:p>
        </p:txBody>
      </p:sp>
      <p:sp>
        <p:nvSpPr>
          <p:cNvPr id="25" name="正方形/長方形 17"/>
          <p:cNvSpPr>
            <a:spLocks noChangeArrowheads="1"/>
          </p:cNvSpPr>
          <p:nvPr/>
        </p:nvSpPr>
        <p:spPr bwMode="auto">
          <a:xfrm>
            <a:off x="0" y="584200"/>
            <a:ext cx="9112250" cy="361950"/>
          </a:xfrm>
          <a:prstGeom prst="rect">
            <a:avLst/>
          </a:prstGeom>
          <a:noFill/>
          <a:ln w="9525">
            <a:noFill/>
            <a:miter lim="800000"/>
            <a:headEnd/>
            <a:tailEnd/>
          </a:ln>
        </p:spPr>
        <p:txBody>
          <a:bodyPr>
            <a:spAutoFit/>
          </a:bodyPr>
          <a:lstStyle/>
          <a:p>
            <a:pPr marL="266700" indent="-266700">
              <a:defRPr/>
            </a:pPr>
            <a:r>
              <a:rPr lang="ja-JP" altLang="en-US" sz="1750" b="1" u="sng" dirty="0">
                <a:solidFill>
                  <a:srgbClr val="000000"/>
                </a:solidFill>
                <a:latin typeface="Times New Roman" pitchFamily="18" charset="0"/>
                <a:sym typeface="Times New Roman" pitchFamily="18" charset="0"/>
              </a:rPr>
              <a:t>3.</a:t>
            </a:r>
            <a:r>
              <a:rPr lang="en-US" altLang="ja-JP" sz="1750" b="1" u="sng" dirty="0">
                <a:solidFill>
                  <a:srgbClr val="000000"/>
                </a:solidFill>
                <a:latin typeface="Times New Roman" pitchFamily="18" charset="0"/>
                <a:sym typeface="Times New Roman" pitchFamily="18" charset="0"/>
              </a:rPr>
              <a:t>	</a:t>
            </a:r>
            <a:r>
              <a:rPr lang="ja-JP" altLang="en-US" sz="1750" b="1" u="sng" dirty="0">
                <a:solidFill>
                  <a:srgbClr val="000000"/>
                </a:solidFill>
                <a:latin typeface="Times New Roman" pitchFamily="18" charset="0"/>
                <a:sym typeface="Times New Roman" pitchFamily="18" charset="0"/>
              </a:rPr>
              <a:t>Review of regulations on 4-wheeler and motorcycle proximity stationary noise </a:t>
            </a:r>
            <a:r>
              <a:rPr lang="en-US" altLang="ja-JP" sz="1750" b="1" u="sng" dirty="0">
                <a:solidFill>
                  <a:srgbClr val="000000"/>
                </a:solidFill>
                <a:latin typeface="Times New Roman" pitchFamily="18" charset="0"/>
                <a:sym typeface="Times New Roman" pitchFamily="18" charset="0"/>
              </a:rPr>
              <a:t>(continued)</a:t>
            </a:r>
            <a:endParaRPr lang="ja-JP" altLang="en-US" sz="1750" b="1" u="sng" dirty="0">
              <a:solidFill>
                <a:srgbClr val="000000"/>
              </a:solidFill>
              <a:latin typeface="Times New Roman" pitchFamily="18" charset="0"/>
              <a:sym typeface="Times New Roman" pitchFamily="18" charset="0"/>
            </a:endParaRPr>
          </a:p>
        </p:txBody>
      </p:sp>
      <p:sp>
        <p:nvSpPr>
          <p:cNvPr id="23593" name="スライド番号プレースホルダー 3"/>
          <p:cNvSpPr>
            <a:spLocks noChangeArrowheads="1"/>
          </p:cNvSpPr>
          <p:nvPr/>
        </p:nvSpPr>
        <p:spPr bwMode="auto">
          <a:xfrm>
            <a:off x="7077075"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r"/>
            <a:fld id="{555B4CAF-DAB9-4F60-87C8-CA82B8D42421}" type="slidenum">
              <a:rPr lang="ja-JP" altLang="en-US" sz="1600">
                <a:latin typeface="Times New Roman" pitchFamily="18" charset="0"/>
                <a:sym typeface="Times New Roman" pitchFamily="18" charset="0"/>
              </a:rPr>
              <a:pPr algn="r"/>
              <a:t>12</a:t>
            </a:fld>
            <a:endParaRPr lang="ja-JP" altLang="en-US" sz="1600">
              <a:latin typeface="Times New Roman" pitchFamily="18" charset="0"/>
              <a:sym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正方形/長方形 25"/>
          <p:cNvSpPr>
            <a:spLocks noChangeArrowheads="1"/>
          </p:cNvSpPr>
          <p:nvPr/>
        </p:nvSpPr>
        <p:spPr bwMode="auto">
          <a:xfrm>
            <a:off x="28575" y="584200"/>
            <a:ext cx="87296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66700" indent="-266700"/>
            <a:r>
              <a:rPr lang="ja-JP" altLang="en-US" sz="2000" b="1" u="sng">
                <a:solidFill>
                  <a:srgbClr val="000000"/>
                </a:solidFill>
                <a:latin typeface="Times New Roman" pitchFamily="18" charset="0"/>
                <a:sym typeface="Times New Roman" pitchFamily="18" charset="0"/>
              </a:rPr>
              <a:t>4.</a:t>
            </a:r>
            <a:r>
              <a:rPr lang="en-US" altLang="ja-JP" sz="2000" b="1" u="sng">
                <a:solidFill>
                  <a:srgbClr val="000000"/>
                </a:solidFill>
                <a:latin typeface="Times New Roman" pitchFamily="18" charset="0"/>
                <a:sym typeface="Times New Roman" pitchFamily="18" charset="0"/>
              </a:rPr>
              <a:t>	</a:t>
            </a:r>
            <a:r>
              <a:rPr lang="ja-JP" altLang="en-US" sz="2000" b="1" u="sng">
                <a:solidFill>
                  <a:srgbClr val="000000"/>
                </a:solidFill>
                <a:latin typeface="Times New Roman" pitchFamily="18" charset="0"/>
                <a:sym typeface="Times New Roman" pitchFamily="18" charset="0"/>
              </a:rPr>
              <a:t>Tire noise reduction measures of four-wheelers</a:t>
            </a:r>
          </a:p>
        </p:txBody>
      </p:sp>
      <p:sp>
        <p:nvSpPr>
          <p:cNvPr id="24579" name="正方形/長方形 10"/>
          <p:cNvSpPr>
            <a:spLocks noChangeArrowheads="1"/>
          </p:cNvSpPr>
          <p:nvPr/>
        </p:nvSpPr>
        <p:spPr bwMode="auto">
          <a:xfrm>
            <a:off x="317500" y="1384300"/>
            <a:ext cx="8235950"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180975" indent="-180975">
              <a:spcAft>
                <a:spcPts val="1200"/>
              </a:spcAft>
            </a:pPr>
            <a:r>
              <a:rPr lang="en-US" altLang="ja-JP" sz="1400" dirty="0">
                <a:solidFill>
                  <a:srgbClr val="000000"/>
                </a:solidFill>
                <a:latin typeface="Times New Roman" pitchFamily="18" charset="0"/>
                <a:sym typeface="Times New Roman" pitchFamily="18" charset="0"/>
              </a:rPr>
              <a:t>•	</a:t>
            </a:r>
            <a:r>
              <a:rPr lang="ja-JP" altLang="en-US" sz="1400" dirty="0">
                <a:solidFill>
                  <a:srgbClr val="000000"/>
                </a:solidFill>
                <a:latin typeface="Times New Roman" pitchFamily="18" charset="0"/>
                <a:sym typeface="Times New Roman" pitchFamily="18" charset="0"/>
              </a:rPr>
              <a:t>The </a:t>
            </a:r>
            <a:r>
              <a:rPr lang="ja-JP" altLang="en-US" sz="1400" dirty="0" smtClean="0">
                <a:solidFill>
                  <a:srgbClr val="000000"/>
                </a:solidFill>
                <a:latin typeface="Times New Roman" pitchFamily="18" charset="0"/>
                <a:sym typeface="Times New Roman" pitchFamily="18" charset="0"/>
              </a:rPr>
              <a:t>second re</a:t>
            </a:r>
            <a:r>
              <a:rPr lang="en-US" altLang="ja-JP" sz="1400" dirty="0" smtClean="0">
                <a:solidFill>
                  <a:srgbClr val="000000"/>
                </a:solidFill>
                <a:latin typeface="Times New Roman" pitchFamily="18" charset="0"/>
                <a:sym typeface="Times New Roman" pitchFamily="18" charset="0"/>
              </a:rPr>
              <a:t>port </a:t>
            </a:r>
            <a:r>
              <a:rPr lang="ja-JP" altLang="en-US" sz="1400" dirty="0" smtClean="0">
                <a:solidFill>
                  <a:srgbClr val="000000"/>
                </a:solidFill>
                <a:latin typeface="Times New Roman" pitchFamily="18" charset="0"/>
                <a:sym typeface="Times New Roman" pitchFamily="18" charset="0"/>
              </a:rPr>
              <a:t>suggests </a:t>
            </a:r>
            <a:r>
              <a:rPr lang="ja-JP" altLang="en-US" sz="1400" dirty="0">
                <a:solidFill>
                  <a:srgbClr val="000000"/>
                </a:solidFill>
                <a:latin typeface="Times New Roman" pitchFamily="18" charset="0"/>
                <a:sym typeface="Times New Roman" pitchFamily="18" charset="0"/>
              </a:rPr>
              <a:t>that Japan should </a:t>
            </a:r>
            <a:r>
              <a:rPr lang="ja-JP" altLang="en-US" sz="1400" b="1" u="sng" dirty="0">
                <a:solidFill>
                  <a:srgbClr val="000000"/>
                </a:solidFill>
                <a:latin typeface="Times New Roman" pitchFamily="18" charset="0"/>
                <a:sym typeface="Times New Roman" pitchFamily="18" charset="0"/>
              </a:rPr>
              <a:t>adopt the R117-02</a:t>
            </a:r>
            <a:r>
              <a:rPr lang="ja-JP" altLang="en-US" sz="1400" dirty="0">
                <a:solidFill>
                  <a:srgbClr val="000000"/>
                </a:solidFill>
                <a:latin typeface="Times New Roman" pitchFamily="18" charset="0"/>
                <a:sym typeface="Times New Roman" pitchFamily="18" charset="0"/>
              </a:rPr>
              <a:t> and </a:t>
            </a:r>
            <a:r>
              <a:rPr lang="ja-JP" altLang="en-US" sz="1400" b="1" u="sng" dirty="0">
                <a:solidFill>
                  <a:srgbClr val="000000"/>
                </a:solidFill>
                <a:latin typeface="Times New Roman" pitchFamily="18" charset="0"/>
                <a:sym typeface="Times New Roman" pitchFamily="18" charset="0"/>
              </a:rPr>
              <a:t>adapt the target limits to those of the R117-02</a:t>
            </a:r>
            <a:r>
              <a:rPr lang="ja-JP" altLang="en-US" sz="1400" dirty="0">
                <a:solidFill>
                  <a:srgbClr val="000000"/>
                </a:solidFill>
                <a:latin typeface="Times New Roman" pitchFamily="18" charset="0"/>
                <a:sym typeface="Times New Roman" pitchFamily="18" charset="0"/>
              </a:rPr>
              <a:t>. </a:t>
            </a:r>
            <a:endParaRPr lang="en-US" altLang="ja-JP" sz="1400" dirty="0">
              <a:solidFill>
                <a:srgbClr val="000000"/>
              </a:solidFill>
              <a:latin typeface="Times New Roman" pitchFamily="18" charset="0"/>
              <a:sym typeface="Times New Roman" pitchFamily="18" charset="0"/>
            </a:endParaRPr>
          </a:p>
          <a:p>
            <a:pPr marL="180975" indent="-180975">
              <a:spcAft>
                <a:spcPts val="1200"/>
              </a:spcAft>
            </a:pPr>
            <a:r>
              <a:rPr lang="en-US" altLang="ja-JP" sz="1400" dirty="0">
                <a:solidFill>
                  <a:srgbClr val="000000"/>
                </a:solidFill>
                <a:latin typeface="Times New Roman" pitchFamily="18" charset="0"/>
                <a:sym typeface="Times New Roman" pitchFamily="18" charset="0"/>
              </a:rPr>
              <a:t>•	</a:t>
            </a:r>
            <a:r>
              <a:rPr lang="ja-JP" altLang="en-US" sz="1400" dirty="0">
                <a:solidFill>
                  <a:srgbClr val="000000"/>
                </a:solidFill>
                <a:latin typeface="Times New Roman" pitchFamily="18" charset="0"/>
                <a:sym typeface="Times New Roman" pitchFamily="18" charset="0"/>
              </a:rPr>
              <a:t>We have </a:t>
            </a:r>
            <a:r>
              <a:rPr lang="ja-JP" altLang="en-US" sz="1400" b="1" u="sng" dirty="0">
                <a:solidFill>
                  <a:srgbClr val="000000"/>
                </a:solidFill>
                <a:latin typeface="Times New Roman" pitchFamily="18" charset="0"/>
                <a:sym typeface="Times New Roman" pitchFamily="18" charset="0"/>
              </a:rPr>
              <a:t>discussed the timing of application of the target limits</a:t>
            </a:r>
            <a:r>
              <a:rPr lang="ja-JP" altLang="en-US" sz="1400" dirty="0">
                <a:solidFill>
                  <a:srgbClr val="000000"/>
                </a:solidFill>
                <a:latin typeface="Times New Roman" pitchFamily="18" charset="0"/>
                <a:sym typeface="Times New Roman" pitchFamily="18" charset="0"/>
              </a:rPr>
              <a:t>, which </a:t>
            </a:r>
            <a:r>
              <a:rPr lang="en-US" altLang="ja-JP" sz="1400" dirty="0">
                <a:solidFill>
                  <a:srgbClr val="000000"/>
                </a:solidFill>
                <a:latin typeface="Times New Roman" pitchFamily="18" charset="0"/>
                <a:sym typeface="Times New Roman" pitchFamily="18" charset="0"/>
              </a:rPr>
              <a:t>was </a:t>
            </a:r>
            <a:r>
              <a:rPr lang="ja-JP" altLang="en-US" sz="1400" dirty="0">
                <a:solidFill>
                  <a:srgbClr val="000000"/>
                </a:solidFill>
                <a:latin typeface="Times New Roman" pitchFamily="18" charset="0"/>
                <a:sym typeface="Times New Roman" pitchFamily="18" charset="0"/>
              </a:rPr>
              <a:t>an action item </a:t>
            </a:r>
            <a:r>
              <a:rPr lang="en-US" altLang="ja-JP" sz="1400" dirty="0">
                <a:solidFill>
                  <a:srgbClr val="000000"/>
                </a:solidFill>
                <a:latin typeface="Times New Roman" pitchFamily="18" charset="0"/>
                <a:sym typeface="Times New Roman" pitchFamily="18" charset="0"/>
              </a:rPr>
              <a:t>of the </a:t>
            </a:r>
            <a:r>
              <a:rPr lang="en-US" altLang="ja-JP" sz="1400" dirty="0" smtClean="0">
                <a:solidFill>
                  <a:srgbClr val="000000"/>
                </a:solidFill>
                <a:latin typeface="Times New Roman" pitchFamily="18" charset="0"/>
                <a:sym typeface="Times New Roman" pitchFamily="18" charset="0"/>
              </a:rPr>
              <a:t>report</a:t>
            </a:r>
            <a:r>
              <a:rPr lang="ja-JP" altLang="en-US" sz="1400" dirty="0" err="1" smtClean="0">
                <a:solidFill>
                  <a:srgbClr val="000000"/>
                </a:solidFill>
                <a:latin typeface="Times New Roman" pitchFamily="18" charset="0"/>
                <a:sym typeface="Times New Roman" pitchFamily="18" charset="0"/>
              </a:rPr>
              <a:t>.</a:t>
            </a:r>
            <a:endParaRPr lang="ja-JP" altLang="en-US" sz="1400" dirty="0">
              <a:solidFill>
                <a:srgbClr val="000000"/>
              </a:solidFill>
              <a:latin typeface="Times New Roman" pitchFamily="18" charset="0"/>
              <a:sym typeface="Times New Roman" pitchFamily="18" charset="0"/>
            </a:endParaRPr>
          </a:p>
        </p:txBody>
      </p:sp>
      <p:sp>
        <p:nvSpPr>
          <p:cNvPr id="24581" name="下矢印 28"/>
          <p:cNvSpPr>
            <a:spLocks noChangeArrowheads="1"/>
          </p:cNvSpPr>
          <p:nvPr/>
        </p:nvSpPr>
        <p:spPr bwMode="auto">
          <a:xfrm>
            <a:off x="4111625" y="2940050"/>
            <a:ext cx="922338" cy="428625"/>
          </a:xfrm>
          <a:prstGeom prst="downArrow">
            <a:avLst>
              <a:gd name="adj1" fmla="val 50000"/>
              <a:gd name="adj2" fmla="val 50000"/>
            </a:avLst>
          </a:prstGeom>
          <a:solidFill>
            <a:srgbClr val="FFFFFF"/>
          </a:solidFill>
          <a:ln w="25400">
            <a:solidFill>
              <a:srgbClr val="F79646"/>
            </a:solidFill>
            <a:miter lim="800000"/>
            <a:headEnd/>
            <a:tailEnd/>
          </a:ln>
        </p:spPr>
        <p:txBody>
          <a:bodyPr anchor="ctr"/>
          <a:lstStyle/>
          <a:p>
            <a:pPr algn="ctr"/>
            <a:endParaRPr lang="ja-JP" altLang="ja-JP">
              <a:solidFill>
                <a:srgbClr val="000000"/>
              </a:solidFill>
            </a:endParaRPr>
          </a:p>
        </p:txBody>
      </p:sp>
      <p:sp>
        <p:nvSpPr>
          <p:cNvPr id="24582" name="正方形/長方形 49"/>
          <p:cNvSpPr>
            <a:spLocks noChangeArrowheads="1"/>
          </p:cNvSpPr>
          <p:nvPr/>
        </p:nvSpPr>
        <p:spPr bwMode="auto">
          <a:xfrm>
            <a:off x="130175" y="1054100"/>
            <a:ext cx="15319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266700" indent="-266700"/>
            <a:r>
              <a:rPr lang="ja-JP" altLang="en-US" sz="1600">
                <a:solidFill>
                  <a:srgbClr val="000000"/>
                </a:solidFill>
                <a:sym typeface="Wingdings 2" pitchFamily="18" charset="2"/>
              </a:rPr>
              <a:t></a:t>
            </a:r>
            <a:r>
              <a:rPr lang="en-US" altLang="ja-JP" sz="1600">
                <a:solidFill>
                  <a:srgbClr val="000000"/>
                </a:solidFill>
                <a:sym typeface="Times New Roman" pitchFamily="18" charset="0"/>
              </a:rPr>
              <a:t>	</a:t>
            </a:r>
            <a:r>
              <a:rPr lang="ja-JP" altLang="en-US" sz="1600" b="1">
                <a:solidFill>
                  <a:srgbClr val="000000"/>
                </a:solidFill>
                <a:latin typeface="Times New Roman" pitchFamily="18" charset="0"/>
                <a:sym typeface="Times New Roman" pitchFamily="18" charset="0"/>
              </a:rPr>
              <a:t>Background</a:t>
            </a:r>
            <a:endParaRPr lang="en-US" altLang="ja-JP" sz="1600" b="1">
              <a:solidFill>
                <a:srgbClr val="000000"/>
              </a:solidFill>
              <a:latin typeface="Times New Roman" pitchFamily="18" charset="0"/>
              <a:sym typeface="Times New Roman" pitchFamily="18" charset="0"/>
            </a:endParaRPr>
          </a:p>
        </p:txBody>
      </p:sp>
      <p:sp>
        <p:nvSpPr>
          <p:cNvPr id="24583" name="スライド番号プレースホルダー 3"/>
          <p:cNvSpPr>
            <a:spLocks noChangeArrowheads="1"/>
          </p:cNvSpPr>
          <p:nvPr/>
        </p:nvSpPr>
        <p:spPr bwMode="auto">
          <a:xfrm>
            <a:off x="7077075"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r"/>
            <a:fld id="{6B11D20C-778B-4725-8C83-B4809865557F}" type="slidenum">
              <a:rPr lang="ja-JP" altLang="en-US" sz="1600">
                <a:latin typeface="Times New Roman" pitchFamily="18" charset="0"/>
                <a:sym typeface="Times New Roman" pitchFamily="18" charset="0"/>
              </a:rPr>
              <a:pPr algn="r"/>
              <a:t>13</a:t>
            </a:fld>
            <a:endParaRPr lang="ja-JP" altLang="en-US" sz="1600">
              <a:latin typeface="Times New Roman" pitchFamily="18" charset="0"/>
              <a:sym typeface="Times New Roman" pitchFamily="18" charset="0"/>
            </a:endParaRPr>
          </a:p>
        </p:txBody>
      </p:sp>
      <p:pic>
        <p:nvPicPr>
          <p:cNvPr id="8" name="Picture 15" descr="moe_logo_small">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6440567"/>
            <a:ext cx="611560" cy="404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Box 16"/>
          <p:cNvSpPr txBox="1">
            <a:spLocks noChangeArrowheads="1"/>
          </p:cNvSpPr>
          <p:nvPr/>
        </p:nvSpPr>
        <p:spPr bwMode="auto">
          <a:xfrm>
            <a:off x="553623" y="6478728"/>
            <a:ext cx="369710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sz="1200">
                <a:solidFill>
                  <a:schemeClr val="tx2"/>
                </a:solidFill>
                <a:latin typeface="Times New Roman" pitchFamily="18" charset="0"/>
                <a:ea typeface="ＭＳ Ｐゴシック" pitchFamily="50" charset="-128"/>
              </a:defRPr>
            </a:lvl1pPr>
            <a:lvl2pPr marL="742950" indent="-285750" eaLnBrk="0" hangingPunct="0">
              <a:defRPr kumimoji="1" sz="1200">
                <a:solidFill>
                  <a:schemeClr val="tx2"/>
                </a:solidFill>
                <a:latin typeface="Times New Roman" pitchFamily="18" charset="0"/>
                <a:ea typeface="ＭＳ Ｐゴシック" pitchFamily="50" charset="-128"/>
              </a:defRPr>
            </a:lvl2pPr>
            <a:lvl3pPr marL="1143000" indent="-228600" eaLnBrk="0" hangingPunct="0">
              <a:defRPr kumimoji="1" sz="1200">
                <a:solidFill>
                  <a:schemeClr val="tx2"/>
                </a:solidFill>
                <a:latin typeface="Times New Roman" pitchFamily="18" charset="0"/>
                <a:ea typeface="ＭＳ Ｐゴシック" pitchFamily="50" charset="-128"/>
              </a:defRPr>
            </a:lvl3pPr>
            <a:lvl4pPr marL="1600200" indent="-228600" eaLnBrk="0" hangingPunct="0">
              <a:defRPr kumimoji="1" sz="1200">
                <a:solidFill>
                  <a:schemeClr val="tx2"/>
                </a:solidFill>
                <a:latin typeface="Times New Roman" pitchFamily="18" charset="0"/>
                <a:ea typeface="ＭＳ Ｐゴシック" pitchFamily="50" charset="-128"/>
              </a:defRPr>
            </a:lvl4pPr>
            <a:lvl5pPr marL="2057400" indent="-228600" eaLnBrk="0" hangingPunct="0">
              <a:defRPr kumimoji="1" sz="1200">
                <a:solidFill>
                  <a:schemeClr val="tx2"/>
                </a:solidFill>
                <a:latin typeface="Times New Roman" pitchFamily="18" charset="0"/>
                <a:ea typeface="ＭＳ Ｐゴシック" pitchFamily="50" charset="-128"/>
              </a:defRPr>
            </a:lvl5pPr>
            <a:lvl6pPr marL="2514600" indent="-228600" algn="ctr" eaLnBrk="0" fontAlgn="base" hangingPunct="0">
              <a:spcBef>
                <a:spcPct val="0"/>
              </a:spcBef>
              <a:spcAft>
                <a:spcPct val="0"/>
              </a:spcAft>
              <a:defRPr kumimoji="1" sz="1200">
                <a:solidFill>
                  <a:schemeClr val="tx2"/>
                </a:solidFill>
                <a:latin typeface="Times New Roman" pitchFamily="18" charset="0"/>
                <a:ea typeface="ＭＳ Ｐゴシック" pitchFamily="50" charset="-128"/>
              </a:defRPr>
            </a:lvl6pPr>
            <a:lvl7pPr marL="2971800" indent="-228600" algn="ctr" eaLnBrk="0" fontAlgn="base" hangingPunct="0">
              <a:spcBef>
                <a:spcPct val="0"/>
              </a:spcBef>
              <a:spcAft>
                <a:spcPct val="0"/>
              </a:spcAft>
              <a:defRPr kumimoji="1" sz="1200">
                <a:solidFill>
                  <a:schemeClr val="tx2"/>
                </a:solidFill>
                <a:latin typeface="Times New Roman" pitchFamily="18" charset="0"/>
                <a:ea typeface="ＭＳ Ｐゴシック" pitchFamily="50" charset="-128"/>
              </a:defRPr>
            </a:lvl7pPr>
            <a:lvl8pPr marL="3429000" indent="-228600" algn="ctr" eaLnBrk="0" fontAlgn="base" hangingPunct="0">
              <a:spcBef>
                <a:spcPct val="0"/>
              </a:spcBef>
              <a:spcAft>
                <a:spcPct val="0"/>
              </a:spcAft>
              <a:defRPr kumimoji="1" sz="1200">
                <a:solidFill>
                  <a:schemeClr val="tx2"/>
                </a:solidFill>
                <a:latin typeface="Times New Roman" pitchFamily="18" charset="0"/>
                <a:ea typeface="ＭＳ Ｐゴシック" pitchFamily="50" charset="-128"/>
              </a:defRPr>
            </a:lvl8pPr>
            <a:lvl9pPr marL="3886200" indent="-228600" algn="ctr" eaLnBrk="0" fontAlgn="base" hangingPunct="0">
              <a:spcBef>
                <a:spcPct val="0"/>
              </a:spcBef>
              <a:spcAft>
                <a:spcPct val="0"/>
              </a:spcAft>
              <a:defRPr kumimoji="1" sz="1200">
                <a:solidFill>
                  <a:schemeClr val="tx2"/>
                </a:solidFill>
                <a:latin typeface="Times New Roman" pitchFamily="18" charset="0"/>
                <a:ea typeface="ＭＳ Ｐゴシック" pitchFamily="50" charset="-128"/>
              </a:defRPr>
            </a:lvl9pPr>
          </a:lstStyle>
          <a:p>
            <a:pPr eaLnBrk="1" hangingPunct="1">
              <a:defRPr/>
            </a:pPr>
            <a:r>
              <a:rPr lang="en-US" altLang="ja-JP" sz="1800" dirty="0" smtClean="0">
                <a:latin typeface="Arial Black" pitchFamily="34" charset="0"/>
              </a:rPr>
              <a:t>Ministry of the Environment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15" descr="moe_logo_small">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6440567"/>
            <a:ext cx="611560" cy="404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Text Box 16"/>
          <p:cNvSpPr txBox="1">
            <a:spLocks noChangeArrowheads="1"/>
          </p:cNvSpPr>
          <p:nvPr/>
        </p:nvSpPr>
        <p:spPr bwMode="auto">
          <a:xfrm>
            <a:off x="553623" y="6478728"/>
            <a:ext cx="369710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sz="1200">
                <a:solidFill>
                  <a:schemeClr val="tx2"/>
                </a:solidFill>
                <a:latin typeface="Times New Roman" pitchFamily="18" charset="0"/>
                <a:ea typeface="ＭＳ Ｐゴシック" pitchFamily="50" charset="-128"/>
              </a:defRPr>
            </a:lvl1pPr>
            <a:lvl2pPr marL="742950" indent="-285750" eaLnBrk="0" hangingPunct="0">
              <a:defRPr kumimoji="1" sz="1200">
                <a:solidFill>
                  <a:schemeClr val="tx2"/>
                </a:solidFill>
                <a:latin typeface="Times New Roman" pitchFamily="18" charset="0"/>
                <a:ea typeface="ＭＳ Ｐゴシック" pitchFamily="50" charset="-128"/>
              </a:defRPr>
            </a:lvl2pPr>
            <a:lvl3pPr marL="1143000" indent="-228600" eaLnBrk="0" hangingPunct="0">
              <a:defRPr kumimoji="1" sz="1200">
                <a:solidFill>
                  <a:schemeClr val="tx2"/>
                </a:solidFill>
                <a:latin typeface="Times New Roman" pitchFamily="18" charset="0"/>
                <a:ea typeface="ＭＳ Ｐゴシック" pitchFamily="50" charset="-128"/>
              </a:defRPr>
            </a:lvl3pPr>
            <a:lvl4pPr marL="1600200" indent="-228600" eaLnBrk="0" hangingPunct="0">
              <a:defRPr kumimoji="1" sz="1200">
                <a:solidFill>
                  <a:schemeClr val="tx2"/>
                </a:solidFill>
                <a:latin typeface="Times New Roman" pitchFamily="18" charset="0"/>
                <a:ea typeface="ＭＳ Ｐゴシック" pitchFamily="50" charset="-128"/>
              </a:defRPr>
            </a:lvl4pPr>
            <a:lvl5pPr marL="2057400" indent="-228600" eaLnBrk="0" hangingPunct="0">
              <a:defRPr kumimoji="1" sz="1200">
                <a:solidFill>
                  <a:schemeClr val="tx2"/>
                </a:solidFill>
                <a:latin typeface="Times New Roman" pitchFamily="18" charset="0"/>
                <a:ea typeface="ＭＳ Ｐゴシック" pitchFamily="50" charset="-128"/>
              </a:defRPr>
            </a:lvl5pPr>
            <a:lvl6pPr marL="2514600" indent="-228600" algn="ctr" eaLnBrk="0" fontAlgn="base" hangingPunct="0">
              <a:spcBef>
                <a:spcPct val="0"/>
              </a:spcBef>
              <a:spcAft>
                <a:spcPct val="0"/>
              </a:spcAft>
              <a:defRPr kumimoji="1" sz="1200">
                <a:solidFill>
                  <a:schemeClr val="tx2"/>
                </a:solidFill>
                <a:latin typeface="Times New Roman" pitchFamily="18" charset="0"/>
                <a:ea typeface="ＭＳ Ｐゴシック" pitchFamily="50" charset="-128"/>
              </a:defRPr>
            </a:lvl6pPr>
            <a:lvl7pPr marL="2971800" indent="-228600" algn="ctr" eaLnBrk="0" fontAlgn="base" hangingPunct="0">
              <a:spcBef>
                <a:spcPct val="0"/>
              </a:spcBef>
              <a:spcAft>
                <a:spcPct val="0"/>
              </a:spcAft>
              <a:defRPr kumimoji="1" sz="1200">
                <a:solidFill>
                  <a:schemeClr val="tx2"/>
                </a:solidFill>
                <a:latin typeface="Times New Roman" pitchFamily="18" charset="0"/>
                <a:ea typeface="ＭＳ Ｐゴシック" pitchFamily="50" charset="-128"/>
              </a:defRPr>
            </a:lvl7pPr>
            <a:lvl8pPr marL="3429000" indent="-228600" algn="ctr" eaLnBrk="0" fontAlgn="base" hangingPunct="0">
              <a:spcBef>
                <a:spcPct val="0"/>
              </a:spcBef>
              <a:spcAft>
                <a:spcPct val="0"/>
              </a:spcAft>
              <a:defRPr kumimoji="1" sz="1200">
                <a:solidFill>
                  <a:schemeClr val="tx2"/>
                </a:solidFill>
                <a:latin typeface="Times New Roman" pitchFamily="18" charset="0"/>
                <a:ea typeface="ＭＳ Ｐゴシック" pitchFamily="50" charset="-128"/>
              </a:defRPr>
            </a:lvl8pPr>
            <a:lvl9pPr marL="3886200" indent="-228600" algn="ctr" eaLnBrk="0" fontAlgn="base" hangingPunct="0">
              <a:spcBef>
                <a:spcPct val="0"/>
              </a:spcBef>
              <a:spcAft>
                <a:spcPct val="0"/>
              </a:spcAft>
              <a:defRPr kumimoji="1" sz="1200">
                <a:solidFill>
                  <a:schemeClr val="tx2"/>
                </a:solidFill>
                <a:latin typeface="Times New Roman" pitchFamily="18" charset="0"/>
                <a:ea typeface="ＭＳ Ｐゴシック" pitchFamily="50" charset="-128"/>
              </a:defRPr>
            </a:lvl9pPr>
          </a:lstStyle>
          <a:p>
            <a:pPr eaLnBrk="1" hangingPunct="1">
              <a:defRPr/>
            </a:pPr>
            <a:r>
              <a:rPr lang="en-US" altLang="ja-JP" sz="1800" dirty="0" smtClean="0">
                <a:latin typeface="Arial Black" pitchFamily="34" charset="0"/>
              </a:rPr>
              <a:t>Ministry of the Environment</a:t>
            </a:r>
          </a:p>
        </p:txBody>
      </p:sp>
      <p:sp>
        <p:nvSpPr>
          <p:cNvPr id="25602" name="角丸四角形 35"/>
          <p:cNvSpPr>
            <a:spLocks noChangeArrowheads="1"/>
          </p:cNvSpPr>
          <p:nvPr/>
        </p:nvSpPr>
        <p:spPr bwMode="auto">
          <a:xfrm>
            <a:off x="119063" y="1196975"/>
            <a:ext cx="8905875" cy="5432425"/>
          </a:xfrm>
          <a:prstGeom prst="roundRect">
            <a:avLst>
              <a:gd name="adj" fmla="val 6074"/>
            </a:avLst>
          </a:prstGeom>
          <a:solidFill>
            <a:srgbClr val="FFFFCC"/>
          </a:solidFill>
          <a:ln w="25400">
            <a:solidFill>
              <a:srgbClr val="395E8A"/>
            </a:solidFill>
            <a:round/>
            <a:headEnd/>
            <a:tailEnd/>
          </a:ln>
        </p:spPr>
        <p:txBody>
          <a:bodyPr anchor="ctr"/>
          <a:lstStyle/>
          <a:p>
            <a:pPr algn="ctr"/>
            <a:endParaRPr lang="ja-JP" altLang="ja-JP" sz="1600">
              <a:solidFill>
                <a:srgbClr val="FFFFFF"/>
              </a:solidFill>
            </a:endParaRPr>
          </a:p>
        </p:txBody>
      </p:sp>
      <p:sp>
        <p:nvSpPr>
          <p:cNvPr id="25603" name="正方形/長方形 36"/>
          <p:cNvSpPr>
            <a:spLocks noChangeArrowheads="1"/>
          </p:cNvSpPr>
          <p:nvPr/>
        </p:nvSpPr>
        <p:spPr bwMode="auto">
          <a:xfrm>
            <a:off x="117475" y="1054100"/>
            <a:ext cx="2708275" cy="338138"/>
          </a:xfrm>
          <a:prstGeom prst="rect">
            <a:avLst/>
          </a:prstGeom>
          <a:gradFill rotWithShape="1">
            <a:gsLst>
              <a:gs pos="0">
                <a:srgbClr val="C96C1F"/>
              </a:gs>
              <a:gs pos="79999">
                <a:srgbClr val="FF8F33"/>
              </a:gs>
              <a:gs pos="100000">
                <a:srgbClr val="FF8F35"/>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sz="1600" b="1">
                <a:solidFill>
                  <a:srgbClr val="FFFFFF"/>
                </a:solidFill>
                <a:latin typeface="Times New Roman" pitchFamily="18" charset="0"/>
              </a:rPr>
              <a:t>Points in the third report</a:t>
            </a:r>
          </a:p>
        </p:txBody>
      </p:sp>
      <p:sp>
        <p:nvSpPr>
          <p:cNvPr id="25604" name="正方形/長方形 22"/>
          <p:cNvSpPr>
            <a:spLocks noChangeArrowheads="1"/>
          </p:cNvSpPr>
          <p:nvPr/>
        </p:nvSpPr>
        <p:spPr bwMode="auto">
          <a:xfrm>
            <a:off x="123825" y="1403350"/>
            <a:ext cx="39909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266700" indent="-266700"/>
            <a:r>
              <a:rPr lang="ja-JP" altLang="en-US" sz="1600">
                <a:solidFill>
                  <a:srgbClr val="000000"/>
                </a:solidFill>
                <a:sym typeface="Wingdings 2" pitchFamily="18" charset="2"/>
              </a:rPr>
              <a:t></a:t>
            </a:r>
            <a:r>
              <a:rPr lang="en-US" altLang="ja-JP" sz="1600">
                <a:solidFill>
                  <a:srgbClr val="000000"/>
                </a:solidFill>
                <a:sym typeface="Times New Roman" pitchFamily="18" charset="0"/>
              </a:rPr>
              <a:t>	</a:t>
            </a:r>
            <a:r>
              <a:rPr lang="ja-JP" altLang="en-US" sz="1600" b="1">
                <a:solidFill>
                  <a:srgbClr val="000000"/>
                </a:solidFill>
                <a:latin typeface="Times New Roman" pitchFamily="18" charset="0"/>
                <a:sym typeface="Times New Roman" pitchFamily="18" charset="0"/>
              </a:rPr>
              <a:t>Application of target limits for tire noise</a:t>
            </a:r>
            <a:endParaRPr lang="en-US" altLang="ja-JP" sz="1600" b="1">
              <a:solidFill>
                <a:srgbClr val="000000"/>
              </a:solidFill>
              <a:latin typeface="Times New Roman" pitchFamily="18" charset="0"/>
              <a:sym typeface="Times New Roman" pitchFamily="18" charset="0"/>
            </a:endParaRPr>
          </a:p>
        </p:txBody>
      </p:sp>
      <p:sp>
        <p:nvSpPr>
          <p:cNvPr id="25605" name="正方形/長方形 2"/>
          <p:cNvSpPr>
            <a:spLocks noChangeArrowheads="1"/>
          </p:cNvSpPr>
          <p:nvPr/>
        </p:nvSpPr>
        <p:spPr bwMode="auto">
          <a:xfrm>
            <a:off x="287338" y="1684338"/>
            <a:ext cx="4754562" cy="1677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180975" indent="-180975">
              <a:spcAft>
                <a:spcPts val="400"/>
              </a:spcAft>
            </a:pPr>
            <a:r>
              <a:rPr lang="en-US" altLang="ja-JP" sz="1400" dirty="0">
                <a:solidFill>
                  <a:srgbClr val="000000"/>
                </a:solidFill>
                <a:latin typeface="Times New Roman" pitchFamily="18" charset="0"/>
                <a:sym typeface="Times New Roman" pitchFamily="18" charset="0"/>
              </a:rPr>
              <a:t>•	</a:t>
            </a:r>
            <a:r>
              <a:rPr lang="ja-JP" altLang="en-US" sz="1400" dirty="0">
                <a:solidFill>
                  <a:srgbClr val="000000"/>
                </a:solidFill>
                <a:latin typeface="Times New Roman" pitchFamily="18" charset="0"/>
                <a:sym typeface="Times New Roman" pitchFamily="18" charset="0"/>
              </a:rPr>
              <a:t>The tire noise regulations should be </a:t>
            </a:r>
            <a:r>
              <a:rPr lang="ja-JP" altLang="en-US" sz="1400" b="1" u="sng" dirty="0">
                <a:solidFill>
                  <a:srgbClr val="000000"/>
                </a:solidFill>
                <a:latin typeface="Times New Roman" pitchFamily="18" charset="0"/>
                <a:sym typeface="Times New Roman" pitchFamily="18" charset="0"/>
              </a:rPr>
              <a:t>applied to new vehicles first</a:t>
            </a:r>
            <a:r>
              <a:rPr lang="ja-JP" altLang="en-US" sz="1400" dirty="0">
                <a:solidFill>
                  <a:srgbClr val="000000"/>
                </a:solidFill>
                <a:latin typeface="Times New Roman" pitchFamily="18" charset="0"/>
                <a:sym typeface="Times New Roman" pitchFamily="18" charset="0"/>
              </a:rPr>
              <a:t>, which are easier to adopt new regulations for.</a:t>
            </a:r>
            <a:endParaRPr lang="en-US" altLang="ja-JP" sz="1400" dirty="0">
              <a:solidFill>
                <a:srgbClr val="000000"/>
              </a:solidFill>
              <a:latin typeface="Times New Roman" pitchFamily="18" charset="0"/>
              <a:sym typeface="Times New Roman" pitchFamily="18" charset="0"/>
            </a:endParaRPr>
          </a:p>
          <a:p>
            <a:pPr marL="180975" indent="-180975">
              <a:spcAft>
                <a:spcPts val="400"/>
              </a:spcAft>
            </a:pPr>
            <a:r>
              <a:rPr lang="en-US" altLang="ja-JP" sz="1400" dirty="0">
                <a:solidFill>
                  <a:srgbClr val="000000"/>
                </a:solidFill>
                <a:latin typeface="Times New Roman" pitchFamily="18" charset="0"/>
                <a:sym typeface="Times New Roman" pitchFamily="18" charset="0"/>
              </a:rPr>
              <a:t>•	</a:t>
            </a:r>
            <a:r>
              <a:rPr lang="ja-JP" altLang="en-US" sz="1400" dirty="0">
                <a:solidFill>
                  <a:srgbClr val="000000"/>
                </a:solidFill>
                <a:latin typeface="Times New Roman" pitchFamily="18" charset="0"/>
                <a:sym typeface="Times New Roman" pitchFamily="18" charset="0"/>
              </a:rPr>
              <a:t>The </a:t>
            </a:r>
            <a:r>
              <a:rPr lang="en-US" altLang="ja-JP" sz="1400" dirty="0">
                <a:solidFill>
                  <a:srgbClr val="000000"/>
                </a:solidFill>
                <a:latin typeface="Times New Roman" pitchFamily="18" charset="0"/>
                <a:sym typeface="Times New Roman" pitchFamily="18" charset="0"/>
              </a:rPr>
              <a:t>R117-02</a:t>
            </a:r>
            <a:r>
              <a:rPr lang="ja-JP" altLang="en-US" sz="1400" dirty="0">
                <a:solidFill>
                  <a:srgbClr val="000000"/>
                </a:solidFill>
                <a:latin typeface="Times New Roman" pitchFamily="18" charset="0"/>
                <a:sym typeface="Times New Roman" pitchFamily="18" charset="0"/>
              </a:rPr>
              <a:t> specifies three technical requirements: </a:t>
            </a:r>
            <a:r>
              <a:rPr lang="ja-JP" altLang="en-US" sz="1400" b="1" u="sng" dirty="0">
                <a:solidFill>
                  <a:srgbClr val="000000"/>
                </a:solidFill>
                <a:latin typeface="Times New Roman" pitchFamily="18" charset="0"/>
                <a:sym typeface="Times New Roman" pitchFamily="18" charset="0"/>
              </a:rPr>
              <a:t>Tire rolling sound (noise), wet grip adhesion (safety), and rolling resistance (fuel efficiency)</a:t>
            </a:r>
            <a:r>
              <a:rPr lang="ja-JP" altLang="en-US" sz="1400" dirty="0">
                <a:solidFill>
                  <a:srgbClr val="000000"/>
                </a:solidFill>
                <a:latin typeface="Times New Roman" pitchFamily="18" charset="0"/>
                <a:sym typeface="Times New Roman" pitchFamily="18" charset="0"/>
              </a:rPr>
              <a:t>. </a:t>
            </a:r>
            <a:r>
              <a:rPr lang="ja-JP" altLang="en-US" sz="1400" b="1" u="sng" dirty="0">
                <a:solidFill>
                  <a:srgbClr val="000000"/>
                </a:solidFill>
                <a:latin typeface="Times New Roman" pitchFamily="18" charset="0"/>
                <a:sym typeface="Times New Roman" pitchFamily="18" charset="0"/>
              </a:rPr>
              <a:t>Considering time required for tire development</a:t>
            </a:r>
            <a:r>
              <a:rPr lang="ja-JP" altLang="en-US" sz="1400" b="1" dirty="0">
                <a:solidFill>
                  <a:srgbClr val="000000"/>
                </a:solidFill>
                <a:latin typeface="Times New Roman" pitchFamily="18" charset="0"/>
                <a:sym typeface="Times New Roman" pitchFamily="18" charset="0"/>
              </a:rPr>
              <a:t>  </a:t>
            </a:r>
            <a:r>
              <a:rPr lang="ja-JP" altLang="en-US" sz="1400" dirty="0">
                <a:solidFill>
                  <a:srgbClr val="000000"/>
                </a:solidFill>
                <a:latin typeface="Times New Roman" pitchFamily="18" charset="0"/>
                <a:sym typeface="Times New Roman" pitchFamily="18" charset="0"/>
              </a:rPr>
              <a:t>including those capabilities, the limits should be applied as below.</a:t>
            </a:r>
            <a:endParaRPr lang="en-US" altLang="ja-JP" sz="1400" dirty="0">
              <a:solidFill>
                <a:srgbClr val="000000"/>
              </a:solidFill>
              <a:latin typeface="Times New Roman" pitchFamily="18" charset="0"/>
              <a:sym typeface="Times New Roman" pitchFamily="18" charset="0"/>
            </a:endParaRPr>
          </a:p>
        </p:txBody>
      </p:sp>
      <p:sp>
        <p:nvSpPr>
          <p:cNvPr id="25606" name="正方形/長方形 26"/>
          <p:cNvSpPr>
            <a:spLocks noChangeArrowheads="1"/>
          </p:cNvSpPr>
          <p:nvPr/>
        </p:nvSpPr>
        <p:spPr bwMode="auto">
          <a:xfrm>
            <a:off x="123825" y="3357563"/>
            <a:ext cx="4238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66700" indent="-266700">
              <a:lnSpc>
                <a:spcPts val="1600"/>
              </a:lnSpc>
            </a:pPr>
            <a:r>
              <a:rPr lang="ja-JP" altLang="en-US" sz="1600">
                <a:solidFill>
                  <a:srgbClr val="000000"/>
                </a:solidFill>
                <a:sym typeface="Wingdings 2" pitchFamily="18" charset="2"/>
              </a:rPr>
              <a:t></a:t>
            </a:r>
            <a:r>
              <a:rPr lang="en-US" altLang="ja-JP" sz="1600">
                <a:solidFill>
                  <a:srgbClr val="000000"/>
                </a:solidFill>
                <a:sym typeface="Times New Roman" pitchFamily="18" charset="0"/>
              </a:rPr>
              <a:t>	</a:t>
            </a:r>
            <a:r>
              <a:rPr lang="ja-JP" altLang="en-US" sz="1600" b="1">
                <a:solidFill>
                  <a:srgbClr val="000000"/>
                </a:solidFill>
                <a:latin typeface="Times New Roman" pitchFamily="18" charset="0"/>
                <a:sym typeface="Times New Roman" pitchFamily="18" charset="0"/>
              </a:rPr>
              <a:t>Timing of application of target limits for tire noise</a:t>
            </a:r>
            <a:endParaRPr lang="en-US" altLang="ja-JP" sz="1600" b="1">
              <a:solidFill>
                <a:srgbClr val="000000"/>
              </a:solidFill>
              <a:latin typeface="Times New Roman" pitchFamily="18" charset="0"/>
              <a:sym typeface="Times New Roman" pitchFamily="18" charset="0"/>
            </a:endParaRPr>
          </a:p>
        </p:txBody>
      </p:sp>
      <p:graphicFrame>
        <p:nvGraphicFramePr>
          <p:cNvPr id="9228" name="Group 12"/>
          <p:cNvGraphicFramePr>
            <a:graphicFrameLocks noGrp="1"/>
          </p:cNvGraphicFramePr>
          <p:nvPr/>
        </p:nvGraphicFramePr>
        <p:xfrm>
          <a:off x="520700" y="3867150"/>
          <a:ext cx="3562350" cy="1612674"/>
        </p:xfrm>
        <a:graphic>
          <a:graphicData uri="http://schemas.openxmlformats.org/drawingml/2006/table">
            <a:tbl>
              <a:tblPr/>
              <a:tblGrid>
                <a:gridCol w="1895529"/>
                <a:gridCol w="1666821"/>
              </a:tblGrid>
              <a:tr h="356189">
                <a:tc>
                  <a:txBody>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r>
                        <a:rPr kumimoji="0" lang="ja-JP" altLang="en-US" sz="1100" b="0" i="0" u="none" strike="noStrike" cap="none" normalizeH="0" baseline="0" dirty="0" smtClean="0">
                          <a:ln>
                            <a:noFill/>
                          </a:ln>
                          <a:solidFill>
                            <a:schemeClr val="tx1"/>
                          </a:solidFill>
                          <a:effectLst/>
                          <a:latin typeface="+mn-lt"/>
                          <a:ea typeface="ＭＳ Ｐゴシック" pitchFamily="50" charset="-128"/>
                          <a:sym typeface="Times New Roman" pitchFamily="18" charset="0"/>
                        </a:rPr>
                        <a:t>Vehicle type</a:t>
                      </a:r>
                    </a:p>
                  </a:txBody>
                  <a:tcPr marL="54002" marR="54002" marT="18008" marB="180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r>
                        <a:rPr kumimoji="0" lang="ja-JP" altLang="en-US" sz="1100" b="0" i="0" u="none" strike="noStrike" cap="none" normalizeH="0" baseline="0" dirty="0" smtClean="0">
                          <a:ln>
                            <a:noFill/>
                          </a:ln>
                          <a:solidFill>
                            <a:schemeClr val="tx1"/>
                          </a:solidFill>
                          <a:effectLst/>
                          <a:latin typeface="+mn-lt"/>
                          <a:ea typeface="ＭＳ Ｐゴシック" pitchFamily="50" charset="-128"/>
                          <a:sym typeface="Times New Roman" pitchFamily="18" charset="0"/>
                        </a:rPr>
                        <a:t>Application of tire noise target limits</a:t>
                      </a:r>
                    </a:p>
                  </a:txBody>
                  <a:tcPr marL="54002" marR="54002" marT="18008" marB="180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51565">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r>
                        <a:rPr kumimoji="0" lang="ja-JP" altLang="en-US" sz="1100" b="0" i="0" u="none" strike="noStrike" cap="none" normalizeH="0" baseline="0" dirty="0" smtClean="0">
                          <a:ln>
                            <a:noFill/>
                          </a:ln>
                          <a:solidFill>
                            <a:schemeClr val="tx1"/>
                          </a:solidFill>
                          <a:effectLst/>
                          <a:latin typeface="+mn-lt"/>
                          <a:ea typeface="ＭＳ Ｐゴシック" pitchFamily="50" charset="-128"/>
                          <a:sym typeface="Times New Roman" pitchFamily="18" charset="0"/>
                        </a:rPr>
                        <a:t>Passenger car</a:t>
                      </a:r>
                    </a:p>
                  </a:txBody>
                  <a:tcPr marL="91443" marR="91443" marT="45739" marB="4573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r>
                        <a:rPr kumimoji="0" lang="en-US" sz="1100" b="0" i="0" u="none" strike="noStrike" cap="none" normalizeH="0" baseline="0" dirty="0" smtClean="0">
                          <a:ln>
                            <a:noFill/>
                          </a:ln>
                          <a:solidFill>
                            <a:schemeClr val="tx1"/>
                          </a:solidFill>
                          <a:effectLst/>
                          <a:latin typeface="+mn-lt"/>
                          <a:ea typeface="ＭＳ Ｐゴシック" pitchFamily="50" charset="-128"/>
                          <a:sym typeface="Times New Roman" pitchFamily="18" charset="0"/>
                        </a:rPr>
                        <a:t>2018</a:t>
                      </a:r>
                      <a:endParaRPr kumimoji="0" lang="ja-JP" altLang="en-US" sz="1100" b="0" i="0" u="none" strike="noStrike" cap="none" normalizeH="0" baseline="0" dirty="0" smtClean="0">
                        <a:ln>
                          <a:noFill/>
                        </a:ln>
                        <a:solidFill>
                          <a:schemeClr val="tx1"/>
                        </a:solidFill>
                        <a:effectLst/>
                        <a:latin typeface="+mn-lt"/>
                        <a:ea typeface="ＭＳ Ｐゴシック" pitchFamily="50" charset="-128"/>
                        <a:sym typeface="Times New Roman" pitchFamily="18" charset="0"/>
                      </a:endParaRPr>
                    </a:p>
                  </a:txBody>
                  <a:tcPr marL="91443" marR="91443" marT="45739" marB="4573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392204">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r>
                        <a:rPr kumimoji="0" lang="ja-JP" altLang="en-US" sz="1100" b="0" i="0" u="none" strike="noStrike" cap="none" normalizeH="0" baseline="0" dirty="0" smtClean="0">
                          <a:ln>
                            <a:noFill/>
                          </a:ln>
                          <a:solidFill>
                            <a:schemeClr val="tx1"/>
                          </a:solidFill>
                          <a:effectLst/>
                          <a:latin typeface="+mn-lt"/>
                          <a:ea typeface="ＭＳ Ｐゴシック" pitchFamily="50" charset="-128"/>
                          <a:sym typeface="Times New Roman" pitchFamily="18" charset="0"/>
                        </a:rPr>
                        <a:t>Small commercial vehicle and 3.5-ton or lighter trailer</a:t>
                      </a:r>
                      <a:endParaRPr kumimoji="0" lang="en-US" sz="1100" b="0" i="0" u="none" strike="noStrike" cap="none" normalizeH="0" baseline="0" dirty="0" smtClean="0">
                        <a:ln>
                          <a:noFill/>
                        </a:ln>
                        <a:solidFill>
                          <a:schemeClr val="tx1"/>
                        </a:solidFill>
                        <a:effectLst/>
                        <a:latin typeface="+mn-lt"/>
                        <a:ea typeface="ＭＳ Ｐゴシック" pitchFamily="50" charset="-128"/>
                        <a:sym typeface="Times New Roman" pitchFamily="18" charset="0"/>
                      </a:endParaRPr>
                    </a:p>
                  </a:txBody>
                  <a:tcPr marL="90003" marR="90003" marT="36015" marB="360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r>
                        <a:rPr kumimoji="0" lang="en-US" sz="1100" b="0" i="0" u="none" strike="noStrike" cap="none" normalizeH="0" baseline="0" dirty="0" smtClean="0">
                          <a:ln>
                            <a:noFill/>
                          </a:ln>
                          <a:solidFill>
                            <a:schemeClr val="tx1"/>
                          </a:solidFill>
                          <a:effectLst/>
                          <a:latin typeface="+mn-lt"/>
                          <a:ea typeface="ＭＳ Ｐゴシック" pitchFamily="50" charset="-128"/>
                          <a:sym typeface="Times New Roman" pitchFamily="18" charset="0"/>
                        </a:rPr>
                        <a:t>2019</a:t>
                      </a:r>
                      <a:endParaRPr kumimoji="0" lang="ja-JP" altLang="en-US" sz="1100" b="0" i="0" u="none" strike="noStrike" cap="none" normalizeH="0" baseline="0" dirty="0" smtClean="0">
                        <a:ln>
                          <a:noFill/>
                        </a:ln>
                        <a:solidFill>
                          <a:schemeClr val="tx1"/>
                        </a:solidFill>
                        <a:effectLst/>
                        <a:latin typeface="+mn-lt"/>
                        <a:ea typeface="ＭＳ Ｐゴシック" pitchFamily="50" charset="-128"/>
                        <a:sym typeface="Times New Roman" pitchFamily="18" charset="0"/>
                      </a:endParaRPr>
                    </a:p>
                  </a:txBody>
                  <a:tcPr marL="90003" marR="90003" marT="36015" marB="360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397041">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r>
                        <a:rPr kumimoji="0" lang="ja-JP" altLang="en-US" sz="1100" b="0" i="0" u="none" strike="noStrike" cap="none" normalizeH="0" baseline="0" dirty="0" smtClean="0">
                          <a:ln>
                            <a:noFill/>
                          </a:ln>
                          <a:solidFill>
                            <a:schemeClr val="tx1"/>
                          </a:solidFill>
                          <a:effectLst/>
                          <a:latin typeface="+mn-lt"/>
                          <a:ea typeface="ＭＳ Ｐゴシック" pitchFamily="50" charset="-128"/>
                          <a:sym typeface="Times New Roman" pitchFamily="18" charset="0"/>
                        </a:rPr>
                        <a:t>Midsize and large commercial vehicles and over 3.5-ton trailer</a:t>
                      </a:r>
                      <a:endParaRPr kumimoji="0" lang="en-US" sz="1100" b="0" i="0" u="none" strike="noStrike" cap="none" normalizeH="0" baseline="0" dirty="0" smtClean="0">
                        <a:ln>
                          <a:noFill/>
                        </a:ln>
                        <a:solidFill>
                          <a:schemeClr val="tx1"/>
                        </a:solidFill>
                        <a:effectLst/>
                        <a:latin typeface="+mn-lt"/>
                        <a:ea typeface="ＭＳ Ｐゴシック" pitchFamily="50" charset="-128"/>
                        <a:sym typeface="Times New Roman" pitchFamily="18" charset="0"/>
                      </a:endParaRPr>
                    </a:p>
                  </a:txBody>
                  <a:tcPr marL="90003" marR="90003" marT="36015" marB="360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r>
                        <a:rPr kumimoji="0" lang="en-US" sz="1100" b="0" i="0" u="none" strike="noStrike" cap="none" normalizeH="0" baseline="0" dirty="0" smtClean="0">
                          <a:ln>
                            <a:noFill/>
                          </a:ln>
                          <a:solidFill>
                            <a:schemeClr val="tx1"/>
                          </a:solidFill>
                          <a:effectLst/>
                          <a:latin typeface="+mn-lt"/>
                          <a:ea typeface="ＭＳ Ｐゴシック" pitchFamily="50" charset="-128"/>
                          <a:sym typeface="Times New Roman" pitchFamily="18" charset="0"/>
                        </a:rPr>
                        <a:t>2023</a:t>
                      </a:r>
                    </a:p>
                  </a:txBody>
                  <a:tcPr marL="90003" marR="90003" marT="36015" marB="360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
        <p:nvSpPr>
          <p:cNvPr id="25624" name="テキスト ボックス 3"/>
          <p:cNvSpPr>
            <a:spLocks noChangeArrowheads="1"/>
          </p:cNvSpPr>
          <p:nvPr/>
        </p:nvSpPr>
        <p:spPr bwMode="auto">
          <a:xfrm>
            <a:off x="5340350" y="6226175"/>
            <a:ext cx="3646488"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61950" indent="-361950">
              <a:spcBef>
                <a:spcPts val="500"/>
              </a:spcBef>
              <a:spcAft>
                <a:spcPts val="500"/>
              </a:spcAft>
            </a:pPr>
            <a:r>
              <a:rPr lang="ja-JP" altLang="en-US" sz="900" i="1">
                <a:solidFill>
                  <a:srgbClr val="000000"/>
                </a:solidFill>
                <a:latin typeface="Times New Roman" pitchFamily="18" charset="0"/>
                <a:ea typeface="ＭＳ 明朝" pitchFamily="17" charset="-128"/>
                <a:sym typeface="ＭＳ Ｐゴシック" pitchFamily="50" charset="-128"/>
              </a:rPr>
              <a:t>Source: Taken from  a report on tire road noise by the Japan Automobile Tyre Manufacturers Association, Inc.</a:t>
            </a:r>
            <a:endParaRPr lang="ja-JP" altLang="en-US" sz="900" i="1">
              <a:sym typeface="ＭＳ Ｐゴシック" pitchFamily="50" charset="-128"/>
            </a:endParaRPr>
          </a:p>
        </p:txBody>
      </p:sp>
      <p:sp>
        <p:nvSpPr>
          <p:cNvPr id="25625" name="Rectangle 2"/>
          <p:cNvSpPr>
            <a:spLocks noChangeArrowheads="1"/>
          </p:cNvSpPr>
          <p:nvPr/>
        </p:nvSpPr>
        <p:spPr bwMode="auto">
          <a:xfrm>
            <a:off x="5307013" y="1255713"/>
            <a:ext cx="3390900" cy="325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r>
              <a:rPr lang="ja-JP" altLang="en-US" sz="1100">
                <a:solidFill>
                  <a:srgbClr val="000000"/>
                </a:solidFill>
                <a:latin typeface="Calibri" pitchFamily="34" charset="0"/>
                <a:sym typeface="Times New Roman" pitchFamily="18" charset="0"/>
              </a:rPr>
              <a:t>[Reference] Capabilities required of tires</a:t>
            </a:r>
          </a:p>
        </p:txBody>
      </p:sp>
      <p:sp>
        <p:nvSpPr>
          <p:cNvPr id="25626" name="Rectangle 2"/>
          <p:cNvSpPr>
            <a:spLocks noChangeArrowheads="1"/>
          </p:cNvSpPr>
          <p:nvPr/>
        </p:nvSpPr>
        <p:spPr bwMode="auto">
          <a:xfrm>
            <a:off x="4598988" y="3432175"/>
            <a:ext cx="4260850" cy="45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marL="809625" indent="-809625" algn="ctr" eaLnBrk="0" hangingPunct="0"/>
            <a:r>
              <a:rPr lang="ja-JP" altLang="en-US" sz="1100">
                <a:solidFill>
                  <a:srgbClr val="000000"/>
                </a:solidFill>
                <a:latin typeface="Calibri" pitchFamily="34" charset="0"/>
                <a:sym typeface="Times New Roman" pitchFamily="18" charset="0"/>
              </a:rPr>
              <a:t>[Reference]</a:t>
            </a:r>
            <a:r>
              <a:rPr lang="en-US" altLang="ja-JP" sz="1100">
                <a:solidFill>
                  <a:srgbClr val="000000"/>
                </a:solidFill>
                <a:latin typeface="Calibri" pitchFamily="34" charset="0"/>
                <a:sym typeface="Times New Roman" pitchFamily="18" charset="0"/>
              </a:rPr>
              <a:t> </a:t>
            </a:r>
            <a:r>
              <a:rPr lang="ja-JP" altLang="en-US" sz="1100">
                <a:solidFill>
                  <a:srgbClr val="000000"/>
                </a:solidFill>
                <a:latin typeface="Calibri" pitchFamily="34" charset="0"/>
                <a:sym typeface="Times New Roman" pitchFamily="18" charset="0"/>
              </a:rPr>
              <a:t>Contradictory capabilities to tire noise reduction technology</a:t>
            </a:r>
            <a:endParaRPr lang="ja-JP" altLang="en-US" sz="2800">
              <a:latin typeface="Calibri" pitchFamily="34" charset="0"/>
            </a:endParaRPr>
          </a:p>
        </p:txBody>
      </p:sp>
      <p:sp>
        <p:nvSpPr>
          <p:cNvPr id="25627" name="正方形/長方形 1"/>
          <p:cNvSpPr>
            <a:spLocks noChangeArrowheads="1"/>
          </p:cNvSpPr>
          <p:nvPr/>
        </p:nvSpPr>
        <p:spPr bwMode="auto">
          <a:xfrm>
            <a:off x="287338" y="5472020"/>
            <a:ext cx="4265612" cy="1169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180975" indent="-180975"/>
            <a:r>
              <a:rPr lang="en-US" altLang="ja-JP" sz="1400" dirty="0">
                <a:solidFill>
                  <a:srgbClr val="000000"/>
                </a:solidFill>
                <a:latin typeface="Times New Roman" pitchFamily="18" charset="0"/>
                <a:sym typeface="Times New Roman" pitchFamily="18" charset="0"/>
              </a:rPr>
              <a:t>•	</a:t>
            </a:r>
            <a:r>
              <a:rPr lang="ja-JP" altLang="en-US" sz="1400" dirty="0">
                <a:solidFill>
                  <a:srgbClr val="000000"/>
                </a:solidFill>
                <a:latin typeface="Times New Roman" pitchFamily="18" charset="0"/>
                <a:sym typeface="Times New Roman" pitchFamily="18" charset="0"/>
              </a:rPr>
              <a:t>Midsize and large commercial vehicles and over 3.5-ton trailers should</a:t>
            </a:r>
            <a:r>
              <a:rPr lang="ja-JP" altLang="en-US" sz="1400" b="1" u="sng" dirty="0">
                <a:solidFill>
                  <a:srgbClr val="000000"/>
                </a:solidFill>
                <a:latin typeface="Times New Roman" pitchFamily="18" charset="0"/>
                <a:sym typeface="Times New Roman" pitchFamily="18" charset="0"/>
              </a:rPr>
              <a:t> meet the R117-02 noise requirements in 2020 </a:t>
            </a:r>
            <a:r>
              <a:rPr lang="ja-JP" altLang="en-US" sz="1400" dirty="0">
                <a:solidFill>
                  <a:srgbClr val="000000"/>
                </a:solidFill>
                <a:latin typeface="Times New Roman" pitchFamily="18" charset="0"/>
                <a:sym typeface="Times New Roman" pitchFamily="18" charset="0"/>
              </a:rPr>
              <a:t>to take noise reduction measures early while considering the timing of their launch into the market.</a:t>
            </a:r>
          </a:p>
        </p:txBody>
      </p:sp>
      <p:sp>
        <p:nvSpPr>
          <p:cNvPr id="25629" name="正方形/長方形 25"/>
          <p:cNvSpPr>
            <a:spLocks noChangeArrowheads="1"/>
          </p:cNvSpPr>
          <p:nvPr/>
        </p:nvSpPr>
        <p:spPr bwMode="auto">
          <a:xfrm>
            <a:off x="28575" y="584200"/>
            <a:ext cx="87296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66700" indent="-266700"/>
            <a:r>
              <a:rPr lang="ja-JP" altLang="en-US" sz="2000" b="1" u="sng">
                <a:solidFill>
                  <a:srgbClr val="000000"/>
                </a:solidFill>
                <a:latin typeface="Times New Roman" pitchFamily="18" charset="0"/>
                <a:sym typeface="Times New Roman" pitchFamily="18" charset="0"/>
              </a:rPr>
              <a:t>4.</a:t>
            </a:r>
            <a:r>
              <a:rPr lang="en-US" altLang="ja-JP" sz="2000" b="1" u="sng">
                <a:solidFill>
                  <a:srgbClr val="000000"/>
                </a:solidFill>
                <a:latin typeface="Times New Roman" pitchFamily="18" charset="0"/>
                <a:sym typeface="Times New Roman" pitchFamily="18" charset="0"/>
              </a:rPr>
              <a:t>	</a:t>
            </a:r>
            <a:r>
              <a:rPr lang="ja-JP" altLang="en-US" sz="2000" b="1" u="sng">
                <a:solidFill>
                  <a:srgbClr val="000000"/>
                </a:solidFill>
                <a:latin typeface="Times New Roman" pitchFamily="18" charset="0"/>
                <a:sym typeface="Times New Roman" pitchFamily="18" charset="0"/>
              </a:rPr>
              <a:t>Tire noise reduction measures of four-wheelers </a:t>
            </a:r>
            <a:r>
              <a:rPr lang="en-US" altLang="ja-JP" sz="2000" b="1" u="sng">
                <a:solidFill>
                  <a:srgbClr val="000000"/>
                </a:solidFill>
                <a:latin typeface="Times New Roman" pitchFamily="18" charset="0"/>
                <a:sym typeface="Times New Roman" pitchFamily="18" charset="0"/>
              </a:rPr>
              <a:t>(continued)</a:t>
            </a:r>
            <a:endParaRPr lang="ja-JP" altLang="en-US" sz="2000" b="1" u="sng">
              <a:solidFill>
                <a:srgbClr val="000000"/>
              </a:solidFill>
              <a:latin typeface="Times New Roman" pitchFamily="18" charset="0"/>
              <a:sym typeface="Times New Roman" pitchFamily="18" charset="0"/>
            </a:endParaRPr>
          </a:p>
        </p:txBody>
      </p:sp>
      <p:pic>
        <p:nvPicPr>
          <p:cNvPr id="25630" name="図 25" descr="07.bmp"/>
          <p:cNvPicPr>
            <a:picLocks noChangeAspect="1"/>
          </p:cNvPicPr>
          <p:nvPr/>
        </p:nvPicPr>
        <p:blipFill>
          <a:blip r:embed="rId5">
            <a:extLst>
              <a:ext uri="{28A0092B-C50C-407E-A947-70E740481C1C}">
                <a14:useLocalDpi xmlns:a14="http://schemas.microsoft.com/office/drawing/2010/main" val="0"/>
              </a:ext>
            </a:extLst>
          </a:blip>
          <a:srcRect r="11436"/>
          <a:stretch>
            <a:fillRect/>
          </a:stretch>
        </p:blipFill>
        <p:spPr bwMode="auto">
          <a:xfrm>
            <a:off x="5384800" y="1511300"/>
            <a:ext cx="3235325" cy="191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Rectangle 2"/>
          <p:cNvSpPr>
            <a:spLocks noChangeArrowheads="1"/>
          </p:cNvSpPr>
          <p:nvPr/>
        </p:nvSpPr>
        <p:spPr bwMode="auto">
          <a:xfrm>
            <a:off x="7551738" y="1557338"/>
            <a:ext cx="1030287" cy="185737"/>
          </a:xfrm>
          <a:prstGeom prst="rect">
            <a:avLst/>
          </a:prstGeom>
          <a:noFill/>
          <a:ln w="9525">
            <a:noFill/>
            <a:miter lim="800000"/>
            <a:headEnd/>
            <a:tailEnd/>
          </a:ln>
        </p:spPr>
        <p:txBody>
          <a:bodyPr lIns="0" tIns="0" rIns="0" bIns="0" anchor="ctr"/>
          <a:lstStyle/>
          <a:p>
            <a:pPr algn="ctr" eaLnBrk="0" hangingPunct="0">
              <a:defRPr/>
            </a:pPr>
            <a:r>
              <a:rPr lang="en-US" altLang="ja-JP" sz="1000" dirty="0">
                <a:solidFill>
                  <a:srgbClr val="000000"/>
                </a:solidFill>
                <a:latin typeface="+mn-lt"/>
                <a:sym typeface="Times New Roman" pitchFamily="18" charset="0"/>
              </a:rPr>
              <a:t>Noise</a:t>
            </a:r>
            <a:endParaRPr lang="ja-JP" altLang="en-US" sz="1000" dirty="0">
              <a:solidFill>
                <a:srgbClr val="000000"/>
              </a:solidFill>
              <a:latin typeface="+mn-lt"/>
              <a:sym typeface="Times New Roman" pitchFamily="18" charset="0"/>
            </a:endParaRPr>
          </a:p>
        </p:txBody>
      </p:sp>
      <p:sp>
        <p:nvSpPr>
          <p:cNvPr id="28" name="Rectangle 2"/>
          <p:cNvSpPr>
            <a:spLocks noChangeArrowheads="1"/>
          </p:cNvSpPr>
          <p:nvPr/>
        </p:nvSpPr>
        <p:spPr bwMode="auto">
          <a:xfrm>
            <a:off x="7551738" y="1785938"/>
            <a:ext cx="1030287" cy="187325"/>
          </a:xfrm>
          <a:prstGeom prst="rect">
            <a:avLst/>
          </a:prstGeom>
          <a:noFill/>
          <a:ln w="9525">
            <a:noFill/>
            <a:miter lim="800000"/>
            <a:headEnd/>
            <a:tailEnd/>
          </a:ln>
        </p:spPr>
        <p:txBody>
          <a:bodyPr lIns="0" tIns="0" rIns="0" bIns="0" anchor="ctr"/>
          <a:lstStyle/>
          <a:p>
            <a:pPr algn="ctr" eaLnBrk="0" hangingPunct="0">
              <a:defRPr/>
            </a:pPr>
            <a:r>
              <a:rPr lang="en-US" altLang="ja-JP" sz="1000" dirty="0">
                <a:solidFill>
                  <a:srgbClr val="000000"/>
                </a:solidFill>
                <a:latin typeface="+mn-lt"/>
                <a:sym typeface="Times New Roman" pitchFamily="18" charset="0"/>
              </a:rPr>
              <a:t>Maneuverability</a:t>
            </a:r>
            <a:endParaRPr lang="ja-JP" altLang="en-US" sz="1000" dirty="0">
              <a:solidFill>
                <a:srgbClr val="000000"/>
              </a:solidFill>
              <a:latin typeface="+mn-lt"/>
              <a:sym typeface="Times New Roman" pitchFamily="18" charset="0"/>
            </a:endParaRPr>
          </a:p>
        </p:txBody>
      </p:sp>
      <p:sp>
        <p:nvSpPr>
          <p:cNvPr id="29" name="Rectangle 2"/>
          <p:cNvSpPr>
            <a:spLocks noChangeArrowheads="1"/>
          </p:cNvSpPr>
          <p:nvPr/>
        </p:nvSpPr>
        <p:spPr bwMode="auto">
          <a:xfrm>
            <a:off x="7551738" y="2005013"/>
            <a:ext cx="1030287" cy="187325"/>
          </a:xfrm>
          <a:prstGeom prst="rect">
            <a:avLst/>
          </a:prstGeom>
          <a:noFill/>
          <a:ln w="9525">
            <a:noFill/>
            <a:miter lim="800000"/>
            <a:headEnd/>
            <a:tailEnd/>
          </a:ln>
        </p:spPr>
        <p:txBody>
          <a:bodyPr lIns="0" tIns="0" rIns="0" bIns="0" anchor="ctr"/>
          <a:lstStyle/>
          <a:p>
            <a:pPr algn="ctr" eaLnBrk="0" hangingPunct="0">
              <a:defRPr/>
            </a:pPr>
            <a:r>
              <a:rPr lang="en-US" altLang="ja-JP" sz="1000" dirty="0">
                <a:solidFill>
                  <a:srgbClr val="000000"/>
                </a:solidFill>
                <a:latin typeface="+mn-lt"/>
                <a:sym typeface="Times New Roman" pitchFamily="18" charset="0"/>
              </a:rPr>
              <a:t>Wet grip</a:t>
            </a:r>
            <a:endParaRPr lang="ja-JP" altLang="en-US" sz="1000" dirty="0">
              <a:solidFill>
                <a:srgbClr val="000000"/>
              </a:solidFill>
              <a:latin typeface="+mn-lt"/>
              <a:sym typeface="Times New Roman" pitchFamily="18" charset="0"/>
            </a:endParaRPr>
          </a:p>
        </p:txBody>
      </p:sp>
      <p:sp>
        <p:nvSpPr>
          <p:cNvPr id="30" name="Rectangle 2"/>
          <p:cNvSpPr>
            <a:spLocks noChangeArrowheads="1"/>
          </p:cNvSpPr>
          <p:nvPr/>
        </p:nvSpPr>
        <p:spPr bwMode="auto">
          <a:xfrm>
            <a:off x="7551738" y="2238375"/>
            <a:ext cx="1030287" cy="187325"/>
          </a:xfrm>
          <a:prstGeom prst="rect">
            <a:avLst/>
          </a:prstGeom>
          <a:noFill/>
          <a:ln w="9525">
            <a:noFill/>
            <a:miter lim="800000"/>
            <a:headEnd/>
            <a:tailEnd/>
          </a:ln>
        </p:spPr>
        <p:txBody>
          <a:bodyPr lIns="0" tIns="0" rIns="0" bIns="0" anchor="ctr"/>
          <a:lstStyle/>
          <a:p>
            <a:pPr algn="ctr" eaLnBrk="0" hangingPunct="0">
              <a:defRPr/>
            </a:pPr>
            <a:r>
              <a:rPr lang="en-US" altLang="ja-JP" sz="1000" dirty="0">
                <a:solidFill>
                  <a:srgbClr val="000000"/>
                </a:solidFill>
                <a:latin typeface="+mn-lt"/>
                <a:sym typeface="Times New Roman" pitchFamily="18" charset="0"/>
              </a:rPr>
              <a:t>Rolling resistance</a:t>
            </a:r>
            <a:endParaRPr lang="ja-JP" altLang="en-US" sz="1000" dirty="0">
              <a:solidFill>
                <a:srgbClr val="000000"/>
              </a:solidFill>
              <a:latin typeface="+mn-lt"/>
              <a:sym typeface="Times New Roman" pitchFamily="18" charset="0"/>
            </a:endParaRPr>
          </a:p>
        </p:txBody>
      </p:sp>
      <p:sp>
        <p:nvSpPr>
          <p:cNvPr id="31" name="Rectangle 2"/>
          <p:cNvSpPr>
            <a:spLocks noChangeArrowheads="1"/>
          </p:cNvSpPr>
          <p:nvPr/>
        </p:nvSpPr>
        <p:spPr bwMode="auto">
          <a:xfrm>
            <a:off x="7551738" y="2473325"/>
            <a:ext cx="1030287" cy="187325"/>
          </a:xfrm>
          <a:prstGeom prst="rect">
            <a:avLst/>
          </a:prstGeom>
          <a:noFill/>
          <a:ln w="9525">
            <a:noFill/>
            <a:miter lim="800000"/>
            <a:headEnd/>
            <a:tailEnd/>
          </a:ln>
        </p:spPr>
        <p:txBody>
          <a:bodyPr lIns="0" tIns="0" rIns="0" bIns="0" anchor="ctr"/>
          <a:lstStyle/>
          <a:p>
            <a:pPr algn="ctr" eaLnBrk="0" hangingPunct="0">
              <a:defRPr/>
            </a:pPr>
            <a:r>
              <a:rPr lang="en-US" altLang="ja-JP" sz="1000" dirty="0">
                <a:solidFill>
                  <a:srgbClr val="000000"/>
                </a:solidFill>
                <a:latin typeface="+mn-lt"/>
                <a:sym typeface="Times New Roman" pitchFamily="18" charset="0"/>
              </a:rPr>
              <a:t>Durability</a:t>
            </a:r>
            <a:endParaRPr lang="ja-JP" altLang="en-US" sz="1000" dirty="0">
              <a:solidFill>
                <a:srgbClr val="000000"/>
              </a:solidFill>
              <a:latin typeface="+mn-lt"/>
              <a:sym typeface="Times New Roman" pitchFamily="18" charset="0"/>
            </a:endParaRPr>
          </a:p>
        </p:txBody>
      </p:sp>
      <p:sp>
        <p:nvSpPr>
          <p:cNvPr id="32" name="Rectangle 2"/>
          <p:cNvSpPr>
            <a:spLocks noChangeArrowheads="1"/>
          </p:cNvSpPr>
          <p:nvPr/>
        </p:nvSpPr>
        <p:spPr bwMode="auto">
          <a:xfrm>
            <a:off x="7551738" y="2716213"/>
            <a:ext cx="1030287" cy="187325"/>
          </a:xfrm>
          <a:prstGeom prst="rect">
            <a:avLst/>
          </a:prstGeom>
          <a:noFill/>
          <a:ln w="9525">
            <a:noFill/>
            <a:miter lim="800000"/>
            <a:headEnd/>
            <a:tailEnd/>
          </a:ln>
        </p:spPr>
        <p:txBody>
          <a:bodyPr lIns="0" tIns="0" rIns="0" bIns="0" anchor="ctr"/>
          <a:lstStyle/>
          <a:p>
            <a:pPr algn="ctr" eaLnBrk="0" hangingPunct="0">
              <a:defRPr/>
            </a:pPr>
            <a:r>
              <a:rPr lang="en-US" altLang="ja-JP" sz="1000" dirty="0">
                <a:solidFill>
                  <a:srgbClr val="000000"/>
                </a:solidFill>
                <a:latin typeface="+mn-lt"/>
                <a:sym typeface="Times New Roman" pitchFamily="18" charset="0"/>
              </a:rPr>
              <a:t>Ride</a:t>
            </a:r>
            <a:endParaRPr lang="ja-JP" altLang="en-US" sz="1000" dirty="0">
              <a:solidFill>
                <a:srgbClr val="000000"/>
              </a:solidFill>
              <a:latin typeface="+mn-lt"/>
              <a:sym typeface="Times New Roman" pitchFamily="18" charset="0"/>
            </a:endParaRPr>
          </a:p>
        </p:txBody>
      </p:sp>
      <p:sp>
        <p:nvSpPr>
          <p:cNvPr id="33" name="Rectangle 2"/>
          <p:cNvSpPr>
            <a:spLocks noChangeArrowheads="1"/>
          </p:cNvSpPr>
          <p:nvPr/>
        </p:nvSpPr>
        <p:spPr bwMode="auto">
          <a:xfrm>
            <a:off x="7551738" y="2949575"/>
            <a:ext cx="1030287" cy="187325"/>
          </a:xfrm>
          <a:prstGeom prst="rect">
            <a:avLst/>
          </a:prstGeom>
          <a:noFill/>
          <a:ln w="9525">
            <a:noFill/>
            <a:miter lim="800000"/>
            <a:headEnd/>
            <a:tailEnd/>
          </a:ln>
        </p:spPr>
        <p:txBody>
          <a:bodyPr lIns="0" tIns="0" rIns="0" bIns="0" anchor="ctr"/>
          <a:lstStyle/>
          <a:p>
            <a:pPr algn="ctr" eaLnBrk="0" hangingPunct="0">
              <a:defRPr/>
            </a:pPr>
            <a:r>
              <a:rPr lang="en-US" altLang="ja-JP" sz="900" dirty="0">
                <a:solidFill>
                  <a:srgbClr val="000000"/>
                </a:solidFill>
                <a:latin typeface="+mn-lt"/>
                <a:sym typeface="Times New Roman" pitchFamily="18" charset="0"/>
              </a:rPr>
              <a:t>Abrasion resistance</a:t>
            </a:r>
            <a:endParaRPr lang="ja-JP" altLang="en-US" sz="900" dirty="0">
              <a:solidFill>
                <a:srgbClr val="000000"/>
              </a:solidFill>
              <a:latin typeface="+mn-lt"/>
              <a:sym typeface="Times New Roman" pitchFamily="18" charset="0"/>
            </a:endParaRPr>
          </a:p>
        </p:txBody>
      </p:sp>
      <p:sp>
        <p:nvSpPr>
          <p:cNvPr id="34" name="Rectangle 2"/>
          <p:cNvSpPr>
            <a:spLocks noChangeArrowheads="1"/>
          </p:cNvSpPr>
          <p:nvPr/>
        </p:nvSpPr>
        <p:spPr bwMode="auto">
          <a:xfrm>
            <a:off x="7551738" y="3171825"/>
            <a:ext cx="1030287" cy="196850"/>
          </a:xfrm>
          <a:prstGeom prst="rect">
            <a:avLst/>
          </a:prstGeom>
          <a:noFill/>
          <a:ln w="9525">
            <a:noFill/>
            <a:miter lim="800000"/>
            <a:headEnd/>
            <a:tailEnd/>
          </a:ln>
        </p:spPr>
        <p:txBody>
          <a:bodyPr lIns="0" tIns="0" rIns="0" bIns="0" anchor="ctr"/>
          <a:lstStyle/>
          <a:p>
            <a:pPr algn="ctr" eaLnBrk="0" hangingPunct="0">
              <a:defRPr/>
            </a:pPr>
            <a:r>
              <a:rPr lang="en-US" altLang="ja-JP" sz="700" dirty="0">
                <a:solidFill>
                  <a:srgbClr val="000000"/>
                </a:solidFill>
                <a:latin typeface="+mn-lt"/>
                <a:sym typeface="Times New Roman" pitchFamily="18" charset="0"/>
              </a:rPr>
              <a:t>Resistance to uneven wear</a:t>
            </a:r>
            <a:endParaRPr lang="ja-JP" altLang="en-US" sz="700" dirty="0">
              <a:solidFill>
                <a:srgbClr val="000000"/>
              </a:solidFill>
              <a:latin typeface="+mn-lt"/>
              <a:sym typeface="Times New Roman" pitchFamily="18" charset="0"/>
            </a:endParaRPr>
          </a:p>
        </p:txBody>
      </p:sp>
      <p:graphicFrame>
        <p:nvGraphicFramePr>
          <p:cNvPr id="35" name="表 34"/>
          <p:cNvGraphicFramePr>
            <a:graphicFrameLocks noGrp="1"/>
          </p:cNvGraphicFramePr>
          <p:nvPr/>
        </p:nvGraphicFramePr>
        <p:xfrm>
          <a:off x="4562475" y="3836988"/>
          <a:ext cx="4333875" cy="2439000"/>
        </p:xfrm>
        <a:graphic>
          <a:graphicData uri="http://schemas.openxmlformats.org/drawingml/2006/table">
            <a:tbl>
              <a:tblPr/>
              <a:tblGrid>
                <a:gridCol w="380988"/>
                <a:gridCol w="419088"/>
                <a:gridCol w="1257264"/>
                <a:gridCol w="406850"/>
                <a:gridCol w="364178"/>
                <a:gridCol w="251275"/>
                <a:gridCol w="1254232"/>
              </a:tblGrid>
              <a:tr h="117663">
                <a:tc rowSpan="2" gridSpan="2">
                  <a:txBody>
                    <a:bodyPr/>
                    <a:lstStyle/>
                    <a:p>
                      <a:pPr algn="ctr" fontAlgn="ctr">
                        <a:lnSpc>
                          <a:spcPts val="700"/>
                        </a:lnSpc>
                        <a:spcAft>
                          <a:spcPts val="0"/>
                        </a:spcAft>
                      </a:pPr>
                      <a:r>
                        <a:rPr lang="en-US" sz="600" kern="100" dirty="0">
                          <a:latin typeface="Times New Roman"/>
                          <a:ea typeface="ＭＳ 明朝"/>
                          <a:cs typeface="Times New Roman"/>
                        </a:rPr>
                        <a:t>Classification</a:t>
                      </a:r>
                      <a:endParaRPr lang="ja-JP" sz="600" kern="100" dirty="0">
                        <a:latin typeface="Century"/>
                        <a:ea typeface="ＭＳ 明朝"/>
                        <a:cs typeface="Times New Roman"/>
                      </a:endParaRPr>
                    </a:p>
                  </a:txBody>
                  <a:tcPr marL="28800" marR="28800" marT="14395" marB="1439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tc>
                <a:tc rowSpan="2">
                  <a:txBody>
                    <a:bodyPr/>
                    <a:lstStyle/>
                    <a:p>
                      <a:pPr algn="ctr" fontAlgn="ctr">
                        <a:lnSpc>
                          <a:spcPts val="700"/>
                        </a:lnSpc>
                        <a:spcAft>
                          <a:spcPts val="0"/>
                        </a:spcAft>
                      </a:pPr>
                      <a:r>
                        <a:rPr lang="en-US" sz="600" kern="100" dirty="0">
                          <a:latin typeface="Times New Roman"/>
                          <a:ea typeface="ＭＳ 明朝"/>
                          <a:cs typeface="Times New Roman"/>
                        </a:rPr>
                        <a:t>Noise reduction technology/method</a:t>
                      </a:r>
                      <a:endParaRPr lang="ja-JP" sz="600" kern="100" dirty="0">
                        <a:latin typeface="Century"/>
                        <a:ea typeface="ＭＳ 明朝"/>
                        <a:cs typeface="Times New Roman"/>
                      </a:endParaRPr>
                    </a:p>
                  </a:txBody>
                  <a:tcPr marL="28800" marR="28800" marT="14395" marB="1439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ctr" fontAlgn="ctr">
                        <a:lnSpc>
                          <a:spcPts val="700"/>
                        </a:lnSpc>
                        <a:spcAft>
                          <a:spcPts val="0"/>
                        </a:spcAft>
                      </a:pPr>
                      <a:r>
                        <a:rPr lang="en-US" sz="600" kern="100" dirty="0">
                          <a:latin typeface="Times New Roman"/>
                          <a:ea typeface="ＭＳ 明朝"/>
                          <a:cs typeface="Times New Roman"/>
                        </a:rPr>
                        <a:t>Effects</a:t>
                      </a:r>
                      <a:endParaRPr lang="ja-JP" sz="600" kern="100" dirty="0">
                        <a:latin typeface="Century"/>
                        <a:ea typeface="ＭＳ 明朝"/>
                        <a:cs typeface="Times New Roman"/>
                      </a:endParaRPr>
                    </a:p>
                  </a:txBody>
                  <a:tcPr marL="28800" marR="28800" marT="14395" marB="1439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rowSpan="2">
                  <a:txBody>
                    <a:bodyPr/>
                    <a:lstStyle/>
                    <a:p>
                      <a:pPr algn="ctr" fontAlgn="ctr">
                        <a:lnSpc>
                          <a:spcPts val="700"/>
                        </a:lnSpc>
                        <a:spcAft>
                          <a:spcPts val="0"/>
                        </a:spcAft>
                      </a:pPr>
                      <a:r>
                        <a:rPr lang="en-US" sz="600" kern="100" dirty="0">
                          <a:latin typeface="Times New Roman"/>
                          <a:ea typeface="ＭＳ 明朝"/>
                          <a:cs typeface="Times New Roman"/>
                        </a:rPr>
                        <a:t>Contradictory capabilities</a:t>
                      </a:r>
                      <a:endParaRPr lang="ja-JP" sz="600" kern="100" dirty="0">
                        <a:latin typeface="Century"/>
                        <a:ea typeface="ＭＳ 明朝"/>
                        <a:cs typeface="Times New Roman"/>
                      </a:endParaRPr>
                    </a:p>
                  </a:txBody>
                  <a:tcPr marL="28800" marR="28800" marT="14395" marB="1439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r>
              <a:tr h="117663">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a:txBody>
                    <a:bodyPr/>
                    <a:lstStyle/>
                    <a:p>
                      <a:pPr algn="ctr" fontAlgn="ctr">
                        <a:lnSpc>
                          <a:spcPts val="700"/>
                        </a:lnSpc>
                        <a:spcAft>
                          <a:spcPts val="0"/>
                        </a:spcAft>
                      </a:pPr>
                      <a:r>
                        <a:rPr lang="en-US" sz="600" kern="100" dirty="0" smtClean="0">
                          <a:latin typeface="Times New Roman"/>
                          <a:ea typeface="ＭＳ 明朝"/>
                          <a:cs typeface="Times New Roman"/>
                        </a:rPr>
                        <a:t>Resonance</a:t>
                      </a:r>
                      <a:endParaRPr lang="ja-JP" sz="700" kern="100" dirty="0">
                        <a:latin typeface="Century"/>
                        <a:ea typeface="ＭＳ 明朝"/>
                        <a:cs typeface="Times New Roman"/>
                      </a:endParaRPr>
                    </a:p>
                  </a:txBody>
                  <a:tcPr marL="28800" marR="28800" marT="14395" marB="1439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lnSpc>
                          <a:spcPts val="700"/>
                        </a:lnSpc>
                        <a:spcAft>
                          <a:spcPts val="0"/>
                        </a:spcAft>
                      </a:pPr>
                      <a:r>
                        <a:rPr lang="en-US" sz="600" kern="100" dirty="0">
                          <a:latin typeface="Times New Roman"/>
                          <a:ea typeface="ＭＳ 明朝"/>
                          <a:cs typeface="Times New Roman"/>
                        </a:rPr>
                        <a:t>Vibration</a:t>
                      </a:r>
                      <a:endParaRPr lang="ja-JP" sz="500" kern="100" dirty="0">
                        <a:latin typeface="Century"/>
                        <a:ea typeface="ＭＳ 明朝"/>
                        <a:cs typeface="Times New Roman"/>
                      </a:endParaRPr>
                    </a:p>
                  </a:txBody>
                  <a:tcPr marL="28800" marR="28800" marT="14395" marB="1439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lnSpc>
                          <a:spcPts val="700"/>
                        </a:lnSpc>
                        <a:spcAft>
                          <a:spcPts val="0"/>
                        </a:spcAft>
                      </a:pPr>
                      <a:r>
                        <a:rPr lang="en-US" sz="600" kern="100" dirty="0">
                          <a:latin typeface="Times New Roman"/>
                          <a:ea typeface="ＭＳ 明朝"/>
                          <a:cs typeface="Times New Roman"/>
                        </a:rPr>
                        <a:t>Other</a:t>
                      </a:r>
                      <a:endParaRPr lang="ja-JP" sz="600" kern="100" dirty="0">
                        <a:latin typeface="Century"/>
                        <a:ea typeface="ＭＳ 明朝"/>
                        <a:cs typeface="Times New Roman"/>
                      </a:endParaRPr>
                    </a:p>
                  </a:txBody>
                  <a:tcPr marL="28800" marR="28800" marT="14395" marB="1439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tc>
              </a:tr>
              <a:tr h="295408">
                <a:tc rowSpan="10">
                  <a:txBody>
                    <a:bodyPr/>
                    <a:lstStyle/>
                    <a:p>
                      <a:pPr algn="ctr" fontAlgn="ctr">
                        <a:lnSpc>
                          <a:spcPts val="700"/>
                        </a:lnSpc>
                        <a:spcAft>
                          <a:spcPts val="0"/>
                        </a:spcAft>
                      </a:pPr>
                      <a:r>
                        <a:rPr lang="en-US" sz="600" kern="100" dirty="0">
                          <a:latin typeface="Times New Roman"/>
                          <a:ea typeface="ＭＳ 明朝"/>
                          <a:cs typeface="Times New Roman"/>
                        </a:rPr>
                        <a:t>Tread pattern</a:t>
                      </a:r>
                      <a:endParaRPr lang="ja-JP" sz="600" kern="100" dirty="0">
                        <a:latin typeface="Century"/>
                        <a:ea typeface="ＭＳ 明朝"/>
                        <a:cs typeface="Times New Roman"/>
                      </a:endParaRPr>
                    </a:p>
                  </a:txBody>
                  <a:tcPr marL="28800" marR="28800" marT="14395" marB="1439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3">
                  <a:txBody>
                    <a:bodyPr/>
                    <a:lstStyle/>
                    <a:p>
                      <a:pPr algn="ctr" fontAlgn="ctr">
                        <a:lnSpc>
                          <a:spcPts val="700"/>
                        </a:lnSpc>
                        <a:spcAft>
                          <a:spcPts val="0"/>
                        </a:spcAft>
                      </a:pPr>
                      <a:r>
                        <a:rPr lang="en-US" sz="600" kern="100" dirty="0">
                          <a:latin typeface="Times New Roman"/>
                          <a:ea typeface="ＭＳ 明朝"/>
                          <a:cs typeface="Times New Roman"/>
                        </a:rPr>
                        <a:t>Crosswise groove</a:t>
                      </a:r>
                      <a:endParaRPr lang="ja-JP" sz="600" kern="100" dirty="0">
                        <a:latin typeface="Century"/>
                        <a:ea typeface="ＭＳ 明朝"/>
                        <a:cs typeface="Times New Roman"/>
                      </a:endParaRPr>
                    </a:p>
                  </a:txBody>
                  <a:tcPr marL="28800" marR="28800" marT="14395" marB="1439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lnSpc>
                          <a:spcPts val="700"/>
                        </a:lnSpc>
                        <a:spcAft>
                          <a:spcPts val="0"/>
                        </a:spcAft>
                      </a:pPr>
                      <a:r>
                        <a:rPr lang="en-US" sz="600" kern="100" dirty="0">
                          <a:latin typeface="Times New Roman"/>
                          <a:ea typeface="ＭＳ 明朝"/>
                          <a:cs typeface="Times New Roman"/>
                        </a:rPr>
                        <a:t>Reduce groove volume: Make them short, shallow and narrow (especially short for lugs).</a:t>
                      </a:r>
                      <a:endParaRPr lang="ja-JP" sz="600" kern="100" dirty="0">
                        <a:latin typeface="Century"/>
                        <a:ea typeface="ＭＳ 明朝"/>
                        <a:cs typeface="Times New Roman"/>
                      </a:endParaRPr>
                    </a:p>
                  </a:txBody>
                  <a:tcPr marL="28800" marR="28800" marT="14395" marB="1439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lnSpc>
                          <a:spcPts val="700"/>
                        </a:lnSpc>
                        <a:spcAft>
                          <a:spcPts val="0"/>
                        </a:spcAft>
                      </a:pPr>
                      <a:r>
                        <a:rPr lang="ja-JP" altLang="en-US" sz="700" kern="100" dirty="0" smtClean="0">
                          <a:latin typeface="+mn-lt"/>
                          <a:ea typeface="ＭＳ 明朝"/>
                          <a:cs typeface="Times New Roman"/>
                          <a:sym typeface="Wingdings 2"/>
                        </a:rPr>
                        <a:t></a:t>
                      </a:r>
                      <a:endParaRPr lang="ja-JP" sz="700" kern="100" dirty="0">
                        <a:latin typeface="Century"/>
                        <a:ea typeface="ＭＳ 明朝"/>
                        <a:cs typeface="Times New Roman"/>
                      </a:endParaRPr>
                    </a:p>
                  </a:txBody>
                  <a:tcPr marL="28800" marR="28800" marT="14395" marB="1439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lnSpc>
                          <a:spcPts val="700"/>
                        </a:lnSpc>
                        <a:spcAft>
                          <a:spcPts val="0"/>
                        </a:spcAft>
                      </a:pPr>
                      <a:r>
                        <a:rPr lang="ja-JP" altLang="en-US" sz="700" kern="100" dirty="0" smtClean="0">
                          <a:latin typeface="+mn-lt"/>
                          <a:ea typeface="ＭＳ 明朝"/>
                          <a:cs typeface="Times New Roman"/>
                          <a:sym typeface="Wingdings 3"/>
                        </a:rPr>
                        <a:t></a:t>
                      </a:r>
                      <a:endParaRPr lang="ja-JP" sz="700" kern="100" dirty="0">
                        <a:latin typeface="Century"/>
                        <a:ea typeface="ＭＳ 明朝"/>
                        <a:cs typeface="Times New Roman"/>
                      </a:endParaRPr>
                    </a:p>
                  </a:txBody>
                  <a:tcPr marL="28800" marR="28800" marT="14395" marB="1439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lnSpc>
                          <a:spcPts val="700"/>
                        </a:lnSpc>
                        <a:spcAft>
                          <a:spcPts val="0"/>
                        </a:spcAft>
                      </a:pPr>
                      <a:endParaRPr lang="en-US" sz="600" kern="100" dirty="0">
                        <a:latin typeface="Times New Roman"/>
                        <a:ea typeface="ＭＳ 明朝"/>
                        <a:cs typeface="Times New Roman"/>
                      </a:endParaRPr>
                    </a:p>
                  </a:txBody>
                  <a:tcPr marL="28800" marR="28800" marT="14395" marB="1439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lnSpc>
                          <a:spcPts val="700"/>
                        </a:lnSpc>
                        <a:spcAft>
                          <a:spcPts val="0"/>
                        </a:spcAft>
                      </a:pPr>
                      <a:r>
                        <a:rPr lang="en-US" sz="600" kern="100" dirty="0">
                          <a:latin typeface="Times New Roman"/>
                          <a:ea typeface="ＭＳ 明朝"/>
                          <a:cs typeface="Times New Roman"/>
                        </a:rPr>
                        <a:t>Wet grip, abrasion, uneven wear, rolling resistance (fuel efficiency) and cost</a:t>
                      </a:r>
                      <a:endParaRPr lang="ja-JP" sz="600" kern="100" dirty="0">
                        <a:latin typeface="Century"/>
                        <a:ea typeface="ＭＳ 明朝"/>
                        <a:cs typeface="Times New Roman"/>
                      </a:endParaRPr>
                    </a:p>
                  </a:txBody>
                  <a:tcPr marL="28800" marR="28800" marT="14395" marB="1439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r>
              <a:tr h="206535">
                <a:tc vMerge="1">
                  <a:txBody>
                    <a:bodyPr/>
                    <a:lstStyle/>
                    <a:p>
                      <a:endParaRPr kumimoji="1" lang="ja-JP" altLang="en-US"/>
                    </a:p>
                  </a:txBody>
                  <a:tcPr/>
                </a:tc>
                <a:tc vMerge="1">
                  <a:txBody>
                    <a:bodyPr/>
                    <a:lstStyle/>
                    <a:p>
                      <a:endParaRPr kumimoji="1" lang="ja-JP" altLang="en-US"/>
                    </a:p>
                  </a:txBody>
                  <a:tcPr/>
                </a:tc>
                <a:tc>
                  <a:txBody>
                    <a:bodyPr/>
                    <a:lstStyle/>
                    <a:p>
                      <a:pPr algn="l" fontAlgn="ctr">
                        <a:lnSpc>
                          <a:spcPts val="700"/>
                        </a:lnSpc>
                        <a:spcAft>
                          <a:spcPts val="0"/>
                        </a:spcAft>
                      </a:pPr>
                      <a:r>
                        <a:rPr lang="en-US" sz="600" kern="100" dirty="0">
                          <a:latin typeface="Times New Roman"/>
                          <a:ea typeface="ＭＳ 明朝"/>
                          <a:cs typeface="Times New Roman"/>
                        </a:rPr>
                        <a:t>Optimize the shape inside grooves: Control resonance and vibration.</a:t>
                      </a:r>
                      <a:endParaRPr lang="ja-JP" sz="600" kern="100" dirty="0">
                        <a:latin typeface="Century"/>
                        <a:ea typeface="ＭＳ 明朝"/>
                        <a:cs typeface="Times New Roman"/>
                      </a:endParaRPr>
                    </a:p>
                  </a:txBody>
                  <a:tcPr marL="28800" marR="28800" marT="14395" marB="1439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lnSpc>
                          <a:spcPts val="700"/>
                        </a:lnSpc>
                        <a:spcAft>
                          <a:spcPts val="0"/>
                        </a:spcAft>
                      </a:pPr>
                      <a:r>
                        <a:rPr lang="ja-JP" altLang="en-US" sz="700" kern="100" dirty="0" smtClean="0">
                          <a:latin typeface="+mn-lt"/>
                          <a:ea typeface="ＭＳ 明朝"/>
                          <a:cs typeface="Times New Roman"/>
                          <a:sym typeface="Wingdings 2"/>
                        </a:rPr>
                        <a:t></a:t>
                      </a:r>
                      <a:endParaRPr lang="ja-JP" sz="700" kern="100" dirty="0">
                        <a:latin typeface="Century"/>
                        <a:ea typeface="ＭＳ 明朝"/>
                        <a:cs typeface="Times New Roman"/>
                      </a:endParaRPr>
                    </a:p>
                  </a:txBody>
                  <a:tcPr marL="28800" marR="28800" marT="14395" marB="1439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lnSpc>
                          <a:spcPts val="700"/>
                        </a:lnSpc>
                        <a:spcAft>
                          <a:spcPts val="0"/>
                        </a:spcAft>
                      </a:pPr>
                      <a:r>
                        <a:rPr lang="ja-JP" altLang="en-US" sz="700" kern="100" dirty="0" smtClean="0">
                          <a:latin typeface="+mn-lt"/>
                          <a:ea typeface="ＭＳ 明朝"/>
                          <a:cs typeface="Times New Roman"/>
                          <a:sym typeface="Wingdings 3"/>
                        </a:rPr>
                        <a:t></a:t>
                      </a:r>
                      <a:endParaRPr lang="ja-JP" sz="700" kern="100" dirty="0">
                        <a:latin typeface="Century"/>
                        <a:ea typeface="ＭＳ 明朝"/>
                        <a:cs typeface="Times New Roman"/>
                      </a:endParaRPr>
                    </a:p>
                  </a:txBody>
                  <a:tcPr marL="28800" marR="28800" marT="14395" marB="1439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lnSpc>
                          <a:spcPts val="700"/>
                        </a:lnSpc>
                        <a:spcAft>
                          <a:spcPts val="0"/>
                        </a:spcAft>
                      </a:pPr>
                      <a:endParaRPr lang="en-US" sz="600" kern="100" dirty="0">
                        <a:latin typeface="Times New Roman"/>
                        <a:ea typeface="ＭＳ 明朝"/>
                        <a:cs typeface="Times New Roman"/>
                      </a:endParaRPr>
                    </a:p>
                  </a:txBody>
                  <a:tcPr marL="28800" marR="28800" marT="14395" marB="1439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lnSpc>
                          <a:spcPts val="700"/>
                        </a:lnSpc>
                        <a:spcAft>
                          <a:spcPts val="0"/>
                        </a:spcAft>
                      </a:pPr>
                      <a:endParaRPr lang="en-US" sz="600" kern="100" dirty="0">
                        <a:latin typeface="Times New Roman"/>
                        <a:ea typeface="ＭＳ 明朝"/>
                        <a:cs typeface="Times New Roman"/>
                      </a:endParaRPr>
                    </a:p>
                  </a:txBody>
                  <a:tcPr marL="28800" marR="28800" marT="14395" marB="1439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r>
              <a:tr h="295408">
                <a:tc vMerge="1">
                  <a:txBody>
                    <a:bodyPr/>
                    <a:lstStyle/>
                    <a:p>
                      <a:endParaRPr kumimoji="1" lang="ja-JP" altLang="en-US"/>
                    </a:p>
                  </a:txBody>
                  <a:tcPr/>
                </a:tc>
                <a:tc vMerge="1">
                  <a:txBody>
                    <a:bodyPr/>
                    <a:lstStyle/>
                    <a:p>
                      <a:endParaRPr kumimoji="1" lang="ja-JP" altLang="en-US"/>
                    </a:p>
                  </a:txBody>
                  <a:tcPr/>
                </a:tc>
                <a:tc>
                  <a:txBody>
                    <a:bodyPr/>
                    <a:lstStyle/>
                    <a:p>
                      <a:pPr algn="l" fontAlgn="ctr">
                        <a:lnSpc>
                          <a:spcPts val="700"/>
                        </a:lnSpc>
                        <a:spcAft>
                          <a:spcPts val="0"/>
                        </a:spcAft>
                      </a:pPr>
                      <a:r>
                        <a:rPr lang="en-US" sz="600" kern="100" dirty="0">
                          <a:latin typeface="Times New Roman"/>
                          <a:ea typeface="ＭＳ 明朝"/>
                          <a:cs typeface="Times New Roman"/>
                        </a:rPr>
                        <a:t>Optimize the groove angle on front edge of contact area and right/left groove phase.</a:t>
                      </a:r>
                      <a:endParaRPr lang="ja-JP" sz="600" kern="100" dirty="0">
                        <a:latin typeface="Century"/>
                        <a:ea typeface="ＭＳ 明朝"/>
                        <a:cs typeface="Times New Roman"/>
                      </a:endParaRPr>
                    </a:p>
                  </a:txBody>
                  <a:tcPr marL="28800" marR="28800" marT="14395" marB="1439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lnSpc>
                          <a:spcPts val="700"/>
                        </a:lnSpc>
                        <a:spcAft>
                          <a:spcPts val="0"/>
                        </a:spcAft>
                      </a:pPr>
                      <a:r>
                        <a:rPr lang="ja-JP" altLang="en-US" sz="700" kern="100" dirty="0" smtClean="0">
                          <a:latin typeface="+mn-lt"/>
                          <a:ea typeface="ＭＳ 明朝"/>
                          <a:cs typeface="Times New Roman"/>
                          <a:sym typeface="Wingdings 3"/>
                        </a:rPr>
                        <a:t></a:t>
                      </a:r>
                      <a:endParaRPr lang="ja-JP" sz="700" kern="100" dirty="0">
                        <a:latin typeface="Century"/>
                        <a:ea typeface="ＭＳ 明朝"/>
                        <a:cs typeface="Times New Roman"/>
                      </a:endParaRPr>
                    </a:p>
                  </a:txBody>
                  <a:tcPr marL="28800" marR="28800" marT="14395" marB="1439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lnSpc>
                          <a:spcPts val="700"/>
                        </a:lnSpc>
                        <a:spcAft>
                          <a:spcPts val="0"/>
                        </a:spcAft>
                      </a:pPr>
                      <a:r>
                        <a:rPr lang="ja-JP" altLang="en-US" sz="700" kern="100" dirty="0" smtClean="0">
                          <a:latin typeface="+mn-lt"/>
                          <a:ea typeface="ＭＳ 明朝"/>
                          <a:cs typeface="Times New Roman"/>
                          <a:sym typeface="Wingdings 2"/>
                        </a:rPr>
                        <a:t></a:t>
                      </a:r>
                      <a:endParaRPr lang="ja-JP" sz="700" kern="100" dirty="0">
                        <a:latin typeface="Century"/>
                        <a:ea typeface="ＭＳ 明朝"/>
                        <a:cs typeface="Times New Roman"/>
                      </a:endParaRPr>
                    </a:p>
                  </a:txBody>
                  <a:tcPr marL="28800" marR="28800" marT="14395" marB="1439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lnSpc>
                          <a:spcPts val="700"/>
                        </a:lnSpc>
                        <a:spcAft>
                          <a:spcPts val="0"/>
                        </a:spcAft>
                      </a:pPr>
                      <a:endParaRPr lang="en-US" sz="600" kern="100" dirty="0">
                        <a:latin typeface="Times New Roman"/>
                        <a:ea typeface="ＭＳ 明朝"/>
                        <a:cs typeface="Times New Roman"/>
                      </a:endParaRPr>
                    </a:p>
                  </a:txBody>
                  <a:tcPr marL="28800" marR="28800" marT="14395" marB="1439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lnSpc>
                          <a:spcPts val="700"/>
                        </a:lnSpc>
                        <a:spcAft>
                          <a:spcPts val="0"/>
                        </a:spcAft>
                      </a:pPr>
                      <a:r>
                        <a:rPr lang="en-US" sz="600" kern="100" dirty="0">
                          <a:latin typeface="Times New Roman"/>
                          <a:ea typeface="ＭＳ 明朝"/>
                          <a:cs typeface="Times New Roman"/>
                        </a:rPr>
                        <a:t>Uneven wear</a:t>
                      </a:r>
                      <a:endParaRPr lang="ja-JP" sz="600" kern="100" dirty="0">
                        <a:latin typeface="Century"/>
                        <a:ea typeface="ＭＳ 明朝"/>
                        <a:cs typeface="Times New Roman"/>
                      </a:endParaRPr>
                    </a:p>
                  </a:txBody>
                  <a:tcPr marL="28800" marR="28800" marT="14395" marB="1439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r>
              <a:tr h="295408">
                <a:tc vMerge="1">
                  <a:txBody>
                    <a:bodyPr/>
                    <a:lstStyle/>
                    <a:p>
                      <a:endParaRPr kumimoji="1" lang="ja-JP" altLang="en-US"/>
                    </a:p>
                  </a:txBody>
                  <a:tcPr/>
                </a:tc>
                <a:tc rowSpan="3">
                  <a:txBody>
                    <a:bodyPr/>
                    <a:lstStyle/>
                    <a:p>
                      <a:pPr algn="ctr" fontAlgn="ctr">
                        <a:lnSpc>
                          <a:spcPts val="700"/>
                        </a:lnSpc>
                        <a:spcAft>
                          <a:spcPts val="0"/>
                        </a:spcAft>
                      </a:pPr>
                      <a:r>
                        <a:rPr lang="en-US" sz="600" kern="100" dirty="0" smtClean="0">
                          <a:latin typeface="Times New Roman"/>
                          <a:ea typeface="ＭＳ 明朝"/>
                          <a:cs typeface="Times New Roman"/>
                        </a:rPr>
                        <a:t>Circumfer-ential </a:t>
                      </a:r>
                      <a:r>
                        <a:rPr lang="en-US" sz="600" kern="100" dirty="0">
                          <a:latin typeface="Times New Roman"/>
                          <a:ea typeface="ＭＳ 明朝"/>
                          <a:cs typeface="Times New Roman"/>
                        </a:rPr>
                        <a:t>groove</a:t>
                      </a:r>
                      <a:endParaRPr lang="ja-JP" sz="600" kern="100" dirty="0">
                        <a:latin typeface="Century"/>
                        <a:ea typeface="ＭＳ 明朝"/>
                        <a:cs typeface="Times New Roman"/>
                      </a:endParaRPr>
                    </a:p>
                  </a:txBody>
                  <a:tcPr marL="28800" marR="28800" marT="14395" marB="1439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lnSpc>
                          <a:spcPts val="700"/>
                        </a:lnSpc>
                        <a:spcAft>
                          <a:spcPts val="0"/>
                        </a:spcAft>
                      </a:pPr>
                      <a:r>
                        <a:rPr lang="en-US" sz="600" kern="100" dirty="0">
                          <a:latin typeface="Times New Roman"/>
                          <a:ea typeface="ＭＳ 明朝"/>
                          <a:cs typeface="Times New Roman"/>
                        </a:rPr>
                        <a:t>Reduce groove volume: Reduce the number and make them shallow and narrow. </a:t>
                      </a:r>
                      <a:endParaRPr lang="ja-JP" sz="600" kern="100" dirty="0">
                        <a:latin typeface="Century"/>
                        <a:ea typeface="ＭＳ 明朝"/>
                        <a:cs typeface="Times New Roman"/>
                      </a:endParaRPr>
                    </a:p>
                  </a:txBody>
                  <a:tcPr marL="28800" marR="28800" marT="14395" marB="1439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lnSpc>
                          <a:spcPts val="700"/>
                        </a:lnSpc>
                        <a:spcAft>
                          <a:spcPts val="0"/>
                        </a:spcAft>
                      </a:pPr>
                      <a:r>
                        <a:rPr lang="ja-JP" altLang="en-US" sz="700" kern="100" dirty="0" smtClean="0">
                          <a:latin typeface="+mn-lt"/>
                          <a:ea typeface="ＭＳ 明朝"/>
                          <a:cs typeface="Times New Roman"/>
                          <a:sym typeface="Wingdings 2"/>
                        </a:rPr>
                        <a:t></a:t>
                      </a:r>
                      <a:endParaRPr lang="ja-JP" sz="700" kern="100" dirty="0">
                        <a:latin typeface="Century"/>
                        <a:ea typeface="ＭＳ 明朝"/>
                        <a:cs typeface="Times New Roman"/>
                      </a:endParaRPr>
                    </a:p>
                  </a:txBody>
                  <a:tcPr marL="28800" marR="28800" marT="14395" marB="1439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lnSpc>
                          <a:spcPts val="700"/>
                        </a:lnSpc>
                        <a:spcAft>
                          <a:spcPts val="0"/>
                        </a:spcAft>
                      </a:pPr>
                      <a:endParaRPr lang="en-US" sz="700" kern="100" dirty="0">
                        <a:latin typeface="Times New Roman"/>
                        <a:ea typeface="ＭＳ 明朝"/>
                        <a:cs typeface="Times New Roman"/>
                      </a:endParaRPr>
                    </a:p>
                  </a:txBody>
                  <a:tcPr marL="28800" marR="28800" marT="14395" marB="1439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lnSpc>
                          <a:spcPts val="700"/>
                        </a:lnSpc>
                        <a:spcAft>
                          <a:spcPts val="0"/>
                        </a:spcAft>
                      </a:pPr>
                      <a:endParaRPr lang="en-US" sz="600" kern="100" dirty="0">
                        <a:latin typeface="Times New Roman"/>
                        <a:ea typeface="ＭＳ 明朝"/>
                        <a:cs typeface="Times New Roman"/>
                      </a:endParaRPr>
                    </a:p>
                  </a:txBody>
                  <a:tcPr marL="28800" marR="28800" marT="14395" marB="1439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lnSpc>
                          <a:spcPts val="700"/>
                        </a:lnSpc>
                        <a:spcAft>
                          <a:spcPts val="0"/>
                        </a:spcAft>
                      </a:pPr>
                      <a:r>
                        <a:rPr lang="en-US" sz="600" kern="100" dirty="0">
                          <a:latin typeface="Times New Roman"/>
                          <a:ea typeface="ＭＳ 明朝"/>
                          <a:cs typeface="Times New Roman"/>
                        </a:rPr>
                        <a:t>Wet grip, abrasion, uneven wear, rolling resistance (fuel efficiency) and cost</a:t>
                      </a:r>
                      <a:endParaRPr lang="ja-JP" sz="600" kern="100" dirty="0">
                        <a:latin typeface="Century"/>
                        <a:ea typeface="ＭＳ 明朝"/>
                        <a:cs typeface="Times New Roman"/>
                      </a:endParaRPr>
                    </a:p>
                  </a:txBody>
                  <a:tcPr marL="28800" marR="28800" marT="14395" marB="1439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r>
              <a:tr h="117663">
                <a:tc vMerge="1">
                  <a:txBody>
                    <a:bodyPr/>
                    <a:lstStyle/>
                    <a:p>
                      <a:endParaRPr kumimoji="1" lang="ja-JP" altLang="en-US"/>
                    </a:p>
                  </a:txBody>
                  <a:tcPr/>
                </a:tc>
                <a:tc vMerge="1">
                  <a:txBody>
                    <a:bodyPr/>
                    <a:lstStyle/>
                    <a:p>
                      <a:endParaRPr kumimoji="1" lang="ja-JP" altLang="en-US"/>
                    </a:p>
                  </a:txBody>
                  <a:tcPr/>
                </a:tc>
                <a:tc>
                  <a:txBody>
                    <a:bodyPr/>
                    <a:lstStyle/>
                    <a:p>
                      <a:pPr algn="l" fontAlgn="ctr">
                        <a:lnSpc>
                          <a:spcPts val="700"/>
                        </a:lnSpc>
                        <a:spcAft>
                          <a:spcPts val="0"/>
                        </a:spcAft>
                      </a:pPr>
                      <a:r>
                        <a:rPr lang="en-US" sz="600" kern="100" dirty="0">
                          <a:latin typeface="Times New Roman"/>
                          <a:ea typeface="ＭＳ 明朝"/>
                          <a:cs typeface="Times New Roman"/>
                        </a:rPr>
                        <a:t>Narrow the width of groove zigzags.</a:t>
                      </a:r>
                      <a:endParaRPr lang="ja-JP" sz="600" kern="100" dirty="0">
                        <a:latin typeface="Century"/>
                        <a:ea typeface="ＭＳ 明朝"/>
                        <a:cs typeface="Times New Roman"/>
                      </a:endParaRPr>
                    </a:p>
                  </a:txBody>
                  <a:tcPr marL="28800" marR="28800" marT="14395" marB="1439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lnSpc>
                          <a:spcPts val="700"/>
                        </a:lnSpc>
                        <a:spcAft>
                          <a:spcPts val="0"/>
                        </a:spcAft>
                      </a:pPr>
                      <a:endParaRPr lang="en-US" sz="700" kern="100" dirty="0">
                        <a:latin typeface="Times New Roman"/>
                        <a:ea typeface="ＭＳ 明朝"/>
                        <a:cs typeface="Times New Roman"/>
                      </a:endParaRPr>
                    </a:p>
                  </a:txBody>
                  <a:tcPr marL="28800" marR="28800" marT="14395" marB="1439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lnSpc>
                          <a:spcPts val="700"/>
                        </a:lnSpc>
                        <a:spcAft>
                          <a:spcPts val="0"/>
                        </a:spcAft>
                      </a:pPr>
                      <a:r>
                        <a:rPr lang="ja-JP" altLang="en-US" sz="700" kern="100" dirty="0" smtClean="0">
                          <a:latin typeface="+mn-lt"/>
                          <a:ea typeface="ＭＳ 明朝"/>
                          <a:cs typeface="Times New Roman"/>
                          <a:sym typeface="Wingdings 2"/>
                        </a:rPr>
                        <a:t></a:t>
                      </a:r>
                      <a:endParaRPr lang="ja-JP" sz="700" kern="100" dirty="0">
                        <a:latin typeface="Century"/>
                        <a:ea typeface="ＭＳ 明朝"/>
                        <a:cs typeface="Times New Roman"/>
                      </a:endParaRPr>
                    </a:p>
                  </a:txBody>
                  <a:tcPr marL="28800" marR="28800" marT="14395" marB="1439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lnSpc>
                          <a:spcPts val="700"/>
                        </a:lnSpc>
                        <a:spcAft>
                          <a:spcPts val="0"/>
                        </a:spcAft>
                      </a:pPr>
                      <a:endParaRPr lang="en-US" sz="600" kern="100" dirty="0">
                        <a:latin typeface="Times New Roman"/>
                        <a:ea typeface="ＭＳ 明朝"/>
                        <a:cs typeface="Times New Roman"/>
                      </a:endParaRPr>
                    </a:p>
                  </a:txBody>
                  <a:tcPr marL="28800" marR="28800" marT="14395" marB="1439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lnSpc>
                          <a:spcPts val="700"/>
                        </a:lnSpc>
                        <a:spcAft>
                          <a:spcPts val="0"/>
                        </a:spcAft>
                      </a:pPr>
                      <a:r>
                        <a:rPr lang="en-US" sz="600" kern="100" dirty="0">
                          <a:latin typeface="Times New Roman"/>
                          <a:ea typeface="ＭＳ 明朝"/>
                          <a:cs typeface="Times New Roman"/>
                        </a:rPr>
                        <a:t>Uneven wear</a:t>
                      </a:r>
                      <a:endParaRPr lang="ja-JP" sz="600" kern="100" dirty="0">
                        <a:latin typeface="Century"/>
                        <a:ea typeface="ＭＳ 明朝"/>
                        <a:cs typeface="Times New Roman"/>
                      </a:endParaRPr>
                    </a:p>
                  </a:txBody>
                  <a:tcPr marL="28800" marR="28800" marT="14395" marB="1439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r>
              <a:tr h="206535">
                <a:tc vMerge="1">
                  <a:txBody>
                    <a:bodyPr/>
                    <a:lstStyle/>
                    <a:p>
                      <a:endParaRPr kumimoji="1" lang="ja-JP" altLang="en-US"/>
                    </a:p>
                  </a:txBody>
                  <a:tcPr/>
                </a:tc>
                <a:tc vMerge="1">
                  <a:txBody>
                    <a:bodyPr/>
                    <a:lstStyle/>
                    <a:p>
                      <a:endParaRPr kumimoji="1" lang="ja-JP" altLang="en-US"/>
                    </a:p>
                  </a:txBody>
                  <a:tcPr/>
                </a:tc>
                <a:tc>
                  <a:txBody>
                    <a:bodyPr/>
                    <a:lstStyle/>
                    <a:p>
                      <a:pPr algn="l" fontAlgn="ctr">
                        <a:lnSpc>
                          <a:spcPts val="700"/>
                        </a:lnSpc>
                        <a:spcAft>
                          <a:spcPts val="0"/>
                        </a:spcAft>
                      </a:pPr>
                      <a:r>
                        <a:rPr lang="en-US" sz="600" kern="100" dirty="0">
                          <a:latin typeface="Times New Roman"/>
                          <a:ea typeface="ＭＳ 明朝"/>
                          <a:cs typeface="Times New Roman"/>
                        </a:rPr>
                        <a:t>Optimize the shape inside grooves and the positions of grooves.</a:t>
                      </a:r>
                      <a:endParaRPr lang="ja-JP" sz="600" kern="100" dirty="0">
                        <a:latin typeface="Century"/>
                        <a:ea typeface="ＭＳ 明朝"/>
                        <a:cs typeface="Times New Roman"/>
                      </a:endParaRPr>
                    </a:p>
                  </a:txBody>
                  <a:tcPr marL="28800" marR="28800" marT="14395" marB="1439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lnSpc>
                          <a:spcPts val="700"/>
                        </a:lnSpc>
                        <a:spcAft>
                          <a:spcPts val="0"/>
                        </a:spcAft>
                      </a:pPr>
                      <a:r>
                        <a:rPr lang="ja-JP" altLang="en-US" sz="700" kern="100" dirty="0" smtClean="0">
                          <a:latin typeface="+mn-lt"/>
                          <a:ea typeface="ＭＳ 明朝"/>
                          <a:cs typeface="Times New Roman"/>
                          <a:sym typeface="Wingdings 3"/>
                        </a:rPr>
                        <a:t></a:t>
                      </a:r>
                      <a:endParaRPr lang="ja-JP" sz="700" kern="100" dirty="0">
                        <a:latin typeface="Century"/>
                        <a:ea typeface="ＭＳ 明朝"/>
                        <a:cs typeface="Times New Roman"/>
                      </a:endParaRPr>
                    </a:p>
                  </a:txBody>
                  <a:tcPr marL="28800" marR="28800" marT="14395" marB="1439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lnSpc>
                          <a:spcPts val="700"/>
                        </a:lnSpc>
                        <a:spcAft>
                          <a:spcPts val="0"/>
                        </a:spcAft>
                      </a:pPr>
                      <a:r>
                        <a:rPr lang="ja-JP" altLang="en-US" sz="700" kern="100" dirty="0" smtClean="0">
                          <a:latin typeface="+mn-lt"/>
                          <a:ea typeface="ＭＳ 明朝"/>
                          <a:cs typeface="Times New Roman"/>
                          <a:sym typeface="Wingdings 3"/>
                        </a:rPr>
                        <a:t></a:t>
                      </a:r>
                      <a:endParaRPr lang="ja-JP" sz="700" kern="100" dirty="0">
                        <a:latin typeface="Century"/>
                        <a:ea typeface="ＭＳ 明朝"/>
                        <a:cs typeface="Times New Roman"/>
                      </a:endParaRPr>
                    </a:p>
                  </a:txBody>
                  <a:tcPr marL="28800" marR="28800" marT="14395" marB="1439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lnSpc>
                          <a:spcPts val="700"/>
                        </a:lnSpc>
                        <a:spcAft>
                          <a:spcPts val="0"/>
                        </a:spcAft>
                      </a:pPr>
                      <a:endParaRPr lang="en-US" sz="600" kern="100" dirty="0">
                        <a:latin typeface="Times New Roman"/>
                        <a:ea typeface="ＭＳ 明朝"/>
                        <a:cs typeface="Times New Roman"/>
                      </a:endParaRPr>
                    </a:p>
                  </a:txBody>
                  <a:tcPr marL="28800" marR="28800" marT="14395" marB="1439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lnSpc>
                          <a:spcPts val="700"/>
                        </a:lnSpc>
                        <a:spcAft>
                          <a:spcPts val="0"/>
                        </a:spcAft>
                      </a:pPr>
                      <a:r>
                        <a:rPr lang="en-US" sz="600" kern="100" dirty="0">
                          <a:latin typeface="Times New Roman"/>
                          <a:ea typeface="ＭＳ 明朝"/>
                          <a:cs typeface="Times New Roman"/>
                        </a:rPr>
                        <a:t>Straight line stability</a:t>
                      </a:r>
                      <a:endParaRPr lang="ja-JP" sz="600" kern="100" dirty="0">
                        <a:latin typeface="Century"/>
                        <a:ea typeface="ＭＳ 明朝"/>
                        <a:cs typeface="Times New Roman"/>
                      </a:endParaRPr>
                    </a:p>
                  </a:txBody>
                  <a:tcPr marL="28800" marR="28800" marT="14395" marB="1439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r>
              <a:tr h="206535">
                <a:tc vMerge="1">
                  <a:txBody>
                    <a:bodyPr/>
                    <a:lstStyle/>
                    <a:p>
                      <a:endParaRPr kumimoji="1" lang="ja-JP" altLang="en-US"/>
                    </a:p>
                  </a:txBody>
                  <a:tcPr/>
                </a:tc>
                <a:tc>
                  <a:txBody>
                    <a:bodyPr/>
                    <a:lstStyle/>
                    <a:p>
                      <a:pPr algn="ctr" fontAlgn="ctr">
                        <a:lnSpc>
                          <a:spcPts val="700"/>
                        </a:lnSpc>
                        <a:spcAft>
                          <a:spcPts val="0"/>
                        </a:spcAft>
                      </a:pPr>
                      <a:r>
                        <a:rPr lang="en-US" sz="600" kern="100" dirty="0">
                          <a:latin typeface="Times New Roman"/>
                          <a:ea typeface="ＭＳ 明朝"/>
                          <a:cs typeface="Times New Roman"/>
                        </a:rPr>
                        <a:t>Special groove</a:t>
                      </a:r>
                      <a:endParaRPr lang="ja-JP" sz="600" kern="100" dirty="0">
                        <a:latin typeface="Century"/>
                        <a:ea typeface="ＭＳ 明朝"/>
                        <a:cs typeface="Times New Roman"/>
                      </a:endParaRPr>
                    </a:p>
                  </a:txBody>
                  <a:tcPr marL="28800" marR="28800" marT="14395" marB="1439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lnSpc>
                          <a:spcPts val="700"/>
                        </a:lnSpc>
                        <a:spcAft>
                          <a:spcPts val="0"/>
                        </a:spcAft>
                      </a:pPr>
                      <a:r>
                        <a:rPr lang="en-US" sz="600" kern="100" dirty="0">
                          <a:latin typeface="Times New Roman"/>
                          <a:ea typeface="ＭＳ 明朝"/>
                          <a:cs typeface="Times New Roman"/>
                        </a:rPr>
                        <a:t>Special design inside grooves: Partition, dummy, etc.</a:t>
                      </a:r>
                      <a:endParaRPr lang="ja-JP" sz="600" kern="100" dirty="0">
                        <a:latin typeface="Century"/>
                        <a:ea typeface="ＭＳ 明朝"/>
                        <a:cs typeface="Times New Roman"/>
                      </a:endParaRPr>
                    </a:p>
                  </a:txBody>
                  <a:tcPr marL="28800" marR="28800" marT="14395" marB="1439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lnSpc>
                          <a:spcPts val="700"/>
                        </a:lnSpc>
                        <a:spcAft>
                          <a:spcPts val="0"/>
                        </a:spcAft>
                      </a:pPr>
                      <a:r>
                        <a:rPr lang="ja-JP" altLang="en-US" sz="700" kern="100" dirty="0" smtClean="0">
                          <a:latin typeface="+mn-lt"/>
                          <a:ea typeface="ＭＳ 明朝"/>
                          <a:cs typeface="Times New Roman"/>
                          <a:sym typeface="Wingdings 2"/>
                        </a:rPr>
                        <a:t></a:t>
                      </a:r>
                      <a:endParaRPr lang="ja-JP" sz="700" kern="100" dirty="0">
                        <a:latin typeface="Century"/>
                        <a:ea typeface="ＭＳ 明朝"/>
                        <a:cs typeface="Times New Roman"/>
                      </a:endParaRPr>
                    </a:p>
                  </a:txBody>
                  <a:tcPr marL="28800" marR="28800" marT="14395" marB="1439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lnSpc>
                          <a:spcPts val="700"/>
                        </a:lnSpc>
                        <a:spcAft>
                          <a:spcPts val="0"/>
                        </a:spcAft>
                      </a:pPr>
                      <a:endParaRPr lang="en-US" sz="700" kern="100" dirty="0">
                        <a:latin typeface="Times New Roman"/>
                        <a:ea typeface="ＭＳ 明朝"/>
                        <a:cs typeface="Times New Roman"/>
                      </a:endParaRPr>
                    </a:p>
                  </a:txBody>
                  <a:tcPr marL="28800" marR="28800" marT="14395" marB="1439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lnSpc>
                          <a:spcPts val="700"/>
                        </a:lnSpc>
                        <a:spcAft>
                          <a:spcPts val="0"/>
                        </a:spcAft>
                      </a:pPr>
                      <a:endParaRPr lang="en-US" sz="600" kern="100" dirty="0">
                        <a:latin typeface="Times New Roman"/>
                        <a:ea typeface="ＭＳ 明朝"/>
                        <a:cs typeface="Times New Roman"/>
                      </a:endParaRPr>
                    </a:p>
                  </a:txBody>
                  <a:tcPr marL="28800" marR="28800" marT="14395" marB="1439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lnSpc>
                          <a:spcPts val="700"/>
                        </a:lnSpc>
                        <a:spcAft>
                          <a:spcPts val="0"/>
                        </a:spcAft>
                      </a:pPr>
                      <a:r>
                        <a:rPr lang="en-US" sz="600" kern="100" dirty="0">
                          <a:latin typeface="Times New Roman"/>
                          <a:ea typeface="ＭＳ 明朝"/>
                          <a:cs typeface="Times New Roman"/>
                        </a:rPr>
                        <a:t>Wet grip and uneven wear</a:t>
                      </a:r>
                      <a:endParaRPr lang="ja-JP" sz="600" kern="100" dirty="0">
                        <a:latin typeface="Century"/>
                        <a:ea typeface="ＭＳ 明朝"/>
                        <a:cs typeface="Times New Roman"/>
                      </a:endParaRPr>
                    </a:p>
                  </a:txBody>
                  <a:tcPr marL="28800" marR="28800" marT="14395" marB="1439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r>
              <a:tr h="117663">
                <a:tc vMerge="1">
                  <a:txBody>
                    <a:bodyPr/>
                    <a:lstStyle/>
                    <a:p>
                      <a:endParaRPr kumimoji="1" lang="ja-JP" altLang="en-US"/>
                    </a:p>
                  </a:txBody>
                  <a:tcPr/>
                </a:tc>
                <a:tc>
                  <a:txBody>
                    <a:bodyPr/>
                    <a:lstStyle/>
                    <a:p>
                      <a:pPr algn="ctr" fontAlgn="ctr">
                        <a:lnSpc>
                          <a:spcPts val="700"/>
                        </a:lnSpc>
                        <a:spcAft>
                          <a:spcPts val="0"/>
                        </a:spcAft>
                      </a:pPr>
                      <a:r>
                        <a:rPr lang="en-US" sz="600" kern="100">
                          <a:latin typeface="Times New Roman"/>
                          <a:ea typeface="ＭＳ 明朝"/>
                          <a:cs typeface="Times New Roman"/>
                        </a:rPr>
                        <a:t>Sipe</a:t>
                      </a:r>
                      <a:endParaRPr lang="ja-JP" sz="600" kern="100" dirty="0">
                        <a:latin typeface="Century"/>
                        <a:ea typeface="ＭＳ 明朝"/>
                        <a:cs typeface="Times New Roman"/>
                      </a:endParaRPr>
                    </a:p>
                  </a:txBody>
                  <a:tcPr marL="28800" marR="28800" marT="14395" marB="1439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lnSpc>
                          <a:spcPts val="700"/>
                        </a:lnSpc>
                        <a:spcAft>
                          <a:spcPts val="0"/>
                        </a:spcAft>
                      </a:pPr>
                      <a:r>
                        <a:rPr lang="en-US" sz="600" kern="100" dirty="0">
                          <a:latin typeface="Times New Roman"/>
                          <a:ea typeface="ＭＳ 明朝"/>
                          <a:cs typeface="Times New Roman"/>
                        </a:rPr>
                        <a:t>Reduce or remove them.</a:t>
                      </a:r>
                      <a:endParaRPr lang="ja-JP" sz="600" kern="100" dirty="0">
                        <a:latin typeface="Century"/>
                        <a:ea typeface="ＭＳ 明朝"/>
                        <a:cs typeface="Times New Roman"/>
                      </a:endParaRPr>
                    </a:p>
                  </a:txBody>
                  <a:tcPr marL="28800" marR="28800" marT="14395" marB="1439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lnSpc>
                          <a:spcPts val="700"/>
                        </a:lnSpc>
                        <a:spcAft>
                          <a:spcPts val="0"/>
                        </a:spcAft>
                      </a:pPr>
                      <a:endParaRPr lang="en-US" sz="700" kern="100" dirty="0">
                        <a:latin typeface="Times New Roman"/>
                        <a:ea typeface="ＭＳ 明朝"/>
                        <a:cs typeface="Times New Roman"/>
                      </a:endParaRPr>
                    </a:p>
                  </a:txBody>
                  <a:tcPr marL="28800" marR="28800" marT="14395" marB="1439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lnSpc>
                          <a:spcPts val="700"/>
                        </a:lnSpc>
                        <a:spcAft>
                          <a:spcPts val="0"/>
                        </a:spcAft>
                      </a:pPr>
                      <a:r>
                        <a:rPr lang="ja-JP" altLang="en-US" sz="700" kern="100" dirty="0" smtClean="0">
                          <a:latin typeface="+mn-lt"/>
                          <a:ea typeface="ＭＳ 明朝"/>
                          <a:cs typeface="Times New Roman"/>
                          <a:sym typeface="Wingdings 2"/>
                        </a:rPr>
                        <a:t></a:t>
                      </a:r>
                      <a:endParaRPr lang="ja-JP" sz="700" kern="100" dirty="0">
                        <a:latin typeface="Century"/>
                        <a:ea typeface="ＭＳ 明朝"/>
                        <a:cs typeface="Times New Roman"/>
                      </a:endParaRPr>
                    </a:p>
                  </a:txBody>
                  <a:tcPr marL="28800" marR="28800" marT="14395" marB="1439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lnSpc>
                          <a:spcPts val="700"/>
                        </a:lnSpc>
                        <a:spcAft>
                          <a:spcPts val="0"/>
                        </a:spcAft>
                      </a:pPr>
                      <a:endParaRPr lang="en-US" sz="600" kern="100" dirty="0">
                        <a:latin typeface="Times New Roman"/>
                        <a:ea typeface="ＭＳ 明朝"/>
                        <a:cs typeface="Times New Roman"/>
                      </a:endParaRPr>
                    </a:p>
                  </a:txBody>
                  <a:tcPr marL="28800" marR="28800" marT="14395" marB="1439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lnSpc>
                          <a:spcPts val="700"/>
                        </a:lnSpc>
                        <a:spcAft>
                          <a:spcPts val="0"/>
                        </a:spcAft>
                      </a:pPr>
                      <a:r>
                        <a:rPr lang="en-US" sz="600" kern="100" dirty="0">
                          <a:latin typeface="Times New Roman"/>
                          <a:ea typeface="ＭＳ 明朝"/>
                          <a:cs typeface="Times New Roman"/>
                        </a:rPr>
                        <a:t>Wet grip and uneven wear</a:t>
                      </a:r>
                      <a:endParaRPr lang="ja-JP" sz="600" kern="100" dirty="0">
                        <a:latin typeface="Century"/>
                        <a:ea typeface="ＭＳ 明朝"/>
                        <a:cs typeface="Times New Roman"/>
                      </a:endParaRPr>
                    </a:p>
                  </a:txBody>
                  <a:tcPr marL="28800" marR="28800" marT="14395" marB="1439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r>
              <a:tr h="206535">
                <a:tc vMerge="1">
                  <a:txBody>
                    <a:bodyPr/>
                    <a:lstStyle/>
                    <a:p>
                      <a:endParaRPr kumimoji="1" lang="ja-JP" altLang="en-US"/>
                    </a:p>
                  </a:txBody>
                  <a:tcPr/>
                </a:tc>
                <a:tc rowSpan="2">
                  <a:txBody>
                    <a:bodyPr/>
                    <a:lstStyle/>
                    <a:p>
                      <a:pPr algn="ctr" fontAlgn="ctr">
                        <a:lnSpc>
                          <a:spcPts val="700"/>
                        </a:lnSpc>
                        <a:spcAft>
                          <a:spcPts val="0"/>
                        </a:spcAft>
                      </a:pPr>
                      <a:r>
                        <a:rPr lang="en-US" sz="600" kern="100" dirty="0">
                          <a:latin typeface="Times New Roman"/>
                          <a:ea typeface="ＭＳ 明朝"/>
                          <a:cs typeface="Times New Roman"/>
                        </a:rPr>
                        <a:t>Pitch</a:t>
                      </a:r>
                      <a:endParaRPr lang="ja-JP" sz="600" kern="100" dirty="0">
                        <a:latin typeface="Century"/>
                        <a:ea typeface="ＭＳ 明朝"/>
                        <a:cs typeface="Times New Roman"/>
                      </a:endParaRPr>
                    </a:p>
                  </a:txBody>
                  <a:tcPr marL="28800" marR="28800" marT="14395" marB="1439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lnSpc>
                          <a:spcPts val="700"/>
                        </a:lnSpc>
                        <a:spcAft>
                          <a:spcPts val="0"/>
                        </a:spcAft>
                      </a:pPr>
                      <a:r>
                        <a:rPr lang="en-US" sz="600" kern="100" dirty="0">
                          <a:latin typeface="Times New Roman"/>
                          <a:ea typeface="ＭＳ 明朝"/>
                          <a:cs typeface="Times New Roman"/>
                        </a:rPr>
                        <a:t>Reduce the number of circumferential pitches.</a:t>
                      </a:r>
                      <a:endParaRPr lang="ja-JP" sz="600" kern="100" dirty="0">
                        <a:latin typeface="Century"/>
                        <a:ea typeface="ＭＳ 明朝"/>
                        <a:cs typeface="Times New Roman"/>
                      </a:endParaRPr>
                    </a:p>
                  </a:txBody>
                  <a:tcPr marL="28800" marR="28800" marT="14395" marB="1439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lnSpc>
                          <a:spcPts val="700"/>
                        </a:lnSpc>
                        <a:spcAft>
                          <a:spcPts val="0"/>
                        </a:spcAft>
                      </a:pPr>
                      <a:r>
                        <a:rPr lang="ja-JP" altLang="en-US" sz="700" kern="100" dirty="0" smtClean="0">
                          <a:latin typeface="+mn-lt"/>
                          <a:ea typeface="ＭＳ 明朝"/>
                          <a:cs typeface="Times New Roman"/>
                          <a:sym typeface="Wingdings 2"/>
                        </a:rPr>
                        <a:t></a:t>
                      </a:r>
                      <a:endParaRPr lang="ja-JP" sz="700" kern="100" dirty="0">
                        <a:latin typeface="Century"/>
                        <a:ea typeface="ＭＳ 明朝"/>
                        <a:cs typeface="Times New Roman"/>
                      </a:endParaRPr>
                    </a:p>
                  </a:txBody>
                  <a:tcPr marL="28800" marR="28800" marT="14395" marB="1439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lnSpc>
                          <a:spcPts val="700"/>
                        </a:lnSpc>
                        <a:spcAft>
                          <a:spcPts val="0"/>
                        </a:spcAft>
                      </a:pPr>
                      <a:r>
                        <a:rPr lang="ja-JP" altLang="en-US" sz="700" kern="100" dirty="0" smtClean="0">
                          <a:latin typeface="+mn-lt"/>
                          <a:ea typeface="ＭＳ 明朝"/>
                          <a:cs typeface="Times New Roman"/>
                          <a:sym typeface="Wingdings 2"/>
                        </a:rPr>
                        <a:t></a:t>
                      </a:r>
                      <a:endParaRPr lang="ja-JP" sz="700" kern="100" dirty="0">
                        <a:latin typeface="Century"/>
                        <a:ea typeface="ＭＳ 明朝"/>
                        <a:cs typeface="Times New Roman"/>
                      </a:endParaRPr>
                    </a:p>
                  </a:txBody>
                  <a:tcPr marL="28800" marR="28800" marT="14395" marB="1439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lnSpc>
                          <a:spcPts val="700"/>
                        </a:lnSpc>
                        <a:spcAft>
                          <a:spcPts val="0"/>
                        </a:spcAft>
                      </a:pPr>
                      <a:endParaRPr lang="en-US" sz="600" kern="100" dirty="0">
                        <a:latin typeface="Times New Roman"/>
                        <a:ea typeface="ＭＳ 明朝"/>
                        <a:cs typeface="Times New Roman"/>
                      </a:endParaRPr>
                    </a:p>
                  </a:txBody>
                  <a:tcPr marL="28800" marR="28800" marT="14395" marB="1439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lnSpc>
                          <a:spcPts val="700"/>
                        </a:lnSpc>
                        <a:spcAft>
                          <a:spcPts val="0"/>
                        </a:spcAft>
                      </a:pPr>
                      <a:r>
                        <a:rPr lang="en-US" sz="600" kern="100" dirty="0">
                          <a:latin typeface="Times New Roman"/>
                          <a:ea typeface="ＭＳ 明朝"/>
                          <a:cs typeface="Times New Roman"/>
                        </a:rPr>
                        <a:t>Wet grip, uneven wear, rolling resistance (fuel efficiency) and cost</a:t>
                      </a:r>
                      <a:endParaRPr lang="ja-JP" sz="600" kern="100" dirty="0">
                        <a:latin typeface="Century"/>
                        <a:ea typeface="ＭＳ 明朝"/>
                        <a:cs typeface="Times New Roman"/>
                      </a:endParaRPr>
                    </a:p>
                  </a:txBody>
                  <a:tcPr marL="28800" marR="28800" marT="14395" marB="1439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r>
              <a:tr h="117663">
                <a:tc vMerge="1">
                  <a:txBody>
                    <a:bodyPr/>
                    <a:lstStyle/>
                    <a:p>
                      <a:endParaRPr kumimoji="1" lang="ja-JP" altLang="en-US"/>
                    </a:p>
                  </a:txBody>
                  <a:tcPr/>
                </a:tc>
                <a:tc vMerge="1">
                  <a:txBody>
                    <a:bodyPr/>
                    <a:lstStyle/>
                    <a:p>
                      <a:endParaRPr kumimoji="1" lang="ja-JP" altLang="en-US"/>
                    </a:p>
                  </a:txBody>
                  <a:tcPr/>
                </a:tc>
                <a:tc>
                  <a:txBody>
                    <a:bodyPr/>
                    <a:lstStyle/>
                    <a:p>
                      <a:pPr algn="l" fontAlgn="ctr">
                        <a:lnSpc>
                          <a:spcPts val="700"/>
                        </a:lnSpc>
                        <a:spcAft>
                          <a:spcPts val="0"/>
                        </a:spcAft>
                      </a:pPr>
                      <a:r>
                        <a:rPr lang="en-US" sz="600" kern="100" dirty="0">
                          <a:latin typeface="Times New Roman"/>
                          <a:ea typeface="ＭＳ 明朝"/>
                          <a:cs typeface="Times New Roman"/>
                        </a:rPr>
                        <a:t>Pitch variation: Random arrangement</a:t>
                      </a:r>
                      <a:endParaRPr lang="ja-JP" sz="600" kern="100" dirty="0">
                        <a:latin typeface="Century"/>
                        <a:ea typeface="ＭＳ 明朝"/>
                        <a:cs typeface="Times New Roman"/>
                      </a:endParaRPr>
                    </a:p>
                  </a:txBody>
                  <a:tcPr marL="28800" marR="28800" marT="14395" marB="1439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lnSpc>
                          <a:spcPts val="700"/>
                        </a:lnSpc>
                        <a:spcAft>
                          <a:spcPts val="0"/>
                        </a:spcAft>
                      </a:pPr>
                      <a:endParaRPr lang="en-US" sz="700" kern="100" dirty="0">
                        <a:latin typeface="Times New Roman"/>
                        <a:ea typeface="ＭＳ 明朝"/>
                        <a:cs typeface="Times New Roman"/>
                      </a:endParaRPr>
                    </a:p>
                  </a:txBody>
                  <a:tcPr marL="28800" marR="28800" marT="14395" marB="1439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lnSpc>
                          <a:spcPts val="700"/>
                        </a:lnSpc>
                        <a:spcAft>
                          <a:spcPts val="0"/>
                        </a:spcAft>
                      </a:pPr>
                      <a:r>
                        <a:rPr lang="ja-JP" altLang="en-US" sz="700" kern="100" dirty="0" smtClean="0">
                          <a:latin typeface="+mn-lt"/>
                          <a:ea typeface="ＭＳ 明朝"/>
                          <a:cs typeface="Times New Roman"/>
                          <a:sym typeface="Wingdings 3"/>
                        </a:rPr>
                        <a:t></a:t>
                      </a:r>
                      <a:endParaRPr lang="ja-JP" sz="700" kern="100" dirty="0">
                        <a:latin typeface="Century"/>
                        <a:ea typeface="ＭＳ 明朝"/>
                        <a:cs typeface="Times New Roman"/>
                      </a:endParaRPr>
                    </a:p>
                  </a:txBody>
                  <a:tcPr marL="28800" marR="28800" marT="14395" marB="1439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lnSpc>
                          <a:spcPts val="700"/>
                        </a:lnSpc>
                        <a:spcAft>
                          <a:spcPts val="0"/>
                        </a:spcAft>
                      </a:pPr>
                      <a:endParaRPr lang="en-US" sz="600" kern="100" dirty="0">
                        <a:latin typeface="Times New Roman"/>
                        <a:ea typeface="ＭＳ 明朝"/>
                        <a:cs typeface="Times New Roman"/>
                      </a:endParaRPr>
                    </a:p>
                  </a:txBody>
                  <a:tcPr marL="28800" marR="28800" marT="14395" marB="1439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lnSpc>
                          <a:spcPts val="700"/>
                        </a:lnSpc>
                        <a:spcAft>
                          <a:spcPts val="0"/>
                        </a:spcAft>
                      </a:pPr>
                      <a:r>
                        <a:rPr lang="en-US" sz="600" kern="100" dirty="0">
                          <a:latin typeface="Times New Roman"/>
                          <a:ea typeface="ＭＳ 明朝"/>
                          <a:cs typeface="Times New Roman"/>
                        </a:rPr>
                        <a:t>Uneven wear</a:t>
                      </a:r>
                      <a:endParaRPr lang="ja-JP" sz="600" kern="100" dirty="0">
                        <a:latin typeface="Century"/>
                        <a:ea typeface="ＭＳ 明朝"/>
                        <a:cs typeface="Times New Roman"/>
                      </a:endParaRPr>
                    </a:p>
                  </a:txBody>
                  <a:tcPr marL="28800" marR="28800" marT="14395" marB="1439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r>
              <a:tr h="137720">
                <a:tc gridSpan="7">
                  <a:txBody>
                    <a:bodyPr/>
                    <a:lstStyle/>
                    <a:p>
                      <a:pPr algn="r" fontAlgn="ctr" latinLnBrk="1">
                        <a:lnSpc>
                          <a:spcPts val="700"/>
                        </a:lnSpc>
                        <a:spcAft>
                          <a:spcPts val="0"/>
                        </a:spcAft>
                      </a:pPr>
                      <a:r>
                        <a:rPr lang="ja-JP" altLang="en-US" sz="600" kern="100" dirty="0" smtClean="0">
                          <a:latin typeface="Times New Roman"/>
                          <a:ea typeface="ＭＳ 明朝"/>
                          <a:cs typeface="Times New Roman"/>
                          <a:sym typeface="Wingdings 2"/>
                        </a:rPr>
                        <a:t></a:t>
                      </a:r>
                      <a:r>
                        <a:rPr lang="en-US" sz="600" kern="100" dirty="0" smtClean="0">
                          <a:latin typeface="Times New Roman"/>
                          <a:ea typeface="ＭＳ 明朝"/>
                          <a:cs typeface="Times New Roman"/>
                        </a:rPr>
                        <a:t> </a:t>
                      </a:r>
                      <a:r>
                        <a:rPr lang="en-US" sz="600" kern="100" dirty="0">
                          <a:latin typeface="Times New Roman"/>
                          <a:ea typeface="ＭＳ 明朝"/>
                          <a:cs typeface="Times New Roman"/>
                        </a:rPr>
                        <a:t>The effect is great. </a:t>
                      </a:r>
                      <a:r>
                        <a:rPr lang="ja-JP" altLang="en-US" sz="600" kern="100" dirty="0" smtClean="0">
                          <a:latin typeface="Times New Roman"/>
                          <a:ea typeface="ＭＳ 明朝"/>
                          <a:cs typeface="Times New Roman"/>
                          <a:sym typeface="Wingdings 3"/>
                        </a:rPr>
                        <a:t></a:t>
                      </a:r>
                      <a:r>
                        <a:rPr lang="en-US" sz="600" kern="100" dirty="0" smtClean="0">
                          <a:latin typeface="Times New Roman"/>
                          <a:ea typeface="ＭＳ 明朝"/>
                          <a:cs typeface="Times New Roman"/>
                        </a:rPr>
                        <a:t> </a:t>
                      </a:r>
                      <a:r>
                        <a:rPr lang="en-US" sz="600" kern="100" dirty="0">
                          <a:latin typeface="Times New Roman"/>
                          <a:ea typeface="ＭＳ 明朝"/>
                          <a:cs typeface="Times New Roman"/>
                        </a:rPr>
                        <a:t>The effect is small. [</a:t>
                      </a:r>
                      <a:r>
                        <a:rPr lang="en-US" sz="600" kern="100" dirty="0" smtClean="0">
                          <a:latin typeface="Times New Roman"/>
                          <a:ea typeface="ＭＳ 明朝"/>
                          <a:cs typeface="Times New Roman"/>
                        </a:rPr>
                        <a:t>Remark] </a:t>
                      </a:r>
                      <a:r>
                        <a:rPr lang="en-US" sz="600" kern="100" dirty="0">
                          <a:latin typeface="Times New Roman"/>
                          <a:ea typeface="ＭＳ 明朝"/>
                          <a:cs typeface="Times New Roman"/>
                        </a:rPr>
                        <a:t>The wet grip includes the capability on snow and ice.</a:t>
                      </a:r>
                      <a:endParaRPr lang="ja-JP" sz="600" kern="100" dirty="0">
                        <a:latin typeface="Century"/>
                        <a:ea typeface="ＭＳ 明朝"/>
                        <a:cs typeface="Times New Roman"/>
                      </a:endParaRPr>
                    </a:p>
                  </a:txBody>
                  <a:tcPr marL="28800" marR="28800" marT="14395" marB="14395"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bl>
          </a:graphicData>
        </a:graphic>
      </p:graphicFrame>
      <p:sp>
        <p:nvSpPr>
          <p:cNvPr id="25725" name="スライド番号プレースホルダー 3"/>
          <p:cNvSpPr>
            <a:spLocks noChangeArrowheads="1"/>
          </p:cNvSpPr>
          <p:nvPr/>
        </p:nvSpPr>
        <p:spPr bwMode="auto">
          <a:xfrm>
            <a:off x="7077075"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r"/>
            <a:fld id="{B4BBBDDD-D773-4539-B676-09BCD9808C46}" type="slidenum">
              <a:rPr lang="ja-JP" altLang="en-US" sz="1600">
                <a:latin typeface="Times New Roman" pitchFamily="18" charset="0"/>
                <a:sym typeface="Times New Roman" pitchFamily="18" charset="0"/>
              </a:rPr>
              <a:pPr algn="r"/>
              <a:t>14</a:t>
            </a:fld>
            <a:endParaRPr lang="ja-JP" altLang="en-US" sz="1600">
              <a:latin typeface="Times New Roman" pitchFamily="18" charset="0"/>
              <a:sym typeface="Times New Roman"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正方形/長方形 25"/>
          <p:cNvSpPr>
            <a:spLocks noChangeArrowheads="1"/>
          </p:cNvSpPr>
          <p:nvPr/>
        </p:nvSpPr>
        <p:spPr bwMode="auto">
          <a:xfrm>
            <a:off x="28575" y="584200"/>
            <a:ext cx="87296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66700" indent="-266700"/>
            <a:r>
              <a:rPr lang="ja-JP" altLang="en-US" sz="2000" b="1" u="sng" dirty="0">
                <a:solidFill>
                  <a:srgbClr val="000000"/>
                </a:solidFill>
                <a:latin typeface="Times New Roman" pitchFamily="18" charset="0"/>
                <a:sym typeface="Times New Roman" pitchFamily="18" charset="0"/>
              </a:rPr>
              <a:t>5.</a:t>
            </a:r>
            <a:r>
              <a:rPr lang="en-US" altLang="ja-JP" sz="2000" b="1" u="sng" dirty="0">
                <a:solidFill>
                  <a:srgbClr val="000000"/>
                </a:solidFill>
                <a:latin typeface="Times New Roman" pitchFamily="18" charset="0"/>
                <a:sym typeface="Times New Roman" pitchFamily="18" charset="0"/>
              </a:rPr>
              <a:t>	</a:t>
            </a:r>
            <a:r>
              <a:rPr lang="ja-JP" altLang="en-US" sz="2000" b="1" u="sng" dirty="0">
                <a:solidFill>
                  <a:srgbClr val="000000"/>
                </a:solidFill>
                <a:latin typeface="Times New Roman" pitchFamily="18" charset="0"/>
                <a:sym typeface="Times New Roman" pitchFamily="18" charset="0"/>
              </a:rPr>
              <a:t>Action items</a:t>
            </a:r>
          </a:p>
        </p:txBody>
      </p:sp>
      <p:sp>
        <p:nvSpPr>
          <p:cNvPr id="20485" name="正方形/長方形 10"/>
          <p:cNvSpPr>
            <a:spLocks noChangeArrowheads="1"/>
          </p:cNvSpPr>
          <p:nvPr/>
        </p:nvSpPr>
        <p:spPr bwMode="auto">
          <a:xfrm>
            <a:off x="214313" y="984250"/>
            <a:ext cx="8713787" cy="2108269"/>
          </a:xfrm>
          <a:prstGeom prst="rect">
            <a:avLst/>
          </a:prstGeom>
          <a:noFill/>
          <a:ln w="9525">
            <a:noFill/>
            <a:miter lim="800000"/>
            <a:headEnd/>
            <a:tailEnd/>
          </a:ln>
        </p:spPr>
        <p:txBody>
          <a:bodyPr>
            <a:spAutoFit/>
          </a:bodyPr>
          <a:lstStyle/>
          <a:p>
            <a:pPr marL="266700" indent="-266700">
              <a:spcAft>
                <a:spcPts val="300"/>
              </a:spcAft>
              <a:defRPr/>
            </a:pPr>
            <a:r>
              <a:rPr lang="ja-JP" altLang="en-US" sz="1600" dirty="0">
                <a:solidFill>
                  <a:srgbClr val="000000"/>
                </a:solidFill>
                <a:sym typeface="Wingdings 2"/>
              </a:rPr>
              <a:t></a:t>
            </a:r>
            <a:r>
              <a:rPr lang="en-US" altLang="ja-JP" sz="1600" dirty="0">
                <a:solidFill>
                  <a:srgbClr val="000000"/>
                </a:solidFill>
                <a:sym typeface="Times New Roman" pitchFamily="18" charset="0"/>
              </a:rPr>
              <a:t>	</a:t>
            </a:r>
            <a:r>
              <a:rPr lang="ja-JP" altLang="en-US" sz="1600" b="1" dirty="0">
                <a:solidFill>
                  <a:srgbClr val="000000"/>
                </a:solidFill>
                <a:latin typeface="Times New Roman" pitchFamily="18" charset="0"/>
                <a:sym typeface="Times New Roman" pitchFamily="18" charset="0"/>
              </a:rPr>
              <a:t>Review of 4-wheeler driving noise regulations</a:t>
            </a:r>
          </a:p>
          <a:p>
            <a:pPr marL="324000" indent="-174625">
              <a:defRPr/>
            </a:pPr>
            <a:r>
              <a:rPr lang="en-US" altLang="ja-JP" sz="1400" dirty="0">
                <a:solidFill>
                  <a:srgbClr val="000000"/>
                </a:solidFill>
                <a:latin typeface="Times New Roman" pitchFamily="18" charset="0"/>
                <a:sym typeface="Times New Roman" pitchFamily="18" charset="0"/>
              </a:rPr>
              <a:t>•	</a:t>
            </a:r>
            <a:r>
              <a:rPr lang="ja-JP" altLang="en-US" sz="1400" u="sng" dirty="0">
                <a:solidFill>
                  <a:srgbClr val="000000"/>
                </a:solidFill>
                <a:latin typeface="Times New Roman" pitchFamily="18" charset="0"/>
                <a:sym typeface="Times New Roman" pitchFamily="18" charset="0"/>
              </a:rPr>
              <a:t>The Phase 3 limits were included</a:t>
            </a:r>
            <a:r>
              <a:rPr lang="ja-JP" altLang="en-US" sz="1400" dirty="0">
                <a:solidFill>
                  <a:srgbClr val="000000"/>
                </a:solidFill>
                <a:latin typeface="Times New Roman" pitchFamily="18" charset="0"/>
                <a:sym typeface="Times New Roman" pitchFamily="18" charset="0"/>
              </a:rPr>
              <a:t> on condition that the UN would conduct research after the Phase </a:t>
            </a:r>
            <a:r>
              <a:rPr lang="en-US" altLang="ja-JP" sz="1400" dirty="0">
                <a:solidFill>
                  <a:srgbClr val="000000"/>
                </a:solidFill>
                <a:latin typeface="Times New Roman" pitchFamily="18" charset="0"/>
                <a:sym typeface="Times New Roman" pitchFamily="18" charset="0"/>
              </a:rPr>
              <a:t>2 limit have been</a:t>
            </a:r>
            <a:r>
              <a:rPr lang="ja-JP" altLang="en-US" sz="1400" dirty="0">
                <a:solidFill>
                  <a:srgbClr val="000000"/>
                </a:solidFill>
                <a:latin typeface="Times New Roman" pitchFamily="18" charset="0"/>
                <a:sym typeface="Times New Roman" pitchFamily="18" charset="0"/>
              </a:rPr>
              <a:t> applied </a:t>
            </a:r>
            <a:r>
              <a:rPr lang="en-US" altLang="ja-JP" sz="1400" dirty="0">
                <a:solidFill>
                  <a:srgbClr val="000000"/>
                </a:solidFill>
                <a:latin typeface="Times New Roman" pitchFamily="18" charset="0"/>
                <a:sym typeface="Times New Roman" pitchFamily="18" charset="0"/>
              </a:rPr>
              <a:t>to</a:t>
            </a:r>
            <a:r>
              <a:rPr lang="ja-JP" altLang="en-US" sz="1400" dirty="0">
                <a:solidFill>
                  <a:srgbClr val="000000"/>
                </a:solidFill>
                <a:latin typeface="Times New Roman" pitchFamily="18" charset="0"/>
                <a:sym typeface="Times New Roman" pitchFamily="18" charset="0"/>
              </a:rPr>
              <a:t> review the limits if necessary. </a:t>
            </a:r>
            <a:r>
              <a:rPr lang="ja-JP" altLang="en-US" sz="1400" u="sng" dirty="0">
                <a:solidFill>
                  <a:srgbClr val="000000"/>
                </a:solidFill>
                <a:latin typeface="Times New Roman" pitchFamily="18" charset="0"/>
                <a:sym typeface="Times New Roman" pitchFamily="18" charset="0"/>
              </a:rPr>
              <a:t>In Japan, it is difficult to say whether conformity to the Phase 3 limits is technically possible at the moment.</a:t>
            </a:r>
            <a:r>
              <a:rPr lang="ja-JP" altLang="en-US" sz="1400" dirty="0">
                <a:solidFill>
                  <a:srgbClr val="000000"/>
                </a:solidFill>
                <a:latin typeface="Times New Roman" pitchFamily="18" charset="0"/>
                <a:sym typeface="Times New Roman" pitchFamily="18" charset="0"/>
              </a:rPr>
              <a:t> The timing of application of the Phase 3 limits should be discussed upon research, including technological review, and research by the UN.</a:t>
            </a:r>
          </a:p>
          <a:p>
            <a:pPr marL="266700" indent="-266700">
              <a:spcBef>
                <a:spcPts val="1200"/>
              </a:spcBef>
              <a:spcAft>
                <a:spcPts val="300"/>
              </a:spcAft>
              <a:defRPr/>
            </a:pPr>
            <a:r>
              <a:rPr lang="ja-JP" altLang="en-US" sz="1600" dirty="0">
                <a:solidFill>
                  <a:srgbClr val="000000"/>
                </a:solidFill>
                <a:sym typeface="Wingdings 2"/>
              </a:rPr>
              <a:t></a:t>
            </a:r>
            <a:r>
              <a:rPr lang="en-US" altLang="ja-JP" sz="1600" dirty="0">
                <a:solidFill>
                  <a:srgbClr val="000000"/>
                </a:solidFill>
                <a:sym typeface="Times New Roman" pitchFamily="18" charset="0"/>
              </a:rPr>
              <a:t>	</a:t>
            </a:r>
            <a:r>
              <a:rPr lang="ja-JP" altLang="en-US" sz="1600" b="1" dirty="0">
                <a:solidFill>
                  <a:srgbClr val="000000"/>
                </a:solidFill>
                <a:latin typeface="Times New Roman" pitchFamily="18" charset="0"/>
                <a:sym typeface="Times New Roman" pitchFamily="18" charset="0"/>
              </a:rPr>
              <a:t>Review of motorcycle driving noise regulations</a:t>
            </a:r>
          </a:p>
          <a:p>
            <a:pPr marL="324000" indent="-174625">
              <a:spcAft>
                <a:spcPts val="300"/>
              </a:spcAft>
              <a:defRPr/>
            </a:pPr>
            <a:r>
              <a:rPr lang="en-US" altLang="ja-JP" sz="1400" dirty="0">
                <a:solidFill>
                  <a:srgbClr val="000000"/>
                </a:solidFill>
                <a:latin typeface="Times New Roman" pitchFamily="18" charset="0"/>
                <a:sym typeface="Times New Roman" pitchFamily="18" charset="0"/>
              </a:rPr>
              <a:t>•	</a:t>
            </a:r>
            <a:r>
              <a:rPr lang="ja-JP" altLang="en-US" sz="1400" dirty="0">
                <a:solidFill>
                  <a:srgbClr val="000000"/>
                </a:solidFill>
                <a:latin typeface="Times New Roman" pitchFamily="18" charset="0"/>
                <a:sym typeface="Times New Roman" pitchFamily="18" charset="0"/>
              </a:rPr>
              <a:t>About the </a:t>
            </a:r>
            <a:r>
              <a:rPr lang="ja-JP" altLang="en-US" sz="1400" u="sng" dirty="0">
                <a:solidFill>
                  <a:srgbClr val="000000"/>
                </a:solidFill>
                <a:latin typeface="Times New Roman" pitchFamily="18" charset="0"/>
                <a:sym typeface="Times New Roman" pitchFamily="18" charset="0"/>
              </a:rPr>
              <a:t>L3 category,</a:t>
            </a:r>
            <a:r>
              <a:rPr lang="ja-JP" altLang="en-US" sz="1400" dirty="0">
                <a:solidFill>
                  <a:srgbClr val="000000"/>
                </a:solidFill>
                <a:latin typeface="Times New Roman" pitchFamily="18" charset="0"/>
                <a:sym typeface="Times New Roman" pitchFamily="18" charset="0"/>
              </a:rPr>
              <a:t> as the 2nd </a:t>
            </a:r>
            <a:r>
              <a:rPr lang="en-US" altLang="ja-JP" sz="1400" dirty="0" smtClean="0">
                <a:solidFill>
                  <a:srgbClr val="000000"/>
                </a:solidFill>
                <a:latin typeface="Times New Roman" pitchFamily="18" charset="0"/>
                <a:sym typeface="Times New Roman" pitchFamily="18" charset="0"/>
              </a:rPr>
              <a:t>report</a:t>
            </a:r>
            <a:r>
              <a:rPr lang="ja-JP" altLang="en-US" sz="1400" dirty="0" smtClean="0">
                <a:solidFill>
                  <a:srgbClr val="000000"/>
                </a:solidFill>
                <a:latin typeface="Times New Roman" pitchFamily="18" charset="0"/>
                <a:sym typeface="Times New Roman" pitchFamily="18" charset="0"/>
              </a:rPr>
              <a:t> </a:t>
            </a:r>
            <a:r>
              <a:rPr lang="ja-JP" altLang="en-US" sz="1400" dirty="0">
                <a:solidFill>
                  <a:srgbClr val="000000"/>
                </a:solidFill>
                <a:latin typeface="Times New Roman" pitchFamily="18" charset="0"/>
                <a:sym typeface="Times New Roman" pitchFamily="18" charset="0"/>
              </a:rPr>
              <a:t>suggested conformity to the R41-04, a field survey should be conducted on motorcycles the R41-04 has applied to and, if necessary, </a:t>
            </a:r>
            <a:r>
              <a:rPr lang="ja-JP" altLang="en-US" sz="1400" u="sng" dirty="0">
                <a:solidFill>
                  <a:srgbClr val="000000"/>
                </a:solidFill>
                <a:latin typeface="Times New Roman" pitchFamily="18" charset="0"/>
                <a:sym typeface="Times New Roman" pitchFamily="18" charset="0"/>
              </a:rPr>
              <a:t>the limits should be reviewed</a:t>
            </a:r>
            <a:r>
              <a:rPr lang="ja-JP" altLang="en-US" sz="1400" dirty="0" smtClean="0">
                <a:solidFill>
                  <a:srgbClr val="000000"/>
                </a:solidFill>
                <a:latin typeface="Times New Roman" pitchFamily="18" charset="0"/>
                <a:sym typeface="Times New Roman" pitchFamily="18" charset="0"/>
              </a:rPr>
              <a:t>.</a:t>
            </a:r>
            <a:endParaRPr lang="ja-JP" altLang="en-US" sz="1400" dirty="0">
              <a:solidFill>
                <a:srgbClr val="000000"/>
              </a:solidFill>
              <a:latin typeface="Times New Roman" pitchFamily="18" charset="0"/>
              <a:sym typeface="Times New Roman" pitchFamily="18" charset="0"/>
            </a:endParaRPr>
          </a:p>
        </p:txBody>
      </p:sp>
      <p:sp>
        <p:nvSpPr>
          <p:cNvPr id="26679" name="スライド番号プレースホルダー 3"/>
          <p:cNvSpPr>
            <a:spLocks noChangeArrowheads="1"/>
          </p:cNvSpPr>
          <p:nvPr/>
        </p:nvSpPr>
        <p:spPr bwMode="auto">
          <a:xfrm>
            <a:off x="7077075"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r"/>
            <a:fld id="{95C20F25-CE6D-454A-AD97-66E5363E8EA9}" type="slidenum">
              <a:rPr lang="ja-JP" altLang="en-US" sz="1600">
                <a:latin typeface="Times New Roman" pitchFamily="18" charset="0"/>
                <a:sym typeface="Times New Roman" pitchFamily="18" charset="0"/>
              </a:rPr>
              <a:pPr algn="r"/>
              <a:t>15</a:t>
            </a:fld>
            <a:endParaRPr lang="ja-JP" altLang="en-US" sz="1600">
              <a:latin typeface="Times New Roman" pitchFamily="18" charset="0"/>
              <a:sym typeface="Times New Roman" pitchFamily="18" charset="0"/>
            </a:endParaRPr>
          </a:p>
        </p:txBody>
      </p:sp>
      <p:pic>
        <p:nvPicPr>
          <p:cNvPr id="14" name="Picture 15" descr="moe_logo_small">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6440567"/>
            <a:ext cx="611560" cy="404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 Box 16"/>
          <p:cNvSpPr txBox="1">
            <a:spLocks noChangeArrowheads="1"/>
          </p:cNvSpPr>
          <p:nvPr/>
        </p:nvSpPr>
        <p:spPr bwMode="auto">
          <a:xfrm>
            <a:off x="553623" y="6478728"/>
            <a:ext cx="369710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sz="1200">
                <a:solidFill>
                  <a:schemeClr val="tx2"/>
                </a:solidFill>
                <a:latin typeface="Times New Roman" pitchFamily="18" charset="0"/>
                <a:ea typeface="ＭＳ Ｐゴシック" pitchFamily="50" charset="-128"/>
              </a:defRPr>
            </a:lvl1pPr>
            <a:lvl2pPr marL="742950" indent="-285750" eaLnBrk="0" hangingPunct="0">
              <a:defRPr kumimoji="1" sz="1200">
                <a:solidFill>
                  <a:schemeClr val="tx2"/>
                </a:solidFill>
                <a:latin typeface="Times New Roman" pitchFamily="18" charset="0"/>
                <a:ea typeface="ＭＳ Ｐゴシック" pitchFamily="50" charset="-128"/>
              </a:defRPr>
            </a:lvl2pPr>
            <a:lvl3pPr marL="1143000" indent="-228600" eaLnBrk="0" hangingPunct="0">
              <a:defRPr kumimoji="1" sz="1200">
                <a:solidFill>
                  <a:schemeClr val="tx2"/>
                </a:solidFill>
                <a:latin typeface="Times New Roman" pitchFamily="18" charset="0"/>
                <a:ea typeface="ＭＳ Ｐゴシック" pitchFamily="50" charset="-128"/>
              </a:defRPr>
            </a:lvl3pPr>
            <a:lvl4pPr marL="1600200" indent="-228600" eaLnBrk="0" hangingPunct="0">
              <a:defRPr kumimoji="1" sz="1200">
                <a:solidFill>
                  <a:schemeClr val="tx2"/>
                </a:solidFill>
                <a:latin typeface="Times New Roman" pitchFamily="18" charset="0"/>
                <a:ea typeface="ＭＳ Ｐゴシック" pitchFamily="50" charset="-128"/>
              </a:defRPr>
            </a:lvl4pPr>
            <a:lvl5pPr marL="2057400" indent="-228600" eaLnBrk="0" hangingPunct="0">
              <a:defRPr kumimoji="1" sz="1200">
                <a:solidFill>
                  <a:schemeClr val="tx2"/>
                </a:solidFill>
                <a:latin typeface="Times New Roman" pitchFamily="18" charset="0"/>
                <a:ea typeface="ＭＳ Ｐゴシック" pitchFamily="50" charset="-128"/>
              </a:defRPr>
            </a:lvl5pPr>
            <a:lvl6pPr marL="2514600" indent="-228600" algn="ctr" eaLnBrk="0" fontAlgn="base" hangingPunct="0">
              <a:spcBef>
                <a:spcPct val="0"/>
              </a:spcBef>
              <a:spcAft>
                <a:spcPct val="0"/>
              </a:spcAft>
              <a:defRPr kumimoji="1" sz="1200">
                <a:solidFill>
                  <a:schemeClr val="tx2"/>
                </a:solidFill>
                <a:latin typeface="Times New Roman" pitchFamily="18" charset="0"/>
                <a:ea typeface="ＭＳ Ｐゴシック" pitchFamily="50" charset="-128"/>
              </a:defRPr>
            </a:lvl6pPr>
            <a:lvl7pPr marL="2971800" indent="-228600" algn="ctr" eaLnBrk="0" fontAlgn="base" hangingPunct="0">
              <a:spcBef>
                <a:spcPct val="0"/>
              </a:spcBef>
              <a:spcAft>
                <a:spcPct val="0"/>
              </a:spcAft>
              <a:defRPr kumimoji="1" sz="1200">
                <a:solidFill>
                  <a:schemeClr val="tx2"/>
                </a:solidFill>
                <a:latin typeface="Times New Roman" pitchFamily="18" charset="0"/>
                <a:ea typeface="ＭＳ Ｐゴシック" pitchFamily="50" charset="-128"/>
              </a:defRPr>
            </a:lvl7pPr>
            <a:lvl8pPr marL="3429000" indent="-228600" algn="ctr" eaLnBrk="0" fontAlgn="base" hangingPunct="0">
              <a:spcBef>
                <a:spcPct val="0"/>
              </a:spcBef>
              <a:spcAft>
                <a:spcPct val="0"/>
              </a:spcAft>
              <a:defRPr kumimoji="1" sz="1200">
                <a:solidFill>
                  <a:schemeClr val="tx2"/>
                </a:solidFill>
                <a:latin typeface="Times New Roman" pitchFamily="18" charset="0"/>
                <a:ea typeface="ＭＳ Ｐゴシック" pitchFamily="50" charset="-128"/>
              </a:defRPr>
            </a:lvl8pPr>
            <a:lvl9pPr marL="3886200" indent="-228600" algn="ctr" eaLnBrk="0" fontAlgn="base" hangingPunct="0">
              <a:spcBef>
                <a:spcPct val="0"/>
              </a:spcBef>
              <a:spcAft>
                <a:spcPct val="0"/>
              </a:spcAft>
              <a:defRPr kumimoji="1" sz="1200">
                <a:solidFill>
                  <a:schemeClr val="tx2"/>
                </a:solidFill>
                <a:latin typeface="Times New Roman" pitchFamily="18" charset="0"/>
                <a:ea typeface="ＭＳ Ｐゴシック" pitchFamily="50" charset="-128"/>
              </a:defRPr>
            </a:lvl9pPr>
          </a:lstStyle>
          <a:p>
            <a:pPr eaLnBrk="1" hangingPunct="1">
              <a:defRPr/>
            </a:pPr>
            <a:r>
              <a:rPr lang="en-US" altLang="ja-JP" sz="1800" dirty="0" smtClean="0">
                <a:latin typeface="Arial Black" pitchFamily="34" charset="0"/>
              </a:rPr>
              <a:t>Ministry of the Environment</a:t>
            </a:r>
          </a:p>
        </p:txBody>
      </p:sp>
      <p:sp>
        <p:nvSpPr>
          <p:cNvPr id="25" name="正方形/長方形 8"/>
          <p:cNvSpPr>
            <a:spLocks noChangeArrowheads="1"/>
          </p:cNvSpPr>
          <p:nvPr/>
        </p:nvSpPr>
        <p:spPr bwMode="auto">
          <a:xfrm>
            <a:off x="217817" y="3213052"/>
            <a:ext cx="8713787" cy="1892300"/>
          </a:xfrm>
          <a:prstGeom prst="rect">
            <a:avLst/>
          </a:prstGeom>
          <a:noFill/>
          <a:ln w="9525">
            <a:noFill/>
            <a:miter lim="800000"/>
            <a:headEnd/>
            <a:tailEnd/>
          </a:ln>
        </p:spPr>
        <p:txBody>
          <a:bodyPr>
            <a:spAutoFit/>
          </a:bodyPr>
          <a:lstStyle/>
          <a:p>
            <a:pPr marL="266700" indent="-266700">
              <a:spcAft>
                <a:spcPts val="300"/>
              </a:spcAft>
              <a:defRPr/>
            </a:pPr>
            <a:r>
              <a:rPr lang="ja-JP" altLang="en-US" sz="1600" dirty="0">
                <a:solidFill>
                  <a:srgbClr val="000000"/>
                </a:solidFill>
                <a:sym typeface="Wingdings 2"/>
              </a:rPr>
              <a:t></a:t>
            </a:r>
            <a:r>
              <a:rPr lang="en-US" altLang="ja-JP" sz="1600" dirty="0">
                <a:solidFill>
                  <a:srgbClr val="000000"/>
                </a:solidFill>
                <a:sym typeface="Times New Roman" pitchFamily="18" charset="0"/>
              </a:rPr>
              <a:t>	</a:t>
            </a:r>
            <a:r>
              <a:rPr lang="ja-JP" altLang="en-US" sz="1600" b="1" dirty="0">
                <a:solidFill>
                  <a:srgbClr val="000000"/>
                </a:solidFill>
                <a:latin typeface="Times New Roman" pitchFamily="18" charset="0"/>
                <a:sym typeface="Times New Roman" pitchFamily="18" charset="0"/>
              </a:rPr>
              <a:t>Review of muffler performance certification program</a:t>
            </a:r>
          </a:p>
          <a:p>
            <a:pPr marL="324000" indent="-176400">
              <a:defRPr/>
            </a:pPr>
            <a:r>
              <a:rPr lang="en-US" altLang="ja-JP" sz="1400" dirty="0">
                <a:solidFill>
                  <a:srgbClr val="000000"/>
                </a:solidFill>
                <a:latin typeface="Times New Roman" pitchFamily="18" charset="0"/>
                <a:sym typeface="Times New Roman" pitchFamily="18" charset="0"/>
              </a:rPr>
              <a:t>•	</a:t>
            </a:r>
            <a:r>
              <a:rPr lang="ja-JP" altLang="en-US" sz="1400" dirty="0">
                <a:solidFill>
                  <a:srgbClr val="000000"/>
                </a:solidFill>
                <a:latin typeface="Times New Roman" pitchFamily="18" charset="0"/>
                <a:sym typeface="Times New Roman" pitchFamily="18" charset="0"/>
              </a:rPr>
              <a:t>The interim </a:t>
            </a:r>
            <a:r>
              <a:rPr lang="ja-JP" altLang="en-US" sz="1400" dirty="0" smtClean="0">
                <a:solidFill>
                  <a:srgbClr val="000000"/>
                </a:solidFill>
                <a:latin typeface="Times New Roman" pitchFamily="18" charset="0"/>
                <a:sym typeface="Times New Roman" pitchFamily="18" charset="0"/>
              </a:rPr>
              <a:t>re</a:t>
            </a:r>
            <a:r>
              <a:rPr lang="en-US" altLang="ja-JP" sz="1400" dirty="0" smtClean="0">
                <a:solidFill>
                  <a:srgbClr val="000000"/>
                </a:solidFill>
                <a:latin typeface="Times New Roman" pitchFamily="18" charset="0"/>
                <a:sym typeface="Times New Roman" pitchFamily="18" charset="0"/>
              </a:rPr>
              <a:t>port</a:t>
            </a:r>
            <a:r>
              <a:rPr lang="ja-JP" altLang="en-US" sz="1400" dirty="0" smtClean="0">
                <a:solidFill>
                  <a:srgbClr val="000000"/>
                </a:solidFill>
                <a:latin typeface="Times New Roman" pitchFamily="18" charset="0"/>
                <a:sym typeface="Times New Roman" pitchFamily="18" charset="0"/>
              </a:rPr>
              <a:t> </a:t>
            </a:r>
            <a:r>
              <a:rPr lang="ja-JP" altLang="en-US" sz="1400" dirty="0">
                <a:solidFill>
                  <a:srgbClr val="000000"/>
                </a:solidFill>
                <a:latin typeface="Times New Roman" pitchFamily="18" charset="0"/>
                <a:sym typeface="Times New Roman" pitchFamily="18" charset="0"/>
              </a:rPr>
              <a:t>suggested adoption of </a:t>
            </a:r>
            <a:r>
              <a:rPr lang="ja-JP" altLang="en-US" sz="1400" u="sng" dirty="0">
                <a:solidFill>
                  <a:srgbClr val="000000"/>
                </a:solidFill>
                <a:latin typeface="Times New Roman" pitchFamily="18" charset="0"/>
                <a:sym typeface="Times New Roman" pitchFamily="18" charset="0"/>
              </a:rPr>
              <a:t>the muffler precertification program (changed to the muffler performance certification program in 2011)</a:t>
            </a:r>
            <a:r>
              <a:rPr lang="ja-JP" altLang="en-US" sz="1400" dirty="0">
                <a:solidFill>
                  <a:srgbClr val="000000"/>
                </a:solidFill>
                <a:latin typeface="Times New Roman" pitchFamily="18" charset="0"/>
                <a:sym typeface="Times New Roman" pitchFamily="18" charset="0"/>
              </a:rPr>
              <a:t> for vehicles in current usage. About five years has passed since the program was adopted. Studies should be conducted on </a:t>
            </a:r>
            <a:r>
              <a:rPr lang="ja-JP" altLang="en-US" sz="1400" u="sng" dirty="0">
                <a:solidFill>
                  <a:srgbClr val="000000"/>
                </a:solidFill>
                <a:latin typeface="Times New Roman" pitchFamily="18" charset="0"/>
                <a:sym typeface="Times New Roman" pitchFamily="18" charset="0"/>
              </a:rPr>
              <a:t>actual noise levels from mufflers and spread of the program</a:t>
            </a:r>
            <a:r>
              <a:rPr lang="ja-JP" altLang="en-US" sz="1400" dirty="0">
                <a:solidFill>
                  <a:srgbClr val="000000"/>
                </a:solidFill>
                <a:latin typeface="Times New Roman" pitchFamily="18" charset="0"/>
                <a:sym typeface="Times New Roman" pitchFamily="18" charset="0"/>
              </a:rPr>
              <a:t>. If necessary, </a:t>
            </a:r>
            <a:r>
              <a:rPr lang="ja-JP" altLang="en-US" sz="1400" u="sng" dirty="0">
                <a:solidFill>
                  <a:srgbClr val="000000"/>
                </a:solidFill>
                <a:latin typeface="Times New Roman" pitchFamily="18" charset="0"/>
                <a:sym typeface="Times New Roman" pitchFamily="18" charset="0"/>
              </a:rPr>
              <a:t>the program should be reviewed,</a:t>
            </a:r>
            <a:r>
              <a:rPr lang="ja-JP" altLang="en-US" sz="1400" dirty="0">
                <a:solidFill>
                  <a:srgbClr val="000000"/>
                </a:solidFill>
                <a:latin typeface="Times New Roman" pitchFamily="18" charset="0"/>
                <a:sym typeface="Times New Roman" pitchFamily="18" charset="0"/>
              </a:rPr>
              <a:t> including adoption of relative value regulations.</a:t>
            </a:r>
          </a:p>
          <a:p>
            <a:pPr marL="266700" indent="-266700">
              <a:spcBef>
                <a:spcPts val="1200"/>
              </a:spcBef>
              <a:spcAft>
                <a:spcPts val="300"/>
              </a:spcAft>
              <a:defRPr/>
            </a:pPr>
            <a:r>
              <a:rPr lang="ja-JP" altLang="en-US" sz="1600" dirty="0">
                <a:solidFill>
                  <a:srgbClr val="000000"/>
                </a:solidFill>
                <a:sym typeface="Wingdings 2"/>
              </a:rPr>
              <a:t></a:t>
            </a:r>
            <a:r>
              <a:rPr lang="en-US" altLang="ja-JP" sz="1600" dirty="0">
                <a:solidFill>
                  <a:srgbClr val="000000"/>
                </a:solidFill>
                <a:sym typeface="Times New Roman" pitchFamily="18" charset="0"/>
              </a:rPr>
              <a:t>	</a:t>
            </a:r>
            <a:r>
              <a:rPr lang="ja-JP" altLang="en-US" sz="1600" b="1" dirty="0">
                <a:solidFill>
                  <a:srgbClr val="000000"/>
                </a:solidFill>
                <a:latin typeface="Times New Roman" pitchFamily="18" charset="0"/>
                <a:sym typeface="Times New Roman" pitchFamily="18" charset="0"/>
              </a:rPr>
              <a:t>Remaining problems on tire noise regulations</a:t>
            </a:r>
          </a:p>
          <a:p>
            <a:pPr marL="324000" indent="-176400">
              <a:defRPr/>
            </a:pPr>
            <a:r>
              <a:rPr lang="en-US" altLang="ja-JP" sz="1400" dirty="0">
                <a:solidFill>
                  <a:srgbClr val="000000"/>
                </a:solidFill>
                <a:latin typeface="Times New Roman" pitchFamily="18" charset="0"/>
                <a:sym typeface="Times New Roman" pitchFamily="18" charset="0"/>
              </a:rPr>
              <a:t>•	</a:t>
            </a:r>
            <a:r>
              <a:rPr lang="ja-JP" altLang="en-US" sz="1400" u="sng" dirty="0">
                <a:solidFill>
                  <a:srgbClr val="000000"/>
                </a:solidFill>
                <a:latin typeface="Times New Roman" pitchFamily="18" charset="0"/>
                <a:sym typeface="Times New Roman" pitchFamily="18" charset="0"/>
              </a:rPr>
              <a:t>Adoption of regulations on vehicles in current usage (including handling of recycled tires) should be examined</a:t>
            </a:r>
            <a:r>
              <a:rPr lang="ja-JP" altLang="en-US" sz="1400" dirty="0">
                <a:solidFill>
                  <a:srgbClr val="000000"/>
                </a:solidFill>
                <a:latin typeface="Times New Roman" pitchFamily="18" charset="0"/>
                <a:sym typeface="Times New Roman" pitchFamily="18" charset="0"/>
              </a:rPr>
              <a: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691680" y="2852936"/>
            <a:ext cx="5849678" cy="584775"/>
          </a:xfrm>
          <a:prstGeom prst="rect">
            <a:avLst/>
          </a:prstGeom>
          <a:noFill/>
        </p:spPr>
        <p:txBody>
          <a:bodyPr wrap="none">
            <a:spAutoFit/>
          </a:bodyPr>
          <a:lstStyle/>
          <a:p>
            <a:pPr>
              <a:defRPr/>
            </a:pPr>
            <a:r>
              <a:rPr lang="ja-JP" altLang="en-US" sz="3200" b="1" dirty="0">
                <a:latin typeface="Arial" charset="0"/>
              </a:rPr>
              <a:t>Thank you for your attention.</a:t>
            </a:r>
          </a:p>
        </p:txBody>
      </p:sp>
      <p:pic>
        <p:nvPicPr>
          <p:cNvPr id="5" name="Picture 15" descr="moe_logo_small">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6440567"/>
            <a:ext cx="611560" cy="404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16"/>
          <p:cNvSpPr txBox="1">
            <a:spLocks noChangeArrowheads="1"/>
          </p:cNvSpPr>
          <p:nvPr/>
        </p:nvSpPr>
        <p:spPr bwMode="auto">
          <a:xfrm>
            <a:off x="553623" y="6478728"/>
            <a:ext cx="369710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sz="1200">
                <a:solidFill>
                  <a:schemeClr val="tx2"/>
                </a:solidFill>
                <a:latin typeface="Times New Roman" pitchFamily="18" charset="0"/>
                <a:ea typeface="ＭＳ Ｐゴシック" pitchFamily="50" charset="-128"/>
              </a:defRPr>
            </a:lvl1pPr>
            <a:lvl2pPr marL="742950" indent="-285750" eaLnBrk="0" hangingPunct="0">
              <a:defRPr kumimoji="1" sz="1200">
                <a:solidFill>
                  <a:schemeClr val="tx2"/>
                </a:solidFill>
                <a:latin typeface="Times New Roman" pitchFamily="18" charset="0"/>
                <a:ea typeface="ＭＳ Ｐゴシック" pitchFamily="50" charset="-128"/>
              </a:defRPr>
            </a:lvl2pPr>
            <a:lvl3pPr marL="1143000" indent="-228600" eaLnBrk="0" hangingPunct="0">
              <a:defRPr kumimoji="1" sz="1200">
                <a:solidFill>
                  <a:schemeClr val="tx2"/>
                </a:solidFill>
                <a:latin typeface="Times New Roman" pitchFamily="18" charset="0"/>
                <a:ea typeface="ＭＳ Ｐゴシック" pitchFamily="50" charset="-128"/>
              </a:defRPr>
            </a:lvl3pPr>
            <a:lvl4pPr marL="1600200" indent="-228600" eaLnBrk="0" hangingPunct="0">
              <a:defRPr kumimoji="1" sz="1200">
                <a:solidFill>
                  <a:schemeClr val="tx2"/>
                </a:solidFill>
                <a:latin typeface="Times New Roman" pitchFamily="18" charset="0"/>
                <a:ea typeface="ＭＳ Ｐゴシック" pitchFamily="50" charset="-128"/>
              </a:defRPr>
            </a:lvl4pPr>
            <a:lvl5pPr marL="2057400" indent="-228600" eaLnBrk="0" hangingPunct="0">
              <a:defRPr kumimoji="1" sz="1200">
                <a:solidFill>
                  <a:schemeClr val="tx2"/>
                </a:solidFill>
                <a:latin typeface="Times New Roman" pitchFamily="18" charset="0"/>
                <a:ea typeface="ＭＳ Ｐゴシック" pitchFamily="50" charset="-128"/>
              </a:defRPr>
            </a:lvl5pPr>
            <a:lvl6pPr marL="2514600" indent="-228600" algn="ctr" eaLnBrk="0" fontAlgn="base" hangingPunct="0">
              <a:spcBef>
                <a:spcPct val="0"/>
              </a:spcBef>
              <a:spcAft>
                <a:spcPct val="0"/>
              </a:spcAft>
              <a:defRPr kumimoji="1" sz="1200">
                <a:solidFill>
                  <a:schemeClr val="tx2"/>
                </a:solidFill>
                <a:latin typeface="Times New Roman" pitchFamily="18" charset="0"/>
                <a:ea typeface="ＭＳ Ｐゴシック" pitchFamily="50" charset="-128"/>
              </a:defRPr>
            </a:lvl6pPr>
            <a:lvl7pPr marL="2971800" indent="-228600" algn="ctr" eaLnBrk="0" fontAlgn="base" hangingPunct="0">
              <a:spcBef>
                <a:spcPct val="0"/>
              </a:spcBef>
              <a:spcAft>
                <a:spcPct val="0"/>
              </a:spcAft>
              <a:defRPr kumimoji="1" sz="1200">
                <a:solidFill>
                  <a:schemeClr val="tx2"/>
                </a:solidFill>
                <a:latin typeface="Times New Roman" pitchFamily="18" charset="0"/>
                <a:ea typeface="ＭＳ Ｐゴシック" pitchFamily="50" charset="-128"/>
              </a:defRPr>
            </a:lvl7pPr>
            <a:lvl8pPr marL="3429000" indent="-228600" algn="ctr" eaLnBrk="0" fontAlgn="base" hangingPunct="0">
              <a:spcBef>
                <a:spcPct val="0"/>
              </a:spcBef>
              <a:spcAft>
                <a:spcPct val="0"/>
              </a:spcAft>
              <a:defRPr kumimoji="1" sz="1200">
                <a:solidFill>
                  <a:schemeClr val="tx2"/>
                </a:solidFill>
                <a:latin typeface="Times New Roman" pitchFamily="18" charset="0"/>
                <a:ea typeface="ＭＳ Ｐゴシック" pitchFamily="50" charset="-128"/>
              </a:defRPr>
            </a:lvl8pPr>
            <a:lvl9pPr marL="3886200" indent="-228600" algn="ctr" eaLnBrk="0" fontAlgn="base" hangingPunct="0">
              <a:spcBef>
                <a:spcPct val="0"/>
              </a:spcBef>
              <a:spcAft>
                <a:spcPct val="0"/>
              </a:spcAft>
              <a:defRPr kumimoji="1" sz="1200">
                <a:solidFill>
                  <a:schemeClr val="tx2"/>
                </a:solidFill>
                <a:latin typeface="Times New Roman" pitchFamily="18" charset="0"/>
                <a:ea typeface="ＭＳ Ｐゴシック" pitchFamily="50" charset="-128"/>
              </a:defRPr>
            </a:lvl9pPr>
          </a:lstStyle>
          <a:p>
            <a:pPr eaLnBrk="1" hangingPunct="1">
              <a:defRPr/>
            </a:pPr>
            <a:r>
              <a:rPr lang="en-US" altLang="ja-JP" sz="1800" dirty="0" smtClean="0">
                <a:latin typeface="Arial Black" pitchFamily="34" charset="0"/>
              </a:rPr>
              <a:t>Ministry of the Environment</a:t>
            </a:r>
          </a:p>
        </p:txBody>
      </p:sp>
      <p:sp>
        <p:nvSpPr>
          <p:cNvPr id="7" name="スライド番号プレースホルダー 3"/>
          <p:cNvSpPr>
            <a:spLocks noChangeArrowheads="1"/>
          </p:cNvSpPr>
          <p:nvPr/>
        </p:nvSpPr>
        <p:spPr bwMode="auto">
          <a:xfrm>
            <a:off x="7077075"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r"/>
            <a:fld id="{95C20F25-CE6D-454A-AD97-66E5363E8EA9}" type="slidenum">
              <a:rPr lang="ja-JP" altLang="en-US" sz="1600">
                <a:latin typeface="Times New Roman" pitchFamily="18" charset="0"/>
                <a:sym typeface="Times New Roman" pitchFamily="18" charset="0"/>
              </a:rPr>
              <a:pPr algn="r"/>
              <a:t>16</a:t>
            </a:fld>
            <a:endParaRPr lang="ja-JP" altLang="en-US" sz="1600">
              <a:latin typeface="Times New Roman" pitchFamily="18" charset="0"/>
              <a:sym typeface="Times New Roman" pitchFamily="18" charset="0"/>
            </a:endParaRPr>
          </a:p>
        </p:txBody>
      </p:sp>
      <p:sp>
        <p:nvSpPr>
          <p:cNvPr id="2" name="テキスト ボックス 1"/>
          <p:cNvSpPr txBox="1"/>
          <p:nvPr/>
        </p:nvSpPr>
        <p:spPr>
          <a:xfrm>
            <a:off x="5768389" y="5107880"/>
            <a:ext cx="3055365" cy="1384995"/>
          </a:xfrm>
          <a:prstGeom prst="rect">
            <a:avLst/>
          </a:prstGeom>
          <a:ln w="12700"/>
        </p:spPr>
        <p:style>
          <a:lnRef idx="2">
            <a:schemeClr val="dk1"/>
          </a:lnRef>
          <a:fillRef idx="1">
            <a:schemeClr val="lt1"/>
          </a:fillRef>
          <a:effectRef idx="0">
            <a:schemeClr val="dk1"/>
          </a:effectRef>
          <a:fontRef idx="minor">
            <a:schemeClr val="dk1"/>
          </a:fontRef>
        </p:style>
        <p:txBody>
          <a:bodyPr wrap="square" rtlCol="0">
            <a:spAutoFit/>
          </a:bodyPr>
          <a:lstStyle/>
          <a:p>
            <a:r>
              <a:rPr kumimoji="1" lang="en-US" altLang="ja-JP" sz="1200" b="1" dirty="0" smtClean="0">
                <a:latin typeface="+mj-ea"/>
                <a:ea typeface="+mj-ea"/>
              </a:rPr>
              <a:t>More information?</a:t>
            </a:r>
          </a:p>
          <a:p>
            <a:r>
              <a:rPr lang="en-US" altLang="ja-JP" sz="1200" b="1" dirty="0" smtClean="0"/>
              <a:t>Environmental </a:t>
            </a:r>
            <a:r>
              <a:rPr lang="en-US" altLang="ja-JP" sz="1200" b="1" dirty="0"/>
              <a:t>Control Technology Office,</a:t>
            </a:r>
            <a:endParaRPr lang="ja-JP" altLang="ja-JP" sz="1200" b="1" dirty="0"/>
          </a:p>
          <a:p>
            <a:r>
              <a:rPr lang="en-US" altLang="ja-JP" sz="1200" b="1" dirty="0"/>
              <a:t>Environmental Management </a:t>
            </a:r>
            <a:r>
              <a:rPr lang="en-US" altLang="ja-JP" sz="1200" b="1" dirty="0" smtClean="0"/>
              <a:t>Bureau,</a:t>
            </a:r>
            <a:endParaRPr lang="ja-JP" altLang="ja-JP" sz="1200" b="1" dirty="0"/>
          </a:p>
          <a:p>
            <a:r>
              <a:rPr lang="en-US" altLang="ja-JP" sz="1200" b="1" dirty="0"/>
              <a:t>Ministry of the Environment</a:t>
            </a:r>
            <a:endParaRPr lang="ja-JP" altLang="ja-JP" sz="1200" b="1" dirty="0"/>
          </a:p>
          <a:p>
            <a:r>
              <a:rPr lang="en-US" altLang="ja-JP" sz="1200" b="1" dirty="0" smtClean="0"/>
              <a:t>Phone </a:t>
            </a:r>
            <a:r>
              <a:rPr lang="en-US" altLang="ja-JP" sz="1200" b="1" dirty="0"/>
              <a:t>+81-3-5521-8296</a:t>
            </a:r>
            <a:endParaRPr lang="ja-JP" altLang="ja-JP" sz="1200" b="1" dirty="0"/>
          </a:p>
          <a:p>
            <a:r>
              <a:rPr lang="en-US" altLang="ja-JP" sz="1200" b="1" dirty="0" smtClean="0"/>
              <a:t>FAX    </a:t>
            </a:r>
            <a:r>
              <a:rPr lang="en-US" altLang="ja-JP" sz="1200" b="1" dirty="0"/>
              <a:t>+81-3-3593-1049</a:t>
            </a:r>
            <a:endParaRPr lang="ja-JP" altLang="ja-JP" sz="1200" b="1" dirty="0"/>
          </a:p>
          <a:p>
            <a:r>
              <a:rPr lang="en-US" altLang="ja-JP" sz="1200" b="1" dirty="0"/>
              <a:t>E-mail </a:t>
            </a:r>
            <a:r>
              <a:rPr lang="en-US" altLang="ja-JP" sz="1200" b="1" dirty="0" smtClean="0"/>
              <a:t>ATSUSHI_KASAI@env.go.jp</a:t>
            </a:r>
            <a:endParaRPr lang="ja-JP" altLang="ja-JP" sz="1200" b="1" dirty="0"/>
          </a:p>
        </p:txBody>
      </p:sp>
    </p:spTree>
    <p:extLst>
      <p:ext uri="{BB962C8B-B14F-4D97-AF65-F5344CB8AC3E}">
        <p14:creationId xmlns:p14="http://schemas.microsoft.com/office/powerpoint/2010/main" val="19473261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正方形/長方形 23"/>
          <p:cNvSpPr>
            <a:spLocks noChangeArrowheads="1"/>
          </p:cNvSpPr>
          <p:nvPr/>
        </p:nvSpPr>
        <p:spPr bwMode="auto">
          <a:xfrm>
            <a:off x="3762375" y="635080"/>
            <a:ext cx="16192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sz="2400" b="1" u="sng" dirty="0">
                <a:solidFill>
                  <a:srgbClr val="000000"/>
                </a:solidFill>
                <a:latin typeface="Times New Roman" pitchFamily="18" charset="0"/>
                <a:sym typeface="Times New Roman" pitchFamily="18" charset="0"/>
              </a:rPr>
              <a:t>Contents</a:t>
            </a:r>
          </a:p>
        </p:txBody>
      </p:sp>
      <p:sp>
        <p:nvSpPr>
          <p:cNvPr id="15364" name="タイトル 1"/>
          <p:cNvSpPr>
            <a:spLocks noChangeArrowheads="1"/>
          </p:cNvSpPr>
          <p:nvPr/>
        </p:nvSpPr>
        <p:spPr bwMode="auto">
          <a:xfrm>
            <a:off x="46038" y="1542950"/>
            <a:ext cx="9059862" cy="4679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66700" indent="-266700" defTabSz="1887538">
              <a:lnSpc>
                <a:spcPts val="2000"/>
              </a:lnSpc>
              <a:tabLst>
                <a:tab pos="8864600" algn="r"/>
              </a:tabLst>
            </a:pPr>
            <a:r>
              <a:rPr lang="ja-JP" altLang="en-US" sz="2000" b="1" dirty="0">
                <a:latin typeface="Times New Roman" pitchFamily="18" charset="0"/>
                <a:cs typeface="Times New Roman" pitchFamily="18" charset="0"/>
                <a:sym typeface="ＭＳ Ｐゴシック" pitchFamily="50" charset="-128"/>
              </a:rPr>
              <a:t>Reference: Japan</a:t>
            </a:r>
            <a:r>
              <a:rPr lang="en-US" altLang="ja-JP" sz="2000" b="1" dirty="0">
                <a:latin typeface="Times New Roman" pitchFamily="18" charset="0"/>
                <a:cs typeface="Times New Roman" pitchFamily="18" charset="0"/>
                <a:sym typeface="ＭＳ Ｐゴシック" pitchFamily="50" charset="-128"/>
              </a:rPr>
              <a:t>’</a:t>
            </a:r>
            <a:r>
              <a:rPr lang="ja-JP" altLang="en-US" sz="2000" b="1" dirty="0">
                <a:latin typeface="Times New Roman" pitchFamily="18" charset="0"/>
                <a:cs typeface="Times New Roman" pitchFamily="18" charset="0"/>
                <a:sym typeface="ＭＳ Ｐゴシック" pitchFamily="50" charset="-128"/>
              </a:rPr>
              <a:t>s current regulations on motor vehicle noise	</a:t>
            </a:r>
            <a:r>
              <a:rPr lang="en-US" altLang="ja-JP" sz="2000" b="1" dirty="0" smtClean="0">
                <a:latin typeface="Times New Roman" pitchFamily="18" charset="0"/>
                <a:cs typeface="Times New Roman" pitchFamily="18" charset="0"/>
                <a:sym typeface="ＭＳ Ｐゴシック" pitchFamily="50" charset="-128"/>
              </a:rPr>
              <a:t>3</a:t>
            </a:r>
            <a:endParaRPr lang="en-US" altLang="ja-JP" sz="2000" b="1" dirty="0">
              <a:latin typeface="Times New Roman" pitchFamily="18" charset="0"/>
              <a:cs typeface="Times New Roman" pitchFamily="18" charset="0"/>
              <a:sym typeface="ＭＳ Ｐゴシック" pitchFamily="50" charset="-128"/>
            </a:endParaRPr>
          </a:p>
          <a:p>
            <a:pPr marL="266700" indent="-266700" defTabSz="1887538">
              <a:lnSpc>
                <a:spcPts val="2000"/>
              </a:lnSpc>
              <a:tabLst>
                <a:tab pos="8864600" algn="r"/>
              </a:tabLst>
            </a:pPr>
            <a:endParaRPr lang="en-US" altLang="ja-JP" sz="2000" b="1" dirty="0" smtClean="0">
              <a:latin typeface="Times New Roman" pitchFamily="18" charset="0"/>
              <a:cs typeface="Times New Roman" pitchFamily="18" charset="0"/>
              <a:sym typeface="Times New Roman" pitchFamily="18" charset="0"/>
            </a:endParaRPr>
          </a:p>
          <a:p>
            <a:pPr marL="266700" indent="-266700" defTabSz="1887538">
              <a:lnSpc>
                <a:spcPts val="2000"/>
              </a:lnSpc>
              <a:tabLst>
                <a:tab pos="8864600" algn="r"/>
              </a:tabLst>
            </a:pPr>
            <a:endParaRPr lang="en-US" altLang="ja-JP" sz="2000" b="1" dirty="0">
              <a:latin typeface="Times New Roman" pitchFamily="18" charset="0"/>
              <a:cs typeface="Times New Roman" pitchFamily="18" charset="0"/>
              <a:sym typeface="Times New Roman" pitchFamily="18" charset="0"/>
            </a:endParaRPr>
          </a:p>
          <a:p>
            <a:pPr marL="266700" indent="-266700" defTabSz="1887538">
              <a:lnSpc>
                <a:spcPts val="2000"/>
              </a:lnSpc>
              <a:tabLst>
                <a:tab pos="8864600" algn="r"/>
              </a:tabLst>
            </a:pPr>
            <a:r>
              <a:rPr lang="ja-JP" altLang="en-US" sz="2000" b="1" dirty="0" smtClean="0">
                <a:latin typeface="Times New Roman" pitchFamily="18" charset="0"/>
                <a:cs typeface="Times New Roman" pitchFamily="18" charset="0"/>
                <a:sym typeface="Times New Roman" pitchFamily="18" charset="0"/>
              </a:rPr>
              <a:t>1</a:t>
            </a:r>
            <a:r>
              <a:rPr lang="ja-JP" altLang="en-US" sz="2000" b="1" dirty="0">
                <a:latin typeface="Times New Roman" pitchFamily="18" charset="0"/>
                <a:cs typeface="Times New Roman" pitchFamily="18" charset="0"/>
                <a:sym typeface="Times New Roman" pitchFamily="18" charset="0"/>
              </a:rPr>
              <a:t>.	Introduction 	</a:t>
            </a:r>
            <a:r>
              <a:rPr lang="en-US" altLang="ja-JP" sz="2000" b="1" dirty="0">
                <a:latin typeface="Times New Roman" pitchFamily="18" charset="0"/>
                <a:cs typeface="Times New Roman" pitchFamily="18" charset="0"/>
                <a:sym typeface="Times New Roman" pitchFamily="18" charset="0"/>
              </a:rPr>
              <a:t>5</a:t>
            </a:r>
            <a:endParaRPr lang="ja-JP" altLang="en-US" sz="2000" b="1" dirty="0">
              <a:latin typeface="Times New Roman" pitchFamily="18" charset="0"/>
              <a:cs typeface="Times New Roman" pitchFamily="18" charset="0"/>
              <a:sym typeface="Times New Roman" pitchFamily="18" charset="0"/>
            </a:endParaRPr>
          </a:p>
          <a:p>
            <a:pPr marL="266700" indent="-266700" defTabSz="1887538">
              <a:lnSpc>
                <a:spcPts val="2000"/>
              </a:lnSpc>
              <a:tabLst>
                <a:tab pos="8864600" algn="r"/>
              </a:tabLst>
            </a:pPr>
            <a:r>
              <a:rPr lang="ja-JP" altLang="en-US" sz="2000" dirty="0">
                <a:latin typeface="Times New Roman" pitchFamily="18" charset="0"/>
                <a:cs typeface="Times New Roman" pitchFamily="18" charset="0"/>
                <a:sym typeface="Times New Roman" pitchFamily="18" charset="0"/>
              </a:rPr>
              <a:t>　</a:t>
            </a:r>
            <a:endParaRPr lang="en-US" sz="2000" dirty="0">
              <a:latin typeface="Times New Roman" pitchFamily="18" charset="0"/>
              <a:cs typeface="Times New Roman" pitchFamily="18" charset="0"/>
              <a:sym typeface="Times New Roman" pitchFamily="18" charset="0"/>
            </a:endParaRPr>
          </a:p>
          <a:p>
            <a:pPr marL="266700" indent="-266700" defTabSz="1887538">
              <a:lnSpc>
                <a:spcPts val="2000"/>
              </a:lnSpc>
              <a:tabLst>
                <a:tab pos="8864600" algn="r"/>
              </a:tabLst>
            </a:pPr>
            <a:endParaRPr lang="ja-JP" altLang="en-US" sz="2000" b="1" dirty="0">
              <a:latin typeface="Times New Roman" pitchFamily="18" charset="0"/>
              <a:cs typeface="Times New Roman" pitchFamily="18" charset="0"/>
              <a:sym typeface="Times New Roman" pitchFamily="18" charset="0"/>
            </a:endParaRPr>
          </a:p>
          <a:p>
            <a:pPr marL="266700" indent="-266700" defTabSz="1887538">
              <a:lnSpc>
                <a:spcPts val="2000"/>
              </a:lnSpc>
              <a:tabLst>
                <a:tab pos="8864600" algn="r"/>
              </a:tabLst>
            </a:pPr>
            <a:r>
              <a:rPr lang="ja-JP" altLang="en-US" sz="2000" b="1" dirty="0">
                <a:latin typeface="Times New Roman" pitchFamily="18" charset="0"/>
                <a:cs typeface="Times New Roman" pitchFamily="18" charset="0"/>
                <a:sym typeface="Times New Roman" pitchFamily="18" charset="0"/>
              </a:rPr>
              <a:t>2.	Driving noise reduction measures of four-wheelers	</a:t>
            </a:r>
            <a:r>
              <a:rPr lang="en-US" altLang="ja-JP" sz="2000" b="1" dirty="0">
                <a:latin typeface="Times New Roman" pitchFamily="18" charset="0"/>
                <a:cs typeface="Times New Roman" pitchFamily="18" charset="0"/>
                <a:sym typeface="Times New Roman" pitchFamily="18" charset="0"/>
              </a:rPr>
              <a:t>7</a:t>
            </a:r>
            <a:endParaRPr lang="ja-JP" altLang="en-US" sz="2000" b="1" dirty="0">
              <a:latin typeface="Times New Roman" pitchFamily="18" charset="0"/>
              <a:cs typeface="Times New Roman" pitchFamily="18" charset="0"/>
              <a:sym typeface="Times New Roman" pitchFamily="18" charset="0"/>
            </a:endParaRPr>
          </a:p>
          <a:p>
            <a:pPr marL="266700" indent="-266700" defTabSz="1887538">
              <a:lnSpc>
                <a:spcPts val="2000"/>
              </a:lnSpc>
              <a:tabLst>
                <a:tab pos="8864600" algn="r"/>
              </a:tabLst>
            </a:pPr>
            <a:endParaRPr lang="en-US" altLang="ja-JP" sz="2000" b="1" dirty="0" smtClean="0">
              <a:latin typeface="Times New Roman" pitchFamily="18" charset="0"/>
              <a:cs typeface="Times New Roman" pitchFamily="18" charset="0"/>
              <a:sym typeface="Times New Roman" pitchFamily="18" charset="0"/>
            </a:endParaRPr>
          </a:p>
          <a:p>
            <a:pPr marL="266700" indent="-266700" defTabSz="1887538">
              <a:lnSpc>
                <a:spcPts val="2000"/>
              </a:lnSpc>
              <a:tabLst>
                <a:tab pos="8864600" algn="r"/>
              </a:tabLst>
            </a:pPr>
            <a:endParaRPr lang="ja-JP" altLang="en-US" sz="2000" b="1" dirty="0">
              <a:latin typeface="Times New Roman" pitchFamily="18" charset="0"/>
              <a:cs typeface="Times New Roman" pitchFamily="18" charset="0"/>
              <a:sym typeface="Times New Roman" pitchFamily="18" charset="0"/>
            </a:endParaRPr>
          </a:p>
          <a:p>
            <a:pPr marL="266700" indent="-266700" defTabSz="1887538">
              <a:lnSpc>
                <a:spcPts val="2000"/>
              </a:lnSpc>
              <a:tabLst>
                <a:tab pos="8864600" algn="r"/>
              </a:tabLst>
            </a:pPr>
            <a:r>
              <a:rPr lang="ja-JP" altLang="en-US" sz="2000" b="1" dirty="0">
                <a:latin typeface="Times New Roman" pitchFamily="18" charset="0"/>
                <a:cs typeface="Times New Roman" pitchFamily="18" charset="0"/>
                <a:sym typeface="Times New Roman" pitchFamily="18" charset="0"/>
              </a:rPr>
              <a:t>3.	Review of regulations on 4-wheeler and </a:t>
            </a:r>
            <a:r>
              <a:rPr lang="en-US" altLang="ja-JP" sz="2000" b="1" dirty="0">
                <a:latin typeface="Times New Roman" pitchFamily="18" charset="0"/>
                <a:cs typeface="Times New Roman" pitchFamily="18" charset="0"/>
                <a:sym typeface="Times New Roman" pitchFamily="18" charset="0"/>
              </a:rPr>
              <a:t/>
            </a:r>
            <a:br>
              <a:rPr lang="en-US" altLang="ja-JP" sz="2000" b="1" dirty="0">
                <a:latin typeface="Times New Roman" pitchFamily="18" charset="0"/>
                <a:cs typeface="Times New Roman" pitchFamily="18" charset="0"/>
                <a:sym typeface="Times New Roman" pitchFamily="18" charset="0"/>
              </a:rPr>
            </a:br>
            <a:r>
              <a:rPr lang="ja-JP" altLang="en-US" sz="2000" b="1" dirty="0">
                <a:latin typeface="Times New Roman" pitchFamily="18" charset="0"/>
                <a:cs typeface="Times New Roman" pitchFamily="18" charset="0"/>
                <a:sym typeface="Times New Roman" pitchFamily="18" charset="0"/>
              </a:rPr>
              <a:t>motorcycle proximity stationary noise 	</a:t>
            </a:r>
            <a:r>
              <a:rPr lang="en-US" altLang="ja-JP" sz="2000" b="1" dirty="0" smtClean="0">
                <a:latin typeface="Times New Roman" pitchFamily="18" charset="0"/>
                <a:cs typeface="Times New Roman" pitchFamily="18" charset="0"/>
                <a:sym typeface="Times New Roman" pitchFamily="18" charset="0"/>
              </a:rPr>
              <a:t>11</a:t>
            </a:r>
            <a:endParaRPr lang="en-US" altLang="ja-JP" sz="2000" b="1" dirty="0">
              <a:latin typeface="Times New Roman" pitchFamily="18" charset="0"/>
              <a:cs typeface="Times New Roman" pitchFamily="18" charset="0"/>
              <a:sym typeface="Times New Roman" pitchFamily="18" charset="0"/>
            </a:endParaRPr>
          </a:p>
          <a:p>
            <a:pPr marL="266700" indent="-266700" defTabSz="1887538">
              <a:lnSpc>
                <a:spcPts val="2000"/>
              </a:lnSpc>
              <a:tabLst>
                <a:tab pos="8864600" algn="r"/>
              </a:tabLst>
            </a:pPr>
            <a:endParaRPr lang="en-US" altLang="ja-JP" sz="2000" b="1" dirty="0" smtClean="0">
              <a:latin typeface="Times New Roman" pitchFamily="18" charset="0"/>
              <a:cs typeface="Times New Roman" pitchFamily="18" charset="0"/>
              <a:sym typeface="Times New Roman" pitchFamily="18" charset="0"/>
            </a:endParaRPr>
          </a:p>
          <a:p>
            <a:pPr marL="266700" indent="-266700" defTabSz="1887538">
              <a:lnSpc>
                <a:spcPts val="2000"/>
              </a:lnSpc>
              <a:tabLst>
                <a:tab pos="8864600" algn="r"/>
              </a:tabLst>
            </a:pPr>
            <a:endParaRPr lang="ja-JP" altLang="en-US" sz="2000" b="1" dirty="0">
              <a:latin typeface="Times New Roman" pitchFamily="18" charset="0"/>
              <a:cs typeface="Times New Roman" pitchFamily="18" charset="0"/>
              <a:sym typeface="Times New Roman" pitchFamily="18" charset="0"/>
            </a:endParaRPr>
          </a:p>
          <a:p>
            <a:pPr marL="266700" indent="-266700" defTabSz="1887538">
              <a:lnSpc>
                <a:spcPts val="2000"/>
              </a:lnSpc>
              <a:tabLst>
                <a:tab pos="8864600" algn="r"/>
              </a:tabLst>
            </a:pPr>
            <a:r>
              <a:rPr lang="ja-JP" altLang="en-US" sz="2000" b="1" dirty="0">
                <a:latin typeface="Times New Roman" pitchFamily="18" charset="0"/>
                <a:cs typeface="Times New Roman" pitchFamily="18" charset="0"/>
                <a:sym typeface="Times New Roman" pitchFamily="18" charset="0"/>
              </a:rPr>
              <a:t>4.	Tire noise reduction measures of four-wheelers	</a:t>
            </a:r>
            <a:r>
              <a:rPr lang="en-US" altLang="ja-JP" sz="2000" b="1" dirty="0" smtClean="0">
                <a:latin typeface="Times New Roman" pitchFamily="18" charset="0"/>
                <a:cs typeface="Times New Roman" pitchFamily="18" charset="0"/>
                <a:sym typeface="Times New Roman" pitchFamily="18" charset="0"/>
              </a:rPr>
              <a:t>13</a:t>
            </a:r>
            <a:endParaRPr lang="en-US" altLang="ja-JP" sz="2000" b="1" dirty="0">
              <a:latin typeface="Times New Roman" pitchFamily="18" charset="0"/>
              <a:cs typeface="Times New Roman" pitchFamily="18" charset="0"/>
              <a:sym typeface="Times New Roman" pitchFamily="18" charset="0"/>
            </a:endParaRPr>
          </a:p>
          <a:p>
            <a:pPr marL="266700" indent="-266700" defTabSz="1887538">
              <a:lnSpc>
                <a:spcPts val="2000"/>
              </a:lnSpc>
              <a:tabLst>
                <a:tab pos="8864600" algn="r"/>
              </a:tabLst>
            </a:pPr>
            <a:endParaRPr lang="en-US" altLang="ja-JP" sz="2000" b="1" dirty="0" smtClean="0">
              <a:latin typeface="Times New Roman" pitchFamily="18" charset="0"/>
              <a:cs typeface="Times New Roman" pitchFamily="18" charset="0"/>
              <a:sym typeface="Times New Roman" pitchFamily="18" charset="0"/>
            </a:endParaRPr>
          </a:p>
          <a:p>
            <a:pPr marL="266700" indent="-266700" defTabSz="1887538">
              <a:lnSpc>
                <a:spcPts val="2000"/>
              </a:lnSpc>
              <a:tabLst>
                <a:tab pos="8864600" algn="r"/>
              </a:tabLst>
            </a:pPr>
            <a:endParaRPr lang="ja-JP" altLang="en-US" sz="2000" b="1" dirty="0">
              <a:latin typeface="Times New Roman" pitchFamily="18" charset="0"/>
              <a:cs typeface="Times New Roman" pitchFamily="18" charset="0"/>
              <a:sym typeface="Times New Roman" pitchFamily="18" charset="0"/>
            </a:endParaRPr>
          </a:p>
          <a:p>
            <a:pPr marL="266700" indent="-266700" defTabSz="1887538">
              <a:lnSpc>
                <a:spcPts val="2000"/>
              </a:lnSpc>
              <a:tabLst>
                <a:tab pos="8864600" algn="r"/>
              </a:tabLst>
            </a:pPr>
            <a:r>
              <a:rPr lang="ja-JP" altLang="en-US" sz="2000" b="1" dirty="0">
                <a:latin typeface="Times New Roman" pitchFamily="18" charset="0"/>
                <a:cs typeface="Times New Roman" pitchFamily="18" charset="0"/>
                <a:sym typeface="Times New Roman" pitchFamily="18" charset="0"/>
              </a:rPr>
              <a:t>5.	Action items	</a:t>
            </a:r>
            <a:r>
              <a:rPr lang="en-US" altLang="ja-JP" sz="2000" b="1" dirty="0" smtClean="0">
                <a:latin typeface="Times New Roman" pitchFamily="18" charset="0"/>
                <a:cs typeface="Times New Roman" pitchFamily="18" charset="0"/>
                <a:sym typeface="Times New Roman" pitchFamily="18" charset="0"/>
              </a:rPr>
              <a:t>15</a:t>
            </a:r>
            <a:endParaRPr lang="en-US" altLang="ja-JP" sz="2000" b="1" dirty="0">
              <a:latin typeface="Times New Roman" pitchFamily="18" charset="0"/>
              <a:cs typeface="Times New Roman" pitchFamily="18" charset="0"/>
              <a:sym typeface="Times New Roman" pitchFamily="18" charset="0"/>
            </a:endParaRPr>
          </a:p>
        </p:txBody>
      </p:sp>
      <p:cxnSp>
        <p:nvCxnSpPr>
          <p:cNvPr id="15365" name="直線コネクタ 7"/>
          <p:cNvCxnSpPr>
            <a:cxnSpLocks noChangeShapeType="1"/>
          </p:cNvCxnSpPr>
          <p:nvPr/>
        </p:nvCxnSpPr>
        <p:spPr bwMode="auto">
          <a:xfrm>
            <a:off x="1885950" y="2469966"/>
            <a:ext cx="6765925" cy="0"/>
          </a:xfrm>
          <a:prstGeom prst="line">
            <a:avLst/>
          </a:prstGeom>
          <a:noFill/>
          <a:ln w="19050" cap="rnd" algn="ctr">
            <a:solidFill>
              <a:schemeClr val="tx1"/>
            </a:solidFill>
            <a:prstDash val="sysDot"/>
            <a:round/>
            <a:headEnd/>
            <a:tailEnd/>
          </a:ln>
          <a:extLst>
            <a:ext uri="{909E8E84-426E-40DD-AFC4-6F175D3DCCD1}">
              <a14:hiddenFill xmlns:a14="http://schemas.microsoft.com/office/drawing/2010/main">
                <a:noFill/>
              </a14:hiddenFill>
            </a:ext>
          </a:extLst>
        </p:spPr>
      </p:cxnSp>
      <p:cxnSp>
        <p:nvCxnSpPr>
          <p:cNvPr id="15366" name="直線コネクタ 8"/>
          <p:cNvCxnSpPr>
            <a:cxnSpLocks noChangeShapeType="1"/>
          </p:cNvCxnSpPr>
          <p:nvPr/>
        </p:nvCxnSpPr>
        <p:spPr bwMode="auto">
          <a:xfrm>
            <a:off x="5962650" y="3219266"/>
            <a:ext cx="2689225" cy="0"/>
          </a:xfrm>
          <a:prstGeom prst="line">
            <a:avLst/>
          </a:prstGeom>
          <a:noFill/>
          <a:ln w="19050" cap="rnd" algn="ctr">
            <a:solidFill>
              <a:schemeClr val="tx1"/>
            </a:solidFill>
            <a:prstDash val="sysDot"/>
            <a:round/>
            <a:headEnd/>
            <a:tailEnd/>
          </a:ln>
          <a:extLst>
            <a:ext uri="{909E8E84-426E-40DD-AFC4-6F175D3DCCD1}">
              <a14:hiddenFill xmlns:a14="http://schemas.microsoft.com/office/drawing/2010/main">
                <a:noFill/>
              </a14:hiddenFill>
            </a:ext>
          </a:extLst>
        </p:spPr>
      </p:cxnSp>
      <p:cxnSp>
        <p:nvCxnSpPr>
          <p:cNvPr id="15367" name="直線コネクタ 11"/>
          <p:cNvCxnSpPr>
            <a:cxnSpLocks noChangeShapeType="1"/>
          </p:cNvCxnSpPr>
          <p:nvPr/>
        </p:nvCxnSpPr>
        <p:spPr bwMode="auto">
          <a:xfrm>
            <a:off x="4610100" y="4238441"/>
            <a:ext cx="4041775" cy="0"/>
          </a:xfrm>
          <a:prstGeom prst="line">
            <a:avLst/>
          </a:prstGeom>
          <a:noFill/>
          <a:ln w="19050" cap="rnd" algn="ctr">
            <a:solidFill>
              <a:schemeClr val="tx1"/>
            </a:solidFill>
            <a:prstDash val="sysDot"/>
            <a:round/>
            <a:headEnd/>
            <a:tailEnd/>
          </a:ln>
          <a:extLst>
            <a:ext uri="{909E8E84-426E-40DD-AFC4-6F175D3DCCD1}">
              <a14:hiddenFill xmlns:a14="http://schemas.microsoft.com/office/drawing/2010/main">
                <a:noFill/>
              </a14:hiddenFill>
            </a:ext>
          </a:extLst>
        </p:spPr>
      </p:cxnSp>
      <p:cxnSp>
        <p:nvCxnSpPr>
          <p:cNvPr id="15368" name="直線コネクタ 13"/>
          <p:cNvCxnSpPr>
            <a:cxnSpLocks noChangeShapeType="1"/>
          </p:cNvCxnSpPr>
          <p:nvPr/>
        </p:nvCxnSpPr>
        <p:spPr bwMode="auto">
          <a:xfrm>
            <a:off x="5610225" y="5009966"/>
            <a:ext cx="3041650" cy="0"/>
          </a:xfrm>
          <a:prstGeom prst="line">
            <a:avLst/>
          </a:prstGeom>
          <a:noFill/>
          <a:ln w="19050" cap="rnd" algn="ctr">
            <a:solidFill>
              <a:schemeClr val="tx1"/>
            </a:solidFill>
            <a:prstDash val="sysDot"/>
            <a:round/>
            <a:headEnd/>
            <a:tailEnd/>
          </a:ln>
          <a:extLst>
            <a:ext uri="{909E8E84-426E-40DD-AFC4-6F175D3DCCD1}">
              <a14:hiddenFill xmlns:a14="http://schemas.microsoft.com/office/drawing/2010/main">
                <a:noFill/>
              </a14:hiddenFill>
            </a:ext>
          </a:extLst>
        </p:spPr>
      </p:cxnSp>
      <p:cxnSp>
        <p:nvCxnSpPr>
          <p:cNvPr id="15369" name="直線コネクタ 24"/>
          <p:cNvCxnSpPr>
            <a:cxnSpLocks noChangeShapeType="1"/>
          </p:cNvCxnSpPr>
          <p:nvPr/>
        </p:nvCxnSpPr>
        <p:spPr bwMode="auto">
          <a:xfrm>
            <a:off x="1866900" y="5765616"/>
            <a:ext cx="6784975" cy="0"/>
          </a:xfrm>
          <a:prstGeom prst="line">
            <a:avLst/>
          </a:prstGeom>
          <a:noFill/>
          <a:ln w="19050" cap="rnd" algn="ctr">
            <a:solidFill>
              <a:schemeClr val="tx1"/>
            </a:solidFill>
            <a:prstDash val="sysDot"/>
            <a:round/>
            <a:headEnd/>
            <a:tailEnd/>
          </a:ln>
          <a:extLst>
            <a:ext uri="{909E8E84-426E-40DD-AFC4-6F175D3DCCD1}">
              <a14:hiddenFill xmlns:a14="http://schemas.microsoft.com/office/drawing/2010/main">
                <a:noFill/>
              </a14:hiddenFill>
            </a:ext>
          </a:extLst>
        </p:spPr>
      </p:cxnSp>
      <p:sp>
        <p:nvSpPr>
          <p:cNvPr id="15371" name="スライド番号プレースホルダー 3"/>
          <p:cNvSpPr>
            <a:spLocks noChangeArrowheads="1"/>
          </p:cNvSpPr>
          <p:nvPr/>
        </p:nvSpPr>
        <p:spPr bwMode="auto">
          <a:xfrm>
            <a:off x="7077075"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r"/>
            <a:fld id="{268D1F88-DE18-4B07-9EB2-1FD56FA36970}" type="slidenum">
              <a:rPr lang="ja-JP" altLang="en-US" sz="1600">
                <a:latin typeface="Times New Roman" pitchFamily="18" charset="0"/>
                <a:sym typeface="Times New Roman" pitchFamily="18" charset="0"/>
              </a:rPr>
              <a:pPr algn="r"/>
              <a:t>2</a:t>
            </a:fld>
            <a:endParaRPr lang="ja-JP" altLang="en-US" sz="1600">
              <a:latin typeface="Times New Roman" pitchFamily="18" charset="0"/>
              <a:sym typeface="Times New Roman" pitchFamily="18" charset="0"/>
            </a:endParaRPr>
          </a:p>
        </p:txBody>
      </p:sp>
      <p:cxnSp>
        <p:nvCxnSpPr>
          <p:cNvPr id="15372" name="直線コネクタ 29"/>
          <p:cNvCxnSpPr>
            <a:cxnSpLocks noChangeShapeType="1"/>
          </p:cNvCxnSpPr>
          <p:nvPr/>
        </p:nvCxnSpPr>
        <p:spPr bwMode="auto">
          <a:xfrm>
            <a:off x="7010400" y="1752494"/>
            <a:ext cx="1641475" cy="0"/>
          </a:xfrm>
          <a:prstGeom prst="line">
            <a:avLst/>
          </a:prstGeom>
          <a:noFill/>
          <a:ln w="19050" cap="rnd" algn="ctr">
            <a:solidFill>
              <a:schemeClr val="tx1"/>
            </a:solidFill>
            <a:prstDash val="sysDot"/>
            <a:round/>
            <a:headEnd/>
            <a:tailEnd/>
          </a:ln>
          <a:extLst>
            <a:ext uri="{909E8E84-426E-40DD-AFC4-6F175D3DCCD1}">
              <a14:hiddenFill xmlns:a14="http://schemas.microsoft.com/office/drawing/2010/main">
                <a:noFill/>
              </a14:hiddenFill>
            </a:ext>
          </a:extLst>
        </p:spPr>
      </p:cxnSp>
      <p:pic>
        <p:nvPicPr>
          <p:cNvPr id="13" name="Picture 15" descr="moe_logo_small">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6440567"/>
            <a:ext cx="611560" cy="404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 Box 16"/>
          <p:cNvSpPr txBox="1">
            <a:spLocks noChangeArrowheads="1"/>
          </p:cNvSpPr>
          <p:nvPr/>
        </p:nvSpPr>
        <p:spPr bwMode="auto">
          <a:xfrm>
            <a:off x="553623" y="6478728"/>
            <a:ext cx="369710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sz="1200">
                <a:solidFill>
                  <a:schemeClr val="tx2"/>
                </a:solidFill>
                <a:latin typeface="Times New Roman" pitchFamily="18" charset="0"/>
                <a:ea typeface="ＭＳ Ｐゴシック" pitchFamily="50" charset="-128"/>
              </a:defRPr>
            </a:lvl1pPr>
            <a:lvl2pPr marL="742950" indent="-285750" eaLnBrk="0" hangingPunct="0">
              <a:defRPr kumimoji="1" sz="1200">
                <a:solidFill>
                  <a:schemeClr val="tx2"/>
                </a:solidFill>
                <a:latin typeface="Times New Roman" pitchFamily="18" charset="0"/>
                <a:ea typeface="ＭＳ Ｐゴシック" pitchFamily="50" charset="-128"/>
              </a:defRPr>
            </a:lvl2pPr>
            <a:lvl3pPr marL="1143000" indent="-228600" eaLnBrk="0" hangingPunct="0">
              <a:defRPr kumimoji="1" sz="1200">
                <a:solidFill>
                  <a:schemeClr val="tx2"/>
                </a:solidFill>
                <a:latin typeface="Times New Roman" pitchFamily="18" charset="0"/>
                <a:ea typeface="ＭＳ Ｐゴシック" pitchFamily="50" charset="-128"/>
              </a:defRPr>
            </a:lvl3pPr>
            <a:lvl4pPr marL="1600200" indent="-228600" eaLnBrk="0" hangingPunct="0">
              <a:defRPr kumimoji="1" sz="1200">
                <a:solidFill>
                  <a:schemeClr val="tx2"/>
                </a:solidFill>
                <a:latin typeface="Times New Roman" pitchFamily="18" charset="0"/>
                <a:ea typeface="ＭＳ Ｐゴシック" pitchFamily="50" charset="-128"/>
              </a:defRPr>
            </a:lvl4pPr>
            <a:lvl5pPr marL="2057400" indent="-228600" eaLnBrk="0" hangingPunct="0">
              <a:defRPr kumimoji="1" sz="1200">
                <a:solidFill>
                  <a:schemeClr val="tx2"/>
                </a:solidFill>
                <a:latin typeface="Times New Roman" pitchFamily="18" charset="0"/>
                <a:ea typeface="ＭＳ Ｐゴシック" pitchFamily="50" charset="-128"/>
              </a:defRPr>
            </a:lvl5pPr>
            <a:lvl6pPr marL="2514600" indent="-228600" algn="ctr" eaLnBrk="0" fontAlgn="base" hangingPunct="0">
              <a:spcBef>
                <a:spcPct val="0"/>
              </a:spcBef>
              <a:spcAft>
                <a:spcPct val="0"/>
              </a:spcAft>
              <a:defRPr kumimoji="1" sz="1200">
                <a:solidFill>
                  <a:schemeClr val="tx2"/>
                </a:solidFill>
                <a:latin typeface="Times New Roman" pitchFamily="18" charset="0"/>
                <a:ea typeface="ＭＳ Ｐゴシック" pitchFamily="50" charset="-128"/>
              </a:defRPr>
            </a:lvl6pPr>
            <a:lvl7pPr marL="2971800" indent="-228600" algn="ctr" eaLnBrk="0" fontAlgn="base" hangingPunct="0">
              <a:spcBef>
                <a:spcPct val="0"/>
              </a:spcBef>
              <a:spcAft>
                <a:spcPct val="0"/>
              </a:spcAft>
              <a:defRPr kumimoji="1" sz="1200">
                <a:solidFill>
                  <a:schemeClr val="tx2"/>
                </a:solidFill>
                <a:latin typeface="Times New Roman" pitchFamily="18" charset="0"/>
                <a:ea typeface="ＭＳ Ｐゴシック" pitchFamily="50" charset="-128"/>
              </a:defRPr>
            </a:lvl7pPr>
            <a:lvl8pPr marL="3429000" indent="-228600" algn="ctr" eaLnBrk="0" fontAlgn="base" hangingPunct="0">
              <a:spcBef>
                <a:spcPct val="0"/>
              </a:spcBef>
              <a:spcAft>
                <a:spcPct val="0"/>
              </a:spcAft>
              <a:defRPr kumimoji="1" sz="1200">
                <a:solidFill>
                  <a:schemeClr val="tx2"/>
                </a:solidFill>
                <a:latin typeface="Times New Roman" pitchFamily="18" charset="0"/>
                <a:ea typeface="ＭＳ Ｐゴシック" pitchFamily="50" charset="-128"/>
              </a:defRPr>
            </a:lvl8pPr>
            <a:lvl9pPr marL="3886200" indent="-228600" algn="ctr" eaLnBrk="0" fontAlgn="base" hangingPunct="0">
              <a:spcBef>
                <a:spcPct val="0"/>
              </a:spcBef>
              <a:spcAft>
                <a:spcPct val="0"/>
              </a:spcAft>
              <a:defRPr kumimoji="1" sz="1200">
                <a:solidFill>
                  <a:schemeClr val="tx2"/>
                </a:solidFill>
                <a:latin typeface="Times New Roman" pitchFamily="18" charset="0"/>
                <a:ea typeface="ＭＳ Ｐゴシック" pitchFamily="50" charset="-128"/>
              </a:defRPr>
            </a:lvl9pPr>
          </a:lstStyle>
          <a:p>
            <a:pPr eaLnBrk="1" hangingPunct="1">
              <a:defRPr/>
            </a:pPr>
            <a:r>
              <a:rPr lang="en-US" altLang="ja-JP" sz="1800" dirty="0" smtClean="0">
                <a:latin typeface="Arial Black" pitchFamily="34" charset="0"/>
              </a:rPr>
              <a:t>Ministry of the Environment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291" name="Group 3"/>
          <p:cNvGraphicFramePr>
            <a:graphicFrameLocks noGrp="1"/>
          </p:cNvGraphicFramePr>
          <p:nvPr/>
        </p:nvGraphicFramePr>
        <p:xfrm>
          <a:off x="312738" y="1123950"/>
          <a:ext cx="5689600" cy="3280200"/>
        </p:xfrm>
        <a:graphic>
          <a:graphicData uri="http://schemas.openxmlformats.org/drawingml/2006/table">
            <a:tbl>
              <a:tblPr/>
              <a:tblGrid>
                <a:gridCol w="1322387"/>
                <a:gridCol w="4367213"/>
              </a:tblGrid>
              <a:tr h="498637">
                <a:tc>
                  <a:txBody>
                    <a:bodyPr/>
                    <a:lstStyle/>
                    <a:p>
                      <a:pPr marL="0" marR="0" lvl="0" indent="0" algn="ctr" defTabSz="914400" rtl="0" eaLnBrk="1" fontAlgn="ctr" latinLnBrk="0" hangingPunct="1">
                        <a:lnSpc>
                          <a:spcPct val="100000"/>
                        </a:lnSpc>
                        <a:spcBef>
                          <a:spcPct val="0"/>
                        </a:spcBef>
                        <a:spcAft>
                          <a:spcPct val="0"/>
                        </a:spcAft>
                        <a:buClrTx/>
                        <a:buSzTx/>
                        <a:buFont typeface="Arial" pitchFamily="34" charset="0"/>
                        <a:buNone/>
                        <a:tabLst/>
                      </a:pPr>
                      <a:r>
                        <a:rPr kumimoji="0" lang="ja-JP" altLang="en-US" sz="1400" b="0" i="0" u="none" strike="noStrike" cap="none" normalizeH="0" baseline="0" dirty="0" smtClean="0">
                          <a:ln>
                            <a:noFill/>
                          </a:ln>
                          <a:solidFill>
                            <a:schemeClr val="tx1"/>
                          </a:solidFill>
                          <a:effectLst/>
                          <a:latin typeface="+mn-lt"/>
                          <a:ea typeface="ＭＳ Ｐゴシック" pitchFamily="50" charset="-128"/>
                          <a:cs typeface="Arial" pitchFamily="34" charset="0"/>
                          <a:sym typeface="Arial" pitchFamily="34" charset="0"/>
                        </a:rPr>
                        <a:t>Regulation method</a:t>
                      </a:r>
                    </a:p>
                  </a:txBody>
                  <a:tcPr marL="72000" marR="72000" marT="35994" marB="35994"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4F6128">
                        <a:alpha val="0"/>
                      </a:srgbClr>
                    </a:solidFill>
                  </a:tcPr>
                </a:tc>
                <a:tc>
                  <a:txBody>
                    <a:bodyPr/>
                    <a:lstStyle/>
                    <a:p>
                      <a:pPr marL="0" marR="0" lvl="0" indent="0" algn="ctr" defTabSz="914400" rtl="0" eaLnBrk="1" fontAlgn="ctr" latinLnBrk="0" hangingPunct="1">
                        <a:lnSpc>
                          <a:spcPct val="100000"/>
                        </a:lnSpc>
                        <a:spcBef>
                          <a:spcPct val="0"/>
                        </a:spcBef>
                        <a:spcAft>
                          <a:spcPct val="0"/>
                        </a:spcAft>
                        <a:buClrTx/>
                        <a:buSzTx/>
                        <a:buFont typeface="Arial" pitchFamily="34" charset="0"/>
                        <a:buNone/>
                        <a:tabLst/>
                      </a:pPr>
                      <a:r>
                        <a:rPr kumimoji="0" lang="ja-JP" altLang="en-US" sz="1400" b="0" i="0" u="none" strike="noStrike" cap="none" normalizeH="0" baseline="0" dirty="0" smtClean="0">
                          <a:ln>
                            <a:noFill/>
                          </a:ln>
                          <a:solidFill>
                            <a:schemeClr val="tx1"/>
                          </a:solidFill>
                          <a:effectLst/>
                          <a:latin typeface="+mn-lt"/>
                          <a:ea typeface="ＭＳ Ｐゴシック" pitchFamily="50" charset="-128"/>
                          <a:cs typeface="Arial" pitchFamily="34" charset="0"/>
                          <a:sym typeface="ＭＳ Ｐゴシック" pitchFamily="50" charset="-128"/>
                        </a:rPr>
                        <a:t>Outline</a:t>
                      </a:r>
                    </a:p>
                  </a:txBody>
                  <a:tcPr marL="72000" marR="72000" marT="35994" marB="35994"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4F6128">
                        <a:alpha val="0"/>
                      </a:srgbClr>
                    </a:solidFill>
                  </a:tcPr>
                </a:tc>
              </a:tr>
              <a:tr h="855938">
                <a:tc>
                  <a:txBody>
                    <a:bodyPr/>
                    <a:lstStyle/>
                    <a:p>
                      <a:pPr marL="0" marR="0" lvl="0" indent="0" algn="ctr" defTabSz="914400" rtl="0" eaLnBrk="1" fontAlgn="ctr" latinLnBrk="0" hangingPunct="1">
                        <a:lnSpc>
                          <a:spcPct val="100000"/>
                        </a:lnSpc>
                        <a:spcBef>
                          <a:spcPct val="0"/>
                        </a:spcBef>
                        <a:spcAft>
                          <a:spcPct val="0"/>
                        </a:spcAft>
                        <a:buClrTx/>
                        <a:buSzTx/>
                        <a:buFont typeface="Arial" pitchFamily="34" charset="0"/>
                        <a:buNone/>
                        <a:tabLst/>
                      </a:pPr>
                      <a:r>
                        <a:rPr kumimoji="0" lang="ja-JP" altLang="en-US" sz="1400" b="0" i="0" u="none" strike="noStrike" cap="none" normalizeH="0" baseline="0" dirty="0" smtClean="0">
                          <a:ln>
                            <a:noFill/>
                          </a:ln>
                          <a:solidFill>
                            <a:schemeClr val="tx1"/>
                          </a:solidFill>
                          <a:effectLst/>
                          <a:latin typeface="+mn-lt"/>
                          <a:ea typeface="ＭＳ Ｐゴシック" pitchFamily="50" charset="-128"/>
                          <a:cs typeface="Times New Roman" pitchFamily="18" charset="0"/>
                          <a:sym typeface="Arial" pitchFamily="34" charset="0"/>
                        </a:rPr>
                        <a:t>Accelerating vehicle noise</a:t>
                      </a:r>
                      <a:r>
                        <a:rPr kumimoji="0" lang="ja-JP" altLang="en-US" sz="1400" b="0" i="0" u="none" strike="noStrike" cap="none" normalizeH="0" baseline="0" dirty="0" smtClean="0">
                          <a:ln>
                            <a:noFill/>
                          </a:ln>
                          <a:solidFill>
                            <a:schemeClr val="tx1"/>
                          </a:solidFill>
                          <a:effectLst/>
                          <a:latin typeface="+mn-lt"/>
                          <a:ea typeface="ＭＳ Ｐゴシック" pitchFamily="50" charset="-128"/>
                          <a:cs typeface="Times New Roman" pitchFamily="18" charset="0"/>
                          <a:sym typeface="ＭＳ Ｐゴシック" pitchFamily="50" charset="-128"/>
                        </a:rPr>
                        <a:t> </a:t>
                      </a:r>
                      <a:r>
                        <a:rPr kumimoji="0" lang="ja-JP" altLang="en-US" sz="1400" b="0" i="0" u="none" strike="noStrike" cap="none" normalizeH="0" baseline="0" dirty="0" smtClean="0">
                          <a:ln>
                            <a:noFill/>
                          </a:ln>
                          <a:solidFill>
                            <a:schemeClr val="tx1"/>
                          </a:solidFill>
                          <a:effectLst/>
                          <a:latin typeface="+mn-lt"/>
                          <a:ea typeface="ＭＳ Ｐゴシック" pitchFamily="50" charset="-128"/>
                          <a:cs typeface="Times New Roman" pitchFamily="18" charset="0"/>
                          <a:sym typeface="Arial" pitchFamily="34" charset="0"/>
                        </a:rPr>
                        <a:t> </a:t>
                      </a:r>
                      <a:endParaRPr kumimoji="0" lang="ja-JP" altLang="en-US" sz="2800" b="0" i="0" u="none" strike="noStrike" cap="none" normalizeH="0" baseline="0" dirty="0" smtClean="0">
                        <a:ln>
                          <a:noFill/>
                        </a:ln>
                        <a:solidFill>
                          <a:schemeClr val="tx1"/>
                        </a:solidFill>
                        <a:effectLst/>
                        <a:latin typeface="+mn-lt"/>
                        <a:ea typeface="ＭＳ Ｐゴシック" pitchFamily="50" charset="-128"/>
                        <a:cs typeface="Times New Roman" pitchFamily="18" charset="0"/>
                        <a:sym typeface="Times New Roman" pitchFamily="18" charset="0"/>
                      </a:endParaRPr>
                    </a:p>
                  </a:txBody>
                  <a:tcPr marL="108000" marR="108000" marT="107982" marB="107982"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4F6128">
                        <a:alpha val="0"/>
                      </a:srgbClr>
                    </a:solidFill>
                  </a:tcPr>
                </a:tc>
                <a:tc>
                  <a:txBody>
                    <a:bodyPr/>
                    <a:lstStyle/>
                    <a:p>
                      <a:pPr marL="0" marR="0" lvl="0" indent="0" algn="l" defTabSz="914400" rtl="0" eaLnBrk="1" fontAlgn="ctr" latinLnBrk="0" hangingPunct="1">
                        <a:lnSpc>
                          <a:spcPct val="100000"/>
                        </a:lnSpc>
                        <a:spcBef>
                          <a:spcPct val="0"/>
                        </a:spcBef>
                        <a:spcAft>
                          <a:spcPct val="0"/>
                        </a:spcAft>
                        <a:buClrTx/>
                        <a:buSzTx/>
                        <a:buFont typeface="Arial" pitchFamily="34" charset="0"/>
                        <a:buNone/>
                        <a:tabLst/>
                      </a:pPr>
                      <a:r>
                        <a:rPr kumimoji="0" lang="ja-JP" altLang="en-US" sz="1400" b="0" i="0" u="none" strike="noStrike" cap="none" normalizeH="0" baseline="0" dirty="0" smtClean="0">
                          <a:ln>
                            <a:noFill/>
                          </a:ln>
                          <a:solidFill>
                            <a:schemeClr val="tx1"/>
                          </a:solidFill>
                          <a:effectLst/>
                          <a:latin typeface="+mn-lt"/>
                          <a:ea typeface="ＭＳ Ｐゴシック" pitchFamily="50" charset="-128"/>
                          <a:cs typeface="Times New Roman" pitchFamily="18" charset="0"/>
                          <a:sym typeface="Arial" pitchFamily="34" charset="0"/>
                        </a:rPr>
                        <a:t>Regulate the noise generated when a vehicle with the acceleration pedal fully depressed has passed to reduce noise from an accelerating vehicle. </a:t>
                      </a:r>
                    </a:p>
                  </a:txBody>
                  <a:tcPr marL="108000" marR="108000" marT="107982" marB="107982"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4F6128">
                        <a:alpha val="0"/>
                      </a:srgbClr>
                    </a:solidFill>
                  </a:tcPr>
                </a:tc>
              </a:tr>
              <a:tr h="855938">
                <a:tc>
                  <a:txBody>
                    <a:bodyPr/>
                    <a:lstStyle/>
                    <a:p>
                      <a:pPr marL="0" marR="0" lvl="0" indent="0" algn="ctr" defTabSz="914400" rtl="0" eaLnBrk="1" fontAlgn="ctr" latinLnBrk="0" hangingPunct="1">
                        <a:lnSpc>
                          <a:spcPct val="100000"/>
                        </a:lnSpc>
                        <a:spcBef>
                          <a:spcPct val="0"/>
                        </a:spcBef>
                        <a:spcAft>
                          <a:spcPct val="0"/>
                        </a:spcAft>
                        <a:buClrTx/>
                        <a:buSzTx/>
                        <a:buFont typeface="Arial" pitchFamily="34" charset="0"/>
                        <a:buNone/>
                        <a:tabLst/>
                      </a:pPr>
                      <a:r>
                        <a:rPr kumimoji="0" lang="ja-JP" altLang="en-US" sz="1400" b="0" i="0" u="none" strike="noStrike" cap="none" normalizeH="0" baseline="0" dirty="0" smtClean="0">
                          <a:ln>
                            <a:noFill/>
                          </a:ln>
                          <a:solidFill>
                            <a:schemeClr val="tx1"/>
                          </a:solidFill>
                          <a:effectLst/>
                          <a:latin typeface="+mn-lt"/>
                          <a:ea typeface="ＭＳ Ｐゴシック" pitchFamily="50" charset="-128"/>
                          <a:cs typeface="Times New Roman" pitchFamily="18" charset="0"/>
                          <a:sym typeface="Arial" pitchFamily="34" charset="0"/>
                        </a:rPr>
                        <a:t>Cruising vehicle noise</a:t>
                      </a:r>
                      <a:r>
                        <a:rPr kumimoji="0" lang="ja-JP" altLang="en-US" sz="1400" b="0" i="0" u="none" strike="noStrike" cap="none" normalizeH="0" baseline="0" dirty="0" smtClean="0">
                          <a:ln>
                            <a:noFill/>
                          </a:ln>
                          <a:solidFill>
                            <a:schemeClr val="tx1"/>
                          </a:solidFill>
                          <a:effectLst/>
                          <a:latin typeface="+mn-lt"/>
                          <a:ea typeface="ＭＳ Ｐゴシック" pitchFamily="50" charset="-128"/>
                          <a:cs typeface="Times New Roman" pitchFamily="18" charset="0"/>
                          <a:sym typeface="ＭＳ Ｐゴシック" pitchFamily="50" charset="-128"/>
                        </a:rPr>
                        <a:t> </a:t>
                      </a:r>
                      <a:r>
                        <a:rPr kumimoji="0" lang="ja-JP" altLang="en-US" sz="1400" b="0" i="0" u="none" strike="noStrike" cap="none" normalizeH="0" baseline="0" dirty="0" smtClean="0">
                          <a:ln>
                            <a:noFill/>
                          </a:ln>
                          <a:solidFill>
                            <a:schemeClr val="tx1"/>
                          </a:solidFill>
                          <a:effectLst/>
                          <a:latin typeface="+mn-lt"/>
                          <a:ea typeface="ＭＳ Ｐゴシック" pitchFamily="50" charset="-128"/>
                          <a:cs typeface="Times New Roman" pitchFamily="18" charset="0"/>
                          <a:sym typeface="Arial" pitchFamily="34" charset="0"/>
                        </a:rPr>
                        <a:t> </a:t>
                      </a:r>
                      <a:endParaRPr kumimoji="0" lang="ja-JP" altLang="en-US" sz="2800" b="0" i="0" u="none" strike="noStrike" cap="none" normalizeH="0" baseline="0" dirty="0" smtClean="0">
                        <a:ln>
                          <a:noFill/>
                        </a:ln>
                        <a:solidFill>
                          <a:schemeClr val="tx1"/>
                        </a:solidFill>
                        <a:effectLst/>
                        <a:latin typeface="+mn-lt"/>
                        <a:ea typeface="ＭＳ Ｐゴシック" pitchFamily="50" charset="-128"/>
                        <a:cs typeface="Times New Roman" pitchFamily="18" charset="0"/>
                        <a:sym typeface="Times New Roman" pitchFamily="18" charset="0"/>
                      </a:endParaRPr>
                    </a:p>
                  </a:txBody>
                  <a:tcPr marL="108000" marR="108000" marT="107982" marB="107982"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4F6128">
                        <a:alpha val="0"/>
                      </a:srgbClr>
                    </a:solidFill>
                  </a:tcPr>
                </a:tc>
                <a:tc>
                  <a:txBody>
                    <a:bodyPr/>
                    <a:lstStyle/>
                    <a:p>
                      <a:pPr marL="0" marR="0" lvl="0" indent="0" algn="l" defTabSz="914400" rtl="0" eaLnBrk="1" fontAlgn="ctr" latinLnBrk="0" hangingPunct="1">
                        <a:lnSpc>
                          <a:spcPct val="100000"/>
                        </a:lnSpc>
                        <a:spcBef>
                          <a:spcPct val="0"/>
                        </a:spcBef>
                        <a:spcAft>
                          <a:spcPct val="0"/>
                        </a:spcAft>
                        <a:buClrTx/>
                        <a:buSzTx/>
                        <a:buFont typeface="Arial" pitchFamily="34" charset="0"/>
                        <a:buNone/>
                        <a:tabLst/>
                      </a:pPr>
                      <a:r>
                        <a:rPr kumimoji="0" lang="ja-JP" altLang="en-US" sz="1400" b="0" i="0" u="none" strike="noStrike" cap="none" normalizeH="0" baseline="0" dirty="0" smtClean="0">
                          <a:ln>
                            <a:noFill/>
                          </a:ln>
                          <a:solidFill>
                            <a:schemeClr val="tx1"/>
                          </a:solidFill>
                          <a:effectLst/>
                          <a:latin typeface="+mn-lt"/>
                          <a:ea typeface="ＭＳ Ｐゴシック" pitchFamily="50" charset="-128"/>
                          <a:cs typeface="Times New Roman" pitchFamily="18" charset="0"/>
                          <a:sym typeface="Arial" pitchFamily="34" charset="0"/>
                        </a:rPr>
                        <a:t>Regulate the noise generated when a vehicle has passed at a constant </a:t>
                      </a:r>
                      <a:r>
                        <a:rPr kumimoji="0" lang="en-US" altLang="ja-JP" sz="1400" b="0" i="0" u="none" strike="noStrike" cap="none" normalizeH="0" baseline="0" dirty="0" smtClean="0">
                          <a:ln>
                            <a:noFill/>
                          </a:ln>
                          <a:solidFill>
                            <a:schemeClr val="tx1"/>
                          </a:solidFill>
                          <a:effectLst/>
                          <a:latin typeface="+mn-lt"/>
                          <a:ea typeface="ＭＳ Ｐゴシック" pitchFamily="50" charset="-128"/>
                          <a:cs typeface="Times New Roman" pitchFamily="18" charset="0"/>
                          <a:sym typeface="Arial" pitchFamily="34" charset="0"/>
                        </a:rPr>
                        <a:t>s</a:t>
                      </a:r>
                      <a:r>
                        <a:rPr kumimoji="0" lang="ja-JP" altLang="en-US" sz="1400" b="0" i="0" u="none" strike="noStrike" cap="none" normalizeH="0" baseline="0" dirty="0" smtClean="0">
                          <a:ln>
                            <a:noFill/>
                          </a:ln>
                          <a:solidFill>
                            <a:schemeClr val="tx1"/>
                          </a:solidFill>
                          <a:effectLst/>
                          <a:latin typeface="+mn-lt"/>
                          <a:ea typeface="ＭＳ Ｐゴシック" pitchFamily="50" charset="-128"/>
                          <a:cs typeface="Times New Roman" pitchFamily="18" charset="0"/>
                          <a:sym typeface="Arial" pitchFamily="34" charset="0"/>
                        </a:rPr>
                        <a:t>peed (50 km/h) to reduce noise from a cruising vehicle.</a:t>
                      </a:r>
                    </a:p>
                  </a:txBody>
                  <a:tcPr marL="108000" marR="108000" marT="107982" marB="107982"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4F6128">
                        <a:alpha val="0"/>
                      </a:srgbClr>
                    </a:solidFill>
                  </a:tcPr>
                </a:tc>
              </a:tr>
              <a:tr h="1069262">
                <a:tc>
                  <a:txBody>
                    <a:bodyPr/>
                    <a:lstStyle/>
                    <a:p>
                      <a:pPr marL="0" marR="0" lvl="0" indent="0" algn="ctr" defTabSz="914400" rtl="0" eaLnBrk="1" fontAlgn="ctr" latinLnBrk="0" hangingPunct="1">
                        <a:lnSpc>
                          <a:spcPct val="100000"/>
                        </a:lnSpc>
                        <a:spcBef>
                          <a:spcPct val="0"/>
                        </a:spcBef>
                        <a:spcAft>
                          <a:spcPct val="0"/>
                        </a:spcAft>
                        <a:buClrTx/>
                        <a:buSzTx/>
                        <a:buFont typeface="Arial" pitchFamily="34" charset="0"/>
                        <a:buNone/>
                        <a:tabLst/>
                      </a:pPr>
                      <a:r>
                        <a:rPr kumimoji="0" lang="ja-JP" altLang="en-US" sz="1400" b="0" i="0" u="none" strike="noStrike" cap="none" normalizeH="0" baseline="0" dirty="0" smtClean="0">
                          <a:ln>
                            <a:noFill/>
                          </a:ln>
                          <a:solidFill>
                            <a:schemeClr val="tx1"/>
                          </a:solidFill>
                          <a:effectLst/>
                          <a:latin typeface="+mn-lt"/>
                          <a:ea typeface="ＭＳ Ｐゴシック" pitchFamily="50" charset="-128"/>
                          <a:cs typeface="Times New Roman" pitchFamily="18" charset="0"/>
                          <a:sym typeface="Arial" pitchFamily="34" charset="0"/>
                        </a:rPr>
                        <a:t>Proximity stationary noise</a:t>
                      </a:r>
                      <a:r>
                        <a:rPr kumimoji="0" lang="ja-JP" altLang="en-US" sz="1400" b="0" i="0" u="none" strike="noStrike" cap="none" normalizeH="0" baseline="0" dirty="0" smtClean="0">
                          <a:ln>
                            <a:noFill/>
                          </a:ln>
                          <a:solidFill>
                            <a:schemeClr val="tx1"/>
                          </a:solidFill>
                          <a:effectLst/>
                          <a:latin typeface="+mn-lt"/>
                          <a:ea typeface="ＭＳ Ｐゴシック" pitchFamily="50" charset="-128"/>
                          <a:cs typeface="Times New Roman" pitchFamily="18" charset="0"/>
                          <a:sym typeface="ＭＳ Ｐゴシック" pitchFamily="50" charset="-128"/>
                        </a:rPr>
                        <a:t> </a:t>
                      </a:r>
                      <a:r>
                        <a:rPr kumimoji="0" lang="ja-JP" altLang="en-US" sz="1400" b="0" i="0" u="none" strike="noStrike" cap="none" normalizeH="0" baseline="0" dirty="0" smtClean="0">
                          <a:ln>
                            <a:noFill/>
                          </a:ln>
                          <a:solidFill>
                            <a:schemeClr val="tx1"/>
                          </a:solidFill>
                          <a:effectLst/>
                          <a:latin typeface="+mn-lt"/>
                          <a:ea typeface="ＭＳ Ｐゴシック" pitchFamily="50" charset="-128"/>
                          <a:cs typeface="Times New Roman" pitchFamily="18" charset="0"/>
                          <a:sym typeface="Arial" pitchFamily="34" charset="0"/>
                        </a:rPr>
                        <a:t> </a:t>
                      </a:r>
                      <a:endParaRPr kumimoji="0" lang="ja-JP" altLang="en-US" sz="2800" b="0" i="0" u="none" strike="noStrike" cap="none" normalizeH="0" baseline="0" dirty="0" smtClean="0">
                        <a:ln>
                          <a:noFill/>
                        </a:ln>
                        <a:solidFill>
                          <a:schemeClr val="tx1"/>
                        </a:solidFill>
                        <a:effectLst/>
                        <a:latin typeface="+mn-lt"/>
                        <a:ea typeface="ＭＳ Ｐゴシック" pitchFamily="50" charset="-128"/>
                        <a:cs typeface="Times New Roman" pitchFamily="18" charset="0"/>
                        <a:sym typeface="Times New Roman" pitchFamily="18" charset="0"/>
                      </a:endParaRPr>
                    </a:p>
                  </a:txBody>
                  <a:tcPr marL="108000" marR="108000" marT="107982" marB="107982"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4F6128">
                        <a:alpha val="0"/>
                      </a:srgbClr>
                    </a:solidFill>
                  </a:tcPr>
                </a:tc>
                <a:tc>
                  <a:txBody>
                    <a:bodyPr/>
                    <a:lstStyle/>
                    <a:p>
                      <a:pPr marL="0" marR="0" lvl="0" indent="0" algn="l" defTabSz="914400" rtl="0" eaLnBrk="1" fontAlgn="ctr" latinLnBrk="0" hangingPunct="1">
                        <a:lnSpc>
                          <a:spcPct val="100000"/>
                        </a:lnSpc>
                        <a:spcBef>
                          <a:spcPct val="0"/>
                        </a:spcBef>
                        <a:spcAft>
                          <a:spcPct val="0"/>
                        </a:spcAft>
                        <a:buClrTx/>
                        <a:buSzTx/>
                        <a:buFont typeface="Arial" pitchFamily="34" charset="0"/>
                        <a:buNone/>
                        <a:tabLst/>
                      </a:pPr>
                      <a:r>
                        <a:rPr kumimoji="0" lang="ja-JP" altLang="en-US" sz="1400" b="0" i="0" u="none" strike="noStrike" cap="none" normalizeH="0" baseline="0" dirty="0" smtClean="0">
                          <a:ln>
                            <a:noFill/>
                          </a:ln>
                          <a:solidFill>
                            <a:schemeClr val="tx1"/>
                          </a:solidFill>
                          <a:effectLst/>
                          <a:latin typeface="+mn-lt"/>
                          <a:ea typeface="ＭＳ Ｐゴシック" pitchFamily="50" charset="-128"/>
                          <a:cs typeface="Times New Roman" pitchFamily="18" charset="0"/>
                          <a:sym typeface="Arial" pitchFamily="34" charset="0"/>
                        </a:rPr>
                        <a:t>Measure the noise generated near the exhaust pipe outlet of a vehicle at a halt when the accelerator is quickly released after the engine speed has reached a certain level to clamp down on illegally modified vehicles on the street.</a:t>
                      </a:r>
                    </a:p>
                  </a:txBody>
                  <a:tcPr marL="108000" marR="108000" marT="107982" marB="107982"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4F6128">
                        <a:alpha val="0"/>
                      </a:srgbClr>
                    </a:solidFill>
                  </a:tcPr>
                </a:tc>
              </a:tr>
            </a:tbl>
          </a:graphicData>
        </a:graphic>
      </p:graphicFrame>
      <p:sp>
        <p:nvSpPr>
          <p:cNvPr id="30739" name="正方形/長方形 21"/>
          <p:cNvSpPr>
            <a:spLocks noChangeArrowheads="1"/>
          </p:cNvSpPr>
          <p:nvPr/>
        </p:nvSpPr>
        <p:spPr bwMode="auto">
          <a:xfrm>
            <a:off x="34925" y="584200"/>
            <a:ext cx="50498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361950" indent="-361950"/>
            <a:r>
              <a:rPr lang="ja-JP" altLang="en-US" sz="2000" dirty="0">
                <a:solidFill>
                  <a:srgbClr val="000000"/>
                </a:solidFill>
                <a:latin typeface="Times New Roman" pitchFamily="18" charset="0"/>
                <a:sym typeface="Wingdings" pitchFamily="2" charset="2"/>
              </a:rPr>
              <a:t></a:t>
            </a:r>
            <a:r>
              <a:rPr lang="en-US" altLang="ja-JP" sz="2000" dirty="0">
                <a:solidFill>
                  <a:srgbClr val="000000"/>
                </a:solidFill>
                <a:latin typeface="Times New Roman" pitchFamily="18" charset="0"/>
                <a:sym typeface="Times New Roman" pitchFamily="18" charset="0"/>
              </a:rPr>
              <a:t>	</a:t>
            </a:r>
            <a:r>
              <a:rPr lang="ja-JP" altLang="en-US" sz="2000" b="1" dirty="0">
                <a:solidFill>
                  <a:srgbClr val="000000"/>
                </a:solidFill>
                <a:latin typeface="Times New Roman" pitchFamily="18" charset="0"/>
                <a:sym typeface="Times New Roman" pitchFamily="18" charset="0"/>
              </a:rPr>
              <a:t>Outline of motor vehicle noise regulations</a:t>
            </a:r>
          </a:p>
        </p:txBody>
      </p:sp>
      <p:pic>
        <p:nvPicPr>
          <p:cNvPr id="30740" name="Picture 3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1463" y="1487488"/>
            <a:ext cx="2154237" cy="1227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41" name="Picture 3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21463" y="3249613"/>
            <a:ext cx="2152650" cy="128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42" name="Text Box 8"/>
          <p:cNvSpPr>
            <a:spLocks noChangeArrowheads="1"/>
          </p:cNvSpPr>
          <p:nvPr/>
        </p:nvSpPr>
        <p:spPr bwMode="auto">
          <a:xfrm>
            <a:off x="6348413" y="2695575"/>
            <a:ext cx="2700337" cy="523875"/>
          </a:xfrm>
          <a:prstGeom prst="rect">
            <a:avLst/>
          </a:prstGeom>
          <a:solidFill>
            <a:srgbClr val="000000">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ja-JP" altLang="en-US" sz="1400">
                <a:latin typeface="Calibri" pitchFamily="34" charset="0"/>
                <a:sym typeface="ＭＳ Ｐゴシック" pitchFamily="50" charset="-128"/>
              </a:rPr>
              <a:t>Accelerating/cruising noise tests (A test track is required.)</a:t>
            </a:r>
          </a:p>
        </p:txBody>
      </p:sp>
      <p:sp>
        <p:nvSpPr>
          <p:cNvPr id="30743" name="Text Box 9"/>
          <p:cNvSpPr>
            <a:spLocks noChangeArrowheads="1"/>
          </p:cNvSpPr>
          <p:nvPr/>
        </p:nvSpPr>
        <p:spPr bwMode="auto">
          <a:xfrm>
            <a:off x="6478588" y="4530725"/>
            <a:ext cx="2438400" cy="523875"/>
          </a:xfrm>
          <a:prstGeom prst="rect">
            <a:avLst/>
          </a:prstGeom>
          <a:solidFill>
            <a:srgbClr val="000000">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ja-JP" altLang="en-US" sz="1400">
                <a:latin typeface="Calibri" pitchFamily="34" charset="0"/>
                <a:sym typeface="ＭＳ Ｐゴシック" pitchFamily="50" charset="-128"/>
              </a:rPr>
              <a:t>Proximity stationary noise test</a:t>
            </a:r>
          </a:p>
          <a:p>
            <a:pPr algn="ctr" eaLnBrk="0" hangingPunct="0"/>
            <a:r>
              <a:rPr lang="ja-JP" altLang="en-US" sz="1400">
                <a:latin typeface="Calibri" pitchFamily="34" charset="0"/>
                <a:sym typeface="ＭＳ Ｐゴシック" pitchFamily="50" charset="-128"/>
              </a:rPr>
              <a:t>(No test track is required.)</a:t>
            </a:r>
            <a:endParaRPr lang="en-US" altLang="ja-JP" sz="1400">
              <a:latin typeface="Calibri" pitchFamily="34" charset="0"/>
              <a:sym typeface="ＭＳ Ｐゴシック" pitchFamily="50" charset="-128"/>
            </a:endParaRPr>
          </a:p>
        </p:txBody>
      </p:sp>
      <p:sp>
        <p:nvSpPr>
          <p:cNvPr id="30744" name="右中かっこ 4"/>
          <p:cNvSpPr>
            <a:spLocks/>
          </p:cNvSpPr>
          <p:nvPr/>
        </p:nvSpPr>
        <p:spPr bwMode="auto">
          <a:xfrm>
            <a:off x="6067425" y="3386138"/>
            <a:ext cx="298450" cy="982662"/>
          </a:xfrm>
          <a:prstGeom prst="rightBrace">
            <a:avLst>
              <a:gd name="adj1" fmla="val 46279"/>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ja-JP" altLang="ja-JP"/>
          </a:p>
        </p:txBody>
      </p:sp>
      <p:sp>
        <p:nvSpPr>
          <p:cNvPr id="30745" name="右中かっこ 49"/>
          <p:cNvSpPr>
            <a:spLocks/>
          </p:cNvSpPr>
          <p:nvPr/>
        </p:nvSpPr>
        <p:spPr bwMode="auto">
          <a:xfrm>
            <a:off x="6067425" y="1673225"/>
            <a:ext cx="298450" cy="1609725"/>
          </a:xfrm>
          <a:prstGeom prst="rightBrace">
            <a:avLst>
              <a:gd name="adj1" fmla="val 50865"/>
              <a:gd name="adj2" fmla="val 36981"/>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ja-JP" altLang="ja-JP"/>
          </a:p>
        </p:txBody>
      </p:sp>
      <p:sp>
        <p:nvSpPr>
          <p:cNvPr id="30746" name="正方形/長方形 7"/>
          <p:cNvSpPr>
            <a:spLocks noChangeArrowheads="1"/>
          </p:cNvSpPr>
          <p:nvPr/>
        </p:nvSpPr>
        <p:spPr bwMode="auto">
          <a:xfrm>
            <a:off x="1588" y="0"/>
            <a:ext cx="9140825" cy="468313"/>
          </a:xfrm>
          <a:prstGeom prst="rect">
            <a:avLst/>
          </a:prstGeom>
          <a:gradFill rotWithShape="1">
            <a:gsLst>
              <a:gs pos="0">
                <a:srgbClr val="98B4E4"/>
              </a:gs>
              <a:gs pos="50000">
                <a:srgbClr val="C0D0ED"/>
              </a:gs>
              <a:gs pos="100000">
                <a:srgbClr val="E1E7F5"/>
              </a:gs>
            </a:gsLst>
            <a:lin ang="5400000" scaled="1"/>
          </a:gradFill>
          <a:ln w="9525">
            <a:solidFill>
              <a:schemeClr val="tx1"/>
            </a:solidFill>
            <a:miter lim="800000"/>
            <a:headEnd/>
            <a:tailEnd/>
          </a:ln>
        </p:spPr>
        <p:txBody>
          <a:bodyPr tIns="72000" bIns="72000">
            <a:spAutoFit/>
          </a:bodyPr>
          <a:lstStyle/>
          <a:p>
            <a:pPr algn="ctr"/>
            <a:r>
              <a:rPr lang="ja-JP" altLang="en-US" sz="2000" b="1" dirty="0">
                <a:solidFill>
                  <a:srgbClr val="000000"/>
                </a:solidFill>
                <a:latin typeface="Times New Roman" pitchFamily="18" charset="0"/>
                <a:sym typeface="Times New Roman" pitchFamily="18" charset="0"/>
              </a:rPr>
              <a:t>[Reference] Japan</a:t>
            </a:r>
            <a:r>
              <a:rPr lang="en-US" altLang="ja-JP" sz="2000" b="1" dirty="0">
                <a:solidFill>
                  <a:srgbClr val="000000"/>
                </a:solidFill>
                <a:latin typeface="Times New Roman" pitchFamily="18" charset="0"/>
                <a:sym typeface="Times New Roman" pitchFamily="18" charset="0"/>
              </a:rPr>
              <a:t>’</a:t>
            </a:r>
            <a:r>
              <a:rPr lang="ja-JP" altLang="en-US" sz="2000" b="1" dirty="0">
                <a:solidFill>
                  <a:srgbClr val="000000"/>
                </a:solidFill>
                <a:latin typeface="Times New Roman" pitchFamily="18" charset="0"/>
                <a:sym typeface="Times New Roman" pitchFamily="18" charset="0"/>
              </a:rPr>
              <a:t>s current regulations on motor vehicle noise</a:t>
            </a:r>
          </a:p>
        </p:txBody>
      </p:sp>
      <p:sp>
        <p:nvSpPr>
          <p:cNvPr id="30747" name="スライド番号プレースホルダー 3"/>
          <p:cNvSpPr>
            <a:spLocks noChangeArrowheads="1"/>
          </p:cNvSpPr>
          <p:nvPr/>
        </p:nvSpPr>
        <p:spPr bwMode="auto">
          <a:xfrm>
            <a:off x="7077075"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r"/>
            <a:fld id="{88E9E5A9-D13E-4513-9A01-C4BA5B657B22}" type="slidenum">
              <a:rPr lang="ja-JP" altLang="en-US" sz="1600">
                <a:latin typeface="Times New Roman" pitchFamily="18" charset="0"/>
                <a:sym typeface="Times New Roman" pitchFamily="18" charset="0"/>
              </a:rPr>
              <a:pPr algn="r"/>
              <a:t>3</a:t>
            </a:fld>
            <a:endParaRPr lang="ja-JP" altLang="en-US" sz="1600">
              <a:latin typeface="Times New Roman" pitchFamily="18" charset="0"/>
              <a:sym typeface="Times New Roman" pitchFamily="18" charset="0"/>
            </a:endParaRPr>
          </a:p>
        </p:txBody>
      </p:sp>
      <p:pic>
        <p:nvPicPr>
          <p:cNvPr id="12" name="Picture 15" descr="moe_logo_small">
            <a:hlinkClick r:id="rId5"/>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0" y="6440567"/>
            <a:ext cx="611560" cy="404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 Box 16"/>
          <p:cNvSpPr txBox="1">
            <a:spLocks noChangeArrowheads="1"/>
          </p:cNvSpPr>
          <p:nvPr/>
        </p:nvSpPr>
        <p:spPr bwMode="auto">
          <a:xfrm>
            <a:off x="553623" y="6478728"/>
            <a:ext cx="369710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sz="1200">
                <a:solidFill>
                  <a:schemeClr val="tx2"/>
                </a:solidFill>
                <a:latin typeface="Times New Roman" pitchFamily="18" charset="0"/>
                <a:ea typeface="ＭＳ Ｐゴシック" pitchFamily="50" charset="-128"/>
              </a:defRPr>
            </a:lvl1pPr>
            <a:lvl2pPr marL="742950" indent="-285750" eaLnBrk="0" hangingPunct="0">
              <a:defRPr kumimoji="1" sz="1200">
                <a:solidFill>
                  <a:schemeClr val="tx2"/>
                </a:solidFill>
                <a:latin typeface="Times New Roman" pitchFamily="18" charset="0"/>
                <a:ea typeface="ＭＳ Ｐゴシック" pitchFamily="50" charset="-128"/>
              </a:defRPr>
            </a:lvl2pPr>
            <a:lvl3pPr marL="1143000" indent="-228600" eaLnBrk="0" hangingPunct="0">
              <a:defRPr kumimoji="1" sz="1200">
                <a:solidFill>
                  <a:schemeClr val="tx2"/>
                </a:solidFill>
                <a:latin typeface="Times New Roman" pitchFamily="18" charset="0"/>
                <a:ea typeface="ＭＳ Ｐゴシック" pitchFamily="50" charset="-128"/>
              </a:defRPr>
            </a:lvl3pPr>
            <a:lvl4pPr marL="1600200" indent="-228600" eaLnBrk="0" hangingPunct="0">
              <a:defRPr kumimoji="1" sz="1200">
                <a:solidFill>
                  <a:schemeClr val="tx2"/>
                </a:solidFill>
                <a:latin typeface="Times New Roman" pitchFamily="18" charset="0"/>
                <a:ea typeface="ＭＳ Ｐゴシック" pitchFamily="50" charset="-128"/>
              </a:defRPr>
            </a:lvl4pPr>
            <a:lvl5pPr marL="2057400" indent="-228600" eaLnBrk="0" hangingPunct="0">
              <a:defRPr kumimoji="1" sz="1200">
                <a:solidFill>
                  <a:schemeClr val="tx2"/>
                </a:solidFill>
                <a:latin typeface="Times New Roman" pitchFamily="18" charset="0"/>
                <a:ea typeface="ＭＳ Ｐゴシック" pitchFamily="50" charset="-128"/>
              </a:defRPr>
            </a:lvl5pPr>
            <a:lvl6pPr marL="2514600" indent="-228600" algn="ctr" eaLnBrk="0" fontAlgn="base" hangingPunct="0">
              <a:spcBef>
                <a:spcPct val="0"/>
              </a:spcBef>
              <a:spcAft>
                <a:spcPct val="0"/>
              </a:spcAft>
              <a:defRPr kumimoji="1" sz="1200">
                <a:solidFill>
                  <a:schemeClr val="tx2"/>
                </a:solidFill>
                <a:latin typeface="Times New Roman" pitchFamily="18" charset="0"/>
                <a:ea typeface="ＭＳ Ｐゴシック" pitchFamily="50" charset="-128"/>
              </a:defRPr>
            </a:lvl6pPr>
            <a:lvl7pPr marL="2971800" indent="-228600" algn="ctr" eaLnBrk="0" fontAlgn="base" hangingPunct="0">
              <a:spcBef>
                <a:spcPct val="0"/>
              </a:spcBef>
              <a:spcAft>
                <a:spcPct val="0"/>
              </a:spcAft>
              <a:defRPr kumimoji="1" sz="1200">
                <a:solidFill>
                  <a:schemeClr val="tx2"/>
                </a:solidFill>
                <a:latin typeface="Times New Roman" pitchFamily="18" charset="0"/>
                <a:ea typeface="ＭＳ Ｐゴシック" pitchFamily="50" charset="-128"/>
              </a:defRPr>
            </a:lvl7pPr>
            <a:lvl8pPr marL="3429000" indent="-228600" algn="ctr" eaLnBrk="0" fontAlgn="base" hangingPunct="0">
              <a:spcBef>
                <a:spcPct val="0"/>
              </a:spcBef>
              <a:spcAft>
                <a:spcPct val="0"/>
              </a:spcAft>
              <a:defRPr kumimoji="1" sz="1200">
                <a:solidFill>
                  <a:schemeClr val="tx2"/>
                </a:solidFill>
                <a:latin typeface="Times New Roman" pitchFamily="18" charset="0"/>
                <a:ea typeface="ＭＳ Ｐゴシック" pitchFamily="50" charset="-128"/>
              </a:defRPr>
            </a:lvl8pPr>
            <a:lvl9pPr marL="3886200" indent="-228600" algn="ctr" eaLnBrk="0" fontAlgn="base" hangingPunct="0">
              <a:spcBef>
                <a:spcPct val="0"/>
              </a:spcBef>
              <a:spcAft>
                <a:spcPct val="0"/>
              </a:spcAft>
              <a:defRPr kumimoji="1" sz="1200">
                <a:solidFill>
                  <a:schemeClr val="tx2"/>
                </a:solidFill>
                <a:latin typeface="Times New Roman" pitchFamily="18" charset="0"/>
                <a:ea typeface="ＭＳ Ｐゴシック" pitchFamily="50" charset="-128"/>
              </a:defRPr>
            </a:lvl9pPr>
          </a:lstStyle>
          <a:p>
            <a:pPr eaLnBrk="1" hangingPunct="1">
              <a:defRPr/>
            </a:pPr>
            <a:r>
              <a:rPr lang="en-US" altLang="ja-JP" sz="1800" dirty="0" smtClean="0">
                <a:latin typeface="Arial Black" pitchFamily="34" charset="0"/>
              </a:rPr>
              <a:t>Ministry of the Environment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正方形/長方形 21"/>
          <p:cNvSpPr>
            <a:spLocks noChangeArrowheads="1"/>
          </p:cNvSpPr>
          <p:nvPr/>
        </p:nvSpPr>
        <p:spPr bwMode="auto">
          <a:xfrm>
            <a:off x="34925" y="584200"/>
            <a:ext cx="52847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361950" indent="-361950"/>
            <a:r>
              <a:rPr lang="ja-JP" altLang="en-US" sz="2000">
                <a:solidFill>
                  <a:srgbClr val="000000"/>
                </a:solidFill>
                <a:latin typeface="Times New Roman" pitchFamily="18" charset="0"/>
                <a:sym typeface="Wingdings" pitchFamily="2" charset="2"/>
              </a:rPr>
              <a:t></a:t>
            </a:r>
            <a:r>
              <a:rPr lang="en-US" altLang="ja-JP" sz="2000">
                <a:solidFill>
                  <a:srgbClr val="000000"/>
                </a:solidFill>
                <a:latin typeface="Times New Roman" pitchFamily="18" charset="0"/>
                <a:sym typeface="Times New Roman" pitchFamily="18" charset="0"/>
              </a:rPr>
              <a:t>	</a:t>
            </a:r>
            <a:r>
              <a:rPr lang="en-US" altLang="ja-JP" sz="2000" b="1">
                <a:solidFill>
                  <a:srgbClr val="000000"/>
                </a:solidFill>
                <a:latin typeface="Times New Roman" pitchFamily="18" charset="0"/>
                <a:sym typeface="Times New Roman" pitchFamily="18" charset="0"/>
              </a:rPr>
              <a:t>History of noise regulations (passenger car)</a:t>
            </a:r>
            <a:endParaRPr lang="ja-JP" altLang="en-US" sz="2000" b="1">
              <a:solidFill>
                <a:srgbClr val="000000"/>
              </a:solidFill>
              <a:latin typeface="Times New Roman" pitchFamily="18" charset="0"/>
              <a:sym typeface="Times New Roman" pitchFamily="18" charset="0"/>
            </a:endParaRPr>
          </a:p>
        </p:txBody>
      </p:sp>
      <p:sp>
        <p:nvSpPr>
          <p:cNvPr id="1030" name="正方形/長方形 7"/>
          <p:cNvSpPr>
            <a:spLocks noChangeArrowheads="1"/>
          </p:cNvSpPr>
          <p:nvPr/>
        </p:nvSpPr>
        <p:spPr bwMode="auto">
          <a:xfrm>
            <a:off x="1588" y="0"/>
            <a:ext cx="9140825" cy="468313"/>
          </a:xfrm>
          <a:prstGeom prst="rect">
            <a:avLst/>
          </a:prstGeom>
          <a:gradFill rotWithShape="1">
            <a:gsLst>
              <a:gs pos="0">
                <a:srgbClr val="98B4E4"/>
              </a:gs>
              <a:gs pos="50000">
                <a:srgbClr val="C0D0ED"/>
              </a:gs>
              <a:gs pos="100000">
                <a:srgbClr val="E1E7F5"/>
              </a:gs>
            </a:gsLst>
            <a:lin ang="5400000" scaled="1"/>
          </a:gradFill>
          <a:ln w="9525">
            <a:solidFill>
              <a:schemeClr val="tx1"/>
            </a:solidFill>
            <a:miter lim="800000"/>
            <a:headEnd/>
            <a:tailEnd/>
          </a:ln>
        </p:spPr>
        <p:txBody>
          <a:bodyPr tIns="72000" bIns="72000">
            <a:spAutoFit/>
          </a:bodyPr>
          <a:lstStyle/>
          <a:p>
            <a:pPr algn="ctr"/>
            <a:r>
              <a:rPr lang="ja-JP" altLang="en-US" sz="2000" b="1">
                <a:solidFill>
                  <a:srgbClr val="000000"/>
                </a:solidFill>
                <a:latin typeface="Times New Roman" pitchFamily="18" charset="0"/>
                <a:sym typeface="Times New Roman" pitchFamily="18" charset="0"/>
              </a:rPr>
              <a:t>[Reference] Japan</a:t>
            </a:r>
            <a:r>
              <a:rPr lang="en-US" altLang="ja-JP" sz="2000" b="1">
                <a:solidFill>
                  <a:srgbClr val="000000"/>
                </a:solidFill>
                <a:latin typeface="Times New Roman" pitchFamily="18" charset="0"/>
                <a:sym typeface="Times New Roman" pitchFamily="18" charset="0"/>
              </a:rPr>
              <a:t>’</a:t>
            </a:r>
            <a:r>
              <a:rPr lang="ja-JP" altLang="en-US" sz="2000" b="1">
                <a:solidFill>
                  <a:srgbClr val="000000"/>
                </a:solidFill>
                <a:latin typeface="Times New Roman" pitchFamily="18" charset="0"/>
                <a:sym typeface="Times New Roman" pitchFamily="18" charset="0"/>
              </a:rPr>
              <a:t>s current regulations on motor vehicle noise</a:t>
            </a:r>
          </a:p>
        </p:txBody>
      </p:sp>
      <p:sp>
        <p:nvSpPr>
          <p:cNvPr id="1031" name="スライド番号プレースホルダー 3"/>
          <p:cNvSpPr>
            <a:spLocks noChangeArrowheads="1"/>
          </p:cNvSpPr>
          <p:nvPr/>
        </p:nvSpPr>
        <p:spPr bwMode="auto">
          <a:xfrm>
            <a:off x="7077075"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r"/>
            <a:fld id="{E2C7BF7C-8854-4E82-9713-CBB111AEB57F}" type="slidenum">
              <a:rPr lang="ja-JP" altLang="en-US" sz="1600">
                <a:latin typeface="Times New Roman" pitchFamily="18" charset="0"/>
                <a:sym typeface="Times New Roman" pitchFamily="18" charset="0"/>
              </a:rPr>
              <a:pPr algn="r"/>
              <a:t>4</a:t>
            </a:fld>
            <a:endParaRPr lang="ja-JP" altLang="en-US" sz="1600">
              <a:latin typeface="Times New Roman" pitchFamily="18" charset="0"/>
              <a:sym typeface="Times New Roman" pitchFamily="18" charset="0"/>
            </a:endParaRPr>
          </a:p>
        </p:txBody>
      </p:sp>
      <p:sp>
        <p:nvSpPr>
          <p:cNvPr id="18" name="Text Box 16"/>
          <p:cNvSpPr>
            <a:spLocks noChangeArrowheads="1"/>
          </p:cNvSpPr>
          <p:nvPr/>
        </p:nvSpPr>
        <p:spPr bwMode="auto">
          <a:xfrm>
            <a:off x="4357688" y="3825875"/>
            <a:ext cx="4792662" cy="161925"/>
          </a:xfrm>
          <a:prstGeom prst="rect">
            <a:avLst/>
          </a:prstGeom>
          <a:noFill/>
          <a:ln w="9525">
            <a:noFill/>
            <a:miter lim="800000"/>
            <a:headEnd/>
            <a:tailEnd/>
          </a:ln>
        </p:spPr>
        <p:txBody>
          <a:bodyPr lIns="0" tIns="0" rIns="0" bIns="0">
            <a:spAutoFit/>
          </a:bodyPr>
          <a:lstStyle/>
          <a:p>
            <a:pPr>
              <a:spcBef>
                <a:spcPct val="50000"/>
              </a:spcBef>
              <a:defRPr/>
            </a:pPr>
            <a:r>
              <a:rPr lang="ja-JP" altLang="en-US" sz="1050" b="1" dirty="0">
                <a:latin typeface="Times New Roman" pitchFamily="18" charset="0"/>
                <a:sym typeface="Times New Roman" pitchFamily="18" charset="0"/>
              </a:rPr>
              <a:t>* The limit levels are converted to sound energy and the initial limit is set as 100%.</a:t>
            </a:r>
            <a:endParaRPr lang="ja-JP" altLang="en-US" sz="2000" b="1" dirty="0"/>
          </a:p>
        </p:txBody>
      </p:sp>
      <p:graphicFrame>
        <p:nvGraphicFramePr>
          <p:cNvPr id="1026" name="グラフ 45"/>
          <p:cNvGraphicFramePr>
            <a:graphicFrameLocks/>
          </p:cNvGraphicFramePr>
          <p:nvPr/>
        </p:nvGraphicFramePr>
        <p:xfrm>
          <a:off x="90488" y="1255713"/>
          <a:ext cx="4754562" cy="1376362"/>
        </p:xfrm>
        <a:graphic>
          <a:graphicData uri="http://schemas.openxmlformats.org/presentationml/2006/ole">
            <mc:AlternateContent xmlns:mc="http://schemas.openxmlformats.org/markup-compatibility/2006">
              <mc:Choice xmlns:v="urn:schemas-microsoft-com:vml" Requires="v">
                <p:oleObj spid="_x0000_s1137" r:id="rId4" imgW="4755292" imgH="1377815" progId="Excel.Chart.8">
                  <p:embed/>
                </p:oleObj>
              </mc:Choice>
              <mc:Fallback>
                <p:oleObj r:id="rId4" imgW="4755292" imgH="1377815" progId="Excel.Chart.8">
                  <p:embed/>
                  <p:pic>
                    <p:nvPicPr>
                      <p:cNvPr id="0" name="グラフ 45"/>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0488" y="1255713"/>
                        <a:ext cx="4754562" cy="13763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33" name="Text Box 13"/>
          <p:cNvSpPr txBox="1">
            <a:spLocks noChangeArrowheads="1"/>
          </p:cNvSpPr>
          <p:nvPr/>
        </p:nvSpPr>
        <p:spPr bwMode="auto">
          <a:xfrm>
            <a:off x="119063" y="1095375"/>
            <a:ext cx="263683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266700" indent="-266700" eaLnBrk="0" hangingPunct="0">
              <a:defRPr>
                <a:solidFill>
                  <a:schemeClr val="tx1"/>
                </a:solidFill>
                <a:latin typeface="Arial" charset="0"/>
                <a:ea typeface="ＭＳ Ｐゴシック" pitchFamily="50" charset="-128"/>
              </a:defRPr>
            </a:lvl1pPr>
            <a:lvl2pPr marL="742950" indent="-285750" eaLnBrk="0" hangingPunct="0">
              <a:defRPr>
                <a:solidFill>
                  <a:schemeClr val="tx1"/>
                </a:solidFill>
                <a:latin typeface="Arial" charset="0"/>
                <a:ea typeface="ＭＳ Ｐゴシック" pitchFamily="50" charset="-128"/>
              </a:defRPr>
            </a:lvl2pPr>
            <a:lvl3pPr marL="1143000" indent="-228600" eaLnBrk="0" hangingPunct="0">
              <a:defRPr>
                <a:solidFill>
                  <a:schemeClr val="tx1"/>
                </a:solidFill>
                <a:latin typeface="Arial" charset="0"/>
                <a:ea typeface="ＭＳ Ｐゴシック" pitchFamily="50" charset="-128"/>
              </a:defRPr>
            </a:lvl3pPr>
            <a:lvl4pPr marL="1600200" indent="-228600" eaLnBrk="0" hangingPunct="0">
              <a:defRPr>
                <a:solidFill>
                  <a:schemeClr val="tx1"/>
                </a:solidFill>
                <a:latin typeface="Arial" charset="0"/>
                <a:ea typeface="ＭＳ Ｐゴシック" pitchFamily="50" charset="-128"/>
              </a:defRPr>
            </a:lvl4pPr>
            <a:lvl5pPr marL="2057400" indent="-228600" eaLnBrk="0" hangingPunct="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buFont typeface="Arial" charset="0"/>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buFont typeface="Arial" charset="0"/>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buFont typeface="Arial" charset="0"/>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buFont typeface="Arial" charset="0"/>
              <a:defRPr>
                <a:solidFill>
                  <a:schemeClr val="tx1"/>
                </a:solidFill>
                <a:latin typeface="Arial" charset="0"/>
                <a:ea typeface="ＭＳ Ｐゴシック" pitchFamily="50" charset="-128"/>
              </a:defRPr>
            </a:lvl9pPr>
          </a:lstStyle>
          <a:p>
            <a:r>
              <a:rPr kumimoji="1" lang="ja-JP" altLang="en-US" sz="1600">
                <a:solidFill>
                  <a:srgbClr val="000000"/>
                </a:solidFill>
                <a:sym typeface="Wingdings 2" pitchFamily="18" charset="2"/>
              </a:rPr>
              <a:t></a:t>
            </a:r>
            <a:r>
              <a:rPr kumimoji="1" lang="en-US" altLang="ja-JP" sz="1600">
                <a:solidFill>
                  <a:srgbClr val="000000"/>
                </a:solidFill>
                <a:sym typeface="Times New Roman" pitchFamily="18" charset="0"/>
              </a:rPr>
              <a:t>	</a:t>
            </a:r>
            <a:r>
              <a:rPr kumimoji="1" lang="ja-JP" altLang="en-US" sz="1600">
                <a:latin typeface="Times New Roman" pitchFamily="18" charset="0"/>
                <a:sym typeface="ＭＳ Ｐゴシック" pitchFamily="50" charset="-128"/>
              </a:rPr>
              <a:t>Accelerating vehicle noise</a:t>
            </a:r>
            <a:endParaRPr kumimoji="1" lang="ja-JP" altLang="en-US" sz="1600">
              <a:latin typeface="ＭＳ Ｐゴシック" pitchFamily="50" charset="-128"/>
            </a:endParaRPr>
          </a:p>
        </p:txBody>
      </p:sp>
      <p:sp>
        <p:nvSpPr>
          <p:cNvPr id="1034" name="Text Box 14"/>
          <p:cNvSpPr txBox="1">
            <a:spLocks noChangeArrowheads="1"/>
          </p:cNvSpPr>
          <p:nvPr/>
        </p:nvSpPr>
        <p:spPr bwMode="auto">
          <a:xfrm>
            <a:off x="119063" y="2511425"/>
            <a:ext cx="229393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266700" indent="-266700" eaLnBrk="0" hangingPunct="0">
              <a:defRPr>
                <a:solidFill>
                  <a:schemeClr val="tx1"/>
                </a:solidFill>
                <a:latin typeface="Arial" charset="0"/>
                <a:ea typeface="ＭＳ Ｐゴシック" pitchFamily="50" charset="-128"/>
              </a:defRPr>
            </a:lvl1pPr>
            <a:lvl2pPr marL="742950" indent="-285750" eaLnBrk="0" hangingPunct="0">
              <a:defRPr>
                <a:solidFill>
                  <a:schemeClr val="tx1"/>
                </a:solidFill>
                <a:latin typeface="Arial" charset="0"/>
                <a:ea typeface="ＭＳ Ｐゴシック" pitchFamily="50" charset="-128"/>
              </a:defRPr>
            </a:lvl2pPr>
            <a:lvl3pPr marL="1143000" indent="-228600" eaLnBrk="0" hangingPunct="0">
              <a:defRPr>
                <a:solidFill>
                  <a:schemeClr val="tx1"/>
                </a:solidFill>
                <a:latin typeface="Arial" charset="0"/>
                <a:ea typeface="ＭＳ Ｐゴシック" pitchFamily="50" charset="-128"/>
              </a:defRPr>
            </a:lvl3pPr>
            <a:lvl4pPr marL="1600200" indent="-228600" eaLnBrk="0" hangingPunct="0">
              <a:defRPr>
                <a:solidFill>
                  <a:schemeClr val="tx1"/>
                </a:solidFill>
                <a:latin typeface="Arial" charset="0"/>
                <a:ea typeface="ＭＳ Ｐゴシック" pitchFamily="50" charset="-128"/>
              </a:defRPr>
            </a:lvl4pPr>
            <a:lvl5pPr marL="2057400" indent="-228600" eaLnBrk="0" hangingPunct="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buFont typeface="Arial" charset="0"/>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buFont typeface="Arial" charset="0"/>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buFont typeface="Arial" charset="0"/>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buFont typeface="Arial" charset="0"/>
              <a:defRPr>
                <a:solidFill>
                  <a:schemeClr val="tx1"/>
                </a:solidFill>
                <a:latin typeface="Arial" charset="0"/>
                <a:ea typeface="ＭＳ Ｐゴシック" pitchFamily="50" charset="-128"/>
              </a:defRPr>
            </a:lvl9pPr>
          </a:lstStyle>
          <a:p>
            <a:r>
              <a:rPr kumimoji="1" lang="ja-JP" altLang="en-US" sz="1600">
                <a:solidFill>
                  <a:srgbClr val="000000"/>
                </a:solidFill>
                <a:sym typeface="Wingdings 2" pitchFamily="18" charset="2"/>
              </a:rPr>
              <a:t></a:t>
            </a:r>
            <a:r>
              <a:rPr kumimoji="1" lang="en-US" altLang="ja-JP" sz="1600">
                <a:solidFill>
                  <a:srgbClr val="000000"/>
                </a:solidFill>
                <a:sym typeface="Times New Roman" pitchFamily="18" charset="0"/>
              </a:rPr>
              <a:t>	</a:t>
            </a:r>
            <a:r>
              <a:rPr kumimoji="1" lang="ja-JP" altLang="en-US" sz="1600">
                <a:latin typeface="Times New Roman" pitchFamily="18" charset="0"/>
                <a:sym typeface="ＭＳ Ｐゴシック" pitchFamily="50" charset="-128"/>
              </a:rPr>
              <a:t>Cruising vehicle noise</a:t>
            </a:r>
            <a:endParaRPr kumimoji="1" lang="ja-JP" altLang="en-US" sz="1600">
              <a:latin typeface="ＭＳ Ｐゴシック" pitchFamily="50" charset="-128"/>
            </a:endParaRPr>
          </a:p>
        </p:txBody>
      </p:sp>
      <p:graphicFrame>
        <p:nvGraphicFramePr>
          <p:cNvPr id="1027" name="グラフ 48"/>
          <p:cNvGraphicFramePr>
            <a:graphicFrameLocks/>
          </p:cNvGraphicFramePr>
          <p:nvPr/>
        </p:nvGraphicFramePr>
        <p:xfrm>
          <a:off x="76200" y="2682875"/>
          <a:ext cx="4783138" cy="1146175"/>
        </p:xfrm>
        <a:graphic>
          <a:graphicData uri="http://schemas.openxmlformats.org/presentationml/2006/ole">
            <mc:AlternateContent xmlns:mc="http://schemas.openxmlformats.org/markup-compatibility/2006">
              <mc:Choice xmlns:v="urn:schemas-microsoft-com:vml" Requires="v">
                <p:oleObj spid="_x0000_s1138" r:id="rId6" imgW="4779678" imgH="1146147" progId="Excel.Chart.8">
                  <p:embed/>
                </p:oleObj>
              </mc:Choice>
              <mc:Fallback>
                <p:oleObj r:id="rId6" imgW="4779678" imgH="1146147" progId="Excel.Chart.8">
                  <p:embed/>
                  <p:pic>
                    <p:nvPicPr>
                      <p:cNvPr id="0" name="グラフ 48"/>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6200" y="2682875"/>
                        <a:ext cx="4783138" cy="1146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35" name="Text Box 12"/>
          <p:cNvSpPr txBox="1">
            <a:spLocks noChangeArrowheads="1"/>
          </p:cNvSpPr>
          <p:nvPr/>
        </p:nvSpPr>
        <p:spPr bwMode="auto">
          <a:xfrm>
            <a:off x="5087938" y="1790700"/>
            <a:ext cx="262731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266700" indent="-266700" eaLnBrk="0" hangingPunct="0">
              <a:defRPr>
                <a:solidFill>
                  <a:schemeClr val="tx1"/>
                </a:solidFill>
                <a:latin typeface="Arial" charset="0"/>
                <a:ea typeface="ＭＳ Ｐゴシック" pitchFamily="50" charset="-128"/>
              </a:defRPr>
            </a:lvl1pPr>
            <a:lvl2pPr marL="742950" indent="-285750" eaLnBrk="0" hangingPunct="0">
              <a:defRPr>
                <a:solidFill>
                  <a:schemeClr val="tx1"/>
                </a:solidFill>
                <a:latin typeface="Arial" charset="0"/>
                <a:ea typeface="ＭＳ Ｐゴシック" pitchFamily="50" charset="-128"/>
              </a:defRPr>
            </a:lvl2pPr>
            <a:lvl3pPr marL="1143000" indent="-228600" eaLnBrk="0" hangingPunct="0">
              <a:defRPr>
                <a:solidFill>
                  <a:schemeClr val="tx1"/>
                </a:solidFill>
                <a:latin typeface="Arial" charset="0"/>
                <a:ea typeface="ＭＳ Ｐゴシック" pitchFamily="50" charset="-128"/>
              </a:defRPr>
            </a:lvl3pPr>
            <a:lvl4pPr marL="1600200" indent="-228600" eaLnBrk="0" hangingPunct="0">
              <a:defRPr>
                <a:solidFill>
                  <a:schemeClr val="tx1"/>
                </a:solidFill>
                <a:latin typeface="Arial" charset="0"/>
                <a:ea typeface="ＭＳ Ｐゴシック" pitchFamily="50" charset="-128"/>
              </a:defRPr>
            </a:lvl4pPr>
            <a:lvl5pPr marL="2057400" indent="-228600" eaLnBrk="0" hangingPunct="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buFont typeface="Arial" charset="0"/>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buFont typeface="Arial" charset="0"/>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buFont typeface="Arial" charset="0"/>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buFont typeface="Arial" charset="0"/>
              <a:defRPr>
                <a:solidFill>
                  <a:schemeClr val="tx1"/>
                </a:solidFill>
                <a:latin typeface="Arial" charset="0"/>
                <a:ea typeface="ＭＳ Ｐゴシック" pitchFamily="50" charset="-128"/>
              </a:defRPr>
            </a:lvl9pPr>
          </a:lstStyle>
          <a:p>
            <a:r>
              <a:rPr kumimoji="1" lang="ja-JP" altLang="en-US" sz="1600">
                <a:solidFill>
                  <a:srgbClr val="000000"/>
                </a:solidFill>
                <a:sym typeface="Wingdings 2" pitchFamily="18" charset="2"/>
              </a:rPr>
              <a:t></a:t>
            </a:r>
            <a:r>
              <a:rPr kumimoji="1" lang="en-US" altLang="ja-JP" sz="1600">
                <a:solidFill>
                  <a:srgbClr val="000000"/>
                </a:solidFill>
                <a:sym typeface="Times New Roman" pitchFamily="18" charset="0"/>
              </a:rPr>
              <a:t>	</a:t>
            </a:r>
            <a:r>
              <a:rPr kumimoji="1" lang="ja-JP" altLang="en-US" sz="1600">
                <a:latin typeface="Times New Roman" pitchFamily="18" charset="0"/>
                <a:sym typeface="ＭＳ Ｐゴシック" pitchFamily="50" charset="-128"/>
              </a:rPr>
              <a:t>Proximity stationary noise</a:t>
            </a:r>
            <a:endParaRPr kumimoji="1" lang="ja-JP" altLang="en-US" sz="1600">
              <a:latin typeface="ＭＳ Ｐゴシック" pitchFamily="50" charset="-128"/>
            </a:endParaRPr>
          </a:p>
        </p:txBody>
      </p:sp>
      <p:graphicFrame>
        <p:nvGraphicFramePr>
          <p:cNvPr id="1028" name="グラフ 50"/>
          <p:cNvGraphicFramePr>
            <a:graphicFrameLocks/>
          </p:cNvGraphicFramePr>
          <p:nvPr/>
        </p:nvGraphicFramePr>
        <p:xfrm>
          <a:off x="4630738" y="1968500"/>
          <a:ext cx="4273550" cy="1273175"/>
        </p:xfrm>
        <a:graphic>
          <a:graphicData uri="http://schemas.openxmlformats.org/presentationml/2006/ole">
            <mc:AlternateContent xmlns:mc="http://schemas.openxmlformats.org/markup-compatibility/2006">
              <mc:Choice xmlns:v="urn:schemas-microsoft-com:vml" Requires="v">
                <p:oleObj spid="_x0000_s1139" r:id="rId8" imgW="4273666" imgH="1274174" progId="Excel.Chart.8">
                  <p:embed/>
                </p:oleObj>
              </mc:Choice>
              <mc:Fallback>
                <p:oleObj r:id="rId8" imgW="4273666" imgH="1274174" progId="Excel.Chart.8">
                  <p:embed/>
                  <p:pic>
                    <p:nvPicPr>
                      <p:cNvPr id="0" name="グラフ 50"/>
                      <p:cNvPicPr>
                        <a:picLocks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630738" y="1968500"/>
                        <a:ext cx="4273550" cy="1273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2" name="Text Box 18"/>
          <p:cNvSpPr txBox="1">
            <a:spLocks noChangeArrowheads="1"/>
          </p:cNvSpPr>
          <p:nvPr/>
        </p:nvSpPr>
        <p:spPr bwMode="auto">
          <a:xfrm>
            <a:off x="4494213" y="1392238"/>
            <a:ext cx="792162" cy="246062"/>
          </a:xfrm>
          <a:prstGeom prst="rect">
            <a:avLst/>
          </a:prstGeom>
          <a:noFill/>
          <a:ln>
            <a:noFill/>
          </a:ln>
          <a:extLst/>
        </p:spPr>
        <p:txBody>
          <a:bodyPr>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spcBef>
                <a:spcPct val="50000"/>
              </a:spcBef>
              <a:defRPr/>
            </a:pPr>
            <a:r>
              <a:rPr lang="en-US" altLang="ja-JP" sz="1000" b="1" dirty="0" smtClean="0">
                <a:solidFill>
                  <a:srgbClr val="080808"/>
                </a:solidFill>
                <a:latin typeface="+mn-lt"/>
              </a:rPr>
              <a:t>(84 dB)</a:t>
            </a:r>
            <a:endParaRPr lang="ja-JP" altLang="en-US" sz="1000" b="1" dirty="0">
              <a:solidFill>
                <a:srgbClr val="080808"/>
              </a:solidFill>
              <a:latin typeface="+mn-lt"/>
            </a:endParaRPr>
          </a:p>
        </p:txBody>
      </p:sp>
      <p:sp>
        <p:nvSpPr>
          <p:cNvPr id="1037" name="Text Box 18"/>
          <p:cNvSpPr txBox="1">
            <a:spLocks noChangeArrowheads="1"/>
          </p:cNvSpPr>
          <p:nvPr/>
        </p:nvSpPr>
        <p:spPr bwMode="auto">
          <a:xfrm>
            <a:off x="3611563" y="1555750"/>
            <a:ext cx="792162"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50" charset="-128"/>
              </a:defRPr>
            </a:lvl1pPr>
            <a:lvl2pPr marL="742950" indent="-285750" eaLnBrk="0" hangingPunct="0">
              <a:defRPr>
                <a:solidFill>
                  <a:schemeClr val="tx1"/>
                </a:solidFill>
                <a:latin typeface="Arial" charset="0"/>
                <a:ea typeface="ＭＳ Ｐゴシック" pitchFamily="50" charset="-128"/>
              </a:defRPr>
            </a:lvl2pPr>
            <a:lvl3pPr marL="1143000" indent="-228600" eaLnBrk="0" hangingPunct="0">
              <a:defRPr>
                <a:solidFill>
                  <a:schemeClr val="tx1"/>
                </a:solidFill>
                <a:latin typeface="Arial" charset="0"/>
                <a:ea typeface="ＭＳ Ｐゴシック" pitchFamily="50" charset="-128"/>
              </a:defRPr>
            </a:lvl3pPr>
            <a:lvl4pPr marL="1600200" indent="-228600" eaLnBrk="0" hangingPunct="0">
              <a:defRPr>
                <a:solidFill>
                  <a:schemeClr val="tx1"/>
                </a:solidFill>
                <a:latin typeface="Arial" charset="0"/>
                <a:ea typeface="ＭＳ Ｐゴシック" pitchFamily="50" charset="-128"/>
              </a:defRPr>
            </a:lvl4pPr>
            <a:lvl5pPr marL="2057400" indent="-228600" eaLnBrk="0" hangingPunct="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buFont typeface="Arial" charset="0"/>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buFont typeface="Arial" charset="0"/>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buFont typeface="Arial" charset="0"/>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buFont typeface="Arial" charset="0"/>
              <a:defRPr>
                <a:solidFill>
                  <a:schemeClr val="tx1"/>
                </a:solidFill>
                <a:latin typeface="Arial" charset="0"/>
                <a:ea typeface="ＭＳ Ｐゴシック" pitchFamily="50" charset="-128"/>
              </a:defRPr>
            </a:lvl9pPr>
          </a:lstStyle>
          <a:p>
            <a:pPr eaLnBrk="1" hangingPunct="1">
              <a:spcBef>
                <a:spcPct val="50000"/>
              </a:spcBef>
            </a:pPr>
            <a:r>
              <a:rPr kumimoji="1" lang="en-US" altLang="ja-JP" sz="1000" b="1">
                <a:solidFill>
                  <a:srgbClr val="080808"/>
                </a:solidFill>
                <a:latin typeface="Times New Roman" pitchFamily="18" charset="0"/>
                <a:cs typeface="Times New Roman" pitchFamily="18" charset="0"/>
              </a:rPr>
              <a:t> (82 dB)</a:t>
            </a:r>
            <a:endParaRPr kumimoji="1" lang="ja-JP" altLang="en-US" sz="1000" b="1">
              <a:solidFill>
                <a:srgbClr val="080808"/>
              </a:solidFill>
              <a:latin typeface="Times New Roman" pitchFamily="18" charset="0"/>
              <a:cs typeface="Times New Roman" pitchFamily="18" charset="0"/>
            </a:endParaRPr>
          </a:p>
        </p:txBody>
      </p:sp>
      <p:sp>
        <p:nvSpPr>
          <p:cNvPr id="1038" name="Text Box 19"/>
          <p:cNvSpPr txBox="1">
            <a:spLocks noChangeArrowheads="1"/>
          </p:cNvSpPr>
          <p:nvPr/>
        </p:nvSpPr>
        <p:spPr bwMode="auto">
          <a:xfrm>
            <a:off x="3324225" y="1727200"/>
            <a:ext cx="719138"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50" charset="-128"/>
              </a:defRPr>
            </a:lvl1pPr>
            <a:lvl2pPr marL="742950" indent="-285750" eaLnBrk="0" hangingPunct="0">
              <a:defRPr>
                <a:solidFill>
                  <a:schemeClr val="tx1"/>
                </a:solidFill>
                <a:latin typeface="Arial" charset="0"/>
                <a:ea typeface="ＭＳ Ｐゴシック" pitchFamily="50" charset="-128"/>
              </a:defRPr>
            </a:lvl2pPr>
            <a:lvl3pPr marL="1143000" indent="-228600" eaLnBrk="0" hangingPunct="0">
              <a:defRPr>
                <a:solidFill>
                  <a:schemeClr val="tx1"/>
                </a:solidFill>
                <a:latin typeface="Arial" charset="0"/>
                <a:ea typeface="ＭＳ Ｐゴシック" pitchFamily="50" charset="-128"/>
              </a:defRPr>
            </a:lvl3pPr>
            <a:lvl4pPr marL="1600200" indent="-228600" eaLnBrk="0" hangingPunct="0">
              <a:defRPr>
                <a:solidFill>
                  <a:schemeClr val="tx1"/>
                </a:solidFill>
                <a:latin typeface="Arial" charset="0"/>
                <a:ea typeface="ＭＳ Ｐゴシック" pitchFamily="50" charset="-128"/>
              </a:defRPr>
            </a:lvl4pPr>
            <a:lvl5pPr marL="2057400" indent="-228600" eaLnBrk="0" hangingPunct="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buFont typeface="Arial" charset="0"/>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buFont typeface="Arial" charset="0"/>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buFont typeface="Arial" charset="0"/>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buFont typeface="Arial" charset="0"/>
              <a:defRPr>
                <a:solidFill>
                  <a:schemeClr val="tx1"/>
                </a:solidFill>
                <a:latin typeface="Arial" charset="0"/>
                <a:ea typeface="ＭＳ Ｐゴシック" pitchFamily="50" charset="-128"/>
              </a:defRPr>
            </a:lvl9pPr>
          </a:lstStyle>
          <a:p>
            <a:pPr eaLnBrk="1" hangingPunct="1">
              <a:spcBef>
                <a:spcPct val="50000"/>
              </a:spcBef>
            </a:pPr>
            <a:r>
              <a:rPr kumimoji="1" lang="en-US" altLang="ja-JP" sz="1000" b="1">
                <a:solidFill>
                  <a:srgbClr val="080808"/>
                </a:solidFill>
                <a:latin typeface="Times New Roman" pitchFamily="18" charset="0"/>
                <a:cs typeface="Times New Roman" pitchFamily="18" charset="0"/>
              </a:rPr>
              <a:t>(81 dB)</a:t>
            </a:r>
            <a:endParaRPr kumimoji="1" lang="ja-JP" altLang="en-US" sz="1000" b="1">
              <a:solidFill>
                <a:srgbClr val="080808"/>
              </a:solidFill>
              <a:latin typeface="Times New Roman" pitchFamily="18" charset="0"/>
              <a:cs typeface="Times New Roman" pitchFamily="18" charset="0"/>
            </a:endParaRPr>
          </a:p>
        </p:txBody>
      </p:sp>
      <p:sp>
        <p:nvSpPr>
          <p:cNvPr id="1039" name="Text Box 20"/>
          <p:cNvSpPr txBox="1">
            <a:spLocks noChangeArrowheads="1"/>
          </p:cNvSpPr>
          <p:nvPr/>
        </p:nvSpPr>
        <p:spPr bwMode="auto">
          <a:xfrm>
            <a:off x="2747963" y="1892300"/>
            <a:ext cx="719137"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50" charset="-128"/>
              </a:defRPr>
            </a:lvl1pPr>
            <a:lvl2pPr marL="742950" indent="-285750" eaLnBrk="0" hangingPunct="0">
              <a:defRPr>
                <a:solidFill>
                  <a:schemeClr val="tx1"/>
                </a:solidFill>
                <a:latin typeface="Arial" charset="0"/>
                <a:ea typeface="ＭＳ Ｐゴシック" pitchFamily="50" charset="-128"/>
              </a:defRPr>
            </a:lvl2pPr>
            <a:lvl3pPr marL="1143000" indent="-228600" eaLnBrk="0" hangingPunct="0">
              <a:defRPr>
                <a:solidFill>
                  <a:schemeClr val="tx1"/>
                </a:solidFill>
                <a:latin typeface="Arial" charset="0"/>
                <a:ea typeface="ＭＳ Ｐゴシック" pitchFamily="50" charset="-128"/>
              </a:defRPr>
            </a:lvl3pPr>
            <a:lvl4pPr marL="1600200" indent="-228600" eaLnBrk="0" hangingPunct="0">
              <a:defRPr>
                <a:solidFill>
                  <a:schemeClr val="tx1"/>
                </a:solidFill>
                <a:latin typeface="Arial" charset="0"/>
                <a:ea typeface="ＭＳ Ｐゴシック" pitchFamily="50" charset="-128"/>
              </a:defRPr>
            </a:lvl4pPr>
            <a:lvl5pPr marL="2057400" indent="-228600" eaLnBrk="0" hangingPunct="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buFont typeface="Arial" charset="0"/>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buFont typeface="Arial" charset="0"/>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buFont typeface="Arial" charset="0"/>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buFont typeface="Arial" charset="0"/>
              <a:defRPr>
                <a:solidFill>
                  <a:schemeClr val="tx1"/>
                </a:solidFill>
                <a:latin typeface="Arial" charset="0"/>
                <a:ea typeface="ＭＳ Ｐゴシック" pitchFamily="50" charset="-128"/>
              </a:defRPr>
            </a:lvl9pPr>
          </a:lstStyle>
          <a:p>
            <a:pPr eaLnBrk="1" hangingPunct="1">
              <a:spcBef>
                <a:spcPct val="50000"/>
              </a:spcBef>
            </a:pPr>
            <a:r>
              <a:rPr kumimoji="1" lang="en-US" altLang="ja-JP" sz="1000" b="1">
                <a:solidFill>
                  <a:srgbClr val="080808"/>
                </a:solidFill>
                <a:latin typeface="Times New Roman" pitchFamily="18" charset="0"/>
                <a:cs typeface="Times New Roman" pitchFamily="18" charset="0"/>
              </a:rPr>
              <a:t>(78 dB)</a:t>
            </a:r>
            <a:endParaRPr kumimoji="1" lang="ja-JP" altLang="en-US" sz="1000" b="1">
              <a:solidFill>
                <a:srgbClr val="080808"/>
              </a:solidFill>
              <a:latin typeface="Times New Roman" pitchFamily="18" charset="0"/>
              <a:cs typeface="Times New Roman" pitchFamily="18" charset="0"/>
            </a:endParaRPr>
          </a:p>
        </p:txBody>
      </p:sp>
      <p:sp>
        <p:nvSpPr>
          <p:cNvPr id="1040" name="Text Box 21"/>
          <p:cNvSpPr txBox="1">
            <a:spLocks noChangeArrowheads="1"/>
          </p:cNvSpPr>
          <p:nvPr/>
        </p:nvSpPr>
        <p:spPr bwMode="auto">
          <a:xfrm>
            <a:off x="2532063" y="2058988"/>
            <a:ext cx="719137"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50" charset="-128"/>
              </a:defRPr>
            </a:lvl1pPr>
            <a:lvl2pPr marL="742950" indent="-285750" eaLnBrk="0" hangingPunct="0">
              <a:defRPr>
                <a:solidFill>
                  <a:schemeClr val="tx1"/>
                </a:solidFill>
                <a:latin typeface="Arial" charset="0"/>
                <a:ea typeface="ＭＳ Ｐゴシック" pitchFamily="50" charset="-128"/>
              </a:defRPr>
            </a:lvl2pPr>
            <a:lvl3pPr marL="1143000" indent="-228600" eaLnBrk="0" hangingPunct="0">
              <a:defRPr>
                <a:solidFill>
                  <a:schemeClr val="tx1"/>
                </a:solidFill>
                <a:latin typeface="Arial" charset="0"/>
                <a:ea typeface="ＭＳ Ｐゴシック" pitchFamily="50" charset="-128"/>
              </a:defRPr>
            </a:lvl3pPr>
            <a:lvl4pPr marL="1600200" indent="-228600" eaLnBrk="0" hangingPunct="0">
              <a:defRPr>
                <a:solidFill>
                  <a:schemeClr val="tx1"/>
                </a:solidFill>
                <a:latin typeface="Arial" charset="0"/>
                <a:ea typeface="ＭＳ Ｐゴシック" pitchFamily="50" charset="-128"/>
              </a:defRPr>
            </a:lvl4pPr>
            <a:lvl5pPr marL="2057400" indent="-228600" eaLnBrk="0" hangingPunct="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buFont typeface="Arial" charset="0"/>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buFont typeface="Arial" charset="0"/>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buFont typeface="Arial" charset="0"/>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buFont typeface="Arial" charset="0"/>
              <a:defRPr>
                <a:solidFill>
                  <a:schemeClr val="tx1"/>
                </a:solidFill>
                <a:latin typeface="Arial" charset="0"/>
                <a:ea typeface="ＭＳ Ｐゴシック" pitchFamily="50" charset="-128"/>
              </a:defRPr>
            </a:lvl9pPr>
          </a:lstStyle>
          <a:p>
            <a:pPr eaLnBrk="1" hangingPunct="1">
              <a:spcBef>
                <a:spcPct val="50000"/>
              </a:spcBef>
            </a:pPr>
            <a:r>
              <a:rPr kumimoji="1" lang="en-US" altLang="ja-JP" sz="1000" b="1">
                <a:solidFill>
                  <a:srgbClr val="080808"/>
                </a:solidFill>
                <a:latin typeface="Times New Roman" pitchFamily="18" charset="0"/>
                <a:cs typeface="Times New Roman" pitchFamily="18" charset="0"/>
              </a:rPr>
              <a:t>(76 dB)</a:t>
            </a:r>
            <a:endParaRPr kumimoji="1" lang="ja-JP" altLang="en-US" sz="1000" b="1">
              <a:solidFill>
                <a:srgbClr val="080808"/>
              </a:solidFill>
              <a:latin typeface="Times New Roman" pitchFamily="18" charset="0"/>
              <a:cs typeface="Times New Roman" pitchFamily="18" charset="0"/>
            </a:endParaRPr>
          </a:p>
        </p:txBody>
      </p:sp>
      <p:sp>
        <p:nvSpPr>
          <p:cNvPr id="58" name="Text Box 23"/>
          <p:cNvSpPr txBox="1">
            <a:spLocks noChangeArrowheads="1"/>
          </p:cNvSpPr>
          <p:nvPr/>
        </p:nvSpPr>
        <p:spPr bwMode="auto">
          <a:xfrm>
            <a:off x="4508500" y="2838450"/>
            <a:ext cx="719138" cy="246063"/>
          </a:xfrm>
          <a:prstGeom prst="rect">
            <a:avLst/>
          </a:prstGeom>
          <a:noFill/>
          <a:ln>
            <a:noFill/>
          </a:ln>
          <a:extLst/>
        </p:spPr>
        <p:txBody>
          <a:bodyPr>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spcBef>
                <a:spcPct val="50000"/>
              </a:spcBef>
              <a:defRPr/>
            </a:pPr>
            <a:r>
              <a:rPr lang="en-US" altLang="ja-JP" sz="1000" b="1" dirty="0" smtClean="0">
                <a:solidFill>
                  <a:srgbClr val="080808"/>
                </a:solidFill>
                <a:latin typeface="+mn-lt"/>
              </a:rPr>
              <a:t>(74 dB)</a:t>
            </a:r>
            <a:endParaRPr lang="ja-JP" altLang="en-US" sz="1000" b="1" dirty="0">
              <a:solidFill>
                <a:srgbClr val="080808"/>
              </a:solidFill>
              <a:latin typeface="+mn-lt"/>
            </a:endParaRPr>
          </a:p>
        </p:txBody>
      </p:sp>
      <p:sp>
        <p:nvSpPr>
          <p:cNvPr id="59" name="Text Box 22"/>
          <p:cNvSpPr txBox="1">
            <a:spLocks noChangeArrowheads="1"/>
          </p:cNvSpPr>
          <p:nvPr/>
        </p:nvSpPr>
        <p:spPr bwMode="auto">
          <a:xfrm>
            <a:off x="3611563" y="3043238"/>
            <a:ext cx="719137" cy="246062"/>
          </a:xfrm>
          <a:prstGeom prst="rect">
            <a:avLst/>
          </a:prstGeom>
          <a:noFill/>
          <a:ln>
            <a:noFill/>
          </a:ln>
          <a:extLst/>
        </p:spPr>
        <p:txBody>
          <a:bodyPr>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spcBef>
                <a:spcPct val="50000"/>
              </a:spcBef>
              <a:defRPr/>
            </a:pPr>
            <a:r>
              <a:rPr lang="en-US" altLang="ja-JP" sz="1000" b="1" dirty="0" smtClean="0">
                <a:solidFill>
                  <a:srgbClr val="080808"/>
                </a:solidFill>
                <a:latin typeface="+mn-lt"/>
              </a:rPr>
              <a:t>(72 dB)</a:t>
            </a:r>
            <a:endParaRPr lang="ja-JP" altLang="en-US" sz="1000" b="1" dirty="0">
              <a:solidFill>
                <a:srgbClr val="080808"/>
              </a:solidFill>
              <a:latin typeface="+mn-lt"/>
            </a:endParaRPr>
          </a:p>
        </p:txBody>
      </p:sp>
      <p:sp>
        <p:nvSpPr>
          <p:cNvPr id="1043" name="正方形/長方形 62"/>
          <p:cNvSpPr>
            <a:spLocks noChangeArrowheads="1"/>
          </p:cNvSpPr>
          <p:nvPr/>
        </p:nvSpPr>
        <p:spPr bwMode="auto">
          <a:xfrm>
            <a:off x="1819275" y="1444625"/>
            <a:ext cx="282575"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r"/>
            <a:r>
              <a:rPr lang="en-US" altLang="ja-JP" sz="1100">
                <a:latin typeface="Times New Roman" pitchFamily="18" charset="0"/>
                <a:cs typeface="Times New Roman" pitchFamily="18" charset="0"/>
              </a:rPr>
              <a:t>1971</a:t>
            </a:r>
            <a:endParaRPr lang="ja-JP" altLang="en-US" sz="1100">
              <a:latin typeface="Times New Roman" pitchFamily="18" charset="0"/>
              <a:cs typeface="Times New Roman" pitchFamily="18" charset="0"/>
            </a:endParaRPr>
          </a:p>
        </p:txBody>
      </p:sp>
      <p:sp>
        <p:nvSpPr>
          <p:cNvPr id="1044" name="正方形/長方形 63"/>
          <p:cNvSpPr>
            <a:spLocks noChangeArrowheads="1"/>
          </p:cNvSpPr>
          <p:nvPr/>
        </p:nvSpPr>
        <p:spPr bwMode="auto">
          <a:xfrm>
            <a:off x="1819275" y="1611313"/>
            <a:ext cx="282575"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r"/>
            <a:r>
              <a:rPr lang="en-US" altLang="ja-JP" sz="1100">
                <a:latin typeface="Times New Roman" pitchFamily="18" charset="0"/>
                <a:cs typeface="Times New Roman" pitchFamily="18" charset="0"/>
              </a:rPr>
              <a:t>1977</a:t>
            </a:r>
            <a:endParaRPr lang="ja-JP" altLang="en-US" sz="1100">
              <a:latin typeface="Times New Roman" pitchFamily="18" charset="0"/>
              <a:cs typeface="Times New Roman" pitchFamily="18" charset="0"/>
            </a:endParaRPr>
          </a:p>
        </p:txBody>
      </p:sp>
      <p:sp>
        <p:nvSpPr>
          <p:cNvPr id="1045" name="正方形/長方形 64"/>
          <p:cNvSpPr>
            <a:spLocks noChangeArrowheads="1"/>
          </p:cNvSpPr>
          <p:nvPr/>
        </p:nvSpPr>
        <p:spPr bwMode="auto">
          <a:xfrm>
            <a:off x="1819275" y="1778000"/>
            <a:ext cx="282575"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r"/>
            <a:r>
              <a:rPr lang="en-US" altLang="ja-JP" sz="1100">
                <a:latin typeface="Times New Roman" pitchFamily="18" charset="0"/>
                <a:cs typeface="Times New Roman" pitchFamily="18" charset="0"/>
              </a:rPr>
              <a:t>1979</a:t>
            </a:r>
            <a:endParaRPr lang="ja-JP" altLang="en-US" sz="1100">
              <a:latin typeface="Times New Roman" pitchFamily="18" charset="0"/>
              <a:cs typeface="Times New Roman" pitchFamily="18" charset="0"/>
            </a:endParaRPr>
          </a:p>
        </p:txBody>
      </p:sp>
      <p:sp>
        <p:nvSpPr>
          <p:cNvPr id="1046" name="正方形/長方形 65"/>
          <p:cNvSpPr>
            <a:spLocks noChangeArrowheads="1"/>
          </p:cNvSpPr>
          <p:nvPr/>
        </p:nvSpPr>
        <p:spPr bwMode="auto">
          <a:xfrm>
            <a:off x="1819275" y="1944688"/>
            <a:ext cx="2825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r"/>
            <a:r>
              <a:rPr lang="en-US" altLang="ja-JP" sz="1100">
                <a:latin typeface="Times New Roman" pitchFamily="18" charset="0"/>
                <a:cs typeface="Times New Roman" pitchFamily="18" charset="0"/>
              </a:rPr>
              <a:t>1982</a:t>
            </a:r>
            <a:endParaRPr lang="ja-JP" altLang="en-US" sz="1100">
              <a:latin typeface="Times New Roman" pitchFamily="18" charset="0"/>
              <a:cs typeface="Times New Roman" pitchFamily="18" charset="0"/>
            </a:endParaRPr>
          </a:p>
        </p:txBody>
      </p:sp>
      <p:sp>
        <p:nvSpPr>
          <p:cNvPr id="1047" name="正方形/長方形 66"/>
          <p:cNvSpPr>
            <a:spLocks noChangeArrowheads="1"/>
          </p:cNvSpPr>
          <p:nvPr/>
        </p:nvSpPr>
        <p:spPr bwMode="auto">
          <a:xfrm>
            <a:off x="187325" y="2124075"/>
            <a:ext cx="1914525"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r"/>
            <a:r>
              <a:rPr lang="en-US" altLang="ja-JP" sz="900">
                <a:latin typeface="Times New Roman" pitchFamily="18" charset="0"/>
                <a:cs typeface="Times New Roman" pitchFamily="18" charset="0"/>
              </a:rPr>
              <a:t>1998 (6 seats or less), 1999 (over 6 seats)</a:t>
            </a:r>
            <a:endParaRPr lang="ja-JP" altLang="en-US" sz="900">
              <a:latin typeface="Times New Roman" pitchFamily="18" charset="0"/>
              <a:cs typeface="Times New Roman" pitchFamily="18" charset="0"/>
            </a:endParaRPr>
          </a:p>
        </p:txBody>
      </p:sp>
      <p:sp>
        <p:nvSpPr>
          <p:cNvPr id="1048" name="正方形/長方形 67"/>
          <p:cNvSpPr>
            <a:spLocks noChangeArrowheads="1"/>
          </p:cNvSpPr>
          <p:nvPr/>
        </p:nvSpPr>
        <p:spPr bwMode="auto">
          <a:xfrm>
            <a:off x="187325" y="3095625"/>
            <a:ext cx="1914525"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r"/>
            <a:r>
              <a:rPr lang="en-US" altLang="ja-JP" sz="900">
                <a:latin typeface="Times New Roman" pitchFamily="18" charset="0"/>
                <a:cs typeface="Times New Roman" pitchFamily="18" charset="0"/>
              </a:rPr>
              <a:t>1998 (6 seats or less), 1999 (over 6 seats)</a:t>
            </a:r>
            <a:endParaRPr lang="ja-JP" altLang="en-US" sz="900">
              <a:latin typeface="Times New Roman" pitchFamily="18" charset="0"/>
              <a:cs typeface="Times New Roman" pitchFamily="18" charset="0"/>
            </a:endParaRPr>
          </a:p>
        </p:txBody>
      </p:sp>
      <p:sp>
        <p:nvSpPr>
          <p:cNvPr id="1049" name="正方形/長方形 68"/>
          <p:cNvSpPr>
            <a:spLocks noChangeArrowheads="1"/>
          </p:cNvSpPr>
          <p:nvPr/>
        </p:nvSpPr>
        <p:spPr bwMode="auto">
          <a:xfrm>
            <a:off x="1819275" y="2882900"/>
            <a:ext cx="282575" cy="16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r"/>
            <a:r>
              <a:rPr lang="en-US" altLang="ja-JP" sz="1100">
                <a:latin typeface="Times New Roman" pitchFamily="18" charset="0"/>
                <a:cs typeface="Times New Roman" pitchFamily="18" charset="0"/>
              </a:rPr>
              <a:t>1971</a:t>
            </a:r>
            <a:endParaRPr lang="ja-JP" altLang="en-US" sz="1100">
              <a:latin typeface="Times New Roman" pitchFamily="18" charset="0"/>
              <a:cs typeface="Times New Roman" pitchFamily="18" charset="0"/>
            </a:endParaRPr>
          </a:p>
        </p:txBody>
      </p:sp>
      <p:sp>
        <p:nvSpPr>
          <p:cNvPr id="1050" name="正方形/長方形 69"/>
          <p:cNvSpPr>
            <a:spLocks noChangeArrowheads="1"/>
          </p:cNvSpPr>
          <p:nvPr/>
        </p:nvSpPr>
        <p:spPr bwMode="auto">
          <a:xfrm>
            <a:off x="4732338" y="2443163"/>
            <a:ext cx="1914525" cy="13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r"/>
            <a:r>
              <a:rPr lang="en-US" altLang="ja-JP" sz="900">
                <a:latin typeface="Times New Roman" pitchFamily="18" charset="0"/>
                <a:cs typeface="Times New Roman" pitchFamily="18" charset="0"/>
              </a:rPr>
              <a:t>1998 (6 seats or less), 1999 (over 6 seats)</a:t>
            </a:r>
            <a:endParaRPr lang="ja-JP" altLang="en-US" sz="900">
              <a:latin typeface="Times New Roman" pitchFamily="18" charset="0"/>
              <a:cs typeface="Times New Roman" pitchFamily="18" charset="0"/>
            </a:endParaRPr>
          </a:p>
        </p:txBody>
      </p:sp>
      <p:sp>
        <p:nvSpPr>
          <p:cNvPr id="1051" name="正方形/長方形 70"/>
          <p:cNvSpPr>
            <a:spLocks noChangeArrowheads="1"/>
          </p:cNvSpPr>
          <p:nvPr/>
        </p:nvSpPr>
        <p:spPr bwMode="auto">
          <a:xfrm>
            <a:off x="6364288" y="2192338"/>
            <a:ext cx="282575"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r"/>
            <a:r>
              <a:rPr lang="en-US" altLang="ja-JP" sz="1100">
                <a:latin typeface="Times New Roman" pitchFamily="18" charset="0"/>
                <a:cs typeface="Times New Roman" pitchFamily="18" charset="0"/>
              </a:rPr>
              <a:t>1988</a:t>
            </a:r>
            <a:endParaRPr lang="ja-JP" altLang="en-US" sz="1100">
              <a:latin typeface="Times New Roman" pitchFamily="18" charset="0"/>
              <a:cs typeface="Times New Roman" pitchFamily="18" charset="0"/>
            </a:endParaRPr>
          </a:p>
        </p:txBody>
      </p:sp>
      <p:sp>
        <p:nvSpPr>
          <p:cNvPr id="1052" name="正方形/長方形 71"/>
          <p:cNvSpPr>
            <a:spLocks noChangeArrowheads="1"/>
          </p:cNvSpPr>
          <p:nvPr/>
        </p:nvSpPr>
        <p:spPr bwMode="auto">
          <a:xfrm>
            <a:off x="6505575" y="2678113"/>
            <a:ext cx="141288"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r"/>
            <a:r>
              <a:rPr lang="en-US" altLang="ja-JP" sz="1100">
                <a:latin typeface="ＭＳ 明朝" pitchFamily="17" charset="-128"/>
                <a:ea typeface="ＭＳ 明朝" pitchFamily="17" charset="-128"/>
                <a:cs typeface="Times New Roman" pitchFamily="18" charset="0"/>
              </a:rPr>
              <a:t>〃</a:t>
            </a:r>
            <a:endParaRPr lang="ja-JP" altLang="en-US" sz="1100">
              <a:latin typeface="ＭＳ 明朝" pitchFamily="17" charset="-128"/>
              <a:ea typeface="ＭＳ 明朝" pitchFamily="17" charset="-128"/>
              <a:cs typeface="Times New Roman" pitchFamily="18" charset="0"/>
            </a:endParaRPr>
          </a:p>
        </p:txBody>
      </p:sp>
      <p:sp>
        <p:nvSpPr>
          <p:cNvPr id="25" name="テキスト ボックス 6"/>
          <p:cNvSpPr>
            <a:spLocks noChangeArrowheads="1"/>
          </p:cNvSpPr>
          <p:nvPr/>
        </p:nvSpPr>
        <p:spPr bwMode="auto">
          <a:xfrm>
            <a:off x="7620000" y="2352675"/>
            <a:ext cx="1479550" cy="368300"/>
          </a:xfrm>
          <a:prstGeom prst="rect">
            <a:avLst/>
          </a:prstGeom>
          <a:noFill/>
          <a:ln w="9525">
            <a:noFill/>
            <a:miter lim="800000"/>
            <a:headEnd/>
            <a:tailEnd/>
          </a:ln>
        </p:spPr>
        <p:txBody>
          <a:bodyPr/>
          <a:lstStyle/>
          <a:p>
            <a:pPr>
              <a:lnSpc>
                <a:spcPts val="1000"/>
              </a:lnSpc>
              <a:defRPr/>
            </a:pPr>
            <a:r>
              <a:rPr lang="ja-JP" altLang="en-US" sz="1000" b="1" dirty="0">
                <a:solidFill>
                  <a:srgbClr val="080808"/>
                </a:solidFill>
                <a:latin typeface="+mn-lt"/>
                <a:sym typeface="Times New Roman" pitchFamily="18" charset="0"/>
              </a:rPr>
              <a:t>Rear-engined ve</a:t>
            </a:r>
            <a:r>
              <a:rPr lang="ja-JP" altLang="en-US" sz="1000" b="1">
                <a:solidFill>
                  <a:srgbClr val="080808"/>
                </a:solidFill>
                <a:latin typeface="+mn-lt"/>
                <a:sym typeface="Times New Roman" pitchFamily="18" charset="0"/>
              </a:rPr>
              <a:t>h</a:t>
            </a:r>
            <a:r>
              <a:rPr lang="ja-JP" altLang="en-US" sz="1000" b="1" dirty="0">
                <a:solidFill>
                  <a:srgbClr val="080808"/>
                </a:solidFill>
                <a:latin typeface="+mn-lt"/>
                <a:sym typeface="Times New Roman" pitchFamily="18" charset="0"/>
              </a:rPr>
              <a:t>icle (100 dB)</a:t>
            </a:r>
          </a:p>
        </p:txBody>
      </p:sp>
      <p:sp>
        <p:nvSpPr>
          <p:cNvPr id="26" name="テキスト ボックス 6"/>
          <p:cNvSpPr>
            <a:spLocks noChangeArrowheads="1"/>
          </p:cNvSpPr>
          <p:nvPr/>
        </p:nvSpPr>
        <p:spPr bwMode="auto">
          <a:xfrm>
            <a:off x="7037388" y="2593975"/>
            <a:ext cx="1604962" cy="317500"/>
          </a:xfrm>
          <a:prstGeom prst="rect">
            <a:avLst/>
          </a:prstGeom>
          <a:noFill/>
          <a:ln w="9525">
            <a:noFill/>
            <a:miter lim="800000"/>
            <a:headEnd/>
            <a:tailEnd/>
          </a:ln>
        </p:spPr>
        <p:txBody>
          <a:bodyPr/>
          <a:lstStyle/>
          <a:p>
            <a:pPr>
              <a:lnSpc>
                <a:spcPts val="1000"/>
              </a:lnSpc>
              <a:defRPr/>
            </a:pPr>
            <a:r>
              <a:rPr lang="ja-JP" altLang="en-US" sz="1000" b="1" dirty="0">
                <a:solidFill>
                  <a:srgbClr val="080808"/>
                </a:solidFill>
                <a:latin typeface="+mn-lt"/>
                <a:sym typeface="Times New Roman" pitchFamily="18" charset="0"/>
              </a:rPr>
              <a:t>Ot</a:t>
            </a:r>
            <a:r>
              <a:rPr lang="ja-JP" altLang="en-US" sz="1000" b="1">
                <a:solidFill>
                  <a:srgbClr val="080808"/>
                </a:solidFill>
                <a:latin typeface="+mn-lt"/>
                <a:sym typeface="Times New Roman" pitchFamily="18" charset="0"/>
              </a:rPr>
              <a:t>h</a:t>
            </a:r>
            <a:r>
              <a:rPr lang="ja-JP" altLang="en-US" sz="1000" b="1" dirty="0">
                <a:solidFill>
                  <a:srgbClr val="080808"/>
                </a:solidFill>
                <a:latin typeface="+mn-lt"/>
                <a:sym typeface="Times New Roman" pitchFamily="18" charset="0"/>
              </a:rPr>
              <a:t>er t</a:t>
            </a:r>
            <a:r>
              <a:rPr lang="ja-JP" altLang="en-US" sz="1000" b="1">
                <a:solidFill>
                  <a:srgbClr val="080808"/>
                </a:solidFill>
                <a:latin typeface="+mn-lt"/>
                <a:sym typeface="Times New Roman" pitchFamily="18" charset="0"/>
              </a:rPr>
              <a:t>h</a:t>
            </a:r>
            <a:r>
              <a:rPr lang="ja-JP" altLang="en-US" sz="1000" b="1" dirty="0">
                <a:solidFill>
                  <a:srgbClr val="080808"/>
                </a:solidFill>
                <a:latin typeface="+mn-lt"/>
                <a:sym typeface="Times New Roman" pitchFamily="18" charset="0"/>
              </a:rPr>
              <a:t>an rear-engined ve</a:t>
            </a:r>
            <a:r>
              <a:rPr lang="ja-JP" altLang="en-US" sz="1000" b="1">
                <a:solidFill>
                  <a:srgbClr val="080808"/>
                </a:solidFill>
                <a:latin typeface="+mn-lt"/>
                <a:sym typeface="Times New Roman" pitchFamily="18" charset="0"/>
              </a:rPr>
              <a:t>h</a:t>
            </a:r>
            <a:r>
              <a:rPr lang="ja-JP" altLang="en-US" sz="1000" b="1" dirty="0">
                <a:solidFill>
                  <a:srgbClr val="080808"/>
                </a:solidFill>
                <a:latin typeface="+mn-lt"/>
                <a:sym typeface="Times New Roman" pitchFamily="18" charset="0"/>
              </a:rPr>
              <a:t>icle (96 dB)</a:t>
            </a:r>
          </a:p>
          <a:p>
            <a:pPr>
              <a:lnSpc>
                <a:spcPts val="1000"/>
              </a:lnSpc>
              <a:defRPr/>
            </a:pPr>
            <a:endParaRPr lang="ja-JP" altLang="en-US" sz="1000" b="1" dirty="0">
              <a:solidFill>
                <a:srgbClr val="080808"/>
              </a:solidFill>
              <a:latin typeface="+mn-lt"/>
              <a:sym typeface="Times New Roman" pitchFamily="18" charset="0"/>
            </a:endParaRPr>
          </a:p>
        </p:txBody>
      </p:sp>
      <p:sp>
        <p:nvSpPr>
          <p:cNvPr id="1055" name="Text Box 24"/>
          <p:cNvSpPr txBox="1">
            <a:spLocks noChangeArrowheads="1"/>
          </p:cNvSpPr>
          <p:nvPr/>
        </p:nvSpPr>
        <p:spPr bwMode="auto">
          <a:xfrm>
            <a:off x="8545513" y="2149475"/>
            <a:ext cx="792162"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50" charset="-128"/>
              </a:defRPr>
            </a:lvl1pPr>
            <a:lvl2pPr marL="742950" indent="-285750" eaLnBrk="0" hangingPunct="0">
              <a:defRPr>
                <a:solidFill>
                  <a:schemeClr val="tx1"/>
                </a:solidFill>
                <a:latin typeface="Arial" charset="0"/>
                <a:ea typeface="ＭＳ Ｐゴシック" pitchFamily="50" charset="-128"/>
              </a:defRPr>
            </a:lvl2pPr>
            <a:lvl3pPr marL="1143000" indent="-228600" eaLnBrk="0" hangingPunct="0">
              <a:defRPr>
                <a:solidFill>
                  <a:schemeClr val="tx1"/>
                </a:solidFill>
                <a:latin typeface="Arial" charset="0"/>
                <a:ea typeface="ＭＳ Ｐゴシック" pitchFamily="50" charset="-128"/>
              </a:defRPr>
            </a:lvl3pPr>
            <a:lvl4pPr marL="1600200" indent="-228600" eaLnBrk="0" hangingPunct="0">
              <a:defRPr>
                <a:solidFill>
                  <a:schemeClr val="tx1"/>
                </a:solidFill>
                <a:latin typeface="Arial" charset="0"/>
                <a:ea typeface="ＭＳ Ｐゴシック" pitchFamily="50" charset="-128"/>
              </a:defRPr>
            </a:lvl4pPr>
            <a:lvl5pPr marL="2057400" indent="-228600" eaLnBrk="0" hangingPunct="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buFont typeface="Arial" charset="0"/>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buFont typeface="Arial" charset="0"/>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buFont typeface="Arial" charset="0"/>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buFont typeface="Arial" charset="0"/>
              <a:defRPr>
                <a:solidFill>
                  <a:schemeClr val="tx1"/>
                </a:solidFill>
                <a:latin typeface="Arial" charset="0"/>
                <a:ea typeface="ＭＳ Ｐゴシック" pitchFamily="50" charset="-128"/>
              </a:defRPr>
            </a:lvl9pPr>
          </a:lstStyle>
          <a:p>
            <a:pPr eaLnBrk="1" hangingPunct="1">
              <a:spcBef>
                <a:spcPct val="50000"/>
              </a:spcBef>
            </a:pPr>
            <a:r>
              <a:rPr kumimoji="1" lang="en-US" altLang="ja-JP" sz="1000" b="1">
                <a:solidFill>
                  <a:srgbClr val="080808"/>
                </a:solidFill>
                <a:latin typeface="Times New Roman" pitchFamily="18" charset="0"/>
                <a:cs typeface="Times New Roman" pitchFamily="18" charset="0"/>
              </a:rPr>
              <a:t>(103 dB)</a:t>
            </a:r>
            <a:endParaRPr kumimoji="1" lang="ja-JP" altLang="en-US" sz="1000" b="1">
              <a:solidFill>
                <a:srgbClr val="080808"/>
              </a:solidFill>
              <a:latin typeface="Times New Roman" pitchFamily="18" charset="0"/>
              <a:cs typeface="Times New Roman" pitchFamily="18" charset="0"/>
            </a:endParaRPr>
          </a:p>
        </p:txBody>
      </p:sp>
      <p:pic>
        <p:nvPicPr>
          <p:cNvPr id="32" name="Picture 15" descr="moe_logo_small">
            <a:hlinkClick r:id="rId10"/>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0" y="6440567"/>
            <a:ext cx="611560" cy="404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 name="Text Box 16"/>
          <p:cNvSpPr txBox="1">
            <a:spLocks noChangeArrowheads="1"/>
          </p:cNvSpPr>
          <p:nvPr/>
        </p:nvSpPr>
        <p:spPr bwMode="auto">
          <a:xfrm>
            <a:off x="553623" y="6478728"/>
            <a:ext cx="369710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sz="1200">
                <a:solidFill>
                  <a:schemeClr val="tx2"/>
                </a:solidFill>
                <a:latin typeface="Times New Roman" pitchFamily="18" charset="0"/>
                <a:ea typeface="ＭＳ Ｐゴシック" pitchFamily="50" charset="-128"/>
              </a:defRPr>
            </a:lvl1pPr>
            <a:lvl2pPr marL="742950" indent="-285750" eaLnBrk="0" hangingPunct="0">
              <a:defRPr kumimoji="1" sz="1200">
                <a:solidFill>
                  <a:schemeClr val="tx2"/>
                </a:solidFill>
                <a:latin typeface="Times New Roman" pitchFamily="18" charset="0"/>
                <a:ea typeface="ＭＳ Ｐゴシック" pitchFamily="50" charset="-128"/>
              </a:defRPr>
            </a:lvl2pPr>
            <a:lvl3pPr marL="1143000" indent="-228600" eaLnBrk="0" hangingPunct="0">
              <a:defRPr kumimoji="1" sz="1200">
                <a:solidFill>
                  <a:schemeClr val="tx2"/>
                </a:solidFill>
                <a:latin typeface="Times New Roman" pitchFamily="18" charset="0"/>
                <a:ea typeface="ＭＳ Ｐゴシック" pitchFamily="50" charset="-128"/>
              </a:defRPr>
            </a:lvl3pPr>
            <a:lvl4pPr marL="1600200" indent="-228600" eaLnBrk="0" hangingPunct="0">
              <a:defRPr kumimoji="1" sz="1200">
                <a:solidFill>
                  <a:schemeClr val="tx2"/>
                </a:solidFill>
                <a:latin typeface="Times New Roman" pitchFamily="18" charset="0"/>
                <a:ea typeface="ＭＳ Ｐゴシック" pitchFamily="50" charset="-128"/>
              </a:defRPr>
            </a:lvl4pPr>
            <a:lvl5pPr marL="2057400" indent="-228600" eaLnBrk="0" hangingPunct="0">
              <a:defRPr kumimoji="1" sz="1200">
                <a:solidFill>
                  <a:schemeClr val="tx2"/>
                </a:solidFill>
                <a:latin typeface="Times New Roman" pitchFamily="18" charset="0"/>
                <a:ea typeface="ＭＳ Ｐゴシック" pitchFamily="50" charset="-128"/>
              </a:defRPr>
            </a:lvl5pPr>
            <a:lvl6pPr marL="2514600" indent="-228600" algn="ctr" eaLnBrk="0" fontAlgn="base" hangingPunct="0">
              <a:spcBef>
                <a:spcPct val="0"/>
              </a:spcBef>
              <a:spcAft>
                <a:spcPct val="0"/>
              </a:spcAft>
              <a:defRPr kumimoji="1" sz="1200">
                <a:solidFill>
                  <a:schemeClr val="tx2"/>
                </a:solidFill>
                <a:latin typeface="Times New Roman" pitchFamily="18" charset="0"/>
                <a:ea typeface="ＭＳ Ｐゴシック" pitchFamily="50" charset="-128"/>
              </a:defRPr>
            </a:lvl6pPr>
            <a:lvl7pPr marL="2971800" indent="-228600" algn="ctr" eaLnBrk="0" fontAlgn="base" hangingPunct="0">
              <a:spcBef>
                <a:spcPct val="0"/>
              </a:spcBef>
              <a:spcAft>
                <a:spcPct val="0"/>
              </a:spcAft>
              <a:defRPr kumimoji="1" sz="1200">
                <a:solidFill>
                  <a:schemeClr val="tx2"/>
                </a:solidFill>
                <a:latin typeface="Times New Roman" pitchFamily="18" charset="0"/>
                <a:ea typeface="ＭＳ Ｐゴシック" pitchFamily="50" charset="-128"/>
              </a:defRPr>
            </a:lvl7pPr>
            <a:lvl8pPr marL="3429000" indent="-228600" algn="ctr" eaLnBrk="0" fontAlgn="base" hangingPunct="0">
              <a:spcBef>
                <a:spcPct val="0"/>
              </a:spcBef>
              <a:spcAft>
                <a:spcPct val="0"/>
              </a:spcAft>
              <a:defRPr kumimoji="1" sz="1200">
                <a:solidFill>
                  <a:schemeClr val="tx2"/>
                </a:solidFill>
                <a:latin typeface="Times New Roman" pitchFamily="18" charset="0"/>
                <a:ea typeface="ＭＳ Ｐゴシック" pitchFamily="50" charset="-128"/>
              </a:defRPr>
            </a:lvl8pPr>
            <a:lvl9pPr marL="3886200" indent="-228600" algn="ctr" eaLnBrk="0" fontAlgn="base" hangingPunct="0">
              <a:spcBef>
                <a:spcPct val="0"/>
              </a:spcBef>
              <a:spcAft>
                <a:spcPct val="0"/>
              </a:spcAft>
              <a:defRPr kumimoji="1" sz="1200">
                <a:solidFill>
                  <a:schemeClr val="tx2"/>
                </a:solidFill>
                <a:latin typeface="Times New Roman" pitchFamily="18" charset="0"/>
                <a:ea typeface="ＭＳ Ｐゴシック" pitchFamily="50" charset="-128"/>
              </a:defRPr>
            </a:lvl9pPr>
          </a:lstStyle>
          <a:p>
            <a:pPr eaLnBrk="1" hangingPunct="1">
              <a:defRPr/>
            </a:pPr>
            <a:r>
              <a:rPr lang="en-US" altLang="ja-JP" sz="1800" dirty="0" smtClean="0">
                <a:latin typeface="Arial Black" pitchFamily="34" charset="0"/>
              </a:rPr>
              <a:t>Ministry of the Environment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正方形/長方形 23"/>
          <p:cNvSpPr>
            <a:spLocks noChangeArrowheads="1"/>
          </p:cNvSpPr>
          <p:nvPr/>
        </p:nvSpPr>
        <p:spPr bwMode="auto">
          <a:xfrm>
            <a:off x="23813" y="671513"/>
            <a:ext cx="18446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266700" indent="-266700"/>
            <a:r>
              <a:rPr lang="ja-JP" altLang="en-US" sz="2000" b="1" u="sng">
                <a:solidFill>
                  <a:srgbClr val="000000"/>
                </a:solidFill>
                <a:latin typeface="Times New Roman" pitchFamily="18" charset="0"/>
                <a:sym typeface="Times New Roman" pitchFamily="18" charset="0"/>
              </a:rPr>
              <a:t>1.</a:t>
            </a:r>
            <a:r>
              <a:rPr lang="en-US" altLang="ja-JP" sz="2000" b="1" u="sng">
                <a:solidFill>
                  <a:srgbClr val="000000"/>
                </a:solidFill>
                <a:latin typeface="Times New Roman" pitchFamily="18" charset="0"/>
                <a:sym typeface="Times New Roman" pitchFamily="18" charset="0"/>
              </a:rPr>
              <a:t>	</a:t>
            </a:r>
            <a:r>
              <a:rPr lang="ja-JP" altLang="en-US" sz="2000" b="1" u="sng">
                <a:solidFill>
                  <a:srgbClr val="000000"/>
                </a:solidFill>
                <a:latin typeface="Times New Roman" pitchFamily="18" charset="0"/>
                <a:sym typeface="Times New Roman" pitchFamily="18" charset="0"/>
              </a:rPr>
              <a:t>Introduction</a:t>
            </a:r>
          </a:p>
        </p:txBody>
      </p:sp>
      <p:sp>
        <p:nvSpPr>
          <p:cNvPr id="15384" name="正方形/長方形 42"/>
          <p:cNvSpPr>
            <a:spLocks noChangeArrowheads="1"/>
          </p:cNvSpPr>
          <p:nvPr/>
        </p:nvSpPr>
        <p:spPr bwMode="auto">
          <a:xfrm>
            <a:off x="39688" y="1135063"/>
            <a:ext cx="5091112" cy="584200"/>
          </a:xfrm>
          <a:prstGeom prst="rect">
            <a:avLst/>
          </a:prstGeom>
          <a:noFill/>
          <a:ln w="9525">
            <a:noFill/>
            <a:miter lim="800000"/>
            <a:headEnd/>
            <a:tailEnd/>
          </a:ln>
        </p:spPr>
        <p:txBody>
          <a:bodyPr>
            <a:spAutoFit/>
          </a:bodyPr>
          <a:lstStyle/>
          <a:p>
            <a:pPr marL="266700" indent="-266700">
              <a:defRPr/>
            </a:pPr>
            <a:r>
              <a:rPr lang="ja-JP" altLang="en-US" sz="1600" dirty="0">
                <a:solidFill>
                  <a:srgbClr val="000000"/>
                </a:solidFill>
                <a:latin typeface="+mn-lt"/>
                <a:sym typeface="Wingdings 2"/>
              </a:rPr>
              <a:t></a:t>
            </a:r>
            <a:r>
              <a:rPr lang="en-US" altLang="ja-JP" sz="1600" dirty="0">
                <a:solidFill>
                  <a:srgbClr val="000000"/>
                </a:solidFill>
              </a:rPr>
              <a:t>	</a:t>
            </a:r>
            <a:r>
              <a:rPr lang="ja-JP" altLang="en-US" sz="1600" b="1" dirty="0">
                <a:solidFill>
                  <a:srgbClr val="000000"/>
                </a:solidFill>
                <a:latin typeface="Times New Roman" pitchFamily="18" charset="0"/>
              </a:rPr>
              <a:t>Necessity to review motor ve</a:t>
            </a:r>
            <a:r>
              <a:rPr lang="ja-JP" altLang="en-US" sz="1600" b="1">
                <a:solidFill>
                  <a:srgbClr val="000000"/>
                </a:solidFill>
                <a:latin typeface="Times New Roman" pitchFamily="18" charset="0"/>
              </a:rPr>
              <a:t>h</a:t>
            </a:r>
            <a:r>
              <a:rPr lang="ja-JP" altLang="en-US" sz="1600" b="1" dirty="0">
                <a:solidFill>
                  <a:srgbClr val="000000"/>
                </a:solidFill>
                <a:latin typeface="Times New Roman" pitchFamily="18" charset="0"/>
              </a:rPr>
              <a:t>icle noise reduction measures</a:t>
            </a:r>
          </a:p>
        </p:txBody>
      </p:sp>
      <p:sp>
        <p:nvSpPr>
          <p:cNvPr id="15387" name="正方形/長方形 45"/>
          <p:cNvSpPr>
            <a:spLocks noChangeArrowheads="1"/>
          </p:cNvSpPr>
          <p:nvPr/>
        </p:nvSpPr>
        <p:spPr bwMode="auto">
          <a:xfrm>
            <a:off x="241300" y="1724025"/>
            <a:ext cx="4918075" cy="3940175"/>
          </a:xfrm>
          <a:prstGeom prst="rect">
            <a:avLst/>
          </a:prstGeom>
          <a:noFill/>
          <a:ln w="9525">
            <a:noFill/>
            <a:miter lim="800000"/>
            <a:headEnd/>
            <a:tailEnd/>
          </a:ln>
        </p:spPr>
        <p:txBody>
          <a:bodyPr>
            <a:spAutoFit/>
          </a:bodyPr>
          <a:lstStyle/>
          <a:p>
            <a:pPr marL="180975" indent="-180975">
              <a:spcAft>
                <a:spcPts val="1200"/>
              </a:spcAft>
              <a:defRPr/>
            </a:pPr>
            <a:r>
              <a:rPr lang="en-US" altLang="ja-JP" sz="1400" dirty="0">
                <a:solidFill>
                  <a:srgbClr val="000000"/>
                </a:solidFill>
                <a:latin typeface="Times New Roman" pitchFamily="18" charset="0"/>
                <a:sym typeface="Times New Roman" pitchFamily="18" charset="0"/>
              </a:rPr>
              <a:t>•	</a:t>
            </a:r>
            <a:r>
              <a:rPr lang="ja-JP" altLang="en-US" sz="1400" dirty="0">
                <a:solidFill>
                  <a:srgbClr val="000000"/>
                </a:solidFill>
                <a:latin typeface="Times New Roman" pitchFamily="18" charset="0"/>
                <a:sym typeface="Times New Roman" pitchFamily="18" charset="0"/>
              </a:rPr>
              <a:t>Japan has tightened regulations, </a:t>
            </a:r>
            <a:r>
              <a:rPr lang="ja-JP" altLang="en-US" sz="1400" b="1" u="sng" dirty="0">
                <a:solidFill>
                  <a:srgbClr val="000000"/>
                </a:solidFill>
                <a:latin typeface="Times New Roman" pitchFamily="18" charset="0"/>
                <a:sym typeface="Times New Roman" pitchFamily="18" charset="0"/>
              </a:rPr>
              <a:t>reducing both cruising vehicle noise and accelerating vehicle noise</a:t>
            </a:r>
            <a:r>
              <a:rPr lang="ja-JP" altLang="en-US" sz="1400" dirty="0">
                <a:solidFill>
                  <a:srgbClr val="000000"/>
                </a:solidFill>
                <a:latin typeface="Times New Roman" pitchFamily="18" charset="0"/>
                <a:sym typeface="Times New Roman" pitchFamily="18" charset="0"/>
              </a:rPr>
              <a:t>. </a:t>
            </a:r>
            <a:endParaRPr lang="en-US" altLang="ja-JP" sz="1400" dirty="0">
              <a:solidFill>
                <a:srgbClr val="000000"/>
              </a:solidFill>
              <a:latin typeface="Times New Roman" pitchFamily="18" charset="0"/>
              <a:sym typeface="Times New Roman" pitchFamily="18" charset="0"/>
            </a:endParaRPr>
          </a:p>
          <a:p>
            <a:pPr marL="180975" indent="-180975">
              <a:spcAft>
                <a:spcPts val="1200"/>
              </a:spcAft>
              <a:defRPr/>
            </a:pPr>
            <a:r>
              <a:rPr lang="en-US" altLang="ja-JP" sz="1400" dirty="0">
                <a:solidFill>
                  <a:srgbClr val="000000"/>
                </a:solidFill>
                <a:latin typeface="Times New Roman" pitchFamily="18" charset="0"/>
                <a:sym typeface="Times New Roman" pitchFamily="18" charset="0"/>
              </a:rPr>
              <a:t>•	</a:t>
            </a:r>
            <a:r>
              <a:rPr lang="ja-JP" altLang="en-US" sz="1400" dirty="0">
                <a:solidFill>
                  <a:srgbClr val="000000"/>
                </a:solidFill>
                <a:latin typeface="Times New Roman" pitchFamily="18" charset="0"/>
                <a:sym typeface="Times New Roman" pitchFamily="18" charset="0"/>
              </a:rPr>
              <a:t>As for four-wheelers, the performance of vehicles, uses and road traffic environment have changed. </a:t>
            </a:r>
            <a:r>
              <a:rPr lang="ja-JP" altLang="en-US" sz="1400" b="1" u="sng" dirty="0">
                <a:latin typeface="Times New Roman" pitchFamily="18" charset="0"/>
                <a:sym typeface="Times New Roman" pitchFamily="18" charset="0"/>
              </a:rPr>
              <a:t>With the current driving noise test method, there is concern that beefing up of the regulations does not necessarily lead to reduction in motor vehicle noise</a:t>
            </a:r>
            <a:r>
              <a:rPr lang="ja-JP" altLang="en-US" sz="1400" dirty="0">
                <a:solidFill>
                  <a:srgbClr val="000000"/>
                </a:solidFill>
                <a:latin typeface="Times New Roman" pitchFamily="18" charset="0"/>
                <a:sym typeface="Times New Roman" pitchFamily="18" charset="0"/>
              </a:rPr>
              <a:t>.</a:t>
            </a:r>
            <a:endParaRPr lang="ja-JP" altLang="en-US" sz="1400" b="1" dirty="0">
              <a:solidFill>
                <a:srgbClr val="000000"/>
              </a:solidFill>
              <a:latin typeface="Times New Roman" pitchFamily="18" charset="0"/>
              <a:sym typeface="Times New Roman" pitchFamily="18" charset="0"/>
            </a:endParaRPr>
          </a:p>
          <a:p>
            <a:pPr marL="180975" indent="-180975">
              <a:spcAft>
                <a:spcPts val="1200"/>
              </a:spcAft>
              <a:defRPr/>
            </a:pPr>
            <a:r>
              <a:rPr lang="en-US" altLang="ja-JP" sz="1400" dirty="0">
                <a:solidFill>
                  <a:srgbClr val="000000"/>
                </a:solidFill>
                <a:latin typeface="Times New Roman" pitchFamily="18" charset="0"/>
                <a:sym typeface="Times New Roman" pitchFamily="18" charset="0"/>
              </a:rPr>
              <a:t>•	</a:t>
            </a:r>
            <a:r>
              <a:rPr lang="ja-JP" altLang="en-US" sz="1400" dirty="0">
                <a:solidFill>
                  <a:srgbClr val="000000"/>
                </a:solidFill>
                <a:latin typeface="Times New Roman" pitchFamily="18" charset="0"/>
                <a:sym typeface="Times New Roman" pitchFamily="18" charset="0"/>
              </a:rPr>
              <a:t>As the regulations on driving noise have been tightened repeatedly, </a:t>
            </a:r>
            <a:r>
              <a:rPr lang="ja-JP" altLang="en-US" sz="1400" b="1" u="sng" dirty="0">
                <a:solidFill>
                  <a:srgbClr val="000000"/>
                </a:solidFill>
                <a:latin typeface="Times New Roman" pitchFamily="18" charset="0"/>
                <a:sym typeface="Times New Roman" pitchFamily="18" charset="0"/>
              </a:rPr>
              <a:t>tire noise</a:t>
            </a:r>
            <a:r>
              <a:rPr lang="ja-JP" altLang="en-US" sz="1400" dirty="0">
                <a:solidFill>
                  <a:srgbClr val="000000"/>
                </a:solidFill>
                <a:latin typeface="Times New Roman" pitchFamily="18" charset="0"/>
                <a:sym typeface="Times New Roman" pitchFamily="18" charset="0"/>
              </a:rPr>
              <a:t>, generated by the contact of a tire with road surface, </a:t>
            </a:r>
            <a:r>
              <a:rPr lang="ja-JP" altLang="en-US" sz="1400" b="1" u="sng" dirty="0">
                <a:solidFill>
                  <a:srgbClr val="000000"/>
                </a:solidFill>
                <a:latin typeface="Times New Roman" pitchFamily="18" charset="0"/>
                <a:sym typeface="Times New Roman" pitchFamily="18" charset="0"/>
              </a:rPr>
              <a:t>accounts for a larger percentage of all the sources than before</a:t>
            </a:r>
            <a:r>
              <a:rPr lang="ja-JP" altLang="en-US" sz="1400" dirty="0">
                <a:solidFill>
                  <a:srgbClr val="000000"/>
                </a:solidFill>
                <a:latin typeface="Times New Roman" pitchFamily="18" charset="0"/>
                <a:sym typeface="Times New Roman" pitchFamily="18" charset="0"/>
              </a:rPr>
              <a:t>. (See </a:t>
            </a:r>
            <a:r>
              <a:rPr lang="en-US" altLang="ja-JP" sz="1400" dirty="0">
                <a:solidFill>
                  <a:srgbClr val="000000"/>
                </a:solidFill>
                <a:latin typeface="Times New Roman" pitchFamily="18" charset="0"/>
                <a:sym typeface="Times New Roman" pitchFamily="18" charset="0"/>
              </a:rPr>
              <a:t>the figure on the </a:t>
            </a:r>
            <a:r>
              <a:rPr lang="ja-JP" altLang="en-US" sz="1400" dirty="0">
                <a:solidFill>
                  <a:srgbClr val="000000"/>
                </a:solidFill>
                <a:latin typeface="Times New Roman" pitchFamily="18" charset="0"/>
                <a:sym typeface="Times New Roman" pitchFamily="18" charset="0"/>
              </a:rPr>
              <a:t>right.)</a:t>
            </a:r>
            <a:endParaRPr lang="en-US" altLang="ja-JP" sz="1400" dirty="0">
              <a:solidFill>
                <a:srgbClr val="000000"/>
              </a:solidFill>
              <a:latin typeface="Times New Roman" pitchFamily="18" charset="0"/>
              <a:sym typeface="Times New Roman" pitchFamily="18" charset="0"/>
            </a:endParaRPr>
          </a:p>
          <a:p>
            <a:pPr marL="180975" indent="-180975">
              <a:spcAft>
                <a:spcPts val="1200"/>
              </a:spcAft>
              <a:defRPr/>
            </a:pPr>
            <a:r>
              <a:rPr lang="en-US" altLang="ja-JP" sz="1400" dirty="0">
                <a:solidFill>
                  <a:srgbClr val="000000"/>
                </a:solidFill>
                <a:latin typeface="Times New Roman" pitchFamily="18" charset="0"/>
                <a:sym typeface="Times New Roman" pitchFamily="18" charset="0"/>
              </a:rPr>
              <a:t>•	</a:t>
            </a:r>
            <a:r>
              <a:rPr lang="ja-JP" altLang="en-US" sz="1400" dirty="0">
                <a:solidFill>
                  <a:srgbClr val="000000"/>
                </a:solidFill>
                <a:latin typeface="Times New Roman" pitchFamily="18" charset="0"/>
                <a:sym typeface="Times New Roman" pitchFamily="18" charset="0"/>
              </a:rPr>
              <a:t>Considering the situation above, the driving noise regulations need review as part of measures to </a:t>
            </a:r>
            <a:r>
              <a:rPr lang="ja-JP" altLang="en-US" sz="1400" b="1" u="sng" dirty="0">
                <a:solidFill>
                  <a:srgbClr val="000000"/>
                </a:solidFill>
                <a:latin typeface="Times New Roman" pitchFamily="18" charset="0"/>
                <a:sym typeface="Times New Roman" pitchFamily="18" charset="0"/>
              </a:rPr>
              <a:t>further reduce constantly generated noise</a:t>
            </a:r>
            <a:r>
              <a:rPr lang="ja-JP" altLang="en-US" sz="1400" dirty="0">
                <a:solidFill>
                  <a:srgbClr val="000000"/>
                </a:solidFill>
                <a:latin typeface="Times New Roman" pitchFamily="18" charset="0"/>
                <a:sym typeface="Times New Roman" pitchFamily="18" charset="0"/>
              </a:rPr>
              <a:t>.</a:t>
            </a:r>
            <a:endParaRPr lang="en-US" altLang="ja-JP" sz="1400" dirty="0">
              <a:solidFill>
                <a:srgbClr val="000000"/>
              </a:solidFill>
              <a:latin typeface="Times New Roman" pitchFamily="18" charset="0"/>
              <a:sym typeface="Times New Roman" pitchFamily="18" charset="0"/>
            </a:endParaRPr>
          </a:p>
          <a:p>
            <a:pPr>
              <a:defRPr/>
            </a:pPr>
            <a:endParaRPr lang="en-US" altLang="ja-JP" sz="1400" dirty="0">
              <a:solidFill>
                <a:srgbClr val="000000"/>
              </a:solidFill>
              <a:latin typeface="Times New Roman" pitchFamily="18" charset="0"/>
              <a:sym typeface="Times New Roman" pitchFamily="18" charset="0"/>
            </a:endParaRPr>
          </a:p>
        </p:txBody>
      </p:sp>
      <p:sp>
        <p:nvSpPr>
          <p:cNvPr id="16389" name="正方形/長方形 26"/>
          <p:cNvSpPr>
            <a:spLocks noChangeArrowheads="1"/>
          </p:cNvSpPr>
          <p:nvPr/>
        </p:nvSpPr>
        <p:spPr bwMode="auto">
          <a:xfrm>
            <a:off x="5688013" y="844550"/>
            <a:ext cx="345598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895350" indent="-895350"/>
            <a:r>
              <a:rPr lang="ja-JP" altLang="en-US" sz="1400">
                <a:solidFill>
                  <a:srgbClr val="000000"/>
                </a:solidFill>
                <a:latin typeface="Calibri" pitchFamily="34" charset="0"/>
                <a:sym typeface="Times New Roman" pitchFamily="18" charset="0"/>
              </a:rPr>
              <a:t>[Reference]</a:t>
            </a:r>
            <a:r>
              <a:rPr lang="en-US" altLang="ja-JP" sz="1400">
                <a:solidFill>
                  <a:srgbClr val="000000"/>
                </a:solidFill>
                <a:latin typeface="Calibri" pitchFamily="34" charset="0"/>
                <a:sym typeface="Times New Roman" pitchFamily="18" charset="0"/>
              </a:rPr>
              <a:t>	</a:t>
            </a:r>
            <a:r>
              <a:rPr lang="ja-JP" altLang="en-US" sz="1400">
                <a:solidFill>
                  <a:srgbClr val="000000"/>
                </a:solidFill>
                <a:latin typeface="Calibri" pitchFamily="34" charset="0"/>
                <a:sym typeface="Times New Roman" pitchFamily="18" charset="0"/>
              </a:rPr>
              <a:t>Ratio of accelerating vehicle noise sources by regulation year</a:t>
            </a:r>
            <a:endParaRPr lang="ja-JP" altLang="en-US" sz="1600">
              <a:solidFill>
                <a:srgbClr val="000000"/>
              </a:solidFill>
              <a:latin typeface="Calibri" pitchFamily="34" charset="0"/>
              <a:sym typeface="Times New Roman" pitchFamily="18" charset="0"/>
            </a:endParaRPr>
          </a:p>
        </p:txBody>
      </p:sp>
      <p:sp>
        <p:nvSpPr>
          <p:cNvPr id="16390" name="正方形/長方形 33"/>
          <p:cNvSpPr>
            <a:spLocks noChangeArrowheads="1"/>
          </p:cNvSpPr>
          <p:nvPr/>
        </p:nvSpPr>
        <p:spPr bwMode="auto">
          <a:xfrm>
            <a:off x="5688013" y="4057650"/>
            <a:ext cx="34242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895350" indent="-895350"/>
            <a:r>
              <a:rPr lang="ja-JP" altLang="en-US" sz="1400">
                <a:solidFill>
                  <a:srgbClr val="000000"/>
                </a:solidFill>
                <a:latin typeface="Calibri" pitchFamily="34" charset="0"/>
                <a:sym typeface="Times New Roman" pitchFamily="18" charset="0"/>
              </a:rPr>
              <a:t>[Reference]</a:t>
            </a:r>
            <a:r>
              <a:rPr lang="en-US" altLang="ja-JP" sz="1400">
                <a:solidFill>
                  <a:srgbClr val="000000"/>
                </a:solidFill>
                <a:latin typeface="Calibri" pitchFamily="34" charset="0"/>
                <a:sym typeface="Times New Roman" pitchFamily="18" charset="0"/>
              </a:rPr>
              <a:t>	</a:t>
            </a:r>
            <a:r>
              <a:rPr lang="ja-JP" altLang="en-US" sz="1400">
                <a:solidFill>
                  <a:srgbClr val="000000"/>
                </a:solidFill>
                <a:latin typeface="Calibri" pitchFamily="34" charset="0"/>
                <a:sym typeface="Times New Roman" pitchFamily="18" charset="0"/>
              </a:rPr>
              <a:t>Cruising vehicle noise by source</a:t>
            </a:r>
            <a:endParaRPr lang="ja-JP" altLang="en-US" sz="1600">
              <a:solidFill>
                <a:srgbClr val="000000"/>
              </a:solidFill>
              <a:latin typeface="Calibri" pitchFamily="34" charset="0"/>
              <a:sym typeface="Times New Roman" pitchFamily="18" charset="0"/>
            </a:endParaRPr>
          </a:p>
        </p:txBody>
      </p:sp>
      <p:sp>
        <p:nvSpPr>
          <p:cNvPr id="16391" name="スライド番号プレースホルダー 3"/>
          <p:cNvSpPr>
            <a:spLocks noChangeArrowheads="1"/>
          </p:cNvSpPr>
          <p:nvPr/>
        </p:nvSpPr>
        <p:spPr bwMode="auto">
          <a:xfrm>
            <a:off x="7077075"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r"/>
            <a:fld id="{AB9B6E8C-EA70-42B9-92F6-78AEDB67361D}" type="slidenum">
              <a:rPr lang="ja-JP" altLang="en-US" sz="1600">
                <a:latin typeface="Times New Roman" pitchFamily="18" charset="0"/>
                <a:sym typeface="Times New Roman" pitchFamily="18" charset="0"/>
              </a:rPr>
              <a:pPr algn="r"/>
              <a:t>5</a:t>
            </a:fld>
            <a:endParaRPr lang="ja-JP" altLang="en-US" sz="1600">
              <a:latin typeface="Times New Roman" pitchFamily="18" charset="0"/>
              <a:sym typeface="Times New Roman" pitchFamily="18" charset="0"/>
            </a:endParaRPr>
          </a:p>
        </p:txBody>
      </p:sp>
      <p:pic>
        <p:nvPicPr>
          <p:cNvPr id="16393" name="図 23" descr="03-02.bmp"/>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757863" y="4406900"/>
            <a:ext cx="3386137" cy="195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4" name="図 24" descr="03-01.bmp"/>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619750" y="1473200"/>
            <a:ext cx="3429000" cy="216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5" name="正方形/長方形 25"/>
          <p:cNvSpPr>
            <a:spLocks noChangeArrowheads="1"/>
          </p:cNvSpPr>
          <p:nvPr/>
        </p:nvSpPr>
        <p:spPr bwMode="auto">
          <a:xfrm>
            <a:off x="7966075" y="1720850"/>
            <a:ext cx="862013" cy="227013"/>
          </a:xfrm>
          <a:prstGeom prst="rect">
            <a:avLst/>
          </a:prstGeom>
          <a:solidFill>
            <a:schemeClr val="bg1"/>
          </a:solidFill>
          <a:ln w="9525">
            <a:solidFill>
              <a:schemeClr val="tx1"/>
            </a:solidFill>
            <a:miter lim="800000"/>
            <a:headEnd/>
            <a:tailEnd/>
          </a:ln>
        </p:spPr>
        <p:txBody>
          <a:bodyPr wrap="none" lIns="72000" tIns="36000" rIns="72000" bIns="36000">
            <a:spAutoFit/>
          </a:bodyPr>
          <a:lstStyle/>
          <a:p>
            <a:r>
              <a:rPr lang="en-US" altLang="ja-JP" sz="1000">
                <a:latin typeface="Calibri" pitchFamily="34" charset="0"/>
              </a:rPr>
              <a:t>Passenger car</a:t>
            </a:r>
            <a:endParaRPr lang="ja-JP" altLang="en-US" sz="1000">
              <a:latin typeface="Calibri" pitchFamily="34" charset="0"/>
            </a:endParaRPr>
          </a:p>
        </p:txBody>
      </p:sp>
      <p:sp>
        <p:nvSpPr>
          <p:cNvPr id="16396" name="正方形/長方形 26"/>
          <p:cNvSpPr>
            <a:spLocks noChangeArrowheads="1"/>
          </p:cNvSpPr>
          <p:nvPr/>
        </p:nvSpPr>
        <p:spPr bwMode="auto">
          <a:xfrm rot="-5400000">
            <a:off x="5056981" y="2396332"/>
            <a:ext cx="1311275" cy="19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0" tIns="36000" rIns="72000" bIns="36000">
            <a:spAutoFit/>
          </a:bodyPr>
          <a:lstStyle/>
          <a:p>
            <a:r>
              <a:rPr lang="en-US" altLang="ja-JP" sz="800">
                <a:latin typeface="Calibri" pitchFamily="34" charset="0"/>
              </a:rPr>
              <a:t>Ratio of sources in loudness</a:t>
            </a:r>
            <a:endParaRPr lang="ja-JP" altLang="en-US" sz="800">
              <a:latin typeface="Calibri" pitchFamily="34" charset="0"/>
            </a:endParaRPr>
          </a:p>
        </p:txBody>
      </p:sp>
      <p:sp>
        <p:nvSpPr>
          <p:cNvPr id="16397" name="正方形/長方形 28"/>
          <p:cNvSpPr>
            <a:spLocks noChangeArrowheads="1"/>
          </p:cNvSpPr>
          <p:nvPr/>
        </p:nvSpPr>
        <p:spPr bwMode="auto">
          <a:xfrm>
            <a:off x="6238875" y="1625600"/>
            <a:ext cx="306388" cy="19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0" tIns="36000" rIns="72000" bIns="36000">
            <a:spAutoFit/>
          </a:bodyPr>
          <a:lstStyle/>
          <a:p>
            <a:pPr algn="ctr"/>
            <a:r>
              <a:rPr lang="en-US" altLang="ja-JP" sz="800">
                <a:solidFill>
                  <a:schemeClr val="bg1"/>
                </a:solidFill>
                <a:latin typeface="Calibri" pitchFamily="34" charset="0"/>
              </a:rPr>
              <a:t>Tire</a:t>
            </a:r>
            <a:endParaRPr lang="ja-JP" altLang="en-US" sz="800">
              <a:solidFill>
                <a:schemeClr val="bg1"/>
              </a:solidFill>
              <a:latin typeface="Calibri" pitchFamily="34" charset="0"/>
            </a:endParaRPr>
          </a:p>
        </p:txBody>
      </p:sp>
      <p:sp>
        <p:nvSpPr>
          <p:cNvPr id="16398" name="正方形/長方形 29"/>
          <p:cNvSpPr>
            <a:spLocks noChangeArrowheads="1"/>
          </p:cNvSpPr>
          <p:nvPr/>
        </p:nvSpPr>
        <p:spPr bwMode="auto">
          <a:xfrm>
            <a:off x="6181725" y="1785938"/>
            <a:ext cx="425450" cy="201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36000" rIns="72000" bIns="36000">
            <a:spAutoFit/>
          </a:bodyPr>
          <a:lstStyle/>
          <a:p>
            <a:pPr algn="ctr">
              <a:lnSpc>
                <a:spcPts val="450"/>
              </a:lnSpc>
            </a:pPr>
            <a:r>
              <a:rPr lang="en-US" altLang="ja-JP" sz="500">
                <a:latin typeface="Calibri" pitchFamily="34" charset="0"/>
              </a:rPr>
              <a:t>Intake system</a:t>
            </a:r>
            <a:endParaRPr lang="ja-JP" altLang="en-US" sz="500">
              <a:latin typeface="Calibri" pitchFamily="34" charset="0"/>
            </a:endParaRPr>
          </a:p>
        </p:txBody>
      </p:sp>
      <p:sp>
        <p:nvSpPr>
          <p:cNvPr id="16399" name="正方形/長方形 30"/>
          <p:cNvSpPr>
            <a:spLocks noChangeArrowheads="1"/>
          </p:cNvSpPr>
          <p:nvPr/>
        </p:nvSpPr>
        <p:spPr bwMode="auto">
          <a:xfrm>
            <a:off x="6192838" y="2038350"/>
            <a:ext cx="398462" cy="20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lnSpc>
                <a:spcPts val="800"/>
              </a:lnSpc>
            </a:pPr>
            <a:r>
              <a:rPr lang="en-US" altLang="ja-JP" sz="800">
                <a:solidFill>
                  <a:schemeClr val="bg1"/>
                </a:solidFill>
                <a:latin typeface="Calibri" pitchFamily="34" charset="0"/>
              </a:rPr>
              <a:t>Cooling system</a:t>
            </a:r>
            <a:endParaRPr lang="ja-JP" altLang="en-US" sz="800">
              <a:solidFill>
                <a:schemeClr val="bg1"/>
              </a:solidFill>
              <a:latin typeface="Calibri" pitchFamily="34" charset="0"/>
            </a:endParaRPr>
          </a:p>
        </p:txBody>
      </p:sp>
      <p:sp>
        <p:nvSpPr>
          <p:cNvPr id="16400" name="正方形/長方形 31"/>
          <p:cNvSpPr>
            <a:spLocks noChangeArrowheads="1"/>
          </p:cNvSpPr>
          <p:nvPr/>
        </p:nvSpPr>
        <p:spPr bwMode="auto">
          <a:xfrm>
            <a:off x="6192838" y="2406650"/>
            <a:ext cx="398462" cy="20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lnSpc>
                <a:spcPts val="800"/>
              </a:lnSpc>
            </a:pPr>
            <a:r>
              <a:rPr lang="en-US" altLang="ja-JP" sz="800">
                <a:latin typeface="Calibri" pitchFamily="34" charset="0"/>
              </a:rPr>
              <a:t>Exhaust system</a:t>
            </a:r>
            <a:endParaRPr lang="ja-JP" altLang="en-US" sz="800">
              <a:latin typeface="Calibri" pitchFamily="34" charset="0"/>
            </a:endParaRPr>
          </a:p>
        </p:txBody>
      </p:sp>
      <p:sp>
        <p:nvSpPr>
          <p:cNvPr id="16401" name="正方形/長方形 32"/>
          <p:cNvSpPr>
            <a:spLocks noChangeArrowheads="1"/>
          </p:cNvSpPr>
          <p:nvPr/>
        </p:nvSpPr>
        <p:spPr bwMode="auto">
          <a:xfrm>
            <a:off x="6192838" y="2847975"/>
            <a:ext cx="398462"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lnSpc>
                <a:spcPts val="800"/>
              </a:lnSpc>
            </a:pPr>
            <a:r>
              <a:rPr lang="en-US" altLang="ja-JP" sz="800">
                <a:solidFill>
                  <a:schemeClr val="bg1"/>
                </a:solidFill>
                <a:latin typeface="Calibri" pitchFamily="34" charset="0"/>
              </a:rPr>
              <a:t>Engine</a:t>
            </a:r>
            <a:endParaRPr lang="ja-JP" altLang="en-US" sz="800">
              <a:solidFill>
                <a:schemeClr val="bg1"/>
              </a:solidFill>
              <a:latin typeface="Calibri" pitchFamily="34" charset="0"/>
            </a:endParaRPr>
          </a:p>
        </p:txBody>
      </p:sp>
      <p:sp>
        <p:nvSpPr>
          <p:cNvPr id="16402" name="正方形/長方形 33"/>
          <p:cNvSpPr>
            <a:spLocks noChangeArrowheads="1"/>
          </p:cNvSpPr>
          <p:nvPr/>
        </p:nvSpPr>
        <p:spPr bwMode="auto">
          <a:xfrm>
            <a:off x="6132513" y="3484563"/>
            <a:ext cx="519112" cy="204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lnSpc>
                <a:spcPts val="800"/>
              </a:lnSpc>
            </a:pPr>
            <a:r>
              <a:rPr lang="en-US" altLang="ja-JP" sz="800">
                <a:latin typeface="Calibri" pitchFamily="34" charset="0"/>
              </a:rPr>
              <a:t>1971 regulations</a:t>
            </a:r>
            <a:endParaRPr lang="ja-JP" altLang="en-US" sz="800">
              <a:latin typeface="Calibri" pitchFamily="34" charset="0"/>
            </a:endParaRPr>
          </a:p>
        </p:txBody>
      </p:sp>
      <p:sp>
        <p:nvSpPr>
          <p:cNvPr id="16403" name="正方形/長方形 34"/>
          <p:cNvSpPr>
            <a:spLocks noChangeArrowheads="1"/>
          </p:cNvSpPr>
          <p:nvPr/>
        </p:nvSpPr>
        <p:spPr bwMode="auto">
          <a:xfrm>
            <a:off x="6707188" y="3484563"/>
            <a:ext cx="519112" cy="204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lnSpc>
                <a:spcPts val="800"/>
              </a:lnSpc>
            </a:pPr>
            <a:r>
              <a:rPr lang="en-US" altLang="ja-JP" sz="800">
                <a:latin typeface="Calibri" pitchFamily="34" charset="0"/>
              </a:rPr>
              <a:t>1977 regulations</a:t>
            </a:r>
            <a:endParaRPr lang="ja-JP" altLang="en-US" sz="800">
              <a:latin typeface="Calibri" pitchFamily="34" charset="0"/>
            </a:endParaRPr>
          </a:p>
        </p:txBody>
      </p:sp>
      <p:sp>
        <p:nvSpPr>
          <p:cNvPr id="16404" name="正方形/長方形 35"/>
          <p:cNvSpPr>
            <a:spLocks noChangeArrowheads="1"/>
          </p:cNvSpPr>
          <p:nvPr/>
        </p:nvSpPr>
        <p:spPr bwMode="auto">
          <a:xfrm>
            <a:off x="7280275" y="3484563"/>
            <a:ext cx="519113" cy="204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lnSpc>
                <a:spcPts val="800"/>
              </a:lnSpc>
            </a:pPr>
            <a:r>
              <a:rPr lang="en-US" altLang="ja-JP" sz="800">
                <a:latin typeface="Calibri" pitchFamily="34" charset="0"/>
              </a:rPr>
              <a:t>1979 regulations</a:t>
            </a:r>
            <a:endParaRPr lang="ja-JP" altLang="en-US" sz="800">
              <a:latin typeface="Calibri" pitchFamily="34" charset="0"/>
            </a:endParaRPr>
          </a:p>
        </p:txBody>
      </p:sp>
      <p:sp>
        <p:nvSpPr>
          <p:cNvPr id="16405" name="正方形/長方形 36"/>
          <p:cNvSpPr>
            <a:spLocks noChangeArrowheads="1"/>
          </p:cNvSpPr>
          <p:nvPr/>
        </p:nvSpPr>
        <p:spPr bwMode="auto">
          <a:xfrm>
            <a:off x="7853363" y="3484563"/>
            <a:ext cx="520700" cy="204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lnSpc>
                <a:spcPts val="800"/>
              </a:lnSpc>
            </a:pPr>
            <a:r>
              <a:rPr lang="en-US" altLang="ja-JP" sz="800">
                <a:latin typeface="Calibri" pitchFamily="34" charset="0"/>
              </a:rPr>
              <a:t>1982 regulations</a:t>
            </a:r>
            <a:endParaRPr lang="ja-JP" altLang="en-US" sz="800">
              <a:latin typeface="Calibri" pitchFamily="34" charset="0"/>
            </a:endParaRPr>
          </a:p>
        </p:txBody>
      </p:sp>
      <p:sp>
        <p:nvSpPr>
          <p:cNvPr id="16406" name="正方形/長方形 37"/>
          <p:cNvSpPr>
            <a:spLocks noChangeArrowheads="1"/>
          </p:cNvSpPr>
          <p:nvPr/>
        </p:nvSpPr>
        <p:spPr bwMode="auto">
          <a:xfrm>
            <a:off x="8428038" y="3484563"/>
            <a:ext cx="519112" cy="204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lnSpc>
                <a:spcPts val="800"/>
              </a:lnSpc>
            </a:pPr>
            <a:r>
              <a:rPr lang="en-US" altLang="ja-JP" sz="800">
                <a:latin typeface="Calibri" pitchFamily="34" charset="0"/>
              </a:rPr>
              <a:t>1993 regulations</a:t>
            </a:r>
            <a:endParaRPr lang="ja-JP" altLang="en-US" sz="800">
              <a:latin typeface="Calibri" pitchFamily="34" charset="0"/>
            </a:endParaRPr>
          </a:p>
        </p:txBody>
      </p:sp>
      <p:sp>
        <p:nvSpPr>
          <p:cNvPr id="16407" name="正方形/長方形 38"/>
          <p:cNvSpPr>
            <a:spLocks noChangeArrowheads="1"/>
          </p:cNvSpPr>
          <p:nvPr/>
        </p:nvSpPr>
        <p:spPr bwMode="auto">
          <a:xfrm>
            <a:off x="5480050" y="4591050"/>
            <a:ext cx="877888"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r>
              <a:rPr lang="en-US" altLang="ja-JP" sz="900">
                <a:latin typeface="Calibri" pitchFamily="34" charset="0"/>
              </a:rPr>
              <a:t>Passenger car</a:t>
            </a:r>
            <a:endParaRPr lang="ja-JP" altLang="en-US" sz="900">
              <a:latin typeface="Calibri" pitchFamily="34" charset="0"/>
            </a:endParaRPr>
          </a:p>
        </p:txBody>
      </p:sp>
      <p:sp>
        <p:nvSpPr>
          <p:cNvPr id="16408" name="正方形/長方形 39"/>
          <p:cNvSpPr>
            <a:spLocks noChangeArrowheads="1"/>
          </p:cNvSpPr>
          <p:nvPr/>
        </p:nvSpPr>
        <p:spPr bwMode="auto">
          <a:xfrm>
            <a:off x="5480050" y="5011738"/>
            <a:ext cx="877888" cy="13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r>
              <a:rPr lang="en-US" altLang="ja-JP" sz="900">
                <a:latin typeface="Calibri" pitchFamily="34" charset="0"/>
              </a:rPr>
              <a:t>Small truck</a:t>
            </a:r>
            <a:endParaRPr lang="ja-JP" altLang="en-US" sz="900">
              <a:latin typeface="Calibri" pitchFamily="34" charset="0"/>
            </a:endParaRPr>
          </a:p>
        </p:txBody>
      </p:sp>
      <p:sp>
        <p:nvSpPr>
          <p:cNvPr id="16409" name="正方形/長方形 40"/>
          <p:cNvSpPr>
            <a:spLocks noChangeArrowheads="1"/>
          </p:cNvSpPr>
          <p:nvPr/>
        </p:nvSpPr>
        <p:spPr bwMode="auto">
          <a:xfrm>
            <a:off x="5480050" y="5432425"/>
            <a:ext cx="877888"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r>
              <a:rPr lang="en-US" altLang="ja-JP" sz="900">
                <a:latin typeface="Calibri" pitchFamily="34" charset="0"/>
              </a:rPr>
              <a:t>Midsize truck</a:t>
            </a:r>
            <a:endParaRPr lang="ja-JP" altLang="en-US" sz="900">
              <a:latin typeface="Calibri" pitchFamily="34" charset="0"/>
            </a:endParaRPr>
          </a:p>
        </p:txBody>
      </p:sp>
      <p:sp>
        <p:nvSpPr>
          <p:cNvPr id="16410" name="正方形/長方形 41"/>
          <p:cNvSpPr>
            <a:spLocks noChangeArrowheads="1"/>
          </p:cNvSpPr>
          <p:nvPr/>
        </p:nvSpPr>
        <p:spPr bwMode="auto">
          <a:xfrm>
            <a:off x="5480050" y="5853113"/>
            <a:ext cx="877888" cy="13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r>
              <a:rPr lang="en-US" altLang="ja-JP" sz="900">
                <a:latin typeface="Calibri" pitchFamily="34" charset="0"/>
              </a:rPr>
              <a:t>Large truck</a:t>
            </a:r>
            <a:endParaRPr lang="ja-JP" altLang="en-US" sz="900">
              <a:latin typeface="Calibri" pitchFamily="34" charset="0"/>
            </a:endParaRPr>
          </a:p>
        </p:txBody>
      </p:sp>
      <p:sp>
        <p:nvSpPr>
          <p:cNvPr id="16411" name="正方形/長方形 42"/>
          <p:cNvSpPr>
            <a:spLocks noChangeArrowheads="1"/>
          </p:cNvSpPr>
          <p:nvPr/>
        </p:nvSpPr>
        <p:spPr bwMode="auto">
          <a:xfrm>
            <a:off x="6524625" y="4579938"/>
            <a:ext cx="398463" cy="204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lnSpc>
                <a:spcPts val="800"/>
              </a:lnSpc>
            </a:pPr>
            <a:r>
              <a:rPr lang="en-US" altLang="ja-JP" sz="800">
                <a:latin typeface="Calibri" pitchFamily="34" charset="0"/>
              </a:rPr>
              <a:t>Engine</a:t>
            </a:r>
          </a:p>
          <a:p>
            <a:pPr algn="ctr">
              <a:lnSpc>
                <a:spcPts val="800"/>
              </a:lnSpc>
            </a:pPr>
            <a:r>
              <a:rPr lang="en-US" altLang="ja-JP" sz="800">
                <a:latin typeface="Calibri" pitchFamily="34" charset="0"/>
              </a:rPr>
              <a:t>Other</a:t>
            </a:r>
            <a:endParaRPr lang="ja-JP" altLang="en-US" sz="800">
              <a:latin typeface="Calibri" pitchFamily="34" charset="0"/>
            </a:endParaRPr>
          </a:p>
        </p:txBody>
      </p:sp>
      <p:sp>
        <p:nvSpPr>
          <p:cNvPr id="16412" name="正方形/長方形 43"/>
          <p:cNvSpPr>
            <a:spLocks noChangeArrowheads="1"/>
          </p:cNvSpPr>
          <p:nvPr/>
        </p:nvSpPr>
        <p:spPr bwMode="auto">
          <a:xfrm>
            <a:off x="7875588" y="4630738"/>
            <a:ext cx="398462" cy="10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lnSpc>
                <a:spcPts val="800"/>
              </a:lnSpc>
            </a:pPr>
            <a:r>
              <a:rPr lang="en-US" altLang="ja-JP" sz="800">
                <a:solidFill>
                  <a:schemeClr val="bg1"/>
                </a:solidFill>
                <a:latin typeface="Calibri" pitchFamily="34" charset="0"/>
              </a:rPr>
              <a:t>Tire</a:t>
            </a:r>
            <a:endParaRPr lang="ja-JP" altLang="en-US" sz="800">
              <a:solidFill>
                <a:schemeClr val="bg1"/>
              </a:solidFill>
              <a:latin typeface="Calibri" pitchFamily="34" charset="0"/>
            </a:endParaRPr>
          </a:p>
        </p:txBody>
      </p:sp>
      <p:pic>
        <p:nvPicPr>
          <p:cNvPr id="29" name="Picture 15" descr="moe_logo_small">
            <a:hlinkClick r:id="rId5"/>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0" y="6440567"/>
            <a:ext cx="611560" cy="404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Text Box 16"/>
          <p:cNvSpPr txBox="1">
            <a:spLocks noChangeArrowheads="1"/>
          </p:cNvSpPr>
          <p:nvPr/>
        </p:nvSpPr>
        <p:spPr bwMode="auto">
          <a:xfrm>
            <a:off x="553623" y="6478728"/>
            <a:ext cx="369710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sz="1200">
                <a:solidFill>
                  <a:schemeClr val="tx2"/>
                </a:solidFill>
                <a:latin typeface="Times New Roman" pitchFamily="18" charset="0"/>
                <a:ea typeface="ＭＳ Ｐゴシック" pitchFamily="50" charset="-128"/>
              </a:defRPr>
            </a:lvl1pPr>
            <a:lvl2pPr marL="742950" indent="-285750" eaLnBrk="0" hangingPunct="0">
              <a:defRPr kumimoji="1" sz="1200">
                <a:solidFill>
                  <a:schemeClr val="tx2"/>
                </a:solidFill>
                <a:latin typeface="Times New Roman" pitchFamily="18" charset="0"/>
                <a:ea typeface="ＭＳ Ｐゴシック" pitchFamily="50" charset="-128"/>
              </a:defRPr>
            </a:lvl2pPr>
            <a:lvl3pPr marL="1143000" indent="-228600" eaLnBrk="0" hangingPunct="0">
              <a:defRPr kumimoji="1" sz="1200">
                <a:solidFill>
                  <a:schemeClr val="tx2"/>
                </a:solidFill>
                <a:latin typeface="Times New Roman" pitchFamily="18" charset="0"/>
                <a:ea typeface="ＭＳ Ｐゴシック" pitchFamily="50" charset="-128"/>
              </a:defRPr>
            </a:lvl3pPr>
            <a:lvl4pPr marL="1600200" indent="-228600" eaLnBrk="0" hangingPunct="0">
              <a:defRPr kumimoji="1" sz="1200">
                <a:solidFill>
                  <a:schemeClr val="tx2"/>
                </a:solidFill>
                <a:latin typeface="Times New Roman" pitchFamily="18" charset="0"/>
                <a:ea typeface="ＭＳ Ｐゴシック" pitchFamily="50" charset="-128"/>
              </a:defRPr>
            </a:lvl4pPr>
            <a:lvl5pPr marL="2057400" indent="-228600" eaLnBrk="0" hangingPunct="0">
              <a:defRPr kumimoji="1" sz="1200">
                <a:solidFill>
                  <a:schemeClr val="tx2"/>
                </a:solidFill>
                <a:latin typeface="Times New Roman" pitchFamily="18" charset="0"/>
                <a:ea typeface="ＭＳ Ｐゴシック" pitchFamily="50" charset="-128"/>
              </a:defRPr>
            </a:lvl5pPr>
            <a:lvl6pPr marL="2514600" indent="-228600" algn="ctr" eaLnBrk="0" fontAlgn="base" hangingPunct="0">
              <a:spcBef>
                <a:spcPct val="0"/>
              </a:spcBef>
              <a:spcAft>
                <a:spcPct val="0"/>
              </a:spcAft>
              <a:defRPr kumimoji="1" sz="1200">
                <a:solidFill>
                  <a:schemeClr val="tx2"/>
                </a:solidFill>
                <a:latin typeface="Times New Roman" pitchFamily="18" charset="0"/>
                <a:ea typeface="ＭＳ Ｐゴシック" pitchFamily="50" charset="-128"/>
              </a:defRPr>
            </a:lvl6pPr>
            <a:lvl7pPr marL="2971800" indent="-228600" algn="ctr" eaLnBrk="0" fontAlgn="base" hangingPunct="0">
              <a:spcBef>
                <a:spcPct val="0"/>
              </a:spcBef>
              <a:spcAft>
                <a:spcPct val="0"/>
              </a:spcAft>
              <a:defRPr kumimoji="1" sz="1200">
                <a:solidFill>
                  <a:schemeClr val="tx2"/>
                </a:solidFill>
                <a:latin typeface="Times New Roman" pitchFamily="18" charset="0"/>
                <a:ea typeface="ＭＳ Ｐゴシック" pitchFamily="50" charset="-128"/>
              </a:defRPr>
            </a:lvl7pPr>
            <a:lvl8pPr marL="3429000" indent="-228600" algn="ctr" eaLnBrk="0" fontAlgn="base" hangingPunct="0">
              <a:spcBef>
                <a:spcPct val="0"/>
              </a:spcBef>
              <a:spcAft>
                <a:spcPct val="0"/>
              </a:spcAft>
              <a:defRPr kumimoji="1" sz="1200">
                <a:solidFill>
                  <a:schemeClr val="tx2"/>
                </a:solidFill>
                <a:latin typeface="Times New Roman" pitchFamily="18" charset="0"/>
                <a:ea typeface="ＭＳ Ｐゴシック" pitchFamily="50" charset="-128"/>
              </a:defRPr>
            </a:lvl8pPr>
            <a:lvl9pPr marL="3886200" indent="-228600" algn="ctr" eaLnBrk="0" fontAlgn="base" hangingPunct="0">
              <a:spcBef>
                <a:spcPct val="0"/>
              </a:spcBef>
              <a:spcAft>
                <a:spcPct val="0"/>
              </a:spcAft>
              <a:defRPr kumimoji="1" sz="1200">
                <a:solidFill>
                  <a:schemeClr val="tx2"/>
                </a:solidFill>
                <a:latin typeface="Times New Roman" pitchFamily="18" charset="0"/>
                <a:ea typeface="ＭＳ Ｐゴシック" pitchFamily="50" charset="-128"/>
              </a:defRPr>
            </a:lvl9pPr>
          </a:lstStyle>
          <a:p>
            <a:pPr eaLnBrk="1" hangingPunct="1">
              <a:defRPr/>
            </a:pPr>
            <a:r>
              <a:rPr lang="en-US" altLang="ja-JP" sz="1800" dirty="0" smtClean="0">
                <a:latin typeface="Arial Black" pitchFamily="34" charset="0"/>
              </a:rPr>
              <a:t>Ministry of the Environment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22" name="Group 2"/>
          <p:cNvGraphicFramePr>
            <a:graphicFrameLocks noGrp="1"/>
          </p:cNvGraphicFramePr>
          <p:nvPr>
            <p:extLst>
              <p:ext uri="{D42A27DB-BD31-4B8C-83A1-F6EECF244321}">
                <p14:modId xmlns:p14="http://schemas.microsoft.com/office/powerpoint/2010/main" val="1092528969"/>
              </p:ext>
            </p:extLst>
          </p:nvPr>
        </p:nvGraphicFramePr>
        <p:xfrm>
          <a:off x="5013325" y="1574800"/>
          <a:ext cx="4051300" cy="3221080"/>
        </p:xfrm>
        <a:graphic>
          <a:graphicData uri="http://schemas.openxmlformats.org/drawingml/2006/table">
            <a:tbl>
              <a:tblPr/>
              <a:tblGrid>
                <a:gridCol w="940967"/>
                <a:gridCol w="3110333"/>
              </a:tblGrid>
              <a:tr h="457166">
                <a:tc>
                  <a:txBody>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r>
                        <a:rPr kumimoji="0" lang="ja-JP" altLang="en-US" sz="12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Re</a:t>
                      </a:r>
                      <a:r>
                        <a:rPr kumimoji="0" lang="en-US" altLang="ja-JP" sz="12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port</a:t>
                      </a:r>
                      <a:endParaRPr kumimoji="0" lang="ja-JP" altLang="en-US" sz="12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endParaRPr>
                    </a:p>
                  </a:txBody>
                  <a:tcPr marT="45717" marB="4571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r>
                        <a:rPr kumimoji="0" lang="ja-JP" altLang="en-US" sz="12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Noise reduction measures</a:t>
                      </a:r>
                    </a:p>
                  </a:txBody>
                  <a:tcPr marT="45717" marB="4571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0032">
                <a:tc>
                  <a:txBody>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r>
                        <a:rPr kumimoji="0" lang="ja-JP" altLang="en-US" sz="12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Interim (Dec</a:t>
                      </a:r>
                      <a:r>
                        <a:rPr kumimoji="0" lang="ja-JP" altLang="en-US" sz="1200" b="0" i="0" u="none" strike="noStrike" cap="none" normalizeH="0" baseline="0" smtClean="0">
                          <a:ln>
                            <a:noFill/>
                          </a:ln>
                          <a:solidFill>
                            <a:schemeClr val="tx1"/>
                          </a:solidFill>
                          <a:effectLst/>
                          <a:latin typeface="Times New Roman" pitchFamily="18" charset="0"/>
                          <a:ea typeface="ＭＳ Ｐゴシック" pitchFamily="50" charset="-128"/>
                          <a:sym typeface="Times New Roman" pitchFamily="18" charset="0"/>
                        </a:rPr>
                        <a:t>.</a:t>
                      </a:r>
                      <a:r>
                        <a:rPr kumimoji="0" lang="ja-JP" altLang="en-US" sz="12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 18, 2008)</a:t>
                      </a:r>
                    </a:p>
                  </a:txBody>
                  <a:tcPr marT="45717" marB="4571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30175" marR="0" lvl="0" indent="-146050" algn="l" defTabSz="914400" rtl="0" eaLnBrk="1" fontAlgn="base" latinLnBrk="0" hangingPunct="1">
                        <a:lnSpc>
                          <a:spcPct val="100000"/>
                        </a:lnSpc>
                        <a:spcBef>
                          <a:spcPct val="0"/>
                        </a:spcBef>
                        <a:spcAft>
                          <a:spcPct val="0"/>
                        </a:spcAft>
                        <a:buClrTx/>
                        <a:buSzTx/>
                        <a:buFont typeface="Arial" pitchFamily="34" charset="0"/>
                        <a:buNone/>
                        <a:tabLst/>
                      </a:pPr>
                      <a:r>
                        <a:rPr kumimoji="0" lang="en-US" altLang="ja-JP" sz="12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	</a:t>
                      </a:r>
                      <a:r>
                        <a:rPr kumimoji="0" lang="ja-JP" altLang="en-US" sz="1200" b="1" i="0" u="sng"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Adopt a precertification program for mufflers</a:t>
                      </a:r>
                      <a:r>
                        <a:rPr kumimoji="0" lang="ja-JP" altLang="en-US" sz="12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 used for vehicles in current usage to reduce noise from accelerating vehicles.</a:t>
                      </a:r>
                      <a:endParaRPr kumimoji="0" lang="ja-JP" altLang="en-US" sz="1200" b="1" i="0" u="sng"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endParaRPr>
                    </a:p>
                  </a:txBody>
                  <a:tcPr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123840">
                <a:tc>
                  <a:txBody>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r>
                        <a:rPr kumimoji="0" lang="ja-JP" altLang="en-US" sz="12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T</a:t>
                      </a:r>
                      <a:r>
                        <a:rPr kumimoji="0" lang="ja-JP" altLang="en-US" sz="1200" b="0" i="0" u="none" strike="noStrike" cap="none" normalizeH="0" baseline="0" smtClean="0">
                          <a:ln>
                            <a:noFill/>
                          </a:ln>
                          <a:solidFill>
                            <a:schemeClr val="tx1"/>
                          </a:solidFill>
                          <a:effectLst/>
                          <a:latin typeface="Times New Roman" pitchFamily="18" charset="0"/>
                          <a:ea typeface="ＭＳ Ｐゴシック" pitchFamily="50" charset="-128"/>
                          <a:sym typeface="Times New Roman" pitchFamily="18" charset="0"/>
                        </a:rPr>
                        <a:t>h</a:t>
                      </a:r>
                      <a:r>
                        <a:rPr kumimoji="0" lang="ja-JP" altLang="en-US" sz="12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e second (Apr</a:t>
                      </a:r>
                      <a:r>
                        <a:rPr kumimoji="0" lang="ja-JP" altLang="en-US" sz="1200" b="0" i="0" u="none" strike="noStrike" cap="none" normalizeH="0" baseline="0" smtClean="0">
                          <a:ln>
                            <a:noFill/>
                          </a:ln>
                          <a:solidFill>
                            <a:schemeClr val="tx1"/>
                          </a:solidFill>
                          <a:effectLst/>
                          <a:latin typeface="Times New Roman" pitchFamily="18" charset="0"/>
                          <a:ea typeface="ＭＳ Ｐゴシック" pitchFamily="50" charset="-128"/>
                          <a:sym typeface="Times New Roman" pitchFamily="18" charset="0"/>
                        </a:rPr>
                        <a:t>.</a:t>
                      </a:r>
                      <a:r>
                        <a:rPr kumimoji="0" lang="ja-JP" altLang="en-US" sz="12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 19, 2012)</a:t>
                      </a:r>
                    </a:p>
                  </a:txBody>
                  <a:tcPr marT="45717" marB="4571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30175" marR="0" lvl="0" indent="-146050" algn="l" defTabSz="914400" rtl="0" eaLnBrk="1" fontAlgn="base" latinLnBrk="0" hangingPunct="1">
                        <a:lnSpc>
                          <a:spcPct val="100000"/>
                        </a:lnSpc>
                        <a:spcBef>
                          <a:spcPct val="0"/>
                        </a:spcBef>
                        <a:spcAft>
                          <a:spcPct val="0"/>
                        </a:spcAft>
                        <a:buClrTx/>
                        <a:buSzTx/>
                        <a:buFont typeface="Arial" pitchFamily="34" charset="0"/>
                        <a:buNone/>
                        <a:tabLst/>
                      </a:pPr>
                      <a:r>
                        <a:rPr kumimoji="0" lang="en-US" altLang="ja-JP" sz="12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	</a:t>
                      </a:r>
                      <a:r>
                        <a:rPr kumimoji="0" lang="ja-JP" altLang="en-US" sz="1200" b="1" i="0" u="sng"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Adopt </a:t>
                      </a:r>
                      <a:r>
                        <a:rPr kumimoji="0" lang="ja-JP" altLang="en-US" sz="12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an </a:t>
                      </a:r>
                      <a:r>
                        <a:rPr kumimoji="0" lang="ja-JP" altLang="en-US" sz="1200" b="1" i="0" u="sng"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international standard</a:t>
                      </a:r>
                      <a:r>
                        <a:rPr kumimoji="0" lang="ja-JP" altLang="en-US" sz="12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 (UN Regulation No</a:t>
                      </a:r>
                      <a:r>
                        <a:rPr kumimoji="0" lang="ja-JP" altLang="en-US" sz="1200" b="0" i="0" u="none" strike="noStrike" cap="none" normalizeH="0" baseline="0" smtClean="0">
                          <a:ln>
                            <a:noFill/>
                          </a:ln>
                          <a:solidFill>
                            <a:schemeClr val="tx1"/>
                          </a:solidFill>
                          <a:effectLst/>
                          <a:latin typeface="Times New Roman" pitchFamily="18" charset="0"/>
                          <a:ea typeface="ＭＳ Ｐゴシック" pitchFamily="50" charset="-128"/>
                          <a:sym typeface="Times New Roman" pitchFamily="18" charset="0"/>
                        </a:rPr>
                        <a:t>.</a:t>
                      </a:r>
                      <a:r>
                        <a:rPr kumimoji="0" lang="ja-JP" altLang="en-US" sz="12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41 04 Series (R41-04): Motorcycle Noise) </a:t>
                      </a:r>
                      <a:r>
                        <a:rPr kumimoji="0" lang="ja-JP" altLang="en-US" sz="1200" b="1" i="0" u="sng"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as motorcycle driving noise regulations</a:t>
                      </a:r>
                      <a:r>
                        <a:rPr kumimoji="0" lang="ja-JP" altLang="en-US" sz="1200" b="0" i="0" u="none" strike="noStrike" cap="none" normalizeH="0" baseline="0" smtClean="0">
                          <a:ln>
                            <a:noFill/>
                          </a:ln>
                          <a:solidFill>
                            <a:schemeClr val="tx1"/>
                          </a:solidFill>
                          <a:effectLst/>
                          <a:latin typeface="Times New Roman" pitchFamily="18" charset="0"/>
                          <a:ea typeface="ＭＳ Ｐゴシック" pitchFamily="50" charset="-128"/>
                          <a:sym typeface="Times New Roman" pitchFamily="18" charset="0"/>
                        </a:rPr>
                        <a:t>.</a:t>
                      </a:r>
                      <a:endParaRPr kumimoji="0" lang="ja-JP" altLang="en-US" sz="1200" b="1" i="0" u="sng"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endParaRPr>
                    </a:p>
                    <a:p>
                      <a:pPr marL="130175" marR="0" lvl="0" indent="-146050" algn="l" defTabSz="914400" rtl="0" eaLnBrk="1" fontAlgn="base" latinLnBrk="0" hangingPunct="1">
                        <a:lnSpc>
                          <a:spcPct val="100000"/>
                        </a:lnSpc>
                        <a:spcBef>
                          <a:spcPts val="600"/>
                        </a:spcBef>
                        <a:spcAft>
                          <a:spcPct val="0"/>
                        </a:spcAft>
                        <a:buClrTx/>
                        <a:buSzTx/>
                        <a:buFont typeface="Arial" pitchFamily="34" charset="0"/>
                        <a:buNone/>
                        <a:tabLst/>
                      </a:pPr>
                      <a:r>
                        <a:rPr kumimoji="0" lang="en-US" altLang="ja-JP" sz="12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	</a:t>
                      </a:r>
                      <a:r>
                        <a:rPr kumimoji="0" lang="ja-JP" altLang="en-US" sz="1200" b="1" i="0" u="sng"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Adopt </a:t>
                      </a:r>
                      <a:r>
                        <a:rPr kumimoji="0" lang="ja-JP" altLang="en-US" sz="12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an </a:t>
                      </a:r>
                      <a:r>
                        <a:rPr kumimoji="0" lang="ja-JP" altLang="en-US" sz="1200" b="1" i="0" u="sng"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international standard</a:t>
                      </a:r>
                      <a:r>
                        <a:rPr kumimoji="0" lang="ja-JP" altLang="en-US" sz="12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 (UN Regulation No</a:t>
                      </a:r>
                      <a:r>
                        <a:rPr kumimoji="0" lang="ja-JP" altLang="en-US" sz="1200" b="0" i="0" u="none" strike="noStrike" cap="none" normalizeH="0" baseline="0" smtClean="0">
                          <a:ln>
                            <a:noFill/>
                          </a:ln>
                          <a:solidFill>
                            <a:schemeClr val="tx1"/>
                          </a:solidFill>
                          <a:effectLst/>
                          <a:latin typeface="Times New Roman" pitchFamily="18" charset="0"/>
                          <a:ea typeface="ＭＳ Ｐゴシック" pitchFamily="50" charset="-128"/>
                          <a:sym typeface="Times New Roman" pitchFamily="18" charset="0"/>
                        </a:rPr>
                        <a:t>.</a:t>
                      </a:r>
                      <a:r>
                        <a:rPr kumimoji="0" lang="ja-JP" altLang="en-US" sz="12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117 02 Series (R117-02): Tire Rolling Sound Emissions, Ad</a:t>
                      </a:r>
                      <a:r>
                        <a:rPr kumimoji="0" lang="ja-JP" altLang="en-US" sz="1200" b="0" i="0" u="none" strike="noStrike" cap="none" normalizeH="0" baseline="0" smtClean="0">
                          <a:ln>
                            <a:noFill/>
                          </a:ln>
                          <a:solidFill>
                            <a:schemeClr val="tx1"/>
                          </a:solidFill>
                          <a:effectLst/>
                          <a:latin typeface="Times New Roman" pitchFamily="18" charset="0"/>
                          <a:ea typeface="ＭＳ Ｐゴシック" pitchFamily="50" charset="-128"/>
                          <a:sym typeface="Times New Roman" pitchFamily="18" charset="0"/>
                        </a:rPr>
                        <a:t>h</a:t>
                      </a:r>
                      <a:r>
                        <a:rPr kumimoji="0" lang="ja-JP" altLang="en-US" sz="12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esion on Wet Surfaces, and Rolling Resistance) </a:t>
                      </a:r>
                      <a:r>
                        <a:rPr kumimoji="0" lang="ja-JP" altLang="en-US" sz="1200" b="1" i="0" u="sng"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as 4-w</a:t>
                      </a:r>
                      <a:r>
                        <a:rPr kumimoji="0" lang="ja-JP" altLang="en-US" sz="1200" b="1" i="0" u="sng" strike="noStrike" cap="none" normalizeH="0" baseline="0" smtClean="0">
                          <a:ln>
                            <a:noFill/>
                          </a:ln>
                          <a:solidFill>
                            <a:schemeClr val="tx1"/>
                          </a:solidFill>
                          <a:effectLst/>
                          <a:latin typeface="Times New Roman" pitchFamily="18" charset="0"/>
                          <a:ea typeface="ＭＳ Ｐゴシック" pitchFamily="50" charset="-128"/>
                          <a:sym typeface="Times New Roman" pitchFamily="18" charset="0"/>
                        </a:rPr>
                        <a:t>h</a:t>
                      </a:r>
                      <a:r>
                        <a:rPr kumimoji="0" lang="ja-JP" altLang="en-US" sz="1200" b="1" i="0" u="sng"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eeler tire noise test met</a:t>
                      </a:r>
                      <a:r>
                        <a:rPr kumimoji="0" lang="ja-JP" altLang="en-US" sz="1200" b="1" i="0" u="sng" strike="noStrike" cap="none" normalizeH="0" baseline="0" smtClean="0">
                          <a:ln>
                            <a:noFill/>
                          </a:ln>
                          <a:solidFill>
                            <a:schemeClr val="tx1"/>
                          </a:solidFill>
                          <a:effectLst/>
                          <a:latin typeface="Times New Roman" pitchFamily="18" charset="0"/>
                          <a:ea typeface="ＭＳ Ｐゴシック" pitchFamily="50" charset="-128"/>
                          <a:sym typeface="Times New Roman" pitchFamily="18" charset="0"/>
                        </a:rPr>
                        <a:t>h</a:t>
                      </a:r>
                      <a:r>
                        <a:rPr kumimoji="0" lang="ja-JP" altLang="en-US" sz="1200" b="1" i="0" u="sng"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od</a:t>
                      </a:r>
                      <a:r>
                        <a:rPr kumimoji="0" lang="ja-JP" altLang="en-US" sz="1200" b="0" i="0" u="none" strike="noStrike" cap="none" normalizeH="0" baseline="0" smtClean="0">
                          <a:ln>
                            <a:noFill/>
                          </a:ln>
                          <a:solidFill>
                            <a:schemeClr val="tx1"/>
                          </a:solidFill>
                          <a:effectLst/>
                          <a:latin typeface="Times New Roman" pitchFamily="18" charset="0"/>
                          <a:ea typeface="ＭＳ Ｐゴシック" pitchFamily="50" charset="-128"/>
                          <a:sym typeface="Times New Roman" pitchFamily="18" charset="0"/>
                        </a:rPr>
                        <a:t>.</a:t>
                      </a:r>
                      <a:r>
                        <a:rPr kumimoji="0" lang="ja-JP" altLang="en-US" sz="12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 </a:t>
                      </a:r>
                      <a:endParaRPr kumimoji="0" lang="en-US" sz="1200" b="1" i="0" u="sng"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endParaRPr>
                    </a:p>
                    <a:p>
                      <a:pPr marL="0" marR="0" lvl="0" indent="0" algn="ctr" defTabSz="914400" rtl="0" eaLnBrk="1" fontAlgn="base" latinLnBrk="0" hangingPunct="1">
                        <a:lnSpc>
                          <a:spcPct val="100000"/>
                        </a:lnSpc>
                        <a:spcBef>
                          <a:spcPts val="600"/>
                        </a:spcBef>
                        <a:spcAft>
                          <a:spcPct val="0"/>
                        </a:spcAft>
                        <a:buClrTx/>
                        <a:buSzTx/>
                        <a:buFont typeface="Arial" pitchFamily="34" charset="0"/>
                        <a:buNone/>
                        <a:tabLst/>
                      </a:pPr>
                      <a:r>
                        <a:rPr kumimoji="0" lang="ja-JP" altLang="en-US" sz="1200" b="1" i="1" u="sng" strike="noStrike" cap="none" normalizeH="0" baseline="0" dirty="0" smtClean="0">
                          <a:ln>
                            <a:noFill/>
                          </a:ln>
                          <a:solidFill>
                            <a:srgbClr val="FF0000"/>
                          </a:solidFill>
                          <a:effectLst/>
                          <a:latin typeface="Times New Roman" pitchFamily="18" charset="0"/>
                          <a:ea typeface="ＭＳ Ｐゴシック" pitchFamily="50" charset="-128"/>
                          <a:sym typeface="Times New Roman" pitchFamily="18" charset="0"/>
                        </a:rPr>
                        <a:t>(Timing of application is to be discussed</a:t>
                      </a:r>
                      <a:r>
                        <a:rPr kumimoji="0" lang="ja-JP" altLang="en-US" sz="1200" b="1" i="1" u="sng" strike="noStrike" cap="none" normalizeH="0" baseline="0" smtClean="0">
                          <a:ln>
                            <a:noFill/>
                          </a:ln>
                          <a:solidFill>
                            <a:srgbClr val="FF0000"/>
                          </a:solidFill>
                          <a:effectLst/>
                          <a:latin typeface="Times New Roman" pitchFamily="18" charset="0"/>
                          <a:ea typeface="ＭＳ Ｐゴシック" pitchFamily="50" charset="-128"/>
                          <a:sym typeface="Times New Roman" pitchFamily="18" charset="0"/>
                        </a:rPr>
                        <a:t>.</a:t>
                      </a:r>
                      <a:r>
                        <a:rPr kumimoji="0" lang="ja-JP" altLang="en-US" sz="1200" b="1" i="1" u="sng" strike="noStrike" cap="none" normalizeH="0" baseline="0" dirty="0" smtClean="0">
                          <a:ln>
                            <a:noFill/>
                          </a:ln>
                          <a:solidFill>
                            <a:srgbClr val="FF0000"/>
                          </a:solidFill>
                          <a:effectLst/>
                          <a:latin typeface="Times New Roman" pitchFamily="18" charset="0"/>
                          <a:ea typeface="ＭＳ Ｐゴシック" pitchFamily="50" charset="-128"/>
                          <a:sym typeface="Times New Roman" pitchFamily="18" charset="0"/>
                        </a:rPr>
                        <a:t>)</a:t>
                      </a:r>
                      <a:endParaRPr kumimoji="0" lang="ja-JP" altLang="en-US" sz="28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endParaRPr>
                    </a:p>
                  </a:txBody>
                  <a:tcPr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7424" name="角丸四角形 24"/>
          <p:cNvSpPr>
            <a:spLocks noChangeArrowheads="1"/>
          </p:cNvSpPr>
          <p:nvPr/>
        </p:nvSpPr>
        <p:spPr bwMode="auto">
          <a:xfrm>
            <a:off x="79375" y="3068638"/>
            <a:ext cx="4637088" cy="2444750"/>
          </a:xfrm>
          <a:prstGeom prst="roundRect">
            <a:avLst>
              <a:gd name="adj" fmla="val 6861"/>
            </a:avLst>
          </a:prstGeom>
          <a:noFill/>
          <a:ln w="25400">
            <a:solidFill>
              <a:srgbClr val="395E8A"/>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ja-JP" altLang="ja-JP">
              <a:solidFill>
                <a:srgbClr val="FFFFFF"/>
              </a:solidFill>
            </a:endParaRPr>
          </a:p>
        </p:txBody>
      </p:sp>
      <p:sp>
        <p:nvSpPr>
          <p:cNvPr id="17425" name="正方形/長方形 20"/>
          <p:cNvSpPr>
            <a:spLocks noChangeArrowheads="1"/>
          </p:cNvSpPr>
          <p:nvPr/>
        </p:nvSpPr>
        <p:spPr bwMode="auto">
          <a:xfrm>
            <a:off x="301625" y="3906838"/>
            <a:ext cx="4479925" cy="153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180975" indent="-180975">
              <a:spcAft>
                <a:spcPts val="600"/>
              </a:spcAft>
            </a:pPr>
            <a:r>
              <a:rPr lang="en-US" altLang="ja-JP" sz="1400" dirty="0">
                <a:solidFill>
                  <a:srgbClr val="000000"/>
                </a:solidFill>
                <a:latin typeface="Times New Roman" pitchFamily="18" charset="0"/>
                <a:cs typeface="Times New Roman" pitchFamily="18" charset="0"/>
                <a:sym typeface="Times New Roman" pitchFamily="18" charset="0"/>
              </a:rPr>
              <a:t>•	</a:t>
            </a:r>
            <a:r>
              <a:rPr lang="ja-JP" altLang="en-US" sz="1400" dirty="0">
                <a:solidFill>
                  <a:srgbClr val="000000"/>
                </a:solidFill>
                <a:latin typeface="Times New Roman" pitchFamily="18" charset="0"/>
                <a:cs typeface="Times New Roman" pitchFamily="18" charset="0"/>
                <a:sym typeface="Times New Roman" pitchFamily="18" charset="0"/>
              </a:rPr>
              <a:t>Conformity to international </a:t>
            </a:r>
            <a:r>
              <a:rPr lang="ja-JP" altLang="en-US" sz="1400" b="1" u="sng" dirty="0">
                <a:solidFill>
                  <a:srgbClr val="000000"/>
                </a:solidFill>
                <a:latin typeface="Times New Roman" pitchFamily="18" charset="0"/>
                <a:cs typeface="Times New Roman" pitchFamily="18" charset="0"/>
                <a:sym typeface="Times New Roman" pitchFamily="18" charset="0"/>
              </a:rPr>
              <a:t>regulations on 4-wheeler driving noise regulations</a:t>
            </a:r>
            <a:r>
              <a:rPr lang="ja-JP" altLang="en-US" sz="1400" dirty="0">
                <a:solidFill>
                  <a:srgbClr val="000000"/>
                </a:solidFill>
                <a:latin typeface="Times New Roman" pitchFamily="18" charset="0"/>
                <a:cs typeface="Times New Roman" pitchFamily="18" charset="0"/>
                <a:sym typeface="Times New Roman" pitchFamily="18" charset="0"/>
              </a:rPr>
              <a:t> </a:t>
            </a:r>
            <a:endParaRPr lang="ja-JP" altLang="en-US" sz="1400" dirty="0" smtClean="0">
              <a:solidFill>
                <a:srgbClr val="000000"/>
              </a:solidFill>
              <a:latin typeface="Times New Roman" pitchFamily="18" charset="0"/>
              <a:cs typeface="Times New Roman" pitchFamily="18" charset="0"/>
              <a:sym typeface="Times New Roman" pitchFamily="18" charset="0"/>
            </a:endParaRPr>
          </a:p>
          <a:p>
            <a:pPr marL="180975" indent="-180975">
              <a:spcAft>
                <a:spcPts val="600"/>
              </a:spcAft>
            </a:pPr>
            <a:r>
              <a:rPr lang="en-US" altLang="ja-JP" sz="1400" dirty="0" smtClean="0">
                <a:solidFill>
                  <a:srgbClr val="000000"/>
                </a:solidFill>
                <a:latin typeface="Times New Roman" pitchFamily="18" charset="0"/>
                <a:cs typeface="Times New Roman" pitchFamily="18" charset="0"/>
                <a:sym typeface="Times New Roman" pitchFamily="18" charset="0"/>
              </a:rPr>
              <a:t>•	</a:t>
            </a:r>
            <a:r>
              <a:rPr lang="ja-JP" altLang="en-US" sz="1400" dirty="0" smtClean="0">
                <a:solidFill>
                  <a:srgbClr val="000000"/>
                </a:solidFill>
                <a:latin typeface="Times New Roman" pitchFamily="18" charset="0"/>
                <a:cs typeface="Times New Roman" pitchFamily="18" charset="0"/>
                <a:sym typeface="Times New Roman" pitchFamily="18" charset="0"/>
              </a:rPr>
              <a:t>Review of </a:t>
            </a:r>
            <a:r>
              <a:rPr lang="ja-JP" altLang="en-US" sz="1400" b="1" u="sng" dirty="0" smtClean="0">
                <a:solidFill>
                  <a:srgbClr val="000000"/>
                </a:solidFill>
                <a:latin typeface="Times New Roman" pitchFamily="18" charset="0"/>
                <a:cs typeface="Times New Roman" pitchFamily="18" charset="0"/>
                <a:sym typeface="Times New Roman" pitchFamily="18" charset="0"/>
              </a:rPr>
              <a:t>regulations on proximity stationary noise</a:t>
            </a:r>
            <a:r>
              <a:rPr lang="ja-JP" altLang="en-US" sz="1400" dirty="0" smtClean="0">
                <a:solidFill>
                  <a:srgbClr val="000000"/>
                </a:solidFill>
                <a:latin typeface="Times New Roman" pitchFamily="18" charset="0"/>
                <a:cs typeface="Times New Roman" pitchFamily="18" charset="0"/>
                <a:sym typeface="Times New Roman" pitchFamily="18" charset="0"/>
              </a:rPr>
              <a:t> </a:t>
            </a:r>
            <a:r>
              <a:rPr lang="en-US" altLang="ja-JP" sz="1400" dirty="0" smtClean="0">
                <a:solidFill>
                  <a:srgbClr val="000000"/>
                </a:solidFill>
                <a:latin typeface="Times New Roman" pitchFamily="18" charset="0"/>
                <a:cs typeface="Times New Roman" pitchFamily="18" charset="0"/>
                <a:sym typeface="Times New Roman" pitchFamily="18" charset="0"/>
              </a:rPr>
              <a:t/>
            </a:r>
            <a:br>
              <a:rPr lang="en-US" altLang="ja-JP" sz="1400" dirty="0" smtClean="0">
                <a:solidFill>
                  <a:srgbClr val="000000"/>
                </a:solidFill>
                <a:latin typeface="Times New Roman" pitchFamily="18" charset="0"/>
                <a:cs typeface="Times New Roman" pitchFamily="18" charset="0"/>
                <a:sym typeface="Times New Roman" pitchFamily="18" charset="0"/>
              </a:rPr>
            </a:br>
            <a:endParaRPr lang="ja-JP" altLang="en-US" sz="1400" dirty="0" smtClean="0">
              <a:solidFill>
                <a:srgbClr val="000000"/>
              </a:solidFill>
              <a:latin typeface="Times New Roman" pitchFamily="18" charset="0"/>
              <a:cs typeface="Times New Roman" pitchFamily="18" charset="0"/>
              <a:sym typeface="Times New Roman" pitchFamily="18" charset="0"/>
            </a:endParaRPr>
          </a:p>
          <a:p>
            <a:pPr marL="180975" indent="-180975">
              <a:spcAft>
                <a:spcPts val="600"/>
              </a:spcAft>
            </a:pPr>
            <a:r>
              <a:rPr lang="en-US" altLang="ja-JP" sz="1400" dirty="0" smtClean="0">
                <a:solidFill>
                  <a:srgbClr val="000000"/>
                </a:solidFill>
                <a:latin typeface="Times New Roman" pitchFamily="18" charset="0"/>
                <a:cs typeface="Times New Roman" pitchFamily="18" charset="0"/>
                <a:sym typeface="Times New Roman" pitchFamily="18" charset="0"/>
              </a:rPr>
              <a:t>•</a:t>
            </a:r>
            <a:r>
              <a:rPr lang="en-US" altLang="ja-JP" sz="1400" dirty="0">
                <a:solidFill>
                  <a:srgbClr val="000000"/>
                </a:solidFill>
                <a:latin typeface="Times New Roman" pitchFamily="18" charset="0"/>
                <a:cs typeface="Times New Roman" pitchFamily="18" charset="0"/>
                <a:sym typeface="Times New Roman" pitchFamily="18" charset="0"/>
              </a:rPr>
              <a:t>	</a:t>
            </a:r>
            <a:r>
              <a:rPr lang="ja-JP" altLang="en-US" sz="1400" dirty="0">
                <a:solidFill>
                  <a:srgbClr val="000000"/>
                </a:solidFill>
                <a:latin typeface="Times New Roman" pitchFamily="18" charset="0"/>
                <a:cs typeface="Times New Roman" pitchFamily="18" charset="0"/>
                <a:sym typeface="Times New Roman" pitchFamily="18" charset="0"/>
              </a:rPr>
              <a:t>Timing of application of</a:t>
            </a:r>
            <a:r>
              <a:rPr lang="ja-JP" altLang="en-US" sz="1400" b="1" dirty="0">
                <a:solidFill>
                  <a:srgbClr val="000000"/>
                </a:solidFill>
                <a:latin typeface="Times New Roman" pitchFamily="18" charset="0"/>
                <a:cs typeface="Times New Roman" pitchFamily="18" charset="0"/>
                <a:sym typeface="Times New Roman" pitchFamily="18" charset="0"/>
              </a:rPr>
              <a:t> </a:t>
            </a:r>
            <a:r>
              <a:rPr lang="ja-JP" altLang="en-US" sz="1400" b="1" u="sng" dirty="0">
                <a:solidFill>
                  <a:srgbClr val="000000"/>
                </a:solidFill>
                <a:latin typeface="Times New Roman" pitchFamily="18" charset="0"/>
                <a:cs typeface="Times New Roman" pitchFamily="18" charset="0"/>
                <a:sym typeface="Times New Roman" pitchFamily="18" charset="0"/>
              </a:rPr>
              <a:t>regulations on tire noise</a:t>
            </a:r>
            <a:r>
              <a:rPr lang="ja-JP" altLang="en-US" sz="1400" b="1" dirty="0">
                <a:solidFill>
                  <a:srgbClr val="000000"/>
                </a:solidFill>
                <a:latin typeface="Times New Roman" pitchFamily="18" charset="0"/>
                <a:cs typeface="Times New Roman" pitchFamily="18" charset="0"/>
                <a:sym typeface="Times New Roman" pitchFamily="18" charset="0"/>
              </a:rPr>
              <a:t> </a:t>
            </a:r>
            <a:r>
              <a:rPr lang="en-US" altLang="ja-JP" sz="1400" b="1" dirty="0">
                <a:solidFill>
                  <a:srgbClr val="000000"/>
                </a:solidFill>
                <a:latin typeface="Times New Roman" pitchFamily="18" charset="0"/>
                <a:cs typeface="Times New Roman" pitchFamily="18" charset="0"/>
                <a:sym typeface="Times New Roman" pitchFamily="18" charset="0"/>
              </a:rPr>
              <a:t/>
            </a:r>
            <a:br>
              <a:rPr lang="en-US" altLang="ja-JP" sz="1400" b="1" dirty="0">
                <a:solidFill>
                  <a:srgbClr val="000000"/>
                </a:solidFill>
                <a:latin typeface="Times New Roman" pitchFamily="18" charset="0"/>
                <a:cs typeface="Times New Roman" pitchFamily="18" charset="0"/>
                <a:sym typeface="Times New Roman" pitchFamily="18" charset="0"/>
              </a:rPr>
            </a:br>
            <a:r>
              <a:rPr lang="ja-JP" altLang="en-US" sz="1400" dirty="0">
                <a:solidFill>
                  <a:srgbClr val="000000"/>
                </a:solidFill>
                <a:latin typeface="Times New Roman" pitchFamily="18" charset="0"/>
                <a:sym typeface="Times New Roman" pitchFamily="18" charset="0"/>
              </a:rPr>
              <a:t>　　　</a:t>
            </a:r>
            <a:endParaRPr lang="en-US" sz="1400" dirty="0">
              <a:solidFill>
                <a:srgbClr val="000000"/>
              </a:solidFill>
              <a:latin typeface="Times New Roman" pitchFamily="18" charset="0"/>
              <a:sym typeface="Times New Roman" pitchFamily="18" charset="0"/>
            </a:endParaRPr>
          </a:p>
        </p:txBody>
      </p:sp>
      <p:sp>
        <p:nvSpPr>
          <p:cNvPr id="17426" name="テキスト ボックス 22"/>
          <p:cNvSpPr>
            <a:spLocks noChangeArrowheads="1"/>
          </p:cNvSpPr>
          <p:nvPr/>
        </p:nvSpPr>
        <p:spPr bwMode="auto">
          <a:xfrm>
            <a:off x="303213" y="3408363"/>
            <a:ext cx="446881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ja-JP" altLang="en-US" sz="1400" dirty="0">
                <a:solidFill>
                  <a:srgbClr val="000000"/>
                </a:solidFill>
                <a:latin typeface="Times New Roman" pitchFamily="18" charset="0"/>
                <a:sym typeface="Times New Roman" pitchFamily="18" charset="0"/>
              </a:rPr>
              <a:t>Discussion of action items suggested by 2nd </a:t>
            </a:r>
            <a:r>
              <a:rPr lang="en-US" altLang="ja-JP" sz="1400" dirty="0" smtClean="0">
                <a:solidFill>
                  <a:srgbClr val="000000"/>
                </a:solidFill>
                <a:latin typeface="Times New Roman" pitchFamily="18" charset="0"/>
                <a:sym typeface="Times New Roman" pitchFamily="18" charset="0"/>
              </a:rPr>
              <a:t>report</a:t>
            </a:r>
            <a:endParaRPr lang="ja-JP" altLang="en-US" sz="1400" dirty="0">
              <a:solidFill>
                <a:srgbClr val="000000"/>
              </a:solidFill>
              <a:latin typeface="Times New Roman" pitchFamily="18" charset="0"/>
              <a:sym typeface="Times New Roman" pitchFamily="18" charset="0"/>
            </a:endParaRPr>
          </a:p>
        </p:txBody>
      </p:sp>
      <p:sp>
        <p:nvSpPr>
          <p:cNvPr id="17427" name="下矢印 43"/>
          <p:cNvSpPr>
            <a:spLocks noChangeArrowheads="1"/>
          </p:cNvSpPr>
          <p:nvPr/>
        </p:nvSpPr>
        <p:spPr bwMode="auto">
          <a:xfrm>
            <a:off x="2054225" y="2538413"/>
            <a:ext cx="687388" cy="403225"/>
          </a:xfrm>
          <a:prstGeom prst="downArrow">
            <a:avLst>
              <a:gd name="adj1" fmla="val 50000"/>
              <a:gd name="adj2" fmla="val 50000"/>
            </a:avLst>
          </a:prstGeom>
          <a:solidFill>
            <a:srgbClr val="FFFFFF"/>
          </a:solidFill>
          <a:ln w="25400">
            <a:solidFill>
              <a:schemeClr val="accent1"/>
            </a:solidFill>
            <a:miter lim="800000"/>
            <a:headEnd/>
            <a:tailEnd/>
          </a:ln>
        </p:spPr>
        <p:txBody>
          <a:bodyPr anchor="ctr"/>
          <a:lstStyle/>
          <a:p>
            <a:pPr algn="ctr"/>
            <a:endParaRPr lang="ja-JP" altLang="ja-JP">
              <a:solidFill>
                <a:srgbClr val="000000"/>
              </a:solidFill>
            </a:endParaRPr>
          </a:p>
        </p:txBody>
      </p:sp>
      <p:sp>
        <p:nvSpPr>
          <p:cNvPr id="17428" name="正方形/長方形 45"/>
          <p:cNvSpPr>
            <a:spLocks noChangeArrowheads="1"/>
          </p:cNvSpPr>
          <p:nvPr/>
        </p:nvSpPr>
        <p:spPr bwMode="auto">
          <a:xfrm>
            <a:off x="241300" y="1485900"/>
            <a:ext cx="4918075"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180975" indent="-180975">
              <a:spcAft>
                <a:spcPts val="1200"/>
              </a:spcAft>
            </a:pPr>
            <a:r>
              <a:rPr lang="en-US" altLang="ja-JP" sz="1400" dirty="0">
                <a:solidFill>
                  <a:srgbClr val="000000"/>
                </a:solidFill>
                <a:latin typeface="Times New Roman" pitchFamily="18" charset="0"/>
                <a:sym typeface="Times New Roman" pitchFamily="18" charset="0"/>
              </a:rPr>
              <a:t>•	</a:t>
            </a:r>
            <a:r>
              <a:rPr lang="ja-JP" altLang="en-US" sz="1400" dirty="0">
                <a:solidFill>
                  <a:srgbClr val="000000"/>
                </a:solidFill>
                <a:latin typeface="Times New Roman" pitchFamily="18" charset="0"/>
                <a:sym typeface="Times New Roman" pitchFamily="18" charset="0"/>
              </a:rPr>
              <a:t>In reply to the consultation of June 29, 2005, the interim </a:t>
            </a:r>
            <a:r>
              <a:rPr lang="ja-JP" altLang="en-US" sz="1400" dirty="0" smtClean="0">
                <a:solidFill>
                  <a:srgbClr val="000000"/>
                </a:solidFill>
                <a:latin typeface="Times New Roman" pitchFamily="18" charset="0"/>
                <a:sym typeface="Times New Roman" pitchFamily="18" charset="0"/>
              </a:rPr>
              <a:t>re</a:t>
            </a:r>
            <a:r>
              <a:rPr lang="en-US" altLang="ja-JP" sz="1400" dirty="0" smtClean="0">
                <a:solidFill>
                  <a:srgbClr val="000000"/>
                </a:solidFill>
                <a:latin typeface="Times New Roman" pitchFamily="18" charset="0"/>
                <a:sym typeface="Times New Roman" pitchFamily="18" charset="0"/>
              </a:rPr>
              <a:t>port</a:t>
            </a:r>
            <a:r>
              <a:rPr lang="ja-JP" altLang="en-US" sz="1400" dirty="0" smtClean="0">
                <a:solidFill>
                  <a:srgbClr val="000000"/>
                </a:solidFill>
                <a:latin typeface="Times New Roman" pitchFamily="18" charset="0"/>
                <a:sym typeface="Times New Roman" pitchFamily="18" charset="0"/>
              </a:rPr>
              <a:t> </a:t>
            </a:r>
            <a:r>
              <a:rPr lang="ja-JP" altLang="en-US" sz="1400" dirty="0">
                <a:solidFill>
                  <a:srgbClr val="000000"/>
                </a:solidFill>
                <a:latin typeface="Times New Roman" pitchFamily="18" charset="0"/>
                <a:sym typeface="Times New Roman" pitchFamily="18" charset="0"/>
              </a:rPr>
              <a:t>(2008) and the second </a:t>
            </a:r>
            <a:r>
              <a:rPr lang="en-US" altLang="ja-JP" sz="1400" dirty="0" smtClean="0">
                <a:solidFill>
                  <a:srgbClr val="000000"/>
                </a:solidFill>
                <a:latin typeface="Times New Roman" pitchFamily="18" charset="0"/>
                <a:sym typeface="Times New Roman" pitchFamily="18" charset="0"/>
              </a:rPr>
              <a:t>report</a:t>
            </a:r>
            <a:r>
              <a:rPr lang="ja-JP" altLang="en-US" sz="1400" dirty="0" smtClean="0">
                <a:solidFill>
                  <a:srgbClr val="000000"/>
                </a:solidFill>
                <a:latin typeface="Times New Roman" pitchFamily="18" charset="0"/>
                <a:sym typeface="Times New Roman" pitchFamily="18" charset="0"/>
              </a:rPr>
              <a:t> </a:t>
            </a:r>
            <a:r>
              <a:rPr lang="ja-JP" altLang="en-US" sz="1400" dirty="0">
                <a:solidFill>
                  <a:srgbClr val="000000"/>
                </a:solidFill>
                <a:latin typeface="Times New Roman" pitchFamily="18" charset="0"/>
                <a:sym typeface="Times New Roman" pitchFamily="18" charset="0"/>
              </a:rPr>
              <a:t>(2012) suggested that </a:t>
            </a:r>
            <a:r>
              <a:rPr lang="ja-JP" altLang="en-US" sz="1400" b="1" u="sng" dirty="0">
                <a:solidFill>
                  <a:srgbClr val="000000"/>
                </a:solidFill>
                <a:latin typeface="Times New Roman" pitchFamily="18" charset="0"/>
                <a:sym typeface="Times New Roman" pitchFamily="18" charset="0"/>
              </a:rPr>
              <a:t>motor vehicle noise regulations be tightened</a:t>
            </a:r>
            <a:r>
              <a:rPr lang="ja-JP" altLang="en-US" sz="1400" dirty="0">
                <a:solidFill>
                  <a:srgbClr val="000000"/>
                </a:solidFill>
                <a:latin typeface="Times New Roman" pitchFamily="18" charset="0"/>
                <a:sym typeface="Times New Roman" pitchFamily="18" charset="0"/>
              </a:rPr>
              <a:t>. (See the table on the right.)</a:t>
            </a:r>
            <a:endParaRPr lang="en-US" altLang="ja-JP" sz="1400" dirty="0">
              <a:solidFill>
                <a:srgbClr val="000000"/>
              </a:solidFill>
              <a:latin typeface="Times New Roman" pitchFamily="18" charset="0"/>
              <a:sym typeface="Times New Roman" pitchFamily="18" charset="0"/>
            </a:endParaRPr>
          </a:p>
        </p:txBody>
      </p:sp>
      <p:sp>
        <p:nvSpPr>
          <p:cNvPr id="23" name="正方形/長方形 42"/>
          <p:cNvSpPr>
            <a:spLocks noChangeArrowheads="1"/>
          </p:cNvSpPr>
          <p:nvPr/>
        </p:nvSpPr>
        <p:spPr bwMode="auto">
          <a:xfrm>
            <a:off x="39688" y="1123950"/>
            <a:ext cx="5091112" cy="338138"/>
          </a:xfrm>
          <a:prstGeom prst="rect">
            <a:avLst/>
          </a:prstGeom>
          <a:noFill/>
          <a:ln w="9525">
            <a:noFill/>
            <a:miter lim="800000"/>
            <a:headEnd/>
            <a:tailEnd/>
          </a:ln>
        </p:spPr>
        <p:txBody>
          <a:bodyPr>
            <a:spAutoFit/>
          </a:bodyPr>
          <a:lstStyle/>
          <a:p>
            <a:pPr marL="266700" indent="-266700">
              <a:defRPr/>
            </a:pPr>
            <a:r>
              <a:rPr lang="ja-JP" altLang="en-US" sz="1600" dirty="0">
                <a:solidFill>
                  <a:srgbClr val="000000"/>
                </a:solidFill>
                <a:latin typeface="+mn-lt"/>
                <a:sym typeface="Wingdings 2"/>
              </a:rPr>
              <a:t></a:t>
            </a:r>
            <a:r>
              <a:rPr lang="en-US" altLang="ja-JP" sz="1600" dirty="0">
                <a:solidFill>
                  <a:srgbClr val="000000"/>
                </a:solidFill>
              </a:rPr>
              <a:t>	</a:t>
            </a:r>
            <a:r>
              <a:rPr lang="ja-JP" altLang="en-US" sz="1600" b="1" dirty="0">
                <a:solidFill>
                  <a:srgbClr val="000000"/>
                </a:solidFill>
                <a:latin typeface="Times New Roman" pitchFamily="18" charset="0"/>
              </a:rPr>
              <a:t> Past </a:t>
            </a:r>
            <a:r>
              <a:rPr lang="ja-JP" altLang="en-US" sz="1600" b="1" dirty="0" smtClean="0">
                <a:solidFill>
                  <a:srgbClr val="000000"/>
                </a:solidFill>
                <a:latin typeface="Times New Roman" pitchFamily="18" charset="0"/>
              </a:rPr>
              <a:t>re</a:t>
            </a:r>
            <a:r>
              <a:rPr lang="en-US" altLang="ja-JP" sz="1600" b="1" dirty="0" smtClean="0">
                <a:solidFill>
                  <a:srgbClr val="000000"/>
                </a:solidFill>
                <a:latin typeface="Times New Roman" pitchFamily="18" charset="0"/>
              </a:rPr>
              <a:t>port</a:t>
            </a:r>
            <a:r>
              <a:rPr lang="ja-JP" altLang="en-US" sz="1600" b="1" dirty="0" smtClean="0">
                <a:solidFill>
                  <a:srgbClr val="000000"/>
                </a:solidFill>
                <a:latin typeface="Times New Roman" pitchFamily="18" charset="0"/>
              </a:rPr>
              <a:t>s</a:t>
            </a:r>
            <a:endParaRPr lang="ja-JP" altLang="en-US" sz="1600" b="1" dirty="0">
              <a:solidFill>
                <a:srgbClr val="000000"/>
              </a:solidFill>
              <a:latin typeface="Times New Roman" pitchFamily="18" charset="0"/>
            </a:endParaRPr>
          </a:p>
        </p:txBody>
      </p:sp>
      <p:sp>
        <p:nvSpPr>
          <p:cNvPr id="24" name="正方形/長方形 42"/>
          <p:cNvSpPr>
            <a:spLocks noChangeArrowheads="1"/>
          </p:cNvSpPr>
          <p:nvPr/>
        </p:nvSpPr>
        <p:spPr bwMode="auto">
          <a:xfrm>
            <a:off x="128588" y="3111500"/>
            <a:ext cx="2646362" cy="338554"/>
          </a:xfrm>
          <a:prstGeom prst="rect">
            <a:avLst/>
          </a:prstGeom>
          <a:noFill/>
          <a:ln w="9525">
            <a:noFill/>
            <a:miter lim="800000"/>
            <a:headEnd/>
            <a:tailEnd/>
          </a:ln>
        </p:spPr>
        <p:txBody>
          <a:bodyPr>
            <a:spAutoFit/>
          </a:bodyPr>
          <a:lstStyle/>
          <a:p>
            <a:pPr marL="266700" indent="-266700">
              <a:defRPr/>
            </a:pPr>
            <a:r>
              <a:rPr lang="ja-JP" altLang="en-US" sz="1600" dirty="0">
                <a:solidFill>
                  <a:srgbClr val="000000"/>
                </a:solidFill>
                <a:latin typeface="+mn-lt"/>
                <a:sym typeface="Wingdings 2"/>
              </a:rPr>
              <a:t></a:t>
            </a:r>
            <a:r>
              <a:rPr lang="en-US" altLang="ja-JP" sz="1600" dirty="0">
                <a:solidFill>
                  <a:srgbClr val="000000"/>
                </a:solidFill>
              </a:rPr>
              <a:t>	</a:t>
            </a:r>
            <a:r>
              <a:rPr lang="ja-JP" altLang="en-US" sz="1600" b="1" dirty="0">
                <a:solidFill>
                  <a:srgbClr val="000000"/>
                </a:solidFill>
                <a:latin typeface="Times New Roman" pitchFamily="18" charset="0"/>
              </a:rPr>
              <a:t> </a:t>
            </a:r>
            <a:r>
              <a:rPr lang="en-US" altLang="ja-JP" sz="1600" b="1" dirty="0" smtClean="0">
                <a:solidFill>
                  <a:srgbClr val="000000"/>
                </a:solidFill>
                <a:latin typeface="Times New Roman" pitchFamily="18" charset="0"/>
              </a:rPr>
              <a:t>Point</a:t>
            </a:r>
            <a:r>
              <a:rPr lang="ja-JP" altLang="en-US" sz="1600" b="1" dirty="0" smtClean="0">
                <a:solidFill>
                  <a:srgbClr val="000000"/>
                </a:solidFill>
                <a:latin typeface="Times New Roman" pitchFamily="18" charset="0"/>
              </a:rPr>
              <a:t> </a:t>
            </a:r>
            <a:r>
              <a:rPr lang="ja-JP" altLang="en-US" sz="1600" b="1" dirty="0">
                <a:solidFill>
                  <a:srgbClr val="000000"/>
                </a:solidFill>
                <a:latin typeface="Times New Roman" pitchFamily="18" charset="0"/>
              </a:rPr>
              <a:t>of the third report</a:t>
            </a:r>
          </a:p>
        </p:txBody>
      </p:sp>
      <p:sp>
        <p:nvSpPr>
          <p:cNvPr id="17431" name="スライド番号プレースホルダー 3"/>
          <p:cNvSpPr>
            <a:spLocks noChangeArrowheads="1"/>
          </p:cNvSpPr>
          <p:nvPr/>
        </p:nvSpPr>
        <p:spPr bwMode="auto">
          <a:xfrm>
            <a:off x="7077075"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r"/>
            <a:fld id="{A819E049-3E67-41E3-876E-04E44884D2F9}" type="slidenum">
              <a:rPr lang="ja-JP" altLang="en-US" sz="1600">
                <a:latin typeface="Times New Roman" pitchFamily="18" charset="0"/>
                <a:sym typeface="Times New Roman" pitchFamily="18" charset="0"/>
              </a:rPr>
              <a:pPr algn="r"/>
              <a:t>6</a:t>
            </a:fld>
            <a:endParaRPr lang="ja-JP" altLang="en-US" sz="1600">
              <a:latin typeface="Times New Roman" pitchFamily="18" charset="0"/>
              <a:sym typeface="Times New Roman" pitchFamily="18" charset="0"/>
            </a:endParaRPr>
          </a:p>
        </p:txBody>
      </p:sp>
      <p:sp>
        <p:nvSpPr>
          <p:cNvPr id="17432" name="正方形/長方形 23"/>
          <p:cNvSpPr>
            <a:spLocks noChangeArrowheads="1"/>
          </p:cNvSpPr>
          <p:nvPr/>
        </p:nvSpPr>
        <p:spPr bwMode="auto">
          <a:xfrm>
            <a:off x="23813" y="671513"/>
            <a:ext cx="31607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266700" indent="-266700"/>
            <a:r>
              <a:rPr lang="ja-JP" altLang="en-US" sz="2000" b="1" u="sng">
                <a:solidFill>
                  <a:srgbClr val="000000"/>
                </a:solidFill>
                <a:latin typeface="Times New Roman" pitchFamily="18" charset="0"/>
                <a:sym typeface="Times New Roman" pitchFamily="18" charset="0"/>
              </a:rPr>
              <a:t>1.</a:t>
            </a:r>
            <a:r>
              <a:rPr lang="en-US" altLang="ja-JP" sz="2000" b="1" u="sng">
                <a:solidFill>
                  <a:srgbClr val="000000"/>
                </a:solidFill>
                <a:latin typeface="Times New Roman" pitchFamily="18" charset="0"/>
                <a:sym typeface="Times New Roman" pitchFamily="18" charset="0"/>
              </a:rPr>
              <a:t>	</a:t>
            </a:r>
            <a:r>
              <a:rPr lang="ja-JP" altLang="en-US" sz="2000" b="1" u="sng">
                <a:solidFill>
                  <a:srgbClr val="000000"/>
                </a:solidFill>
                <a:latin typeface="Times New Roman" pitchFamily="18" charset="0"/>
                <a:sym typeface="Times New Roman" pitchFamily="18" charset="0"/>
              </a:rPr>
              <a:t>Introduction </a:t>
            </a:r>
            <a:r>
              <a:rPr lang="en-US" altLang="ja-JP" sz="2000" b="1" u="sng">
                <a:solidFill>
                  <a:srgbClr val="000000"/>
                </a:solidFill>
                <a:latin typeface="Times New Roman" pitchFamily="18" charset="0"/>
                <a:sym typeface="Times New Roman" pitchFamily="18" charset="0"/>
              </a:rPr>
              <a:t>(continued)</a:t>
            </a:r>
            <a:endParaRPr lang="ja-JP" altLang="en-US" sz="2000" b="1" u="sng">
              <a:solidFill>
                <a:srgbClr val="000000"/>
              </a:solidFill>
              <a:latin typeface="Times New Roman" pitchFamily="18" charset="0"/>
              <a:sym typeface="Times New Roman" pitchFamily="18" charset="0"/>
            </a:endParaRPr>
          </a:p>
        </p:txBody>
      </p:sp>
      <p:pic>
        <p:nvPicPr>
          <p:cNvPr id="13" name="Picture 15" descr="moe_logo_small">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6440567"/>
            <a:ext cx="611560" cy="404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 Box 16"/>
          <p:cNvSpPr txBox="1">
            <a:spLocks noChangeArrowheads="1"/>
          </p:cNvSpPr>
          <p:nvPr/>
        </p:nvSpPr>
        <p:spPr bwMode="auto">
          <a:xfrm>
            <a:off x="553623" y="6478728"/>
            <a:ext cx="369710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sz="1200">
                <a:solidFill>
                  <a:schemeClr val="tx2"/>
                </a:solidFill>
                <a:latin typeface="Times New Roman" pitchFamily="18" charset="0"/>
                <a:ea typeface="ＭＳ Ｐゴシック" pitchFamily="50" charset="-128"/>
              </a:defRPr>
            </a:lvl1pPr>
            <a:lvl2pPr marL="742950" indent="-285750" eaLnBrk="0" hangingPunct="0">
              <a:defRPr kumimoji="1" sz="1200">
                <a:solidFill>
                  <a:schemeClr val="tx2"/>
                </a:solidFill>
                <a:latin typeface="Times New Roman" pitchFamily="18" charset="0"/>
                <a:ea typeface="ＭＳ Ｐゴシック" pitchFamily="50" charset="-128"/>
              </a:defRPr>
            </a:lvl2pPr>
            <a:lvl3pPr marL="1143000" indent="-228600" eaLnBrk="0" hangingPunct="0">
              <a:defRPr kumimoji="1" sz="1200">
                <a:solidFill>
                  <a:schemeClr val="tx2"/>
                </a:solidFill>
                <a:latin typeface="Times New Roman" pitchFamily="18" charset="0"/>
                <a:ea typeface="ＭＳ Ｐゴシック" pitchFamily="50" charset="-128"/>
              </a:defRPr>
            </a:lvl3pPr>
            <a:lvl4pPr marL="1600200" indent="-228600" eaLnBrk="0" hangingPunct="0">
              <a:defRPr kumimoji="1" sz="1200">
                <a:solidFill>
                  <a:schemeClr val="tx2"/>
                </a:solidFill>
                <a:latin typeface="Times New Roman" pitchFamily="18" charset="0"/>
                <a:ea typeface="ＭＳ Ｐゴシック" pitchFamily="50" charset="-128"/>
              </a:defRPr>
            </a:lvl4pPr>
            <a:lvl5pPr marL="2057400" indent="-228600" eaLnBrk="0" hangingPunct="0">
              <a:defRPr kumimoji="1" sz="1200">
                <a:solidFill>
                  <a:schemeClr val="tx2"/>
                </a:solidFill>
                <a:latin typeface="Times New Roman" pitchFamily="18" charset="0"/>
                <a:ea typeface="ＭＳ Ｐゴシック" pitchFamily="50" charset="-128"/>
              </a:defRPr>
            </a:lvl5pPr>
            <a:lvl6pPr marL="2514600" indent="-228600" algn="ctr" eaLnBrk="0" fontAlgn="base" hangingPunct="0">
              <a:spcBef>
                <a:spcPct val="0"/>
              </a:spcBef>
              <a:spcAft>
                <a:spcPct val="0"/>
              </a:spcAft>
              <a:defRPr kumimoji="1" sz="1200">
                <a:solidFill>
                  <a:schemeClr val="tx2"/>
                </a:solidFill>
                <a:latin typeface="Times New Roman" pitchFamily="18" charset="0"/>
                <a:ea typeface="ＭＳ Ｐゴシック" pitchFamily="50" charset="-128"/>
              </a:defRPr>
            </a:lvl6pPr>
            <a:lvl7pPr marL="2971800" indent="-228600" algn="ctr" eaLnBrk="0" fontAlgn="base" hangingPunct="0">
              <a:spcBef>
                <a:spcPct val="0"/>
              </a:spcBef>
              <a:spcAft>
                <a:spcPct val="0"/>
              </a:spcAft>
              <a:defRPr kumimoji="1" sz="1200">
                <a:solidFill>
                  <a:schemeClr val="tx2"/>
                </a:solidFill>
                <a:latin typeface="Times New Roman" pitchFamily="18" charset="0"/>
                <a:ea typeface="ＭＳ Ｐゴシック" pitchFamily="50" charset="-128"/>
              </a:defRPr>
            </a:lvl7pPr>
            <a:lvl8pPr marL="3429000" indent="-228600" algn="ctr" eaLnBrk="0" fontAlgn="base" hangingPunct="0">
              <a:spcBef>
                <a:spcPct val="0"/>
              </a:spcBef>
              <a:spcAft>
                <a:spcPct val="0"/>
              </a:spcAft>
              <a:defRPr kumimoji="1" sz="1200">
                <a:solidFill>
                  <a:schemeClr val="tx2"/>
                </a:solidFill>
                <a:latin typeface="Times New Roman" pitchFamily="18" charset="0"/>
                <a:ea typeface="ＭＳ Ｐゴシック" pitchFamily="50" charset="-128"/>
              </a:defRPr>
            </a:lvl8pPr>
            <a:lvl9pPr marL="3886200" indent="-228600" algn="ctr" eaLnBrk="0" fontAlgn="base" hangingPunct="0">
              <a:spcBef>
                <a:spcPct val="0"/>
              </a:spcBef>
              <a:spcAft>
                <a:spcPct val="0"/>
              </a:spcAft>
              <a:defRPr kumimoji="1" sz="1200">
                <a:solidFill>
                  <a:schemeClr val="tx2"/>
                </a:solidFill>
                <a:latin typeface="Times New Roman" pitchFamily="18" charset="0"/>
                <a:ea typeface="ＭＳ Ｐゴシック" pitchFamily="50" charset="-128"/>
              </a:defRPr>
            </a:lvl9pPr>
          </a:lstStyle>
          <a:p>
            <a:pPr eaLnBrk="1" hangingPunct="1">
              <a:defRPr/>
            </a:pPr>
            <a:r>
              <a:rPr lang="en-US" altLang="ja-JP" sz="1800" dirty="0" smtClean="0">
                <a:latin typeface="Arial Black" pitchFamily="34" charset="0"/>
              </a:rPr>
              <a:t>Ministry of the Environment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正方形/長方形 25"/>
          <p:cNvSpPr>
            <a:spLocks noChangeArrowheads="1"/>
          </p:cNvSpPr>
          <p:nvPr/>
        </p:nvSpPr>
        <p:spPr bwMode="auto">
          <a:xfrm>
            <a:off x="19050" y="671513"/>
            <a:ext cx="58975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266700" indent="-266700"/>
            <a:r>
              <a:rPr lang="ja-JP" altLang="en-US" sz="2000" b="1" u="sng">
                <a:solidFill>
                  <a:srgbClr val="000000"/>
                </a:solidFill>
                <a:latin typeface="Times New Roman" pitchFamily="18" charset="0"/>
                <a:sym typeface="Times New Roman" pitchFamily="18" charset="0"/>
              </a:rPr>
              <a:t>2.</a:t>
            </a:r>
            <a:r>
              <a:rPr lang="en-US" altLang="ja-JP" sz="2000" b="1" u="sng">
                <a:solidFill>
                  <a:srgbClr val="000000"/>
                </a:solidFill>
                <a:latin typeface="Times New Roman" pitchFamily="18" charset="0"/>
                <a:sym typeface="Times New Roman" pitchFamily="18" charset="0"/>
              </a:rPr>
              <a:t>	</a:t>
            </a:r>
            <a:r>
              <a:rPr lang="ja-JP" altLang="en-US" sz="2000" b="1" u="sng">
                <a:solidFill>
                  <a:srgbClr val="000000"/>
                </a:solidFill>
                <a:latin typeface="Times New Roman" pitchFamily="18" charset="0"/>
                <a:sym typeface="Times New Roman" pitchFamily="18" charset="0"/>
              </a:rPr>
              <a:t>Driving noise reduction measures of four-wheelers</a:t>
            </a:r>
          </a:p>
        </p:txBody>
      </p:sp>
      <p:sp>
        <p:nvSpPr>
          <p:cNvPr id="16389" name="正方形/長方形 2"/>
          <p:cNvSpPr>
            <a:spLocks noChangeArrowheads="1"/>
          </p:cNvSpPr>
          <p:nvPr/>
        </p:nvSpPr>
        <p:spPr bwMode="auto">
          <a:xfrm>
            <a:off x="107950" y="1193800"/>
            <a:ext cx="1531938" cy="338138"/>
          </a:xfrm>
          <a:prstGeom prst="rect">
            <a:avLst/>
          </a:prstGeom>
          <a:noFill/>
          <a:ln w="9525">
            <a:noFill/>
            <a:miter lim="800000"/>
            <a:headEnd/>
            <a:tailEnd/>
          </a:ln>
        </p:spPr>
        <p:txBody>
          <a:bodyPr wrap="none">
            <a:spAutoFit/>
          </a:bodyPr>
          <a:lstStyle/>
          <a:p>
            <a:pPr marL="266700" indent="-266700">
              <a:defRPr/>
            </a:pPr>
            <a:r>
              <a:rPr lang="ja-JP" altLang="en-US" sz="1600" dirty="0">
                <a:solidFill>
                  <a:srgbClr val="000000"/>
                </a:solidFill>
                <a:latin typeface="+mn-lt"/>
                <a:sym typeface="Wingdings 2"/>
              </a:rPr>
              <a:t></a:t>
            </a:r>
            <a:r>
              <a:rPr lang="en-US" altLang="ja-JP" sz="1600" dirty="0">
                <a:solidFill>
                  <a:srgbClr val="000000"/>
                </a:solidFill>
                <a:latin typeface="+mn-lt"/>
                <a:sym typeface="Times New Roman" pitchFamily="18" charset="0"/>
              </a:rPr>
              <a:t>	</a:t>
            </a:r>
            <a:r>
              <a:rPr lang="ja-JP" altLang="en-US" sz="1600" b="1" dirty="0">
                <a:solidFill>
                  <a:srgbClr val="000000"/>
                </a:solidFill>
                <a:latin typeface="+mn-lt"/>
                <a:sym typeface="Times New Roman" pitchFamily="18" charset="0"/>
              </a:rPr>
              <a:t>Background</a:t>
            </a:r>
            <a:endParaRPr lang="ja-JP" altLang="en-US" sz="1600" b="1" dirty="0">
              <a:solidFill>
                <a:srgbClr val="000000"/>
              </a:solidFill>
              <a:latin typeface="+mn-lt"/>
              <a:sym typeface="Wingdings 2"/>
            </a:endParaRPr>
          </a:p>
        </p:txBody>
      </p:sp>
      <p:sp>
        <p:nvSpPr>
          <p:cNvPr id="18436" name="Rectangle 8"/>
          <p:cNvSpPr>
            <a:spLocks noChangeArrowheads="1"/>
          </p:cNvSpPr>
          <p:nvPr/>
        </p:nvSpPr>
        <p:spPr bwMode="auto">
          <a:xfrm>
            <a:off x="0" y="4572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ja-JP" altLang="ja-JP" b="1" i="1">
              <a:sym typeface="ＭＳ Ｐゴシック" pitchFamily="50" charset="-128"/>
            </a:endParaRPr>
          </a:p>
        </p:txBody>
      </p:sp>
      <p:sp>
        <p:nvSpPr>
          <p:cNvPr id="18437" name="正方形/長方形 16"/>
          <p:cNvSpPr>
            <a:spLocks noChangeArrowheads="1"/>
          </p:cNvSpPr>
          <p:nvPr/>
        </p:nvSpPr>
        <p:spPr bwMode="auto">
          <a:xfrm>
            <a:off x="358775" y="1543050"/>
            <a:ext cx="8785225"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180975" indent="-180975">
              <a:spcAft>
                <a:spcPts val="1200"/>
              </a:spcAft>
            </a:pPr>
            <a:r>
              <a:rPr lang="en-US" altLang="ja-JP" sz="1400" dirty="0">
                <a:solidFill>
                  <a:srgbClr val="000000"/>
                </a:solidFill>
                <a:latin typeface="Times New Roman" pitchFamily="18" charset="0"/>
                <a:sym typeface="Times New Roman" pitchFamily="18" charset="0"/>
              </a:rPr>
              <a:t>•	</a:t>
            </a:r>
            <a:r>
              <a:rPr lang="ja-JP" altLang="en-US" sz="1400" dirty="0">
                <a:solidFill>
                  <a:srgbClr val="000000"/>
                </a:solidFill>
                <a:latin typeface="Times New Roman" pitchFamily="18" charset="0"/>
                <a:sym typeface="Times New Roman" pitchFamily="18" charset="0"/>
              </a:rPr>
              <a:t>The United Nations, with Japan playing an active role, have reviewed the UN Regulation No.51 03 Series (R51-03): Vehicle Noise Emissions </a:t>
            </a:r>
            <a:r>
              <a:rPr lang="ja-JP" altLang="en-US" sz="1400" b="1" u="sng" dirty="0">
                <a:solidFill>
                  <a:srgbClr val="000000"/>
                </a:solidFill>
                <a:latin typeface="Times New Roman" pitchFamily="18" charset="0"/>
                <a:sym typeface="Times New Roman" pitchFamily="18" charset="0"/>
              </a:rPr>
              <a:t>in order to adapt it to changes in vehicle performance and actual urban driving condition</a:t>
            </a:r>
            <a:r>
              <a:rPr lang="ja-JP" altLang="en-US" sz="1400" dirty="0">
                <a:solidFill>
                  <a:srgbClr val="000000"/>
                </a:solidFill>
                <a:latin typeface="Times New Roman" pitchFamily="18" charset="0"/>
                <a:sym typeface="Times New Roman" pitchFamily="18" charset="0"/>
              </a:rPr>
              <a:t>.  </a:t>
            </a:r>
          </a:p>
          <a:p>
            <a:pPr marL="180975" indent="-180975">
              <a:spcAft>
                <a:spcPts val="1200"/>
              </a:spcAft>
            </a:pPr>
            <a:r>
              <a:rPr lang="en-US" altLang="ja-JP" sz="1400" dirty="0">
                <a:solidFill>
                  <a:srgbClr val="000000"/>
                </a:solidFill>
                <a:latin typeface="Times New Roman" pitchFamily="18" charset="0"/>
                <a:sym typeface="Times New Roman" pitchFamily="18" charset="0"/>
              </a:rPr>
              <a:t>•	</a:t>
            </a:r>
            <a:r>
              <a:rPr lang="ja-JP" altLang="en-US" sz="1400" dirty="0">
                <a:solidFill>
                  <a:srgbClr val="000000"/>
                </a:solidFill>
                <a:latin typeface="Times New Roman" pitchFamily="18" charset="0"/>
                <a:sym typeface="Times New Roman" pitchFamily="18" charset="0"/>
              </a:rPr>
              <a:t>Japan needs to consider adopting the R51-03, which has been improved, </a:t>
            </a:r>
            <a:r>
              <a:rPr lang="ja-JP" altLang="en-US" sz="1400" b="1" u="sng" dirty="0">
                <a:solidFill>
                  <a:srgbClr val="000000"/>
                </a:solidFill>
                <a:latin typeface="Times New Roman" pitchFamily="18" charset="0"/>
                <a:sym typeface="Times New Roman" pitchFamily="18" charset="0"/>
              </a:rPr>
              <a:t>to improve the fulfillment of environmental standards and reduce complaints from the residents living near roads</a:t>
            </a:r>
            <a:r>
              <a:rPr lang="ja-JP" altLang="en-US" sz="1400" dirty="0">
                <a:solidFill>
                  <a:srgbClr val="000000"/>
                </a:solidFill>
                <a:latin typeface="Times New Roman" pitchFamily="18" charset="0"/>
                <a:sym typeface="Times New Roman" pitchFamily="18" charset="0"/>
              </a:rPr>
              <a:t>.</a:t>
            </a:r>
          </a:p>
        </p:txBody>
      </p:sp>
      <p:sp>
        <p:nvSpPr>
          <p:cNvPr id="18438" name="下矢印 37"/>
          <p:cNvSpPr>
            <a:spLocks noChangeArrowheads="1"/>
          </p:cNvSpPr>
          <p:nvPr/>
        </p:nvSpPr>
        <p:spPr bwMode="auto">
          <a:xfrm>
            <a:off x="4111625" y="3149600"/>
            <a:ext cx="920750" cy="419100"/>
          </a:xfrm>
          <a:prstGeom prst="downArrow">
            <a:avLst>
              <a:gd name="adj1" fmla="val 50000"/>
              <a:gd name="adj2" fmla="val 50000"/>
            </a:avLst>
          </a:prstGeom>
          <a:solidFill>
            <a:srgbClr val="FFFFFF"/>
          </a:solidFill>
          <a:ln w="25400">
            <a:solidFill>
              <a:srgbClr val="F79646"/>
            </a:solidFill>
            <a:miter lim="800000"/>
            <a:headEnd/>
            <a:tailEnd/>
          </a:ln>
        </p:spPr>
        <p:txBody>
          <a:bodyPr anchor="ctr"/>
          <a:lstStyle/>
          <a:p>
            <a:pPr algn="ctr"/>
            <a:endParaRPr lang="ja-JP" altLang="ja-JP">
              <a:solidFill>
                <a:srgbClr val="000000"/>
              </a:solidFill>
            </a:endParaRPr>
          </a:p>
        </p:txBody>
      </p:sp>
      <p:sp>
        <p:nvSpPr>
          <p:cNvPr id="18439" name="スライド番号プレースホルダー 3"/>
          <p:cNvSpPr>
            <a:spLocks noChangeArrowheads="1"/>
          </p:cNvSpPr>
          <p:nvPr/>
        </p:nvSpPr>
        <p:spPr bwMode="auto">
          <a:xfrm>
            <a:off x="7077075"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r"/>
            <a:fld id="{45FD36B5-91BF-464D-8EA8-F30E5D68E7C0}" type="slidenum">
              <a:rPr lang="ja-JP" altLang="en-US" sz="1600">
                <a:latin typeface="Times New Roman" pitchFamily="18" charset="0"/>
                <a:sym typeface="Times New Roman" pitchFamily="18" charset="0"/>
              </a:rPr>
              <a:pPr algn="r"/>
              <a:t>7</a:t>
            </a:fld>
            <a:endParaRPr lang="ja-JP" altLang="en-US" sz="1600">
              <a:latin typeface="Times New Roman" pitchFamily="18" charset="0"/>
              <a:sym typeface="Times New Roman" pitchFamily="18" charset="0"/>
            </a:endParaRPr>
          </a:p>
        </p:txBody>
      </p:sp>
      <p:pic>
        <p:nvPicPr>
          <p:cNvPr id="9" name="Picture 15" descr="moe_logo_small">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6440567"/>
            <a:ext cx="611560" cy="404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Box 16"/>
          <p:cNvSpPr txBox="1">
            <a:spLocks noChangeArrowheads="1"/>
          </p:cNvSpPr>
          <p:nvPr/>
        </p:nvSpPr>
        <p:spPr bwMode="auto">
          <a:xfrm>
            <a:off x="553623" y="6478728"/>
            <a:ext cx="369710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sz="1200">
                <a:solidFill>
                  <a:schemeClr val="tx2"/>
                </a:solidFill>
                <a:latin typeface="Times New Roman" pitchFamily="18" charset="0"/>
                <a:ea typeface="ＭＳ Ｐゴシック" pitchFamily="50" charset="-128"/>
              </a:defRPr>
            </a:lvl1pPr>
            <a:lvl2pPr marL="742950" indent="-285750" eaLnBrk="0" hangingPunct="0">
              <a:defRPr kumimoji="1" sz="1200">
                <a:solidFill>
                  <a:schemeClr val="tx2"/>
                </a:solidFill>
                <a:latin typeface="Times New Roman" pitchFamily="18" charset="0"/>
                <a:ea typeface="ＭＳ Ｐゴシック" pitchFamily="50" charset="-128"/>
              </a:defRPr>
            </a:lvl2pPr>
            <a:lvl3pPr marL="1143000" indent="-228600" eaLnBrk="0" hangingPunct="0">
              <a:defRPr kumimoji="1" sz="1200">
                <a:solidFill>
                  <a:schemeClr val="tx2"/>
                </a:solidFill>
                <a:latin typeface="Times New Roman" pitchFamily="18" charset="0"/>
                <a:ea typeface="ＭＳ Ｐゴシック" pitchFamily="50" charset="-128"/>
              </a:defRPr>
            </a:lvl3pPr>
            <a:lvl4pPr marL="1600200" indent="-228600" eaLnBrk="0" hangingPunct="0">
              <a:defRPr kumimoji="1" sz="1200">
                <a:solidFill>
                  <a:schemeClr val="tx2"/>
                </a:solidFill>
                <a:latin typeface="Times New Roman" pitchFamily="18" charset="0"/>
                <a:ea typeface="ＭＳ Ｐゴシック" pitchFamily="50" charset="-128"/>
              </a:defRPr>
            </a:lvl4pPr>
            <a:lvl5pPr marL="2057400" indent="-228600" eaLnBrk="0" hangingPunct="0">
              <a:defRPr kumimoji="1" sz="1200">
                <a:solidFill>
                  <a:schemeClr val="tx2"/>
                </a:solidFill>
                <a:latin typeface="Times New Roman" pitchFamily="18" charset="0"/>
                <a:ea typeface="ＭＳ Ｐゴシック" pitchFamily="50" charset="-128"/>
              </a:defRPr>
            </a:lvl5pPr>
            <a:lvl6pPr marL="2514600" indent="-228600" algn="ctr" eaLnBrk="0" fontAlgn="base" hangingPunct="0">
              <a:spcBef>
                <a:spcPct val="0"/>
              </a:spcBef>
              <a:spcAft>
                <a:spcPct val="0"/>
              </a:spcAft>
              <a:defRPr kumimoji="1" sz="1200">
                <a:solidFill>
                  <a:schemeClr val="tx2"/>
                </a:solidFill>
                <a:latin typeface="Times New Roman" pitchFamily="18" charset="0"/>
                <a:ea typeface="ＭＳ Ｐゴシック" pitchFamily="50" charset="-128"/>
              </a:defRPr>
            </a:lvl6pPr>
            <a:lvl7pPr marL="2971800" indent="-228600" algn="ctr" eaLnBrk="0" fontAlgn="base" hangingPunct="0">
              <a:spcBef>
                <a:spcPct val="0"/>
              </a:spcBef>
              <a:spcAft>
                <a:spcPct val="0"/>
              </a:spcAft>
              <a:defRPr kumimoji="1" sz="1200">
                <a:solidFill>
                  <a:schemeClr val="tx2"/>
                </a:solidFill>
                <a:latin typeface="Times New Roman" pitchFamily="18" charset="0"/>
                <a:ea typeface="ＭＳ Ｐゴシック" pitchFamily="50" charset="-128"/>
              </a:defRPr>
            </a:lvl7pPr>
            <a:lvl8pPr marL="3429000" indent="-228600" algn="ctr" eaLnBrk="0" fontAlgn="base" hangingPunct="0">
              <a:spcBef>
                <a:spcPct val="0"/>
              </a:spcBef>
              <a:spcAft>
                <a:spcPct val="0"/>
              </a:spcAft>
              <a:defRPr kumimoji="1" sz="1200">
                <a:solidFill>
                  <a:schemeClr val="tx2"/>
                </a:solidFill>
                <a:latin typeface="Times New Roman" pitchFamily="18" charset="0"/>
                <a:ea typeface="ＭＳ Ｐゴシック" pitchFamily="50" charset="-128"/>
              </a:defRPr>
            </a:lvl8pPr>
            <a:lvl9pPr marL="3886200" indent="-228600" algn="ctr" eaLnBrk="0" fontAlgn="base" hangingPunct="0">
              <a:spcBef>
                <a:spcPct val="0"/>
              </a:spcBef>
              <a:spcAft>
                <a:spcPct val="0"/>
              </a:spcAft>
              <a:defRPr kumimoji="1" sz="1200">
                <a:solidFill>
                  <a:schemeClr val="tx2"/>
                </a:solidFill>
                <a:latin typeface="Times New Roman" pitchFamily="18" charset="0"/>
                <a:ea typeface="ＭＳ Ｐゴシック" pitchFamily="50" charset="-128"/>
              </a:defRPr>
            </a:lvl9pPr>
          </a:lstStyle>
          <a:p>
            <a:pPr eaLnBrk="1" hangingPunct="1">
              <a:defRPr/>
            </a:pPr>
            <a:r>
              <a:rPr lang="en-US" altLang="ja-JP" sz="1800" dirty="0" smtClean="0">
                <a:latin typeface="Arial Black" pitchFamily="34" charset="0"/>
              </a:rPr>
              <a:t>Ministry of the Environment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15" descr="moe_logo_small">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6440567"/>
            <a:ext cx="611560" cy="404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Text Box 16"/>
          <p:cNvSpPr txBox="1">
            <a:spLocks noChangeArrowheads="1"/>
          </p:cNvSpPr>
          <p:nvPr/>
        </p:nvSpPr>
        <p:spPr bwMode="auto">
          <a:xfrm>
            <a:off x="553623" y="6478728"/>
            <a:ext cx="369710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sz="1200">
                <a:solidFill>
                  <a:schemeClr val="tx2"/>
                </a:solidFill>
                <a:latin typeface="Times New Roman" pitchFamily="18" charset="0"/>
                <a:ea typeface="ＭＳ Ｐゴシック" pitchFamily="50" charset="-128"/>
              </a:defRPr>
            </a:lvl1pPr>
            <a:lvl2pPr marL="742950" indent="-285750" eaLnBrk="0" hangingPunct="0">
              <a:defRPr kumimoji="1" sz="1200">
                <a:solidFill>
                  <a:schemeClr val="tx2"/>
                </a:solidFill>
                <a:latin typeface="Times New Roman" pitchFamily="18" charset="0"/>
                <a:ea typeface="ＭＳ Ｐゴシック" pitchFamily="50" charset="-128"/>
              </a:defRPr>
            </a:lvl2pPr>
            <a:lvl3pPr marL="1143000" indent="-228600" eaLnBrk="0" hangingPunct="0">
              <a:defRPr kumimoji="1" sz="1200">
                <a:solidFill>
                  <a:schemeClr val="tx2"/>
                </a:solidFill>
                <a:latin typeface="Times New Roman" pitchFamily="18" charset="0"/>
                <a:ea typeface="ＭＳ Ｐゴシック" pitchFamily="50" charset="-128"/>
              </a:defRPr>
            </a:lvl3pPr>
            <a:lvl4pPr marL="1600200" indent="-228600" eaLnBrk="0" hangingPunct="0">
              <a:defRPr kumimoji="1" sz="1200">
                <a:solidFill>
                  <a:schemeClr val="tx2"/>
                </a:solidFill>
                <a:latin typeface="Times New Roman" pitchFamily="18" charset="0"/>
                <a:ea typeface="ＭＳ Ｐゴシック" pitchFamily="50" charset="-128"/>
              </a:defRPr>
            </a:lvl4pPr>
            <a:lvl5pPr marL="2057400" indent="-228600" eaLnBrk="0" hangingPunct="0">
              <a:defRPr kumimoji="1" sz="1200">
                <a:solidFill>
                  <a:schemeClr val="tx2"/>
                </a:solidFill>
                <a:latin typeface="Times New Roman" pitchFamily="18" charset="0"/>
                <a:ea typeface="ＭＳ Ｐゴシック" pitchFamily="50" charset="-128"/>
              </a:defRPr>
            </a:lvl5pPr>
            <a:lvl6pPr marL="2514600" indent="-228600" algn="ctr" eaLnBrk="0" fontAlgn="base" hangingPunct="0">
              <a:spcBef>
                <a:spcPct val="0"/>
              </a:spcBef>
              <a:spcAft>
                <a:spcPct val="0"/>
              </a:spcAft>
              <a:defRPr kumimoji="1" sz="1200">
                <a:solidFill>
                  <a:schemeClr val="tx2"/>
                </a:solidFill>
                <a:latin typeface="Times New Roman" pitchFamily="18" charset="0"/>
                <a:ea typeface="ＭＳ Ｐゴシック" pitchFamily="50" charset="-128"/>
              </a:defRPr>
            </a:lvl6pPr>
            <a:lvl7pPr marL="2971800" indent="-228600" algn="ctr" eaLnBrk="0" fontAlgn="base" hangingPunct="0">
              <a:spcBef>
                <a:spcPct val="0"/>
              </a:spcBef>
              <a:spcAft>
                <a:spcPct val="0"/>
              </a:spcAft>
              <a:defRPr kumimoji="1" sz="1200">
                <a:solidFill>
                  <a:schemeClr val="tx2"/>
                </a:solidFill>
                <a:latin typeface="Times New Roman" pitchFamily="18" charset="0"/>
                <a:ea typeface="ＭＳ Ｐゴシック" pitchFamily="50" charset="-128"/>
              </a:defRPr>
            </a:lvl7pPr>
            <a:lvl8pPr marL="3429000" indent="-228600" algn="ctr" eaLnBrk="0" fontAlgn="base" hangingPunct="0">
              <a:spcBef>
                <a:spcPct val="0"/>
              </a:spcBef>
              <a:spcAft>
                <a:spcPct val="0"/>
              </a:spcAft>
              <a:defRPr kumimoji="1" sz="1200">
                <a:solidFill>
                  <a:schemeClr val="tx2"/>
                </a:solidFill>
                <a:latin typeface="Times New Roman" pitchFamily="18" charset="0"/>
                <a:ea typeface="ＭＳ Ｐゴシック" pitchFamily="50" charset="-128"/>
              </a:defRPr>
            </a:lvl8pPr>
            <a:lvl9pPr marL="3886200" indent="-228600" algn="ctr" eaLnBrk="0" fontAlgn="base" hangingPunct="0">
              <a:spcBef>
                <a:spcPct val="0"/>
              </a:spcBef>
              <a:spcAft>
                <a:spcPct val="0"/>
              </a:spcAft>
              <a:defRPr kumimoji="1" sz="1200">
                <a:solidFill>
                  <a:schemeClr val="tx2"/>
                </a:solidFill>
                <a:latin typeface="Times New Roman" pitchFamily="18" charset="0"/>
                <a:ea typeface="ＭＳ Ｐゴシック" pitchFamily="50" charset="-128"/>
              </a:defRPr>
            </a:lvl9pPr>
          </a:lstStyle>
          <a:p>
            <a:pPr eaLnBrk="1" hangingPunct="1">
              <a:defRPr/>
            </a:pPr>
            <a:r>
              <a:rPr lang="en-US" altLang="ja-JP" sz="1800" dirty="0" smtClean="0">
                <a:latin typeface="Arial Black" pitchFamily="34" charset="0"/>
              </a:rPr>
              <a:t>Ministry of the Environment</a:t>
            </a:r>
          </a:p>
        </p:txBody>
      </p:sp>
      <p:sp>
        <p:nvSpPr>
          <p:cNvPr id="19458" name="スライド番号プレースホルダ 5"/>
          <p:cNvSpPr>
            <a:spLocks noGrp="1"/>
          </p:cNvSpPr>
          <p:nvPr>
            <p:ph type="sldNum" sz="quarter" idx="12"/>
          </p:nvPr>
        </p:nvSpPr>
        <p:spPr>
          <a:xfrm>
            <a:off x="6553200" y="5051425"/>
            <a:ext cx="2133600" cy="365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50" charset="-128"/>
              </a:defRPr>
            </a:lvl1pPr>
            <a:lvl2pPr marL="742950" indent="-285750" eaLnBrk="0" hangingPunct="0">
              <a:defRPr>
                <a:solidFill>
                  <a:schemeClr val="tx1"/>
                </a:solidFill>
                <a:latin typeface="Arial" charset="0"/>
                <a:ea typeface="ＭＳ Ｐゴシック" pitchFamily="50" charset="-128"/>
              </a:defRPr>
            </a:lvl2pPr>
            <a:lvl3pPr marL="1143000" indent="-228600" eaLnBrk="0" hangingPunct="0">
              <a:defRPr>
                <a:solidFill>
                  <a:schemeClr val="tx1"/>
                </a:solidFill>
                <a:latin typeface="Arial" charset="0"/>
                <a:ea typeface="ＭＳ Ｐゴシック" pitchFamily="50" charset="-128"/>
              </a:defRPr>
            </a:lvl3pPr>
            <a:lvl4pPr marL="1600200" indent="-228600" eaLnBrk="0" hangingPunct="0">
              <a:defRPr>
                <a:solidFill>
                  <a:schemeClr val="tx1"/>
                </a:solidFill>
                <a:latin typeface="Arial" charset="0"/>
                <a:ea typeface="ＭＳ Ｐゴシック" pitchFamily="50" charset="-128"/>
              </a:defRPr>
            </a:lvl4pPr>
            <a:lvl5pPr marL="2057400" indent="-228600" eaLnBrk="0" hangingPunct="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buFont typeface="Arial" charset="0"/>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buFont typeface="Arial" charset="0"/>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buFont typeface="Arial" charset="0"/>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buFont typeface="Arial" charset="0"/>
              <a:defRPr>
                <a:solidFill>
                  <a:schemeClr val="tx1"/>
                </a:solidFill>
                <a:latin typeface="Arial" charset="0"/>
                <a:ea typeface="ＭＳ Ｐゴシック" pitchFamily="50" charset="-128"/>
              </a:defRPr>
            </a:lvl9pPr>
          </a:lstStyle>
          <a:p>
            <a:pPr eaLnBrk="1" hangingPunct="1">
              <a:buFont typeface="Arial" charset="0"/>
              <a:buNone/>
            </a:pPr>
            <a:fld id="{48AFBC5C-599D-4338-B7FB-EF7BC104795C}" type="slidenum">
              <a:rPr lang="ja-JP" altLang="en-US" smtClean="0">
                <a:solidFill>
                  <a:srgbClr val="898989"/>
                </a:solidFill>
              </a:rPr>
              <a:pPr eaLnBrk="1" hangingPunct="1">
                <a:buFont typeface="Arial" charset="0"/>
                <a:buNone/>
              </a:pPr>
              <a:t>8</a:t>
            </a:fld>
            <a:endParaRPr lang="ja-JP" altLang="en-US" sz="1800" smtClean="0"/>
          </a:p>
        </p:txBody>
      </p:sp>
      <p:sp>
        <p:nvSpPr>
          <p:cNvPr id="19459" name="角丸四角形 35"/>
          <p:cNvSpPr>
            <a:spLocks noChangeArrowheads="1"/>
          </p:cNvSpPr>
          <p:nvPr/>
        </p:nvSpPr>
        <p:spPr bwMode="auto">
          <a:xfrm>
            <a:off x="119063" y="987425"/>
            <a:ext cx="8905875" cy="5724525"/>
          </a:xfrm>
          <a:prstGeom prst="roundRect">
            <a:avLst>
              <a:gd name="adj" fmla="val 4981"/>
            </a:avLst>
          </a:prstGeom>
          <a:solidFill>
            <a:srgbClr val="FFFFCC"/>
          </a:solidFill>
          <a:ln w="25400">
            <a:solidFill>
              <a:srgbClr val="395E8A"/>
            </a:solidFill>
            <a:round/>
            <a:headEnd/>
            <a:tailEnd/>
          </a:ln>
        </p:spPr>
        <p:txBody>
          <a:bodyPr anchor="ctr"/>
          <a:lstStyle/>
          <a:p>
            <a:pPr algn="ctr"/>
            <a:endParaRPr lang="ja-JP" altLang="ja-JP" sz="1600">
              <a:solidFill>
                <a:srgbClr val="FFFFFF"/>
              </a:solidFill>
            </a:endParaRPr>
          </a:p>
        </p:txBody>
      </p:sp>
      <p:sp>
        <p:nvSpPr>
          <p:cNvPr id="19461" name="正方形/長方形 15"/>
          <p:cNvSpPr>
            <a:spLocks noChangeArrowheads="1"/>
          </p:cNvSpPr>
          <p:nvPr/>
        </p:nvSpPr>
        <p:spPr bwMode="auto">
          <a:xfrm>
            <a:off x="107950" y="1162050"/>
            <a:ext cx="57086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266700" indent="-266700"/>
            <a:r>
              <a:rPr lang="ja-JP" altLang="en-US" sz="1600">
                <a:solidFill>
                  <a:srgbClr val="000000"/>
                </a:solidFill>
                <a:sym typeface="Wingdings 2" pitchFamily="18" charset="2"/>
              </a:rPr>
              <a:t></a:t>
            </a:r>
            <a:r>
              <a:rPr lang="en-US" altLang="ja-JP" sz="1600">
                <a:solidFill>
                  <a:srgbClr val="000000"/>
                </a:solidFill>
                <a:sym typeface="Times New Roman" pitchFamily="18" charset="0"/>
              </a:rPr>
              <a:t>	</a:t>
            </a:r>
            <a:r>
              <a:rPr lang="ja-JP" altLang="en-US" sz="1600" b="1">
                <a:solidFill>
                  <a:srgbClr val="000000"/>
                </a:solidFill>
                <a:latin typeface="Times New Roman" pitchFamily="18" charset="0"/>
                <a:sym typeface="Times New Roman" pitchFamily="18" charset="0"/>
              </a:rPr>
              <a:t>Adoption of a new test method for accelerating vehicle noise</a:t>
            </a:r>
          </a:p>
        </p:txBody>
      </p:sp>
      <p:sp>
        <p:nvSpPr>
          <p:cNvPr id="19462" name="正方形/長方形 36"/>
          <p:cNvSpPr>
            <a:spLocks noChangeArrowheads="1"/>
          </p:cNvSpPr>
          <p:nvPr/>
        </p:nvSpPr>
        <p:spPr bwMode="auto">
          <a:xfrm>
            <a:off x="117475" y="844550"/>
            <a:ext cx="2708275" cy="338138"/>
          </a:xfrm>
          <a:prstGeom prst="rect">
            <a:avLst/>
          </a:prstGeom>
          <a:gradFill rotWithShape="1">
            <a:gsLst>
              <a:gs pos="0">
                <a:srgbClr val="C96C1F"/>
              </a:gs>
              <a:gs pos="79999">
                <a:srgbClr val="FF8F33"/>
              </a:gs>
              <a:gs pos="100000">
                <a:srgbClr val="FF8F35"/>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sz="1600" b="1">
                <a:solidFill>
                  <a:srgbClr val="FFFFFF"/>
                </a:solidFill>
                <a:latin typeface="Times New Roman" pitchFamily="18" charset="0"/>
              </a:rPr>
              <a:t>Points in the third report</a:t>
            </a:r>
          </a:p>
        </p:txBody>
      </p:sp>
      <p:sp>
        <p:nvSpPr>
          <p:cNvPr id="19463" name="正方形/長方形 17"/>
          <p:cNvSpPr>
            <a:spLocks noChangeArrowheads="1"/>
          </p:cNvSpPr>
          <p:nvPr/>
        </p:nvSpPr>
        <p:spPr bwMode="auto">
          <a:xfrm>
            <a:off x="241300" y="1422400"/>
            <a:ext cx="8731250" cy="1423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180975" indent="-180975">
              <a:spcAft>
                <a:spcPts val="300"/>
              </a:spcAft>
            </a:pPr>
            <a:r>
              <a:rPr lang="en-US" altLang="ja-JP" sz="1400" dirty="0">
                <a:solidFill>
                  <a:srgbClr val="000000"/>
                </a:solidFill>
                <a:latin typeface="Times New Roman" pitchFamily="18" charset="0"/>
                <a:sym typeface="Times New Roman" pitchFamily="18" charset="0"/>
              </a:rPr>
              <a:t>•	</a:t>
            </a:r>
            <a:r>
              <a:rPr lang="ja-JP" altLang="en-US" sz="1400" dirty="0">
                <a:solidFill>
                  <a:srgbClr val="000000"/>
                </a:solidFill>
                <a:latin typeface="Times New Roman" pitchFamily="18" charset="0"/>
                <a:sym typeface="Times New Roman" pitchFamily="18" charset="0"/>
              </a:rPr>
              <a:t>According to a survey on the urban driving condition of four-wheelers in Japan, passenger cars and small commercial vehicles hardly run at wide open throttle (WOT) acceleration, which is a condition of the current accelerating noise test method. Midsize and large commercial vehicles run at WOT acceleration but the engine speed during acceleration is far greater than that used for the test.</a:t>
            </a:r>
            <a:endParaRPr lang="en-US" altLang="ja-JP" sz="1400" dirty="0">
              <a:solidFill>
                <a:srgbClr val="000000"/>
              </a:solidFill>
              <a:latin typeface="Times New Roman" pitchFamily="18" charset="0"/>
              <a:sym typeface="Times New Roman" pitchFamily="18" charset="0"/>
            </a:endParaRPr>
          </a:p>
          <a:p>
            <a:pPr marL="180975" indent="-180975">
              <a:spcAft>
                <a:spcPts val="300"/>
              </a:spcAft>
            </a:pPr>
            <a:r>
              <a:rPr lang="en-US" altLang="ja-JP" sz="1400" dirty="0">
                <a:solidFill>
                  <a:srgbClr val="000000"/>
                </a:solidFill>
                <a:latin typeface="Times New Roman" pitchFamily="18" charset="0"/>
                <a:sym typeface="Times New Roman" pitchFamily="18" charset="0"/>
              </a:rPr>
              <a:t>•	</a:t>
            </a:r>
            <a:r>
              <a:rPr lang="ja-JP" altLang="en-US" sz="1400" dirty="0">
                <a:solidFill>
                  <a:srgbClr val="000000"/>
                </a:solidFill>
                <a:latin typeface="Times New Roman" pitchFamily="18" charset="0"/>
                <a:sym typeface="Times New Roman" pitchFamily="18" charset="0"/>
              </a:rPr>
              <a:t>It is confirmed that the new international standard is applicable to our country. </a:t>
            </a:r>
            <a:r>
              <a:rPr lang="ja-JP" altLang="en-US" sz="1400" b="1" u="sng" dirty="0">
                <a:solidFill>
                  <a:srgbClr val="000000"/>
                </a:solidFill>
                <a:latin typeface="Times New Roman" pitchFamily="18" charset="0"/>
                <a:sym typeface="Times New Roman" pitchFamily="18" charset="0"/>
              </a:rPr>
              <a:t>Japan should adopt the accelerating noise test method of the R51-03 and conform to its target limits and timing of application</a:t>
            </a:r>
            <a:r>
              <a:rPr lang="ja-JP" altLang="en-US" sz="1400" b="1" u="sng" dirty="0" smtClean="0">
                <a:solidFill>
                  <a:srgbClr val="000000"/>
                </a:solidFill>
                <a:latin typeface="Times New Roman" pitchFamily="18" charset="0"/>
                <a:sym typeface="Times New Roman" pitchFamily="18" charset="0"/>
              </a:rPr>
              <a:t>.</a:t>
            </a:r>
            <a:endParaRPr lang="en-US" altLang="ja-JP" sz="1400" dirty="0">
              <a:solidFill>
                <a:srgbClr val="000000"/>
              </a:solidFill>
              <a:latin typeface="Times New Roman" pitchFamily="18" charset="0"/>
              <a:sym typeface="Times New Roman" pitchFamily="18" charset="0"/>
            </a:endParaRPr>
          </a:p>
        </p:txBody>
      </p:sp>
      <p:sp>
        <p:nvSpPr>
          <p:cNvPr id="19464" name="正方形/長方形 20"/>
          <p:cNvSpPr>
            <a:spLocks noChangeArrowheads="1"/>
          </p:cNvSpPr>
          <p:nvPr/>
        </p:nvSpPr>
        <p:spPr bwMode="auto">
          <a:xfrm>
            <a:off x="133350" y="3009900"/>
            <a:ext cx="681196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266700" indent="-266700"/>
            <a:r>
              <a:rPr lang="ja-JP" altLang="en-US" sz="1600" dirty="0">
                <a:solidFill>
                  <a:srgbClr val="000000"/>
                </a:solidFill>
                <a:sym typeface="Wingdings 2" pitchFamily="18" charset="2"/>
              </a:rPr>
              <a:t></a:t>
            </a:r>
            <a:r>
              <a:rPr lang="en-US" altLang="ja-JP" sz="1600" dirty="0">
                <a:solidFill>
                  <a:srgbClr val="000000"/>
                </a:solidFill>
                <a:sym typeface="Times New Roman" pitchFamily="18" charset="0"/>
              </a:rPr>
              <a:t>	</a:t>
            </a:r>
            <a:r>
              <a:rPr lang="ja-JP" altLang="en-US" sz="1600" b="1" dirty="0">
                <a:solidFill>
                  <a:srgbClr val="000000"/>
                </a:solidFill>
                <a:latin typeface="Times New Roman" pitchFamily="18" charset="0"/>
                <a:sym typeface="Times New Roman" pitchFamily="18" charset="0"/>
              </a:rPr>
              <a:t>New target limits of accelerating vehicle noise and timing of application</a:t>
            </a:r>
            <a:endParaRPr lang="en-US" altLang="ja-JP" sz="1600" b="1" dirty="0">
              <a:solidFill>
                <a:srgbClr val="000000"/>
              </a:solidFill>
              <a:latin typeface="Times New Roman" pitchFamily="18" charset="0"/>
              <a:sym typeface="Times New Roman" pitchFamily="18" charset="0"/>
            </a:endParaRPr>
          </a:p>
        </p:txBody>
      </p:sp>
      <p:sp>
        <p:nvSpPr>
          <p:cNvPr id="19465" name="正方形/長方形 22"/>
          <p:cNvSpPr>
            <a:spLocks noChangeArrowheads="1"/>
          </p:cNvSpPr>
          <p:nvPr/>
        </p:nvSpPr>
        <p:spPr bwMode="auto">
          <a:xfrm>
            <a:off x="241300" y="3270250"/>
            <a:ext cx="4610100" cy="318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180975" indent="-180975">
              <a:spcAft>
                <a:spcPts val="300"/>
              </a:spcAft>
            </a:pPr>
            <a:r>
              <a:rPr lang="en-US" altLang="ja-JP" sz="1400" dirty="0">
                <a:solidFill>
                  <a:srgbClr val="000000"/>
                </a:solidFill>
                <a:latin typeface="Times New Roman" pitchFamily="18" charset="0"/>
                <a:sym typeface="Times New Roman" pitchFamily="18" charset="0"/>
              </a:rPr>
              <a:t>•	</a:t>
            </a:r>
            <a:r>
              <a:rPr lang="ja-JP" altLang="en-US" sz="1400" dirty="0">
                <a:solidFill>
                  <a:srgbClr val="000000"/>
                </a:solidFill>
                <a:latin typeface="Times New Roman" pitchFamily="18" charset="0"/>
                <a:sym typeface="Times New Roman" pitchFamily="18" charset="0"/>
              </a:rPr>
              <a:t>The </a:t>
            </a:r>
            <a:r>
              <a:rPr lang="en-US" altLang="ja-JP" sz="1400" dirty="0">
                <a:solidFill>
                  <a:srgbClr val="000000"/>
                </a:solidFill>
                <a:latin typeface="Times New Roman" pitchFamily="18" charset="0"/>
                <a:sym typeface="Times New Roman" pitchFamily="18" charset="0"/>
              </a:rPr>
              <a:t>R51-03</a:t>
            </a:r>
            <a:r>
              <a:rPr lang="ja-JP" altLang="en-US" sz="1400" dirty="0">
                <a:solidFill>
                  <a:srgbClr val="000000"/>
                </a:solidFill>
                <a:latin typeface="Times New Roman" pitchFamily="18" charset="0"/>
                <a:sym typeface="Times New Roman" pitchFamily="18" charset="0"/>
              </a:rPr>
              <a:t> specifies limits </a:t>
            </a:r>
            <a:r>
              <a:rPr lang="ja-JP" altLang="en-US" sz="1400" b="1" u="sng" dirty="0">
                <a:solidFill>
                  <a:srgbClr val="000000"/>
                </a:solidFill>
                <a:latin typeface="Times New Roman" pitchFamily="18" charset="0"/>
                <a:sym typeface="Times New Roman" pitchFamily="18" charset="0"/>
              </a:rPr>
              <a:t>tightened in three stages from Phase 1 to Phase 3</a:t>
            </a:r>
            <a:r>
              <a:rPr lang="ja-JP" altLang="en-US" sz="1400" dirty="0">
                <a:solidFill>
                  <a:srgbClr val="000000"/>
                </a:solidFill>
                <a:latin typeface="Times New Roman" pitchFamily="18" charset="0"/>
                <a:sym typeface="Times New Roman" pitchFamily="18" charset="0"/>
              </a:rPr>
              <a:t>. It is expected that vehicles are phased out from those with larger accelerating noise first. That will produce a definite effect on reduction of motor vehicle noise. However, the UN is to examine the limits in Phase 3 after application of the limits in Phase 2 begins. </a:t>
            </a:r>
            <a:r>
              <a:rPr lang="ja-JP" altLang="en-US" sz="1400" b="1" u="sng" dirty="0">
                <a:solidFill>
                  <a:srgbClr val="000000"/>
                </a:solidFill>
                <a:latin typeface="Times New Roman" pitchFamily="18" charset="0"/>
                <a:sym typeface="Times New Roman" pitchFamily="18" charset="0"/>
              </a:rPr>
              <a:t>At the moment, even electric cars exceed the limits and technological possibility is unknown.</a:t>
            </a:r>
            <a:r>
              <a:rPr lang="ja-JP" altLang="en-US" sz="1400" dirty="0">
                <a:solidFill>
                  <a:srgbClr val="000000"/>
                </a:solidFill>
                <a:latin typeface="Times New Roman" pitchFamily="18" charset="0"/>
                <a:sym typeface="Times New Roman" pitchFamily="18" charset="0"/>
              </a:rPr>
              <a:t> </a:t>
            </a:r>
          </a:p>
          <a:p>
            <a:pPr marL="180975" indent="-180975">
              <a:spcAft>
                <a:spcPts val="300"/>
              </a:spcAft>
            </a:pPr>
            <a:r>
              <a:rPr lang="en-US" altLang="ja-JP" sz="1400" dirty="0">
                <a:solidFill>
                  <a:srgbClr val="000000"/>
                </a:solidFill>
                <a:latin typeface="Times New Roman" pitchFamily="18" charset="0"/>
                <a:sym typeface="Times New Roman" pitchFamily="18" charset="0"/>
              </a:rPr>
              <a:t>•	</a:t>
            </a:r>
            <a:r>
              <a:rPr lang="ja-JP" altLang="en-US" sz="1400" dirty="0">
                <a:solidFill>
                  <a:srgbClr val="000000"/>
                </a:solidFill>
                <a:latin typeface="Times New Roman" pitchFamily="18" charset="0"/>
                <a:sym typeface="Times New Roman" pitchFamily="18" charset="0"/>
              </a:rPr>
              <a:t>For that reason, </a:t>
            </a:r>
            <a:r>
              <a:rPr lang="ja-JP" altLang="en-US" sz="1400" b="1" u="sng" dirty="0">
                <a:solidFill>
                  <a:srgbClr val="000000"/>
                </a:solidFill>
                <a:latin typeface="Times New Roman" pitchFamily="18" charset="0"/>
                <a:sym typeface="Times New Roman" pitchFamily="18" charset="0"/>
              </a:rPr>
              <a:t>Japan should adopt the limits in Phase 1 and Phase 2 first</a:t>
            </a:r>
            <a:r>
              <a:rPr lang="ja-JP" altLang="en-US" sz="1400" dirty="0" smtClean="0">
                <a:solidFill>
                  <a:srgbClr val="000000"/>
                </a:solidFill>
                <a:latin typeface="Times New Roman" pitchFamily="18" charset="0"/>
                <a:sym typeface="Times New Roman" pitchFamily="18" charset="0"/>
              </a:rPr>
              <a:t>.</a:t>
            </a:r>
            <a:endParaRPr lang="en-US" altLang="ja-JP" sz="1400" dirty="0" smtClean="0">
              <a:solidFill>
                <a:srgbClr val="000000"/>
              </a:solidFill>
              <a:latin typeface="Times New Roman" pitchFamily="18" charset="0"/>
              <a:sym typeface="Times New Roman" pitchFamily="18" charset="0"/>
            </a:endParaRPr>
          </a:p>
          <a:p>
            <a:pPr marL="180975" indent="-180975">
              <a:spcAft>
                <a:spcPts val="300"/>
              </a:spcAft>
            </a:pPr>
            <a:r>
              <a:rPr lang="en-US" altLang="ja-JP" sz="1400" dirty="0" smtClean="0">
                <a:solidFill>
                  <a:srgbClr val="000000"/>
                </a:solidFill>
                <a:latin typeface="Times New Roman" pitchFamily="18" charset="0"/>
                <a:sym typeface="Times New Roman" pitchFamily="18" charset="0"/>
              </a:rPr>
              <a:t>•	F</a:t>
            </a:r>
            <a:r>
              <a:rPr lang="ja-JP" altLang="en-US" sz="1400" dirty="0" smtClean="0">
                <a:solidFill>
                  <a:srgbClr val="000000"/>
                </a:solidFill>
                <a:latin typeface="Times New Roman" pitchFamily="18" charset="0"/>
                <a:sym typeface="Times New Roman" pitchFamily="18" charset="0"/>
              </a:rPr>
              <a:t>or conformity to international standards, </a:t>
            </a:r>
            <a:r>
              <a:rPr lang="ja-JP" altLang="en-US" sz="1400" b="1" u="sng" dirty="0" smtClean="0">
                <a:solidFill>
                  <a:srgbClr val="000000"/>
                </a:solidFill>
                <a:latin typeface="Times New Roman" pitchFamily="18" charset="0"/>
                <a:sym typeface="Times New Roman" pitchFamily="18" charset="0"/>
              </a:rPr>
              <a:t>the limits in Phase 1 should be applied from 2016</a:t>
            </a:r>
            <a:r>
              <a:rPr lang="ja-JP" altLang="en-US" sz="1400" dirty="0" smtClean="0">
                <a:solidFill>
                  <a:srgbClr val="000000"/>
                </a:solidFill>
                <a:latin typeface="Times New Roman" pitchFamily="18" charset="0"/>
                <a:sym typeface="Times New Roman" pitchFamily="18" charset="0"/>
              </a:rPr>
              <a:t> and those in Phase 2 should be applied from </a:t>
            </a:r>
            <a:r>
              <a:rPr lang="ja-JP" altLang="en-US" sz="1400" b="1" u="sng" dirty="0" smtClean="0">
                <a:solidFill>
                  <a:srgbClr val="000000"/>
                </a:solidFill>
                <a:latin typeface="Times New Roman" pitchFamily="18" charset="0"/>
                <a:sym typeface="Times New Roman" pitchFamily="18" charset="0"/>
              </a:rPr>
              <a:t>2020 except that the limit for N2 should be applied from 2022</a:t>
            </a:r>
            <a:r>
              <a:rPr lang="ja-JP" altLang="en-US" sz="1400" dirty="0" smtClean="0">
                <a:solidFill>
                  <a:srgbClr val="000000"/>
                </a:solidFill>
                <a:latin typeface="Times New Roman" pitchFamily="18" charset="0"/>
                <a:sym typeface="Times New Roman" pitchFamily="18" charset="0"/>
              </a:rPr>
              <a:t>.</a:t>
            </a:r>
            <a:endParaRPr lang="en-US" altLang="ja-JP" sz="1400" dirty="0">
              <a:solidFill>
                <a:srgbClr val="000000"/>
              </a:solidFill>
              <a:latin typeface="Times New Roman" pitchFamily="18" charset="0"/>
              <a:sym typeface="Times New Roman" pitchFamily="18" charset="0"/>
            </a:endParaRPr>
          </a:p>
        </p:txBody>
      </p:sp>
      <p:graphicFrame>
        <p:nvGraphicFramePr>
          <p:cNvPr id="6159" name="Group 15"/>
          <p:cNvGraphicFramePr>
            <a:graphicFrameLocks noGrp="1"/>
          </p:cNvGraphicFramePr>
          <p:nvPr/>
        </p:nvGraphicFramePr>
        <p:xfrm>
          <a:off x="4991100" y="4221163"/>
          <a:ext cx="3911601" cy="1951035"/>
        </p:xfrm>
        <a:graphic>
          <a:graphicData uri="http://schemas.openxmlformats.org/drawingml/2006/table">
            <a:tbl>
              <a:tblPr/>
              <a:tblGrid>
                <a:gridCol w="1047717"/>
                <a:gridCol w="954628"/>
                <a:gridCol w="954628"/>
                <a:gridCol w="954628"/>
              </a:tblGrid>
              <a:tr h="365819">
                <a:tc>
                  <a:txBody>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endParaRPr kumimoji="0" lang="ja-JP" altLang="ja-JP" sz="8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endParaRP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r>
                        <a:rPr kumimoji="0" lang="ja-JP" altLang="en-US" sz="9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Current (WOT acceleration)</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r>
                        <a:rPr kumimoji="0" lang="ja-JP" altLang="en-US" sz="9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P</a:t>
                      </a:r>
                      <a:r>
                        <a:rPr kumimoji="0" lang="ja-JP" altLang="en-US" sz="900" b="0" i="0" u="none" strike="noStrike" cap="none" normalizeH="0" baseline="0" smtClean="0">
                          <a:ln>
                            <a:noFill/>
                          </a:ln>
                          <a:solidFill>
                            <a:schemeClr val="tx1"/>
                          </a:solidFill>
                          <a:effectLst/>
                          <a:latin typeface="Times New Roman" pitchFamily="18" charset="0"/>
                          <a:ea typeface="ＭＳ Ｐゴシック" pitchFamily="50" charset="-128"/>
                          <a:sym typeface="Times New Roman" pitchFamily="18" charset="0"/>
                        </a:rPr>
                        <a:t>h</a:t>
                      </a:r>
                      <a:r>
                        <a:rPr kumimoji="0" lang="ja-JP" altLang="en-US" sz="9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ase 1 (urban acceleration)</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r>
                        <a:rPr kumimoji="0" lang="ja-JP" altLang="en-US" sz="9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P</a:t>
                      </a:r>
                      <a:r>
                        <a:rPr kumimoji="0" lang="ja-JP" altLang="en-US" sz="900" b="0" i="0" u="none" strike="noStrike" cap="none" normalizeH="0" baseline="0" smtClean="0">
                          <a:ln>
                            <a:noFill/>
                          </a:ln>
                          <a:solidFill>
                            <a:schemeClr val="tx1"/>
                          </a:solidFill>
                          <a:effectLst/>
                          <a:latin typeface="Times New Roman" pitchFamily="18" charset="0"/>
                          <a:ea typeface="ＭＳ Ｐゴシック" pitchFamily="50" charset="-128"/>
                          <a:sym typeface="Times New Roman" pitchFamily="18" charset="0"/>
                        </a:rPr>
                        <a:t>h</a:t>
                      </a:r>
                      <a:r>
                        <a:rPr kumimoji="0" lang="ja-JP" altLang="en-US" sz="9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ase 2 (urban acceleration)</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396304">
                <a:tc>
                  <a:txBody>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r>
                        <a:rPr kumimoji="0" lang="en-US" sz="10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M1</a:t>
                      </a:r>
                      <a:r>
                        <a:rPr kumimoji="0" lang="ja-JP" altLang="en-US" sz="10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 </a:t>
                      </a:r>
                      <a:r>
                        <a:rPr kumimoji="0" lang="en-US" altLang="ja-JP" sz="10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
                      </a:r>
                      <a:br>
                        <a:rPr kumimoji="0" lang="en-US" altLang="ja-JP" sz="10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br>
                      <a:r>
                        <a:rPr kumimoji="0" lang="ja-JP" altLang="en-US" sz="10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(passenger cars)</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r>
                        <a:rPr kumimoji="0" lang="en-US" sz="10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76</a:t>
                      </a:r>
                      <a:endParaRPr kumimoji="0" lang="ja-JP" altLang="en-US" sz="10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endParaRP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r>
                        <a:rPr kumimoji="0" lang="en-US" sz="10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72</a:t>
                      </a:r>
                      <a:endParaRPr kumimoji="0" lang="ja-JP" altLang="en-US" sz="10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endParaRP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r>
                        <a:rPr kumimoji="0" lang="en-US" sz="10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70</a:t>
                      </a:r>
                      <a:endParaRPr kumimoji="0" lang="ja-JP" altLang="en-US" sz="10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endParaRP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396304">
                <a:tc>
                  <a:txBody>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r>
                        <a:rPr kumimoji="0" lang="en-US" sz="10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N1</a:t>
                      </a:r>
                      <a:r>
                        <a:rPr kumimoji="0" lang="ja-JP" altLang="en-US" sz="10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 </a:t>
                      </a:r>
                      <a:r>
                        <a:rPr kumimoji="0" lang="en-US" altLang="ja-JP" sz="10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
                      </a:r>
                      <a:br>
                        <a:rPr kumimoji="0" lang="en-US" altLang="ja-JP" sz="10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br>
                      <a:r>
                        <a:rPr kumimoji="0" lang="ja-JP" altLang="en-US" sz="10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(small trucks)</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r>
                        <a:rPr kumimoji="0" lang="en-US" sz="10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76</a:t>
                      </a:r>
                      <a:endParaRPr kumimoji="0" lang="ja-JP" altLang="en-US" sz="10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endParaRP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r>
                        <a:rPr kumimoji="0" lang="en-US" sz="10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72</a:t>
                      </a:r>
                      <a:endParaRPr kumimoji="0" lang="ja-JP" altLang="en-US" sz="10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endParaRP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r>
                        <a:rPr kumimoji="0" lang="en-US" sz="10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71</a:t>
                      </a:r>
                      <a:endParaRPr kumimoji="0" lang="ja-JP" altLang="en-US" sz="10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endParaRP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396304">
                <a:tc>
                  <a:txBody>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r>
                        <a:rPr kumimoji="0" lang="en-US" sz="10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N2</a:t>
                      </a:r>
                      <a:r>
                        <a:rPr kumimoji="0" lang="ja-JP" altLang="en-US" sz="10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 </a:t>
                      </a:r>
                      <a:r>
                        <a:rPr kumimoji="0" lang="en-US" altLang="ja-JP" sz="10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
                      </a:r>
                      <a:br>
                        <a:rPr kumimoji="0" lang="en-US" altLang="ja-JP" sz="10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br>
                      <a:r>
                        <a:rPr kumimoji="0" lang="ja-JP" altLang="en-US" sz="10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(midsize trucks)</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r>
                        <a:rPr kumimoji="0" lang="en-US" sz="10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80</a:t>
                      </a:r>
                      <a:endParaRPr kumimoji="0" lang="ja-JP" altLang="en-US" sz="10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endParaRP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r>
                        <a:rPr kumimoji="0" lang="en-US" sz="10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77</a:t>
                      </a:r>
                      <a:endParaRPr kumimoji="0" lang="ja-JP" altLang="en-US" sz="10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endParaRP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r>
                        <a:rPr kumimoji="0" lang="en-US" sz="10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75</a:t>
                      </a:r>
                      <a:endParaRPr kumimoji="0" lang="ja-JP" altLang="en-US" sz="10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endParaRP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396304">
                <a:tc>
                  <a:txBody>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r>
                        <a:rPr kumimoji="0" lang="en-US" sz="10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N3</a:t>
                      </a:r>
                      <a:r>
                        <a:rPr kumimoji="0" lang="ja-JP" altLang="en-US" sz="10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 </a:t>
                      </a:r>
                      <a:r>
                        <a:rPr kumimoji="0" lang="en-US" altLang="ja-JP" sz="10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
                      </a:r>
                      <a:br>
                        <a:rPr kumimoji="0" lang="en-US" altLang="ja-JP" sz="10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br>
                      <a:r>
                        <a:rPr kumimoji="0" lang="ja-JP" altLang="en-US" sz="10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(large trucks)</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r>
                        <a:rPr kumimoji="0" lang="en-US" sz="10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81</a:t>
                      </a:r>
                      <a:endParaRPr kumimoji="0" lang="ja-JP" altLang="en-US" sz="10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endParaRP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r>
                        <a:rPr kumimoji="0" lang="en-US" sz="10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81</a:t>
                      </a:r>
                      <a:endParaRPr kumimoji="0" lang="ja-JP" altLang="en-US" sz="10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endParaRP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r>
                        <a:rPr kumimoji="0" lang="en-US" sz="10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rPr>
                        <a:t>79</a:t>
                      </a:r>
                      <a:endParaRPr kumimoji="0" lang="ja-JP" altLang="en-US" sz="1000" b="0" i="0" u="none" strike="noStrike" cap="none" normalizeH="0" baseline="0" dirty="0" smtClean="0">
                        <a:ln>
                          <a:noFill/>
                        </a:ln>
                        <a:solidFill>
                          <a:schemeClr val="tx1"/>
                        </a:solidFill>
                        <a:effectLst/>
                        <a:latin typeface="Times New Roman" pitchFamily="18" charset="0"/>
                        <a:ea typeface="ＭＳ Ｐゴシック" pitchFamily="50" charset="-128"/>
                        <a:sym typeface="Times New Roman" pitchFamily="18" charset="0"/>
                      </a:endParaRP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
        <p:nvSpPr>
          <p:cNvPr id="19498" name="直線コネクタ 26"/>
          <p:cNvSpPr>
            <a:spLocks noChangeShapeType="1"/>
          </p:cNvSpPr>
          <p:nvPr/>
        </p:nvSpPr>
        <p:spPr bwMode="auto">
          <a:xfrm>
            <a:off x="4991100" y="4229100"/>
            <a:ext cx="1047750" cy="3508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9499" name="右矢印 27"/>
          <p:cNvSpPr>
            <a:spLocks noChangeArrowheads="1"/>
          </p:cNvSpPr>
          <p:nvPr/>
        </p:nvSpPr>
        <p:spPr bwMode="auto">
          <a:xfrm>
            <a:off x="6902450" y="4294188"/>
            <a:ext cx="231775" cy="222250"/>
          </a:xfrm>
          <a:prstGeom prst="rightArrow">
            <a:avLst>
              <a:gd name="adj1" fmla="val 50000"/>
              <a:gd name="adj2" fmla="val 49999"/>
            </a:avLst>
          </a:prstGeom>
          <a:solidFill>
            <a:srgbClr val="FF0000"/>
          </a:solidFill>
          <a:ln w="25400">
            <a:solidFill>
              <a:srgbClr val="FFFF00"/>
            </a:solidFill>
            <a:miter lim="800000"/>
            <a:headEnd/>
            <a:tailEnd/>
          </a:ln>
        </p:spPr>
        <p:txBody>
          <a:bodyPr anchor="ctr"/>
          <a:lstStyle/>
          <a:p>
            <a:pPr algn="ctr"/>
            <a:endParaRPr lang="ja-JP" altLang="ja-JP">
              <a:solidFill>
                <a:srgbClr val="FFFFFF"/>
              </a:solidFill>
            </a:endParaRPr>
          </a:p>
        </p:txBody>
      </p:sp>
      <p:sp>
        <p:nvSpPr>
          <p:cNvPr id="19500" name="右矢印 28"/>
          <p:cNvSpPr>
            <a:spLocks noChangeArrowheads="1"/>
          </p:cNvSpPr>
          <p:nvPr/>
        </p:nvSpPr>
        <p:spPr bwMode="auto">
          <a:xfrm>
            <a:off x="7854950" y="4294188"/>
            <a:ext cx="231775" cy="222250"/>
          </a:xfrm>
          <a:prstGeom prst="rightArrow">
            <a:avLst>
              <a:gd name="adj1" fmla="val 50000"/>
              <a:gd name="adj2" fmla="val 49999"/>
            </a:avLst>
          </a:prstGeom>
          <a:solidFill>
            <a:srgbClr val="FF0000"/>
          </a:solidFill>
          <a:ln w="25400">
            <a:solidFill>
              <a:srgbClr val="FFFF00"/>
            </a:solidFill>
            <a:miter lim="800000"/>
            <a:headEnd/>
            <a:tailEnd/>
          </a:ln>
        </p:spPr>
        <p:txBody>
          <a:bodyPr anchor="ctr"/>
          <a:lstStyle/>
          <a:p>
            <a:pPr algn="ctr"/>
            <a:endParaRPr lang="ja-JP" altLang="ja-JP">
              <a:solidFill>
                <a:srgbClr val="FFFFFF"/>
              </a:solidFill>
            </a:endParaRPr>
          </a:p>
        </p:txBody>
      </p:sp>
      <p:sp>
        <p:nvSpPr>
          <p:cNvPr id="19501" name="正方形/長方形 29"/>
          <p:cNvSpPr>
            <a:spLocks noChangeArrowheads="1"/>
          </p:cNvSpPr>
          <p:nvPr/>
        </p:nvSpPr>
        <p:spPr bwMode="auto">
          <a:xfrm>
            <a:off x="4991100" y="3546475"/>
            <a:ext cx="356235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895350" indent="-895350"/>
            <a:r>
              <a:rPr lang="ja-JP" altLang="en-US" sz="1300">
                <a:solidFill>
                  <a:srgbClr val="000000"/>
                </a:solidFill>
                <a:latin typeface="Calibri" pitchFamily="34" charset="0"/>
                <a:sym typeface="Times New Roman" pitchFamily="18" charset="0"/>
              </a:rPr>
              <a:t>[Reference]</a:t>
            </a:r>
            <a:r>
              <a:rPr lang="en-US" altLang="ja-JP" sz="1300">
                <a:solidFill>
                  <a:srgbClr val="000000"/>
                </a:solidFill>
                <a:latin typeface="Calibri" pitchFamily="34" charset="0"/>
                <a:sym typeface="Times New Roman" pitchFamily="18" charset="0"/>
              </a:rPr>
              <a:t>	</a:t>
            </a:r>
            <a:r>
              <a:rPr lang="ja-JP" altLang="en-US" sz="1300">
                <a:solidFill>
                  <a:srgbClr val="000000"/>
                </a:solidFill>
                <a:latin typeface="Calibri" pitchFamily="34" charset="0"/>
                <a:sym typeface="Times New Roman" pitchFamily="18" charset="0"/>
              </a:rPr>
              <a:t>Comparison of limits in current and new regulations </a:t>
            </a:r>
            <a:r>
              <a:rPr lang="en-US" altLang="ja-JP" sz="1300">
                <a:solidFill>
                  <a:srgbClr val="000000"/>
                </a:solidFill>
                <a:latin typeface="Calibri" pitchFamily="34" charset="0"/>
                <a:sym typeface="Times New Roman" pitchFamily="18" charset="0"/>
              </a:rPr>
              <a:t/>
            </a:r>
            <a:br>
              <a:rPr lang="en-US" altLang="ja-JP" sz="1300">
                <a:solidFill>
                  <a:srgbClr val="000000"/>
                </a:solidFill>
                <a:latin typeface="Calibri" pitchFamily="34" charset="0"/>
                <a:sym typeface="Times New Roman" pitchFamily="18" charset="0"/>
              </a:rPr>
            </a:br>
            <a:r>
              <a:rPr lang="ja-JP" altLang="en-US" sz="1300">
                <a:solidFill>
                  <a:srgbClr val="000000"/>
                </a:solidFill>
                <a:latin typeface="Calibri" pitchFamily="34" charset="0"/>
                <a:sym typeface="Times New Roman" pitchFamily="18" charset="0"/>
              </a:rPr>
              <a:t>(Example)</a:t>
            </a:r>
          </a:p>
        </p:txBody>
      </p:sp>
      <p:sp>
        <p:nvSpPr>
          <p:cNvPr id="19502" name="テキスト ボックス 33"/>
          <p:cNvSpPr>
            <a:spLocks noChangeArrowheads="1"/>
          </p:cNvSpPr>
          <p:nvPr/>
        </p:nvSpPr>
        <p:spPr bwMode="auto">
          <a:xfrm>
            <a:off x="5429250" y="4181475"/>
            <a:ext cx="7397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ja-JP" altLang="en-US" sz="800">
                <a:solidFill>
                  <a:srgbClr val="000000"/>
                </a:solidFill>
                <a:latin typeface="Times New Roman" pitchFamily="18" charset="0"/>
                <a:cs typeface="Times New Roman" pitchFamily="18" charset="0"/>
                <a:sym typeface="ＭＳ Ｐゴシック" pitchFamily="50" charset="-128"/>
              </a:rPr>
              <a:t>Regulations</a:t>
            </a:r>
          </a:p>
        </p:txBody>
      </p:sp>
      <p:sp>
        <p:nvSpPr>
          <p:cNvPr id="19503" name="テキスト ボックス 34"/>
          <p:cNvSpPr>
            <a:spLocks noChangeArrowheads="1"/>
          </p:cNvSpPr>
          <p:nvPr/>
        </p:nvSpPr>
        <p:spPr bwMode="auto">
          <a:xfrm>
            <a:off x="4927600" y="4398963"/>
            <a:ext cx="8001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ja-JP" altLang="en-US" sz="800">
                <a:solidFill>
                  <a:srgbClr val="000000"/>
                </a:solidFill>
                <a:latin typeface="Times New Roman" pitchFamily="18" charset="0"/>
                <a:cs typeface="Times New Roman" pitchFamily="18" charset="0"/>
                <a:sym typeface="ＭＳ Ｐゴシック" pitchFamily="50" charset="-128"/>
              </a:rPr>
              <a:t>Category</a:t>
            </a:r>
          </a:p>
        </p:txBody>
      </p:sp>
      <p:sp>
        <p:nvSpPr>
          <p:cNvPr id="19504" name="正方形/長方形 39"/>
          <p:cNvSpPr>
            <a:spLocks noChangeArrowheads="1"/>
          </p:cNvSpPr>
          <p:nvPr/>
        </p:nvSpPr>
        <p:spPr bwMode="auto">
          <a:xfrm>
            <a:off x="8293100" y="4057650"/>
            <a:ext cx="698500"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ja-JP" altLang="en-US" sz="900">
                <a:latin typeface="Times New Roman" pitchFamily="18" charset="0"/>
              </a:rPr>
              <a:t>(Unit: dB)</a:t>
            </a:r>
          </a:p>
        </p:txBody>
      </p:sp>
      <p:sp>
        <p:nvSpPr>
          <p:cNvPr id="19505" name="スライド番号プレースホルダー 3"/>
          <p:cNvSpPr>
            <a:spLocks noChangeArrowheads="1"/>
          </p:cNvSpPr>
          <p:nvPr/>
        </p:nvSpPr>
        <p:spPr bwMode="auto">
          <a:xfrm>
            <a:off x="7077075"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r"/>
            <a:fld id="{2BDFCA15-177E-4774-A26A-D31483674AAF}" type="slidenum">
              <a:rPr lang="ja-JP" altLang="en-US" sz="1600">
                <a:latin typeface="Times New Roman" pitchFamily="18" charset="0"/>
                <a:sym typeface="Times New Roman" pitchFamily="18" charset="0"/>
              </a:rPr>
              <a:pPr algn="r"/>
              <a:t>8</a:t>
            </a:fld>
            <a:endParaRPr lang="ja-JP" altLang="en-US" sz="1600">
              <a:latin typeface="Times New Roman" pitchFamily="18" charset="0"/>
              <a:sym typeface="Times New Roman" pitchFamily="18" charset="0"/>
            </a:endParaRPr>
          </a:p>
        </p:txBody>
      </p:sp>
      <p:sp>
        <p:nvSpPr>
          <p:cNvPr id="19507" name="正方形/長方形 25"/>
          <p:cNvSpPr>
            <a:spLocks noChangeArrowheads="1"/>
          </p:cNvSpPr>
          <p:nvPr/>
        </p:nvSpPr>
        <p:spPr bwMode="auto">
          <a:xfrm>
            <a:off x="19050" y="447675"/>
            <a:ext cx="72659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266700" indent="-266700"/>
            <a:r>
              <a:rPr lang="ja-JP" altLang="en-US" sz="2000" b="1" u="sng">
                <a:solidFill>
                  <a:srgbClr val="000000"/>
                </a:solidFill>
                <a:latin typeface="Times New Roman" pitchFamily="18" charset="0"/>
                <a:sym typeface="Times New Roman" pitchFamily="18" charset="0"/>
              </a:rPr>
              <a:t>2.</a:t>
            </a:r>
            <a:r>
              <a:rPr lang="en-US" altLang="ja-JP" sz="2000" b="1" u="sng">
                <a:solidFill>
                  <a:srgbClr val="000000"/>
                </a:solidFill>
                <a:latin typeface="Times New Roman" pitchFamily="18" charset="0"/>
                <a:sym typeface="Times New Roman" pitchFamily="18" charset="0"/>
              </a:rPr>
              <a:t>	</a:t>
            </a:r>
            <a:r>
              <a:rPr lang="ja-JP" altLang="en-US" sz="2000" b="1" u="sng">
                <a:solidFill>
                  <a:srgbClr val="000000"/>
                </a:solidFill>
                <a:latin typeface="Times New Roman" pitchFamily="18" charset="0"/>
                <a:sym typeface="Times New Roman" pitchFamily="18" charset="0"/>
              </a:rPr>
              <a:t>Driving noise reduction measures of four-wheelers </a:t>
            </a:r>
            <a:r>
              <a:rPr lang="en-US" altLang="ja-JP" sz="2000" b="1" u="sng">
                <a:solidFill>
                  <a:srgbClr val="000000"/>
                </a:solidFill>
                <a:latin typeface="Times New Roman" pitchFamily="18" charset="0"/>
                <a:sym typeface="Times New Roman" pitchFamily="18" charset="0"/>
              </a:rPr>
              <a:t>(continued)</a:t>
            </a:r>
            <a:endParaRPr lang="ja-JP" altLang="en-US" sz="2000" b="1" u="sng">
              <a:solidFill>
                <a:srgbClr val="000000"/>
              </a:solidFill>
              <a:latin typeface="Times New Roman" pitchFamily="18" charset="0"/>
              <a:sym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5" descr="moe_logo_small">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6440567"/>
            <a:ext cx="611560" cy="404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 Box 16"/>
          <p:cNvSpPr txBox="1">
            <a:spLocks noChangeArrowheads="1"/>
          </p:cNvSpPr>
          <p:nvPr/>
        </p:nvSpPr>
        <p:spPr bwMode="auto">
          <a:xfrm>
            <a:off x="553623" y="6478728"/>
            <a:ext cx="369710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sz="1200">
                <a:solidFill>
                  <a:schemeClr val="tx2"/>
                </a:solidFill>
                <a:latin typeface="Times New Roman" pitchFamily="18" charset="0"/>
                <a:ea typeface="ＭＳ Ｐゴシック" pitchFamily="50" charset="-128"/>
              </a:defRPr>
            </a:lvl1pPr>
            <a:lvl2pPr marL="742950" indent="-285750" eaLnBrk="0" hangingPunct="0">
              <a:defRPr kumimoji="1" sz="1200">
                <a:solidFill>
                  <a:schemeClr val="tx2"/>
                </a:solidFill>
                <a:latin typeface="Times New Roman" pitchFamily="18" charset="0"/>
                <a:ea typeface="ＭＳ Ｐゴシック" pitchFamily="50" charset="-128"/>
              </a:defRPr>
            </a:lvl2pPr>
            <a:lvl3pPr marL="1143000" indent="-228600" eaLnBrk="0" hangingPunct="0">
              <a:defRPr kumimoji="1" sz="1200">
                <a:solidFill>
                  <a:schemeClr val="tx2"/>
                </a:solidFill>
                <a:latin typeface="Times New Roman" pitchFamily="18" charset="0"/>
                <a:ea typeface="ＭＳ Ｐゴシック" pitchFamily="50" charset="-128"/>
              </a:defRPr>
            </a:lvl3pPr>
            <a:lvl4pPr marL="1600200" indent="-228600" eaLnBrk="0" hangingPunct="0">
              <a:defRPr kumimoji="1" sz="1200">
                <a:solidFill>
                  <a:schemeClr val="tx2"/>
                </a:solidFill>
                <a:latin typeface="Times New Roman" pitchFamily="18" charset="0"/>
                <a:ea typeface="ＭＳ Ｐゴシック" pitchFamily="50" charset="-128"/>
              </a:defRPr>
            </a:lvl4pPr>
            <a:lvl5pPr marL="2057400" indent="-228600" eaLnBrk="0" hangingPunct="0">
              <a:defRPr kumimoji="1" sz="1200">
                <a:solidFill>
                  <a:schemeClr val="tx2"/>
                </a:solidFill>
                <a:latin typeface="Times New Roman" pitchFamily="18" charset="0"/>
                <a:ea typeface="ＭＳ Ｐゴシック" pitchFamily="50" charset="-128"/>
              </a:defRPr>
            </a:lvl5pPr>
            <a:lvl6pPr marL="2514600" indent="-228600" algn="ctr" eaLnBrk="0" fontAlgn="base" hangingPunct="0">
              <a:spcBef>
                <a:spcPct val="0"/>
              </a:spcBef>
              <a:spcAft>
                <a:spcPct val="0"/>
              </a:spcAft>
              <a:defRPr kumimoji="1" sz="1200">
                <a:solidFill>
                  <a:schemeClr val="tx2"/>
                </a:solidFill>
                <a:latin typeface="Times New Roman" pitchFamily="18" charset="0"/>
                <a:ea typeface="ＭＳ Ｐゴシック" pitchFamily="50" charset="-128"/>
              </a:defRPr>
            </a:lvl6pPr>
            <a:lvl7pPr marL="2971800" indent="-228600" algn="ctr" eaLnBrk="0" fontAlgn="base" hangingPunct="0">
              <a:spcBef>
                <a:spcPct val="0"/>
              </a:spcBef>
              <a:spcAft>
                <a:spcPct val="0"/>
              </a:spcAft>
              <a:defRPr kumimoji="1" sz="1200">
                <a:solidFill>
                  <a:schemeClr val="tx2"/>
                </a:solidFill>
                <a:latin typeface="Times New Roman" pitchFamily="18" charset="0"/>
                <a:ea typeface="ＭＳ Ｐゴシック" pitchFamily="50" charset="-128"/>
              </a:defRPr>
            </a:lvl7pPr>
            <a:lvl8pPr marL="3429000" indent="-228600" algn="ctr" eaLnBrk="0" fontAlgn="base" hangingPunct="0">
              <a:spcBef>
                <a:spcPct val="0"/>
              </a:spcBef>
              <a:spcAft>
                <a:spcPct val="0"/>
              </a:spcAft>
              <a:defRPr kumimoji="1" sz="1200">
                <a:solidFill>
                  <a:schemeClr val="tx2"/>
                </a:solidFill>
                <a:latin typeface="Times New Roman" pitchFamily="18" charset="0"/>
                <a:ea typeface="ＭＳ Ｐゴシック" pitchFamily="50" charset="-128"/>
              </a:defRPr>
            </a:lvl8pPr>
            <a:lvl9pPr marL="3886200" indent="-228600" algn="ctr" eaLnBrk="0" fontAlgn="base" hangingPunct="0">
              <a:spcBef>
                <a:spcPct val="0"/>
              </a:spcBef>
              <a:spcAft>
                <a:spcPct val="0"/>
              </a:spcAft>
              <a:defRPr kumimoji="1" sz="1200">
                <a:solidFill>
                  <a:schemeClr val="tx2"/>
                </a:solidFill>
                <a:latin typeface="Times New Roman" pitchFamily="18" charset="0"/>
                <a:ea typeface="ＭＳ Ｐゴシック" pitchFamily="50" charset="-128"/>
              </a:defRPr>
            </a:lvl9pPr>
          </a:lstStyle>
          <a:p>
            <a:pPr eaLnBrk="1" hangingPunct="1">
              <a:defRPr/>
            </a:pPr>
            <a:r>
              <a:rPr lang="en-US" altLang="ja-JP" sz="1800" dirty="0" smtClean="0">
                <a:latin typeface="Arial Black" pitchFamily="34" charset="0"/>
              </a:rPr>
              <a:t>Ministry of the Environment</a:t>
            </a:r>
          </a:p>
        </p:txBody>
      </p:sp>
      <p:sp>
        <p:nvSpPr>
          <p:cNvPr id="20482" name="角丸四角形 35"/>
          <p:cNvSpPr>
            <a:spLocks noChangeArrowheads="1"/>
          </p:cNvSpPr>
          <p:nvPr/>
        </p:nvSpPr>
        <p:spPr bwMode="auto">
          <a:xfrm>
            <a:off x="119063" y="987425"/>
            <a:ext cx="8905875" cy="5724525"/>
          </a:xfrm>
          <a:prstGeom prst="roundRect">
            <a:avLst>
              <a:gd name="adj" fmla="val 4981"/>
            </a:avLst>
          </a:prstGeom>
          <a:solidFill>
            <a:srgbClr val="FFFFCC"/>
          </a:solidFill>
          <a:ln w="25400">
            <a:solidFill>
              <a:srgbClr val="395E8A"/>
            </a:solidFill>
            <a:round/>
            <a:headEnd/>
            <a:tailEnd/>
          </a:ln>
        </p:spPr>
        <p:txBody>
          <a:bodyPr anchor="ctr"/>
          <a:lstStyle/>
          <a:p>
            <a:pPr algn="ctr"/>
            <a:endParaRPr lang="ja-JP" altLang="ja-JP" sz="1600">
              <a:solidFill>
                <a:srgbClr val="FFFFFF"/>
              </a:solidFill>
            </a:endParaRPr>
          </a:p>
        </p:txBody>
      </p:sp>
      <p:sp>
        <p:nvSpPr>
          <p:cNvPr id="20483" name="正方形/長方形 36"/>
          <p:cNvSpPr>
            <a:spLocks noChangeArrowheads="1"/>
          </p:cNvSpPr>
          <p:nvPr/>
        </p:nvSpPr>
        <p:spPr bwMode="auto">
          <a:xfrm>
            <a:off x="117475" y="844550"/>
            <a:ext cx="2708275" cy="338138"/>
          </a:xfrm>
          <a:prstGeom prst="rect">
            <a:avLst/>
          </a:prstGeom>
          <a:gradFill rotWithShape="1">
            <a:gsLst>
              <a:gs pos="0">
                <a:srgbClr val="C96C1F"/>
              </a:gs>
              <a:gs pos="79999">
                <a:srgbClr val="FF8F33"/>
              </a:gs>
              <a:gs pos="100000">
                <a:srgbClr val="FF8F35"/>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sz="1600" b="1">
                <a:solidFill>
                  <a:srgbClr val="FFFFFF"/>
                </a:solidFill>
                <a:latin typeface="Times New Roman" pitchFamily="18" charset="0"/>
              </a:rPr>
              <a:t>Points in the third report</a:t>
            </a:r>
          </a:p>
        </p:txBody>
      </p:sp>
      <p:sp>
        <p:nvSpPr>
          <p:cNvPr id="20484" name="Rectangle 7"/>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ja-JP" altLang="ja-JP" b="1" i="1">
              <a:sym typeface="ＭＳ Ｐゴシック" pitchFamily="50" charset="-128"/>
            </a:endParaRPr>
          </a:p>
        </p:txBody>
      </p:sp>
      <p:sp>
        <p:nvSpPr>
          <p:cNvPr id="20485" name="Rectangle 8"/>
          <p:cNvSpPr>
            <a:spLocks noChangeArrowheads="1"/>
          </p:cNvSpPr>
          <p:nvPr/>
        </p:nvSpPr>
        <p:spPr bwMode="auto">
          <a:xfrm>
            <a:off x="0" y="4572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ja-JP" altLang="ja-JP" b="1" i="1">
              <a:sym typeface="ＭＳ Ｐゴシック" pitchFamily="50" charset="-128"/>
            </a:endParaRPr>
          </a:p>
        </p:txBody>
      </p:sp>
      <p:sp>
        <p:nvSpPr>
          <p:cNvPr id="20486" name="正方形/長方形 33"/>
          <p:cNvSpPr>
            <a:spLocks noChangeArrowheads="1"/>
          </p:cNvSpPr>
          <p:nvPr/>
        </p:nvSpPr>
        <p:spPr bwMode="auto">
          <a:xfrm>
            <a:off x="107950" y="1254125"/>
            <a:ext cx="522128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266700" indent="-266700"/>
            <a:r>
              <a:rPr lang="ja-JP" altLang="en-US" sz="1600" dirty="0">
                <a:solidFill>
                  <a:srgbClr val="000000"/>
                </a:solidFill>
                <a:sym typeface="Wingdings 2" pitchFamily="18" charset="2"/>
              </a:rPr>
              <a:t></a:t>
            </a:r>
            <a:r>
              <a:rPr lang="en-US" altLang="ja-JP" sz="1600" dirty="0">
                <a:solidFill>
                  <a:srgbClr val="000000"/>
                </a:solidFill>
                <a:sym typeface="Times New Roman" pitchFamily="18" charset="0"/>
              </a:rPr>
              <a:t>	</a:t>
            </a:r>
            <a:r>
              <a:rPr lang="ja-JP" altLang="en-US" sz="1600" b="1" dirty="0">
                <a:solidFill>
                  <a:srgbClr val="000000"/>
                </a:solidFill>
                <a:latin typeface="Times New Roman" pitchFamily="18" charset="0"/>
                <a:sym typeface="Times New Roman" pitchFamily="18" charset="0"/>
              </a:rPr>
              <a:t>Adoption of the Additional Sound Emission Provisions</a:t>
            </a:r>
          </a:p>
        </p:txBody>
      </p:sp>
      <p:pic>
        <p:nvPicPr>
          <p:cNvPr id="20487" name="Picture 2"/>
          <p:cNvPicPr>
            <a:picLocks noChangeAspect="1" noChangeArrowheads="1"/>
          </p:cNvPicPr>
          <p:nvPr/>
        </p:nvPicPr>
        <p:blipFill>
          <a:blip r:embed="rId5">
            <a:extLst>
              <a:ext uri="{28A0092B-C50C-407E-A947-70E740481C1C}">
                <a14:useLocalDpi xmlns:a14="http://schemas.microsoft.com/office/drawing/2010/main" val="0"/>
              </a:ext>
            </a:extLst>
          </a:blip>
          <a:srcRect l="26723" t="9543" r="9795" b="52631"/>
          <a:stretch>
            <a:fillRect/>
          </a:stretch>
        </p:blipFill>
        <p:spPr bwMode="auto">
          <a:xfrm>
            <a:off x="6380163" y="1531938"/>
            <a:ext cx="2525712" cy="224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43" name="テキスト ボックス 8"/>
          <p:cNvSpPr>
            <a:spLocks noChangeArrowheads="1"/>
          </p:cNvSpPr>
          <p:nvPr/>
        </p:nvSpPr>
        <p:spPr bwMode="auto">
          <a:xfrm>
            <a:off x="6178550" y="1130300"/>
            <a:ext cx="2794000" cy="415925"/>
          </a:xfrm>
          <a:prstGeom prst="rect">
            <a:avLst/>
          </a:prstGeom>
          <a:noFill/>
          <a:ln w="9525">
            <a:noFill/>
            <a:miter lim="800000"/>
            <a:headEnd/>
            <a:tailEnd/>
          </a:ln>
        </p:spPr>
        <p:txBody>
          <a:bodyPr anchor="ctr">
            <a:spAutoFit/>
          </a:bodyPr>
          <a:lstStyle/>
          <a:p>
            <a:pPr marL="714375" indent="-714375">
              <a:spcBef>
                <a:spcPts val="500"/>
              </a:spcBef>
              <a:spcAft>
                <a:spcPts val="500"/>
              </a:spcAft>
              <a:defRPr/>
            </a:pPr>
            <a:r>
              <a:rPr lang="ja-JP" altLang="en-US" sz="1050" dirty="0">
                <a:solidFill>
                  <a:srgbClr val="000000"/>
                </a:solidFill>
                <a:latin typeface="Calibri" pitchFamily="34" charset="0"/>
                <a:ea typeface="ＭＳ ゴシック" pitchFamily="49" charset="-128"/>
                <a:sym typeface="ＭＳ Ｐゴシック" pitchFamily="50" charset="-128"/>
              </a:rPr>
              <a:t>[Reference]</a:t>
            </a:r>
            <a:r>
              <a:rPr lang="en-US" altLang="ja-JP" sz="1050" dirty="0">
                <a:solidFill>
                  <a:srgbClr val="000000"/>
                </a:solidFill>
                <a:latin typeface="Calibri" pitchFamily="34" charset="0"/>
                <a:ea typeface="ＭＳ ゴシック" pitchFamily="49" charset="-128"/>
                <a:sym typeface="ＭＳ Ｐゴシック" pitchFamily="50" charset="-128"/>
              </a:rPr>
              <a:t>	</a:t>
            </a:r>
            <a:r>
              <a:rPr lang="ja-JP" altLang="en-US" sz="1050" dirty="0">
                <a:solidFill>
                  <a:srgbClr val="000000"/>
                </a:solidFill>
                <a:latin typeface="Calibri" pitchFamily="34" charset="0"/>
                <a:ea typeface="ＭＳ ゴシック" pitchFamily="49" charset="-128"/>
                <a:sym typeface="ＭＳ Ｐゴシック" pitchFamily="50" charset="-128"/>
              </a:rPr>
              <a:t>Example of control of acceleration at the test condition of 50 km/h</a:t>
            </a:r>
            <a:endParaRPr lang="ja-JP" altLang="en-US" sz="1050" dirty="0">
              <a:latin typeface="Calibri" pitchFamily="34" charset="0"/>
              <a:sym typeface="ＭＳ Ｐゴシック" pitchFamily="50" charset="-128"/>
            </a:endParaRPr>
          </a:p>
        </p:txBody>
      </p:sp>
      <p:sp>
        <p:nvSpPr>
          <p:cNvPr id="17444" name="テキスト ボックス 3"/>
          <p:cNvSpPr>
            <a:spLocks noChangeArrowheads="1"/>
          </p:cNvSpPr>
          <p:nvPr/>
        </p:nvSpPr>
        <p:spPr bwMode="auto">
          <a:xfrm>
            <a:off x="6597650" y="3760788"/>
            <a:ext cx="2297113" cy="207962"/>
          </a:xfrm>
          <a:prstGeom prst="rect">
            <a:avLst/>
          </a:prstGeom>
          <a:noFill/>
          <a:ln w="9525">
            <a:noFill/>
            <a:miter lim="800000"/>
            <a:headEnd/>
            <a:tailEnd/>
          </a:ln>
        </p:spPr>
        <p:txBody>
          <a:bodyPr/>
          <a:lstStyle/>
          <a:p>
            <a:pPr>
              <a:spcBef>
                <a:spcPts val="500"/>
              </a:spcBef>
              <a:spcAft>
                <a:spcPts val="500"/>
              </a:spcAft>
              <a:defRPr/>
            </a:pPr>
            <a:r>
              <a:rPr lang="ja-JP" altLang="en-US" sz="900" i="1" dirty="0">
                <a:solidFill>
                  <a:srgbClr val="000000"/>
                </a:solidFill>
                <a:latin typeface="+mn-lt"/>
                <a:ea typeface="ＭＳ 明朝" pitchFamily="17" charset="-128"/>
                <a:sym typeface="ＭＳ Ｐゴシック" pitchFamily="50" charset="-128"/>
              </a:rPr>
              <a:t>Source: </a:t>
            </a:r>
            <a:r>
              <a:rPr lang="en-US" altLang="ja-JP" sz="900" i="1" dirty="0">
                <a:solidFill>
                  <a:srgbClr val="000000"/>
                </a:solidFill>
                <a:latin typeface="+mn-lt"/>
                <a:ea typeface="ＭＳ 明朝" pitchFamily="17" charset="-128"/>
                <a:sym typeface="ＭＳ Ｐゴシック" pitchFamily="50" charset="-128"/>
              </a:rPr>
              <a:t>TNO VENOLIVA Report</a:t>
            </a:r>
            <a:endParaRPr lang="ja-JP" altLang="en-US" sz="900" i="1" dirty="0">
              <a:latin typeface="+mn-lt"/>
              <a:sym typeface="ＭＳ Ｐゴシック" pitchFamily="50" charset="-128"/>
            </a:endParaRPr>
          </a:p>
        </p:txBody>
      </p:sp>
      <p:sp>
        <p:nvSpPr>
          <p:cNvPr id="20490" name="正方形/長方形 29"/>
          <p:cNvSpPr>
            <a:spLocks noChangeArrowheads="1"/>
          </p:cNvSpPr>
          <p:nvPr/>
        </p:nvSpPr>
        <p:spPr bwMode="auto">
          <a:xfrm>
            <a:off x="295275" y="1565275"/>
            <a:ext cx="5603875" cy="210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180975" indent="-180975">
              <a:spcAft>
                <a:spcPts val="600"/>
              </a:spcAft>
            </a:pPr>
            <a:r>
              <a:rPr lang="en-US" altLang="ja-JP" sz="1400" dirty="0">
                <a:solidFill>
                  <a:srgbClr val="000000"/>
                </a:solidFill>
                <a:latin typeface="Times New Roman" pitchFamily="18" charset="0"/>
                <a:sym typeface="Times New Roman" pitchFamily="18" charset="0"/>
              </a:rPr>
              <a:t>•	</a:t>
            </a:r>
            <a:r>
              <a:rPr lang="ja-JP" altLang="en-US" sz="1400" dirty="0">
                <a:solidFill>
                  <a:srgbClr val="000000"/>
                </a:solidFill>
                <a:latin typeface="Times New Roman" pitchFamily="18" charset="0"/>
                <a:sym typeface="Times New Roman" pitchFamily="18" charset="0"/>
              </a:rPr>
              <a:t>The category M1 and N1 vehicles, subject to partial throttle acceleration test, </a:t>
            </a:r>
            <a:r>
              <a:rPr lang="en-US" altLang="ja-JP" sz="1400" dirty="0">
                <a:solidFill>
                  <a:srgbClr val="000000"/>
                </a:solidFill>
                <a:latin typeface="Times New Roman" pitchFamily="18" charset="0"/>
                <a:sym typeface="Times New Roman" pitchFamily="18" charset="0"/>
              </a:rPr>
              <a:t>of which engines </a:t>
            </a:r>
            <a:r>
              <a:rPr lang="ja-JP" altLang="en-US" sz="1400" dirty="0">
                <a:solidFill>
                  <a:srgbClr val="000000"/>
                </a:solidFill>
                <a:latin typeface="Times New Roman" pitchFamily="18" charset="0"/>
                <a:sym typeface="Times New Roman" pitchFamily="18" charset="0"/>
              </a:rPr>
              <a:t>are now electronically controlled and thus it is possible to reduce the noise level only during the accelerating noise test to satisfy the limits. </a:t>
            </a:r>
            <a:r>
              <a:rPr lang="ja-JP" altLang="en-US" sz="1400" b="1" u="sng" dirty="0">
                <a:solidFill>
                  <a:srgbClr val="000000"/>
                </a:solidFill>
                <a:latin typeface="Times New Roman" pitchFamily="18" charset="0"/>
                <a:sym typeface="Times New Roman" pitchFamily="18" charset="0"/>
              </a:rPr>
              <a:t>To prevent a noise level from soaring</a:t>
            </a:r>
            <a:r>
              <a:rPr lang="ja-JP" altLang="en-US" sz="1400" dirty="0">
                <a:solidFill>
                  <a:srgbClr val="000000"/>
                </a:solidFill>
                <a:latin typeface="Times New Roman" pitchFamily="18" charset="0"/>
                <a:sym typeface="Times New Roman" pitchFamily="18" charset="0"/>
              </a:rPr>
              <a:t> during actual driving, the R51-03 has the Additional Sound Emission Provisions.</a:t>
            </a:r>
          </a:p>
          <a:p>
            <a:pPr marL="180975" indent="-180975">
              <a:spcAft>
                <a:spcPts val="600"/>
              </a:spcAft>
            </a:pPr>
            <a:r>
              <a:rPr lang="en-US" altLang="ja-JP" sz="1400" dirty="0">
                <a:solidFill>
                  <a:srgbClr val="000000"/>
                </a:solidFill>
                <a:latin typeface="Times New Roman" pitchFamily="18" charset="0"/>
                <a:sym typeface="Times New Roman" pitchFamily="18" charset="0"/>
              </a:rPr>
              <a:t>•	</a:t>
            </a:r>
            <a:r>
              <a:rPr lang="ja-JP" altLang="en-US" sz="1400" b="1" u="sng" dirty="0">
                <a:solidFill>
                  <a:srgbClr val="000000"/>
                </a:solidFill>
                <a:latin typeface="Times New Roman" pitchFamily="18" charset="0"/>
                <a:sym typeface="Times New Roman" pitchFamily="18" charset="0"/>
              </a:rPr>
              <a:t>For M1 and N1 vehicles</a:t>
            </a:r>
            <a:r>
              <a:rPr lang="ja-JP" altLang="en-US" sz="1400" dirty="0">
                <a:solidFill>
                  <a:srgbClr val="000000"/>
                </a:solidFill>
                <a:latin typeface="Times New Roman" pitchFamily="18" charset="0"/>
                <a:sym typeface="Times New Roman" pitchFamily="18" charset="0"/>
              </a:rPr>
              <a:t>, Japan should also </a:t>
            </a:r>
            <a:r>
              <a:rPr lang="ja-JP" altLang="en-US" sz="1400" b="1" u="sng" dirty="0">
                <a:solidFill>
                  <a:srgbClr val="000000"/>
                </a:solidFill>
                <a:latin typeface="Times New Roman" pitchFamily="18" charset="0"/>
                <a:sym typeface="Times New Roman" pitchFamily="18" charset="0"/>
              </a:rPr>
              <a:t>adopt the Additional Sound Emission Provisions when introducing the R51-03 in 2016</a:t>
            </a:r>
            <a:r>
              <a:rPr lang="ja-JP" altLang="en-US" sz="1400" dirty="0">
                <a:solidFill>
                  <a:srgbClr val="000000"/>
                </a:solidFill>
                <a:latin typeface="Times New Roman" pitchFamily="18" charset="0"/>
                <a:sym typeface="Times New Roman" pitchFamily="18" charset="0"/>
              </a:rPr>
              <a:t> to prevent noise from soaring when a vehicle is driving under the conditions different from the test conditions. </a:t>
            </a:r>
            <a:endParaRPr lang="en-US" altLang="ja-JP" sz="1400" dirty="0">
              <a:solidFill>
                <a:srgbClr val="000000"/>
              </a:solidFill>
              <a:latin typeface="Times New Roman" pitchFamily="18" charset="0"/>
              <a:sym typeface="Times New Roman" pitchFamily="18" charset="0"/>
            </a:endParaRPr>
          </a:p>
        </p:txBody>
      </p:sp>
      <p:sp>
        <p:nvSpPr>
          <p:cNvPr id="20491" name="正方形/長方形 31"/>
          <p:cNvSpPr>
            <a:spLocks noChangeArrowheads="1"/>
          </p:cNvSpPr>
          <p:nvPr/>
        </p:nvSpPr>
        <p:spPr bwMode="auto">
          <a:xfrm>
            <a:off x="107950" y="3708400"/>
            <a:ext cx="44783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266700" indent="-266700"/>
            <a:r>
              <a:rPr lang="ja-JP" altLang="en-US" sz="1600">
                <a:solidFill>
                  <a:srgbClr val="000000"/>
                </a:solidFill>
                <a:sym typeface="Wingdings 2" pitchFamily="18" charset="2"/>
              </a:rPr>
              <a:t></a:t>
            </a:r>
            <a:r>
              <a:rPr lang="en-US" altLang="ja-JP" sz="1600">
                <a:solidFill>
                  <a:srgbClr val="000000"/>
                </a:solidFill>
                <a:sym typeface="Times New Roman" pitchFamily="18" charset="0"/>
              </a:rPr>
              <a:t>	</a:t>
            </a:r>
            <a:r>
              <a:rPr lang="ja-JP" altLang="en-US" sz="1600" b="1">
                <a:solidFill>
                  <a:srgbClr val="000000"/>
                </a:solidFill>
                <a:latin typeface="Times New Roman" pitchFamily="18" charset="0"/>
                <a:sym typeface="Times New Roman" pitchFamily="18" charset="0"/>
              </a:rPr>
              <a:t>Adoption of compressed air sound regulations</a:t>
            </a:r>
            <a:endParaRPr lang="en-US" altLang="ja-JP" sz="1600" b="1">
              <a:solidFill>
                <a:srgbClr val="000000"/>
              </a:solidFill>
              <a:latin typeface="Times New Roman" pitchFamily="18" charset="0"/>
              <a:sym typeface="Times New Roman" pitchFamily="18" charset="0"/>
            </a:endParaRPr>
          </a:p>
        </p:txBody>
      </p:sp>
      <p:pic>
        <p:nvPicPr>
          <p:cNvPr id="20492"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62725" y="4476750"/>
            <a:ext cx="2160588" cy="172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33" name="テキスト ボックス 8"/>
          <p:cNvSpPr>
            <a:spLocks noChangeArrowheads="1"/>
          </p:cNvSpPr>
          <p:nvPr/>
        </p:nvSpPr>
        <p:spPr bwMode="auto">
          <a:xfrm>
            <a:off x="6178550" y="4057650"/>
            <a:ext cx="2794000" cy="415925"/>
          </a:xfrm>
          <a:prstGeom prst="rect">
            <a:avLst/>
          </a:prstGeom>
          <a:noFill/>
          <a:ln w="9525">
            <a:noFill/>
            <a:miter lim="800000"/>
            <a:headEnd/>
            <a:tailEnd/>
          </a:ln>
        </p:spPr>
        <p:txBody>
          <a:bodyPr>
            <a:spAutoFit/>
          </a:bodyPr>
          <a:lstStyle/>
          <a:p>
            <a:pPr marL="714375" indent="-714375">
              <a:spcBef>
                <a:spcPts val="500"/>
              </a:spcBef>
              <a:spcAft>
                <a:spcPts val="500"/>
              </a:spcAft>
              <a:defRPr/>
            </a:pPr>
            <a:r>
              <a:rPr lang="ja-JP" altLang="en-US" sz="1050" dirty="0">
                <a:solidFill>
                  <a:srgbClr val="000000"/>
                </a:solidFill>
                <a:latin typeface="Calibri" pitchFamily="34" charset="0"/>
                <a:ea typeface="ＭＳ ゴシック" pitchFamily="49" charset="-128"/>
                <a:sym typeface="ＭＳ Ｐゴシック" pitchFamily="50" charset="-128"/>
              </a:rPr>
              <a:t>[Reference]</a:t>
            </a:r>
            <a:r>
              <a:rPr lang="en-US" altLang="ja-JP" sz="1050" dirty="0">
                <a:solidFill>
                  <a:srgbClr val="000000"/>
                </a:solidFill>
                <a:latin typeface="Calibri" pitchFamily="34" charset="0"/>
                <a:ea typeface="ＭＳ ゴシック" pitchFamily="49" charset="-128"/>
                <a:sym typeface="ＭＳ Ｐゴシック" pitchFamily="50" charset="-128"/>
              </a:rPr>
              <a:t>	</a:t>
            </a:r>
            <a:r>
              <a:rPr lang="ja-JP" altLang="en-US" sz="1050" dirty="0">
                <a:solidFill>
                  <a:srgbClr val="000000"/>
                </a:solidFill>
                <a:latin typeface="Calibri" pitchFamily="34" charset="0"/>
                <a:ea typeface="ＭＳ ゴシック" pitchFamily="49" charset="-128"/>
                <a:sym typeface="ＭＳ Ｐゴシック" pitchFamily="50" charset="-128"/>
              </a:rPr>
              <a:t>Measurement of compressed air sound</a:t>
            </a:r>
            <a:endParaRPr lang="ja-JP" altLang="en-US" sz="1050" dirty="0">
              <a:latin typeface="Calibri" pitchFamily="34" charset="0"/>
              <a:sym typeface="ＭＳ Ｐゴシック" pitchFamily="50" charset="-128"/>
            </a:endParaRPr>
          </a:p>
        </p:txBody>
      </p:sp>
      <p:sp>
        <p:nvSpPr>
          <p:cNvPr id="20494" name="テキスト ボックス 3"/>
          <p:cNvSpPr>
            <a:spLocks noChangeArrowheads="1"/>
          </p:cNvSpPr>
          <p:nvPr/>
        </p:nvSpPr>
        <p:spPr bwMode="auto">
          <a:xfrm>
            <a:off x="6597650" y="6200775"/>
            <a:ext cx="2255838"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61950" indent="-361950">
              <a:spcBef>
                <a:spcPts val="500"/>
              </a:spcBef>
              <a:spcAft>
                <a:spcPts val="500"/>
              </a:spcAft>
            </a:pPr>
            <a:r>
              <a:rPr lang="ja-JP" altLang="en-US" sz="900" i="1">
                <a:solidFill>
                  <a:srgbClr val="000000"/>
                </a:solidFill>
                <a:latin typeface="Times New Roman" pitchFamily="18" charset="0"/>
                <a:ea typeface="ＭＳ 明朝" pitchFamily="17" charset="-128"/>
                <a:cs typeface="Times New Roman" pitchFamily="18" charset="0"/>
                <a:sym typeface="ＭＳ Ｐゴシック" pitchFamily="50" charset="-128"/>
              </a:rPr>
              <a:t>Source:</a:t>
            </a:r>
            <a:r>
              <a:rPr lang="en-US" altLang="ja-JP" sz="900" i="1">
                <a:solidFill>
                  <a:srgbClr val="000000"/>
                </a:solidFill>
                <a:latin typeface="Times New Roman" pitchFamily="18" charset="0"/>
                <a:ea typeface="ＭＳ 明朝" pitchFamily="17" charset="-128"/>
                <a:cs typeface="Times New Roman" pitchFamily="18" charset="0"/>
                <a:sym typeface="ＭＳ Ｐゴシック" pitchFamily="50" charset="-128"/>
              </a:rPr>
              <a:t>	</a:t>
            </a:r>
            <a:r>
              <a:rPr lang="ja-JP" altLang="en-US" sz="900" i="1">
                <a:solidFill>
                  <a:srgbClr val="000000"/>
                </a:solidFill>
                <a:latin typeface="Times New Roman" pitchFamily="18" charset="0"/>
                <a:ea typeface="ＭＳ 明朝" pitchFamily="17" charset="-128"/>
                <a:cs typeface="Times New Roman" pitchFamily="18" charset="0"/>
                <a:sym typeface="ＭＳ Ｐゴシック" pitchFamily="50" charset="-128"/>
              </a:rPr>
              <a:t>Japan Automobile Manufacturers Association, Inc.</a:t>
            </a:r>
          </a:p>
          <a:p>
            <a:pPr marL="361950" indent="-361950">
              <a:spcBef>
                <a:spcPts val="500"/>
              </a:spcBef>
              <a:spcAft>
                <a:spcPts val="500"/>
              </a:spcAft>
            </a:pPr>
            <a:endParaRPr lang="ja-JP" altLang="en-US" sz="900" i="1">
              <a:latin typeface="Times New Roman" pitchFamily="18" charset="0"/>
              <a:ea typeface="ＭＳ 明朝" pitchFamily="17" charset="-128"/>
              <a:cs typeface="Times New Roman" pitchFamily="18" charset="0"/>
              <a:sym typeface="ＭＳ Ｐゴシック" pitchFamily="50" charset="-128"/>
            </a:endParaRPr>
          </a:p>
        </p:txBody>
      </p:sp>
      <p:sp>
        <p:nvSpPr>
          <p:cNvPr id="20495" name="正方形/長方形 44"/>
          <p:cNvSpPr>
            <a:spLocks noChangeArrowheads="1"/>
          </p:cNvSpPr>
          <p:nvPr/>
        </p:nvSpPr>
        <p:spPr bwMode="auto">
          <a:xfrm>
            <a:off x="295275" y="4010025"/>
            <a:ext cx="5603875" cy="189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180975" indent="-180975">
              <a:spcAft>
                <a:spcPts val="600"/>
              </a:spcAft>
            </a:pPr>
            <a:r>
              <a:rPr lang="en-US" altLang="ja-JP" sz="1400" dirty="0">
                <a:solidFill>
                  <a:srgbClr val="000000"/>
                </a:solidFill>
                <a:latin typeface="Times New Roman" pitchFamily="18" charset="0"/>
                <a:sym typeface="Times New Roman" pitchFamily="18" charset="0"/>
              </a:rPr>
              <a:t>•	</a:t>
            </a:r>
            <a:r>
              <a:rPr lang="ja-JP" altLang="en-US" sz="1400" dirty="0">
                <a:solidFill>
                  <a:srgbClr val="000000"/>
                </a:solidFill>
                <a:latin typeface="Times New Roman" pitchFamily="18" charset="0"/>
                <a:sym typeface="Times New Roman" pitchFamily="18" charset="0"/>
              </a:rPr>
              <a:t>The </a:t>
            </a:r>
            <a:r>
              <a:rPr lang="en-US" altLang="ja-JP" sz="1400" dirty="0">
                <a:solidFill>
                  <a:srgbClr val="000000"/>
                </a:solidFill>
                <a:latin typeface="Times New Roman" pitchFamily="18" charset="0"/>
                <a:sym typeface="Times New Roman" pitchFamily="18" charset="0"/>
              </a:rPr>
              <a:t>R51-03</a:t>
            </a:r>
            <a:r>
              <a:rPr lang="ja-JP" altLang="en-US" sz="1400" dirty="0">
                <a:solidFill>
                  <a:srgbClr val="000000"/>
                </a:solidFill>
                <a:latin typeface="Times New Roman" pitchFamily="18" charset="0"/>
                <a:sym typeface="Times New Roman" pitchFamily="18" charset="0"/>
              </a:rPr>
              <a:t> </a:t>
            </a:r>
            <a:r>
              <a:rPr lang="ja-JP" altLang="en-US" sz="1400" b="1" u="sng" dirty="0">
                <a:solidFill>
                  <a:srgbClr val="000000"/>
                </a:solidFill>
                <a:latin typeface="Times New Roman" pitchFamily="18" charset="0"/>
                <a:sym typeface="Times New Roman" pitchFamily="18" charset="0"/>
              </a:rPr>
              <a:t>sets a limit on the compressed air sound generated by brake operation</a:t>
            </a:r>
            <a:r>
              <a:rPr lang="ja-JP" altLang="en-US" sz="1400" dirty="0">
                <a:solidFill>
                  <a:srgbClr val="000000"/>
                </a:solidFill>
                <a:latin typeface="Times New Roman" pitchFamily="18" charset="0"/>
                <a:sym typeface="Times New Roman" pitchFamily="18" charset="0"/>
              </a:rPr>
              <a:t> for </a:t>
            </a:r>
            <a:r>
              <a:rPr lang="ja-JP" altLang="en-US" sz="1400" b="1" u="sng" dirty="0">
                <a:solidFill>
                  <a:srgbClr val="000000"/>
                </a:solidFill>
                <a:latin typeface="Times New Roman" pitchFamily="18" charset="0"/>
                <a:sym typeface="Times New Roman" pitchFamily="18" charset="0"/>
              </a:rPr>
              <a:t>vehicles having a maximum permissible mass exceeding 2.8 tons and equipped with an air brake</a:t>
            </a:r>
            <a:r>
              <a:rPr lang="ja-JP" altLang="en-US" sz="1400" dirty="0">
                <a:solidFill>
                  <a:srgbClr val="000000"/>
                </a:solidFill>
                <a:latin typeface="Times New Roman" pitchFamily="18" charset="0"/>
                <a:sym typeface="Times New Roman" pitchFamily="18" charset="0"/>
              </a:rPr>
              <a:t>.  (The limit: 72 dB)</a:t>
            </a:r>
            <a:endParaRPr lang="en-US" altLang="ja-JP" sz="1400" dirty="0">
              <a:solidFill>
                <a:srgbClr val="000000"/>
              </a:solidFill>
              <a:latin typeface="Times New Roman" pitchFamily="18" charset="0"/>
              <a:sym typeface="Times New Roman" pitchFamily="18" charset="0"/>
            </a:endParaRPr>
          </a:p>
          <a:p>
            <a:pPr marL="180975" indent="-180975">
              <a:spcAft>
                <a:spcPts val="600"/>
              </a:spcAft>
            </a:pPr>
            <a:r>
              <a:rPr lang="en-US" altLang="ja-JP" sz="1400" dirty="0">
                <a:solidFill>
                  <a:srgbClr val="000000"/>
                </a:solidFill>
                <a:latin typeface="Times New Roman" pitchFamily="18" charset="0"/>
                <a:sym typeface="Times New Roman" pitchFamily="18" charset="0"/>
              </a:rPr>
              <a:t>•	</a:t>
            </a:r>
            <a:r>
              <a:rPr lang="ja-JP" altLang="en-US" sz="1400" dirty="0">
                <a:solidFill>
                  <a:srgbClr val="000000"/>
                </a:solidFill>
                <a:latin typeface="Times New Roman" pitchFamily="18" charset="0"/>
                <a:sym typeface="Times New Roman" pitchFamily="18" charset="0"/>
              </a:rPr>
              <a:t>In our country, noise from those vehicles should be reduced by setting a limit on the sound generated by brake operation. Therefore, Japan should </a:t>
            </a:r>
            <a:r>
              <a:rPr lang="ja-JP" altLang="en-US" sz="1400" b="1" u="sng" dirty="0">
                <a:solidFill>
                  <a:srgbClr val="000000"/>
                </a:solidFill>
                <a:latin typeface="Times New Roman" pitchFamily="18" charset="0"/>
                <a:sym typeface="Times New Roman" pitchFamily="18" charset="0"/>
              </a:rPr>
              <a:t>adopt the compressed air sound regulations when introducing the R51-03 in 2016 and use the limit of the R51-03 (72 dB) as the target limit</a:t>
            </a:r>
            <a:r>
              <a:rPr lang="ja-JP" altLang="en-US" sz="1400" dirty="0">
                <a:solidFill>
                  <a:srgbClr val="000000"/>
                </a:solidFill>
                <a:latin typeface="Times New Roman" pitchFamily="18" charset="0"/>
                <a:sym typeface="Times New Roman" pitchFamily="18" charset="0"/>
              </a:rPr>
              <a:t>.</a:t>
            </a:r>
            <a:endParaRPr lang="en-US" altLang="ja-JP" sz="1400" dirty="0">
              <a:solidFill>
                <a:srgbClr val="000000"/>
              </a:solidFill>
              <a:latin typeface="Times New Roman" pitchFamily="18" charset="0"/>
              <a:sym typeface="Times New Roman" pitchFamily="18" charset="0"/>
            </a:endParaRPr>
          </a:p>
        </p:txBody>
      </p:sp>
      <p:sp>
        <p:nvSpPr>
          <p:cNvPr id="20497" name="正方形/長方形 25"/>
          <p:cNvSpPr>
            <a:spLocks noChangeArrowheads="1"/>
          </p:cNvSpPr>
          <p:nvPr/>
        </p:nvSpPr>
        <p:spPr bwMode="auto">
          <a:xfrm>
            <a:off x="19050" y="447675"/>
            <a:ext cx="72659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266700" indent="-266700"/>
            <a:r>
              <a:rPr lang="ja-JP" altLang="en-US" sz="2000" b="1" u="sng">
                <a:solidFill>
                  <a:srgbClr val="000000"/>
                </a:solidFill>
                <a:latin typeface="Times New Roman" pitchFamily="18" charset="0"/>
                <a:sym typeface="Times New Roman" pitchFamily="18" charset="0"/>
              </a:rPr>
              <a:t>2.</a:t>
            </a:r>
            <a:r>
              <a:rPr lang="en-US" altLang="ja-JP" sz="2000" b="1" u="sng">
                <a:solidFill>
                  <a:srgbClr val="000000"/>
                </a:solidFill>
                <a:latin typeface="Times New Roman" pitchFamily="18" charset="0"/>
                <a:sym typeface="Times New Roman" pitchFamily="18" charset="0"/>
              </a:rPr>
              <a:t>	</a:t>
            </a:r>
            <a:r>
              <a:rPr lang="ja-JP" altLang="en-US" sz="2000" b="1" u="sng">
                <a:solidFill>
                  <a:srgbClr val="000000"/>
                </a:solidFill>
                <a:latin typeface="Times New Roman" pitchFamily="18" charset="0"/>
                <a:sym typeface="Times New Roman" pitchFamily="18" charset="0"/>
              </a:rPr>
              <a:t>Driving noise reduction measures of four-wheelers </a:t>
            </a:r>
            <a:r>
              <a:rPr lang="en-US" altLang="ja-JP" sz="2000" b="1" u="sng">
                <a:solidFill>
                  <a:srgbClr val="000000"/>
                </a:solidFill>
                <a:latin typeface="Times New Roman" pitchFamily="18" charset="0"/>
                <a:sym typeface="Times New Roman" pitchFamily="18" charset="0"/>
              </a:rPr>
              <a:t>(continued)</a:t>
            </a:r>
            <a:endParaRPr lang="ja-JP" altLang="en-US" sz="2000" b="1" u="sng">
              <a:solidFill>
                <a:srgbClr val="000000"/>
              </a:solidFill>
              <a:latin typeface="Times New Roman" pitchFamily="18" charset="0"/>
              <a:sym typeface="Times New Roman" pitchFamily="18" charset="0"/>
            </a:endParaRPr>
          </a:p>
        </p:txBody>
      </p:sp>
      <p:sp>
        <p:nvSpPr>
          <p:cNvPr id="20498" name="スライド番号プレースホルダー 3"/>
          <p:cNvSpPr>
            <a:spLocks noChangeArrowheads="1"/>
          </p:cNvSpPr>
          <p:nvPr/>
        </p:nvSpPr>
        <p:spPr bwMode="auto">
          <a:xfrm>
            <a:off x="7077075"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r"/>
            <a:fld id="{4DE2B273-6123-4E5D-B29F-6D53B376DDF2}" type="slidenum">
              <a:rPr lang="ja-JP" altLang="en-US" sz="1600">
                <a:latin typeface="Times New Roman" pitchFamily="18" charset="0"/>
                <a:sym typeface="Times New Roman" pitchFamily="18" charset="0"/>
              </a:rPr>
              <a:pPr algn="r"/>
              <a:t>9</a:t>
            </a:fld>
            <a:endParaRPr lang="ja-JP" altLang="en-US" sz="1600">
              <a:latin typeface="Times New Roman" pitchFamily="18" charset="0"/>
              <a:sym typeface="Times New Roman" pitchFamily="18" charset="0"/>
            </a:endParaRPr>
          </a:p>
        </p:txBody>
      </p:sp>
    </p:spTree>
  </p:cSld>
  <p:clrMapOvr>
    <a:masterClrMapping/>
  </p:clrMapOvr>
</p:sld>
</file>

<file path=ppt/theme/theme1.xml><?xml version="1.0" encoding="utf-8"?>
<a:theme xmlns:a="http://schemas.openxmlformats.org/drawingml/2006/main" name="Office ​​テーマ">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テーマ">
      <a:majorFont>
        <a:latin typeface="Times New Roman"/>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ＭＳ Ｐゴシック" pitchFamily="50" charset="-128"/>
          </a:defRPr>
        </a:defPPr>
      </a:lstStyle>
    </a:lnDef>
  </a:objectDefaults>
  <a:extraClrSchemeLst/>
</a:theme>
</file>

<file path=ppt/theme/theme2.xml><?xml version="1.0" encoding="utf-8"?>
<a:theme xmlns:a="http://schemas.openxmlformats.org/drawingml/2006/main" name="Office テーマ">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1387</TotalTime>
  <Pages>0</Pages>
  <Words>1141</Words>
  <Characters>0</Characters>
  <Application>Microsoft Office PowerPoint</Application>
  <DocSecurity>0</DocSecurity>
  <PresentationFormat>On-screen Show (4:3)</PresentationFormat>
  <Lines>0</Lines>
  <Paragraphs>366</Paragraphs>
  <Slides>16</Slides>
  <Notes>16</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16</vt:i4>
      </vt:variant>
    </vt:vector>
  </HeadingPairs>
  <TitlesOfParts>
    <vt:vector size="18" baseType="lpstr">
      <vt:lpstr>Office ​​テーマ</vt:lpstr>
      <vt:lpstr>Microsoft Excel Chart</vt:lpstr>
      <vt:lpstr>Environmental Control Technology Office, Policy Planning Division, Environmental Management Bureau, Ministry of the Environment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環境省</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鈴木 大輔</dc:creator>
  <cp:lastModifiedBy>Konstantin Glukhenkiy</cp:lastModifiedBy>
  <cp:revision>863</cp:revision>
  <dcterms:created xsi:type="dcterms:W3CDTF">2012-06-27T03:56:00Z</dcterms:created>
  <dcterms:modified xsi:type="dcterms:W3CDTF">2015-08-27T13:35:09Z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1041-9.1.0.4256</vt:lpwstr>
  </property>
</Properties>
</file>